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57" r:id="rId3"/>
    <p:sldId id="313" r:id="rId4"/>
    <p:sldId id="318" r:id="rId5"/>
    <p:sldId id="312" r:id="rId6"/>
    <p:sldId id="315" r:id="rId7"/>
    <p:sldId id="324" r:id="rId8"/>
    <p:sldId id="331" r:id="rId9"/>
    <p:sldId id="337" r:id="rId10"/>
    <p:sldId id="274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9303"/>
    <a:srgbClr val="FE3524"/>
    <a:srgbClr val="F3F3F3"/>
    <a:srgbClr val="E5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3487" autoAdjust="0"/>
  </p:normalViewPr>
  <p:slideViewPr>
    <p:cSldViewPr snapToGrid="0" showGuides="1">
      <p:cViewPr varScale="1">
        <p:scale>
          <a:sx n="70" d="100"/>
          <a:sy n="70" d="100"/>
        </p:scale>
        <p:origin x="684" y="6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FCAA1F-386F-4D1A-9A39-CB8950FF5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4D75D4-A85E-493D-9F94-1A1BFB0A02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000C-1A24-4A35-B704-89CFEE4839CB}" type="datetimeFigureOut">
              <a:rPr lang="es-PE" smtClean="0"/>
              <a:t>4/05/2024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FADE4-9E9A-4973-B399-2A76236A79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0DAE4-C4DA-43F3-AB6F-56C6D33C93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1731-D3B1-4D67-B632-D485B655D6B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8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8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79abb3dc95_0_2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79abb3dc95_0_2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60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4A75DD-DEAD-4B40-8225-F36B0300E718}"/>
              </a:ext>
            </a:extLst>
          </p:cNvPr>
          <p:cNvGrpSpPr/>
          <p:nvPr userDrawn="1"/>
        </p:nvGrpSpPr>
        <p:grpSpPr>
          <a:xfrm>
            <a:off x="1" y="5989320"/>
            <a:ext cx="12192000" cy="868680"/>
            <a:chOff x="32671" y="5827976"/>
            <a:chExt cx="12159329" cy="1030024"/>
          </a:xfrm>
        </p:grpSpPr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335E185C-6E7D-488A-B000-61448FF446DC}"/>
                </a:ext>
              </a:extLst>
            </p:cNvPr>
            <p:cNvSpPr/>
            <p:nvPr userDrawn="1"/>
          </p:nvSpPr>
          <p:spPr bwMode="auto">
            <a:xfrm>
              <a:off x="32671" y="5827976"/>
              <a:ext cx="7840514" cy="1030024"/>
            </a:xfrm>
            <a:custGeom>
              <a:avLst/>
              <a:gdLst>
                <a:gd name="T0" fmla="*/ 0 w 2470"/>
                <a:gd name="T1" fmla="*/ 22 h 343"/>
                <a:gd name="T2" fmla="*/ 268 w 2470"/>
                <a:gd name="T3" fmla="*/ 30 h 343"/>
                <a:gd name="T4" fmla="*/ 473 w 2470"/>
                <a:gd name="T5" fmla="*/ 41 h 343"/>
                <a:gd name="T6" fmla="*/ 466 w 2470"/>
                <a:gd name="T7" fmla="*/ 24 h 343"/>
                <a:gd name="T8" fmla="*/ 466 w 2470"/>
                <a:gd name="T9" fmla="*/ 0 h 343"/>
                <a:gd name="T10" fmla="*/ 484 w 2470"/>
                <a:gd name="T11" fmla="*/ 19 h 343"/>
                <a:gd name="T12" fmla="*/ 493 w 2470"/>
                <a:gd name="T13" fmla="*/ 37 h 343"/>
                <a:gd name="T14" fmla="*/ 509 w 2470"/>
                <a:gd name="T15" fmla="*/ 20 h 343"/>
                <a:gd name="T16" fmla="*/ 530 w 2470"/>
                <a:gd name="T17" fmla="*/ 7 h 343"/>
                <a:gd name="T18" fmla="*/ 531 w 2470"/>
                <a:gd name="T19" fmla="*/ 21 h 343"/>
                <a:gd name="T20" fmla="*/ 518 w 2470"/>
                <a:gd name="T21" fmla="*/ 40 h 343"/>
                <a:gd name="T22" fmla="*/ 890 w 2470"/>
                <a:gd name="T23" fmla="*/ 63 h 343"/>
                <a:gd name="T24" fmla="*/ 1354 w 2470"/>
                <a:gd name="T25" fmla="*/ 101 h 343"/>
                <a:gd name="T26" fmla="*/ 1354 w 2470"/>
                <a:gd name="T27" fmla="*/ 82 h 343"/>
                <a:gd name="T28" fmla="*/ 1361 w 2470"/>
                <a:gd name="T29" fmla="*/ 65 h 343"/>
                <a:gd name="T30" fmla="*/ 1368 w 2470"/>
                <a:gd name="T31" fmla="*/ 79 h 343"/>
                <a:gd name="T32" fmla="*/ 1372 w 2470"/>
                <a:gd name="T33" fmla="*/ 95 h 343"/>
                <a:gd name="T34" fmla="*/ 1410 w 2470"/>
                <a:gd name="T35" fmla="*/ 78 h 343"/>
                <a:gd name="T36" fmla="*/ 1455 w 2470"/>
                <a:gd name="T37" fmla="*/ 68 h 343"/>
                <a:gd name="T38" fmla="*/ 1428 w 2470"/>
                <a:gd name="T39" fmla="*/ 91 h 343"/>
                <a:gd name="T40" fmla="*/ 1401 w 2470"/>
                <a:gd name="T41" fmla="*/ 106 h 343"/>
                <a:gd name="T42" fmla="*/ 1430 w 2470"/>
                <a:gd name="T43" fmla="*/ 110 h 343"/>
                <a:gd name="T44" fmla="*/ 1459 w 2470"/>
                <a:gd name="T45" fmla="*/ 113 h 343"/>
                <a:gd name="T46" fmla="*/ 1457 w 2470"/>
                <a:gd name="T47" fmla="*/ 104 h 343"/>
                <a:gd name="T48" fmla="*/ 1466 w 2470"/>
                <a:gd name="T49" fmla="*/ 93 h 343"/>
                <a:gd name="T50" fmla="*/ 1473 w 2470"/>
                <a:gd name="T51" fmla="*/ 105 h 343"/>
                <a:gd name="T52" fmla="*/ 1477 w 2470"/>
                <a:gd name="T53" fmla="*/ 116 h 343"/>
                <a:gd name="T54" fmla="*/ 1488 w 2470"/>
                <a:gd name="T55" fmla="*/ 117 h 343"/>
                <a:gd name="T56" fmla="*/ 1510 w 2470"/>
                <a:gd name="T57" fmla="*/ 99 h 343"/>
                <a:gd name="T58" fmla="*/ 1549 w 2470"/>
                <a:gd name="T59" fmla="*/ 78 h 343"/>
                <a:gd name="T60" fmla="*/ 1531 w 2470"/>
                <a:gd name="T61" fmla="*/ 103 h 343"/>
                <a:gd name="T62" fmla="*/ 1515 w 2470"/>
                <a:gd name="T63" fmla="*/ 120 h 343"/>
                <a:gd name="T64" fmla="*/ 1559 w 2470"/>
                <a:gd name="T65" fmla="*/ 126 h 343"/>
                <a:gd name="T66" fmla="*/ 1579 w 2470"/>
                <a:gd name="T67" fmla="*/ 112 h 343"/>
                <a:gd name="T68" fmla="*/ 1601 w 2470"/>
                <a:gd name="T69" fmla="*/ 103 h 343"/>
                <a:gd name="T70" fmla="*/ 1592 w 2470"/>
                <a:gd name="T71" fmla="*/ 116 h 343"/>
                <a:gd name="T72" fmla="*/ 1580 w 2470"/>
                <a:gd name="T73" fmla="*/ 128 h 343"/>
                <a:gd name="T74" fmla="*/ 1761 w 2470"/>
                <a:gd name="T75" fmla="*/ 157 h 343"/>
                <a:gd name="T76" fmla="*/ 1951 w 2470"/>
                <a:gd name="T77" fmla="*/ 192 h 343"/>
                <a:gd name="T78" fmla="*/ 2207 w 2470"/>
                <a:gd name="T79" fmla="*/ 254 h 343"/>
                <a:gd name="T80" fmla="*/ 2470 w 2470"/>
                <a:gd name="T81" fmla="*/ 343 h 343"/>
                <a:gd name="T82" fmla="*/ 2433 w 2470"/>
                <a:gd name="T83" fmla="*/ 343 h 343"/>
                <a:gd name="T84" fmla="*/ 0 w 2470"/>
                <a:gd name="T85" fmla="*/ 343 h 343"/>
                <a:gd name="T86" fmla="*/ 0 w 2470"/>
                <a:gd name="T87" fmla="*/ 2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70" h="343">
                  <a:moveTo>
                    <a:pt x="0" y="22"/>
                  </a:moveTo>
                  <a:cubicBezTo>
                    <a:pt x="86" y="23"/>
                    <a:pt x="175" y="26"/>
                    <a:pt x="268" y="30"/>
                  </a:cubicBezTo>
                  <a:cubicBezTo>
                    <a:pt x="338" y="33"/>
                    <a:pt x="407" y="37"/>
                    <a:pt x="473" y="41"/>
                  </a:cubicBezTo>
                  <a:cubicBezTo>
                    <a:pt x="470" y="37"/>
                    <a:pt x="468" y="31"/>
                    <a:pt x="466" y="24"/>
                  </a:cubicBezTo>
                  <a:cubicBezTo>
                    <a:pt x="464" y="15"/>
                    <a:pt x="465" y="6"/>
                    <a:pt x="466" y="0"/>
                  </a:cubicBezTo>
                  <a:cubicBezTo>
                    <a:pt x="472" y="5"/>
                    <a:pt x="478" y="11"/>
                    <a:pt x="484" y="19"/>
                  </a:cubicBezTo>
                  <a:cubicBezTo>
                    <a:pt x="488" y="25"/>
                    <a:pt x="491" y="32"/>
                    <a:pt x="493" y="37"/>
                  </a:cubicBezTo>
                  <a:cubicBezTo>
                    <a:pt x="496" y="32"/>
                    <a:pt x="501" y="26"/>
                    <a:pt x="509" y="20"/>
                  </a:cubicBezTo>
                  <a:cubicBezTo>
                    <a:pt x="516" y="14"/>
                    <a:pt x="524" y="10"/>
                    <a:pt x="530" y="7"/>
                  </a:cubicBezTo>
                  <a:cubicBezTo>
                    <a:pt x="531" y="10"/>
                    <a:pt x="532" y="15"/>
                    <a:pt x="531" y="21"/>
                  </a:cubicBezTo>
                  <a:cubicBezTo>
                    <a:pt x="529" y="31"/>
                    <a:pt x="522" y="37"/>
                    <a:pt x="518" y="40"/>
                  </a:cubicBezTo>
                  <a:cubicBezTo>
                    <a:pt x="639" y="46"/>
                    <a:pt x="763" y="54"/>
                    <a:pt x="890" y="63"/>
                  </a:cubicBezTo>
                  <a:cubicBezTo>
                    <a:pt x="1049" y="74"/>
                    <a:pt x="1204" y="87"/>
                    <a:pt x="1354" y="101"/>
                  </a:cubicBezTo>
                  <a:cubicBezTo>
                    <a:pt x="1353" y="96"/>
                    <a:pt x="1352" y="90"/>
                    <a:pt x="1354" y="82"/>
                  </a:cubicBezTo>
                  <a:cubicBezTo>
                    <a:pt x="1356" y="75"/>
                    <a:pt x="1359" y="70"/>
                    <a:pt x="1361" y="65"/>
                  </a:cubicBezTo>
                  <a:cubicBezTo>
                    <a:pt x="1363" y="69"/>
                    <a:pt x="1366" y="74"/>
                    <a:pt x="1368" y="79"/>
                  </a:cubicBezTo>
                  <a:cubicBezTo>
                    <a:pt x="1370" y="84"/>
                    <a:pt x="1371" y="90"/>
                    <a:pt x="1372" y="95"/>
                  </a:cubicBezTo>
                  <a:cubicBezTo>
                    <a:pt x="1381" y="90"/>
                    <a:pt x="1393" y="83"/>
                    <a:pt x="1410" y="78"/>
                  </a:cubicBezTo>
                  <a:cubicBezTo>
                    <a:pt x="1427" y="72"/>
                    <a:pt x="1444" y="69"/>
                    <a:pt x="1455" y="68"/>
                  </a:cubicBezTo>
                  <a:cubicBezTo>
                    <a:pt x="1449" y="75"/>
                    <a:pt x="1441" y="83"/>
                    <a:pt x="1428" y="91"/>
                  </a:cubicBezTo>
                  <a:cubicBezTo>
                    <a:pt x="1419" y="98"/>
                    <a:pt x="1409" y="103"/>
                    <a:pt x="1401" y="106"/>
                  </a:cubicBezTo>
                  <a:cubicBezTo>
                    <a:pt x="1410" y="107"/>
                    <a:pt x="1420" y="108"/>
                    <a:pt x="1430" y="110"/>
                  </a:cubicBezTo>
                  <a:cubicBezTo>
                    <a:pt x="1440" y="111"/>
                    <a:pt x="1449" y="112"/>
                    <a:pt x="1459" y="113"/>
                  </a:cubicBezTo>
                  <a:cubicBezTo>
                    <a:pt x="1458" y="111"/>
                    <a:pt x="1456" y="108"/>
                    <a:pt x="1457" y="104"/>
                  </a:cubicBezTo>
                  <a:cubicBezTo>
                    <a:pt x="1459" y="98"/>
                    <a:pt x="1464" y="94"/>
                    <a:pt x="1466" y="93"/>
                  </a:cubicBezTo>
                  <a:cubicBezTo>
                    <a:pt x="1468" y="96"/>
                    <a:pt x="1471" y="100"/>
                    <a:pt x="1473" y="105"/>
                  </a:cubicBezTo>
                  <a:cubicBezTo>
                    <a:pt x="1475" y="109"/>
                    <a:pt x="1476" y="112"/>
                    <a:pt x="1477" y="116"/>
                  </a:cubicBezTo>
                  <a:cubicBezTo>
                    <a:pt x="1481" y="116"/>
                    <a:pt x="1485" y="116"/>
                    <a:pt x="1488" y="117"/>
                  </a:cubicBezTo>
                  <a:cubicBezTo>
                    <a:pt x="1494" y="111"/>
                    <a:pt x="1501" y="105"/>
                    <a:pt x="1510" y="99"/>
                  </a:cubicBezTo>
                  <a:cubicBezTo>
                    <a:pt x="1524" y="89"/>
                    <a:pt x="1538" y="82"/>
                    <a:pt x="1549" y="78"/>
                  </a:cubicBezTo>
                  <a:cubicBezTo>
                    <a:pt x="1544" y="85"/>
                    <a:pt x="1538" y="94"/>
                    <a:pt x="1531" y="103"/>
                  </a:cubicBezTo>
                  <a:cubicBezTo>
                    <a:pt x="1525" y="109"/>
                    <a:pt x="1520" y="115"/>
                    <a:pt x="1515" y="120"/>
                  </a:cubicBezTo>
                  <a:cubicBezTo>
                    <a:pt x="1529" y="122"/>
                    <a:pt x="1544" y="124"/>
                    <a:pt x="1559" y="126"/>
                  </a:cubicBezTo>
                  <a:cubicBezTo>
                    <a:pt x="1563" y="122"/>
                    <a:pt x="1570" y="117"/>
                    <a:pt x="1579" y="112"/>
                  </a:cubicBezTo>
                  <a:cubicBezTo>
                    <a:pt x="1587" y="108"/>
                    <a:pt x="1595" y="105"/>
                    <a:pt x="1601" y="103"/>
                  </a:cubicBezTo>
                  <a:cubicBezTo>
                    <a:pt x="1599" y="107"/>
                    <a:pt x="1596" y="112"/>
                    <a:pt x="1592" y="116"/>
                  </a:cubicBezTo>
                  <a:cubicBezTo>
                    <a:pt x="1588" y="121"/>
                    <a:pt x="1583" y="125"/>
                    <a:pt x="1580" y="128"/>
                  </a:cubicBezTo>
                  <a:cubicBezTo>
                    <a:pt x="1627" y="135"/>
                    <a:pt x="1689" y="144"/>
                    <a:pt x="1761" y="157"/>
                  </a:cubicBezTo>
                  <a:cubicBezTo>
                    <a:pt x="1810" y="165"/>
                    <a:pt x="1873" y="176"/>
                    <a:pt x="1951" y="192"/>
                  </a:cubicBezTo>
                  <a:cubicBezTo>
                    <a:pt x="2008" y="204"/>
                    <a:pt x="2097" y="222"/>
                    <a:pt x="2207" y="254"/>
                  </a:cubicBezTo>
                  <a:cubicBezTo>
                    <a:pt x="2278" y="274"/>
                    <a:pt x="2369" y="303"/>
                    <a:pt x="2470" y="343"/>
                  </a:cubicBezTo>
                  <a:cubicBezTo>
                    <a:pt x="2458" y="343"/>
                    <a:pt x="2446" y="343"/>
                    <a:pt x="2433" y="343"/>
                  </a:cubicBezTo>
                  <a:cubicBezTo>
                    <a:pt x="1622" y="343"/>
                    <a:pt x="811" y="343"/>
                    <a:pt x="0" y="343"/>
                  </a:cubicBezTo>
                  <a:cubicBezTo>
                    <a:pt x="0" y="236"/>
                    <a:pt x="0" y="129"/>
                    <a:pt x="0" y="22"/>
                  </a:cubicBezTo>
                  <a:close/>
                </a:path>
              </a:pathLst>
            </a:custGeom>
            <a:solidFill>
              <a:srgbClr val="9EC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EED6D521-1712-4BB1-B9D3-9F0F2E35AC30}"/>
                </a:ext>
              </a:extLst>
            </p:cNvPr>
            <p:cNvSpPr/>
            <p:nvPr userDrawn="1"/>
          </p:nvSpPr>
          <p:spPr bwMode="auto">
            <a:xfrm>
              <a:off x="6050264" y="5957498"/>
              <a:ext cx="6141736" cy="900498"/>
            </a:xfrm>
            <a:custGeom>
              <a:avLst/>
              <a:gdLst>
                <a:gd name="T0" fmla="*/ 0 w 1935"/>
                <a:gd name="T1" fmla="*/ 143 h 301"/>
                <a:gd name="T2" fmla="*/ 120 w 1935"/>
                <a:gd name="T3" fmla="*/ 120 h 301"/>
                <a:gd name="T4" fmla="*/ 349 w 1935"/>
                <a:gd name="T5" fmla="*/ 85 h 301"/>
                <a:gd name="T6" fmla="*/ 335 w 1935"/>
                <a:gd name="T7" fmla="*/ 65 h 301"/>
                <a:gd name="T8" fmla="*/ 331 w 1935"/>
                <a:gd name="T9" fmla="*/ 41 h 301"/>
                <a:gd name="T10" fmla="*/ 355 w 1935"/>
                <a:gd name="T11" fmla="*/ 59 h 301"/>
                <a:gd name="T12" fmla="*/ 367 w 1935"/>
                <a:gd name="T13" fmla="*/ 76 h 301"/>
                <a:gd name="T14" fmla="*/ 376 w 1935"/>
                <a:gd name="T15" fmla="*/ 54 h 301"/>
                <a:gd name="T16" fmla="*/ 391 w 1935"/>
                <a:gd name="T17" fmla="*/ 35 h 301"/>
                <a:gd name="T18" fmla="*/ 396 w 1935"/>
                <a:gd name="T19" fmla="*/ 61 h 301"/>
                <a:gd name="T20" fmla="*/ 387 w 1935"/>
                <a:gd name="T21" fmla="*/ 80 h 301"/>
                <a:gd name="T22" fmla="*/ 486 w 1935"/>
                <a:gd name="T23" fmla="*/ 67 h 301"/>
                <a:gd name="T24" fmla="*/ 588 w 1935"/>
                <a:gd name="T25" fmla="*/ 57 h 301"/>
                <a:gd name="T26" fmla="*/ 567 w 1935"/>
                <a:gd name="T27" fmla="*/ 43 h 301"/>
                <a:gd name="T28" fmla="*/ 553 w 1935"/>
                <a:gd name="T29" fmla="*/ 31 h 301"/>
                <a:gd name="T30" fmla="*/ 587 w 1935"/>
                <a:gd name="T31" fmla="*/ 40 h 301"/>
                <a:gd name="T32" fmla="*/ 610 w 1935"/>
                <a:gd name="T33" fmla="*/ 54 h 301"/>
                <a:gd name="T34" fmla="*/ 633 w 1935"/>
                <a:gd name="T35" fmla="*/ 52 h 301"/>
                <a:gd name="T36" fmla="*/ 616 w 1935"/>
                <a:gd name="T37" fmla="*/ 29 h 301"/>
                <a:gd name="T38" fmla="*/ 603 w 1935"/>
                <a:gd name="T39" fmla="*/ 0 h 301"/>
                <a:gd name="T40" fmla="*/ 635 w 1935"/>
                <a:gd name="T41" fmla="*/ 24 h 301"/>
                <a:gd name="T42" fmla="*/ 657 w 1935"/>
                <a:gd name="T43" fmla="*/ 50 h 301"/>
                <a:gd name="T44" fmla="*/ 942 w 1935"/>
                <a:gd name="T45" fmla="*/ 28 h 301"/>
                <a:gd name="T46" fmla="*/ 1125 w 1935"/>
                <a:gd name="T47" fmla="*/ 14 h 301"/>
                <a:gd name="T48" fmla="*/ 1306 w 1935"/>
                <a:gd name="T49" fmla="*/ 4 h 301"/>
                <a:gd name="T50" fmla="*/ 1935 w 1935"/>
                <a:gd name="T51" fmla="*/ 1 h 301"/>
                <a:gd name="T52" fmla="*/ 1935 w 1935"/>
                <a:gd name="T53" fmla="*/ 301 h 301"/>
                <a:gd name="T54" fmla="*/ 564 w 1935"/>
                <a:gd name="T55" fmla="*/ 301 h 301"/>
                <a:gd name="T56" fmla="*/ 374 w 1935"/>
                <a:gd name="T57" fmla="*/ 235 h 301"/>
                <a:gd name="T58" fmla="*/ 0 w 1935"/>
                <a:gd name="T5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5" h="301">
                  <a:moveTo>
                    <a:pt x="0" y="143"/>
                  </a:moveTo>
                  <a:cubicBezTo>
                    <a:pt x="39" y="134"/>
                    <a:pt x="77" y="128"/>
                    <a:pt x="120" y="120"/>
                  </a:cubicBezTo>
                  <a:cubicBezTo>
                    <a:pt x="200" y="106"/>
                    <a:pt x="277" y="94"/>
                    <a:pt x="349" y="85"/>
                  </a:cubicBezTo>
                  <a:cubicBezTo>
                    <a:pt x="345" y="80"/>
                    <a:pt x="339" y="74"/>
                    <a:pt x="335" y="65"/>
                  </a:cubicBezTo>
                  <a:cubicBezTo>
                    <a:pt x="331" y="55"/>
                    <a:pt x="330" y="47"/>
                    <a:pt x="331" y="41"/>
                  </a:cubicBezTo>
                  <a:cubicBezTo>
                    <a:pt x="338" y="45"/>
                    <a:pt x="347" y="50"/>
                    <a:pt x="355" y="59"/>
                  </a:cubicBezTo>
                  <a:cubicBezTo>
                    <a:pt x="361" y="65"/>
                    <a:pt x="365" y="71"/>
                    <a:pt x="367" y="76"/>
                  </a:cubicBezTo>
                  <a:cubicBezTo>
                    <a:pt x="368" y="70"/>
                    <a:pt x="371" y="62"/>
                    <a:pt x="376" y="54"/>
                  </a:cubicBezTo>
                  <a:cubicBezTo>
                    <a:pt x="381" y="46"/>
                    <a:pt x="386" y="39"/>
                    <a:pt x="391" y="35"/>
                  </a:cubicBezTo>
                  <a:cubicBezTo>
                    <a:pt x="394" y="40"/>
                    <a:pt x="397" y="49"/>
                    <a:pt x="396" y="61"/>
                  </a:cubicBezTo>
                  <a:cubicBezTo>
                    <a:pt x="394" y="69"/>
                    <a:pt x="390" y="76"/>
                    <a:pt x="387" y="80"/>
                  </a:cubicBezTo>
                  <a:cubicBezTo>
                    <a:pt x="419" y="76"/>
                    <a:pt x="453" y="71"/>
                    <a:pt x="486" y="67"/>
                  </a:cubicBezTo>
                  <a:cubicBezTo>
                    <a:pt x="521" y="63"/>
                    <a:pt x="555" y="60"/>
                    <a:pt x="588" y="57"/>
                  </a:cubicBezTo>
                  <a:cubicBezTo>
                    <a:pt x="581" y="53"/>
                    <a:pt x="574" y="49"/>
                    <a:pt x="567" y="43"/>
                  </a:cubicBezTo>
                  <a:cubicBezTo>
                    <a:pt x="562" y="39"/>
                    <a:pt x="557" y="35"/>
                    <a:pt x="553" y="31"/>
                  </a:cubicBezTo>
                  <a:cubicBezTo>
                    <a:pt x="561" y="32"/>
                    <a:pt x="573" y="34"/>
                    <a:pt x="587" y="40"/>
                  </a:cubicBezTo>
                  <a:cubicBezTo>
                    <a:pt x="598" y="45"/>
                    <a:pt x="606" y="50"/>
                    <a:pt x="610" y="54"/>
                  </a:cubicBezTo>
                  <a:cubicBezTo>
                    <a:pt x="618" y="53"/>
                    <a:pt x="625" y="53"/>
                    <a:pt x="633" y="52"/>
                  </a:cubicBezTo>
                  <a:cubicBezTo>
                    <a:pt x="627" y="46"/>
                    <a:pt x="621" y="38"/>
                    <a:pt x="616" y="29"/>
                  </a:cubicBezTo>
                  <a:cubicBezTo>
                    <a:pt x="609" y="18"/>
                    <a:pt x="606" y="9"/>
                    <a:pt x="603" y="0"/>
                  </a:cubicBezTo>
                  <a:cubicBezTo>
                    <a:pt x="613" y="6"/>
                    <a:pt x="624" y="14"/>
                    <a:pt x="635" y="24"/>
                  </a:cubicBezTo>
                  <a:cubicBezTo>
                    <a:pt x="645" y="33"/>
                    <a:pt x="652" y="43"/>
                    <a:pt x="657" y="50"/>
                  </a:cubicBezTo>
                  <a:cubicBezTo>
                    <a:pt x="777" y="41"/>
                    <a:pt x="874" y="33"/>
                    <a:pt x="942" y="28"/>
                  </a:cubicBezTo>
                  <a:cubicBezTo>
                    <a:pt x="1012" y="22"/>
                    <a:pt x="1055" y="19"/>
                    <a:pt x="1125" y="14"/>
                  </a:cubicBezTo>
                  <a:cubicBezTo>
                    <a:pt x="1205" y="9"/>
                    <a:pt x="1279" y="5"/>
                    <a:pt x="1306" y="4"/>
                  </a:cubicBezTo>
                  <a:cubicBezTo>
                    <a:pt x="1334" y="3"/>
                    <a:pt x="1917" y="2"/>
                    <a:pt x="1935" y="1"/>
                  </a:cubicBezTo>
                  <a:cubicBezTo>
                    <a:pt x="1935" y="101"/>
                    <a:pt x="1935" y="201"/>
                    <a:pt x="1935" y="301"/>
                  </a:cubicBezTo>
                  <a:cubicBezTo>
                    <a:pt x="1615" y="300"/>
                    <a:pt x="884" y="301"/>
                    <a:pt x="564" y="301"/>
                  </a:cubicBezTo>
                  <a:cubicBezTo>
                    <a:pt x="541" y="286"/>
                    <a:pt x="406" y="245"/>
                    <a:pt x="374" y="235"/>
                  </a:cubicBezTo>
                  <a:cubicBezTo>
                    <a:pt x="229" y="185"/>
                    <a:pt x="97" y="160"/>
                    <a:pt x="0" y="143"/>
                  </a:cubicBezTo>
                  <a:close/>
                </a:path>
              </a:pathLst>
            </a:custGeom>
            <a:solidFill>
              <a:srgbClr val="8DB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619BA5BE-A5DB-494D-9AA6-17A64AA28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00" y="6296729"/>
              <a:ext cx="1528900" cy="129526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1AD6EE74-2F18-4E9E-B9F2-8C8F3596BA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80838" y="6444756"/>
              <a:ext cx="1633441" cy="185034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3">
              <a:extLst>
                <a:ext uri="{FF2B5EF4-FFF2-40B4-BE49-F238E27FC236}">
                  <a16:creationId xmlns:a16="http://schemas.microsoft.com/office/drawing/2014/main" id="{068B8783-3584-44BA-94A9-DE42039F56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08849" y="6494098"/>
              <a:ext cx="1457031" cy="135692"/>
            </a:xfrm>
            <a:prstGeom prst="ellipse">
              <a:avLst/>
            </a:prstGeom>
            <a:solidFill>
              <a:srgbClr val="84A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64">
              <a:extLst>
                <a:ext uri="{FF2B5EF4-FFF2-40B4-BE49-F238E27FC236}">
                  <a16:creationId xmlns:a16="http://schemas.microsoft.com/office/drawing/2014/main" id="{CDF0086F-AFF3-41C1-82A6-1E5F8E583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06189" y="6358407"/>
              <a:ext cx="1620373" cy="17886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65">
              <a:extLst>
                <a:ext uri="{FF2B5EF4-FFF2-40B4-BE49-F238E27FC236}">
                  <a16:creationId xmlns:a16="http://schemas.microsoft.com/office/drawing/2014/main" id="{2E12534E-CF84-4ECC-9D9E-913B0EA4A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27668" y="6469427"/>
              <a:ext cx="1457031" cy="148027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D5B5DA-7CB4-443A-A23F-33530F5BD606}"/>
                </a:ext>
              </a:extLst>
            </p:cNvPr>
            <p:cNvSpPr/>
            <p:nvPr userDrawn="1"/>
          </p:nvSpPr>
          <p:spPr bwMode="auto">
            <a:xfrm>
              <a:off x="1888259" y="6136366"/>
              <a:ext cx="130675" cy="141861"/>
            </a:xfrm>
            <a:custGeom>
              <a:avLst/>
              <a:gdLst>
                <a:gd name="T0" fmla="*/ 3 w 40"/>
                <a:gd name="T1" fmla="*/ 47 h 47"/>
                <a:gd name="T2" fmla="*/ 4 w 40"/>
                <a:gd name="T3" fmla="*/ 27 h 47"/>
                <a:gd name="T4" fmla="*/ 40 w 40"/>
                <a:gd name="T5" fmla="*/ 0 h 47"/>
                <a:gd name="T6" fmla="*/ 32 w 40"/>
                <a:gd name="T7" fmla="*/ 24 h 47"/>
                <a:gd name="T8" fmla="*/ 3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3" y="47"/>
                  </a:moveTo>
                  <a:cubicBezTo>
                    <a:pt x="2" y="43"/>
                    <a:pt x="0" y="35"/>
                    <a:pt x="4" y="27"/>
                  </a:cubicBezTo>
                  <a:cubicBezTo>
                    <a:pt x="12" y="9"/>
                    <a:pt x="36" y="1"/>
                    <a:pt x="40" y="0"/>
                  </a:cubicBezTo>
                  <a:cubicBezTo>
                    <a:pt x="40" y="5"/>
                    <a:pt x="39" y="14"/>
                    <a:pt x="32" y="24"/>
                  </a:cubicBezTo>
                  <a:cubicBezTo>
                    <a:pt x="23" y="36"/>
                    <a:pt x="10" y="44"/>
                    <a:pt x="3" y="47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8B439E45-71D2-4761-B85B-8809D62ABC8B}"/>
                </a:ext>
              </a:extLst>
            </p:cNvPr>
            <p:cNvSpPr/>
            <p:nvPr userDrawn="1"/>
          </p:nvSpPr>
          <p:spPr bwMode="auto">
            <a:xfrm>
              <a:off x="104540" y="6475593"/>
              <a:ext cx="163346" cy="185034"/>
            </a:xfrm>
            <a:custGeom>
              <a:avLst/>
              <a:gdLst>
                <a:gd name="T0" fmla="*/ 0 w 50"/>
                <a:gd name="T1" fmla="*/ 63 h 63"/>
                <a:gd name="T2" fmla="*/ 15 w 50"/>
                <a:gd name="T3" fmla="*/ 30 h 63"/>
                <a:gd name="T4" fmla="*/ 49 w 50"/>
                <a:gd name="T5" fmla="*/ 0 h 63"/>
                <a:gd name="T6" fmla="*/ 36 w 50"/>
                <a:gd name="T7" fmla="*/ 37 h 63"/>
                <a:gd name="T8" fmla="*/ 0 w 5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2">
                  <a:moveTo>
                    <a:pt x="0" y="63"/>
                  </a:moveTo>
                  <a:cubicBezTo>
                    <a:pt x="1" y="55"/>
                    <a:pt x="5" y="43"/>
                    <a:pt x="15" y="30"/>
                  </a:cubicBezTo>
                  <a:cubicBezTo>
                    <a:pt x="26" y="15"/>
                    <a:pt x="40" y="6"/>
                    <a:pt x="49" y="0"/>
                  </a:cubicBezTo>
                  <a:cubicBezTo>
                    <a:pt x="50" y="7"/>
                    <a:pt x="49" y="21"/>
                    <a:pt x="36" y="37"/>
                  </a:cubicBezTo>
                  <a:cubicBezTo>
                    <a:pt x="24" y="52"/>
                    <a:pt x="8" y="60"/>
                    <a:pt x="0" y="63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B9FF5AD9-0DC2-4B15-BB77-2D48E7023CFB}"/>
                </a:ext>
              </a:extLst>
            </p:cNvPr>
            <p:cNvSpPr/>
            <p:nvPr userDrawn="1"/>
          </p:nvSpPr>
          <p:spPr bwMode="auto">
            <a:xfrm>
              <a:off x="1960129" y="6469427"/>
              <a:ext cx="202549" cy="185034"/>
            </a:xfrm>
            <a:custGeom>
              <a:avLst/>
              <a:gdLst>
                <a:gd name="T0" fmla="*/ 0 w 65"/>
                <a:gd name="T1" fmla="*/ 0 h 63"/>
                <a:gd name="T2" fmla="*/ 28 w 65"/>
                <a:gd name="T3" fmla="*/ 39 h 63"/>
                <a:gd name="T4" fmla="*/ 52 w 65"/>
                <a:gd name="T5" fmla="*/ 63 h 63"/>
                <a:gd name="T6" fmla="*/ 62 w 65"/>
                <a:gd name="T7" fmla="*/ 40 h 63"/>
                <a:gd name="T8" fmla="*/ 42 w 65"/>
                <a:gd name="T9" fmla="*/ 19 h 63"/>
                <a:gd name="T10" fmla="*/ 0 w 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cubicBezTo>
                    <a:pt x="7" y="12"/>
                    <a:pt x="16" y="25"/>
                    <a:pt x="28" y="39"/>
                  </a:cubicBezTo>
                  <a:cubicBezTo>
                    <a:pt x="36" y="48"/>
                    <a:pt x="44" y="56"/>
                    <a:pt x="52" y="63"/>
                  </a:cubicBezTo>
                  <a:cubicBezTo>
                    <a:pt x="55" y="60"/>
                    <a:pt x="65" y="51"/>
                    <a:pt x="62" y="40"/>
                  </a:cubicBezTo>
                  <a:cubicBezTo>
                    <a:pt x="61" y="31"/>
                    <a:pt x="53" y="26"/>
                    <a:pt x="42" y="19"/>
                  </a:cubicBezTo>
                  <a:cubicBezTo>
                    <a:pt x="34" y="14"/>
                    <a:pt x="21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0D52C5E7-B7C8-4C40-9C3F-B406C71D42AE}"/>
                </a:ext>
              </a:extLst>
            </p:cNvPr>
            <p:cNvSpPr/>
            <p:nvPr userDrawn="1"/>
          </p:nvSpPr>
          <p:spPr bwMode="auto">
            <a:xfrm>
              <a:off x="2123475" y="6574277"/>
              <a:ext cx="320156" cy="154197"/>
            </a:xfrm>
            <a:custGeom>
              <a:avLst/>
              <a:gdLst>
                <a:gd name="T0" fmla="*/ 0 w 101"/>
                <a:gd name="T1" fmla="*/ 50 h 50"/>
                <a:gd name="T2" fmla="*/ 14 w 101"/>
                <a:gd name="T3" fmla="*/ 28 h 50"/>
                <a:gd name="T4" fmla="*/ 41 w 101"/>
                <a:gd name="T5" fmla="*/ 15 h 50"/>
                <a:gd name="T6" fmla="*/ 101 w 101"/>
                <a:gd name="T7" fmla="*/ 0 h 50"/>
                <a:gd name="T8" fmla="*/ 61 w 101"/>
                <a:gd name="T9" fmla="*/ 31 h 50"/>
                <a:gd name="T10" fmla="*/ 0 w 101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0">
                  <a:moveTo>
                    <a:pt x="0" y="50"/>
                  </a:moveTo>
                  <a:cubicBezTo>
                    <a:pt x="1" y="45"/>
                    <a:pt x="4" y="36"/>
                    <a:pt x="14" y="28"/>
                  </a:cubicBezTo>
                  <a:cubicBezTo>
                    <a:pt x="20" y="23"/>
                    <a:pt x="27" y="19"/>
                    <a:pt x="41" y="15"/>
                  </a:cubicBezTo>
                  <a:cubicBezTo>
                    <a:pt x="54" y="10"/>
                    <a:pt x="74" y="4"/>
                    <a:pt x="101" y="0"/>
                  </a:cubicBezTo>
                  <a:cubicBezTo>
                    <a:pt x="94" y="7"/>
                    <a:pt x="82" y="20"/>
                    <a:pt x="61" y="31"/>
                  </a:cubicBezTo>
                  <a:cubicBezTo>
                    <a:pt x="37" y="43"/>
                    <a:pt x="13" y="48"/>
                    <a:pt x="0" y="5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0">
              <a:extLst>
                <a:ext uri="{FF2B5EF4-FFF2-40B4-BE49-F238E27FC236}">
                  <a16:creationId xmlns:a16="http://schemas.microsoft.com/office/drawing/2014/main" id="{7A1C16C2-C363-49FF-8C2A-964A1142B562}"/>
                </a:ext>
              </a:extLst>
            </p:cNvPr>
            <p:cNvSpPr/>
            <p:nvPr userDrawn="1"/>
          </p:nvSpPr>
          <p:spPr bwMode="auto">
            <a:xfrm>
              <a:off x="4429891" y="6463257"/>
              <a:ext cx="78405" cy="154197"/>
            </a:xfrm>
            <a:custGeom>
              <a:avLst/>
              <a:gdLst>
                <a:gd name="T0" fmla="*/ 11 w 24"/>
                <a:gd name="T1" fmla="*/ 0 h 51"/>
                <a:gd name="T2" fmla="*/ 4 w 24"/>
                <a:gd name="T3" fmla="*/ 18 h 51"/>
                <a:gd name="T4" fmla="*/ 6 w 24"/>
                <a:gd name="T5" fmla="*/ 42 h 51"/>
                <a:gd name="T6" fmla="*/ 24 w 24"/>
                <a:gd name="T7" fmla="*/ 51 h 51"/>
                <a:gd name="T8" fmla="*/ 22 w 24"/>
                <a:gd name="T9" fmla="*/ 26 h 51"/>
                <a:gd name="T10" fmla="*/ 11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9" y="4"/>
                    <a:pt x="6" y="10"/>
                    <a:pt x="4" y="18"/>
                  </a:cubicBezTo>
                  <a:cubicBezTo>
                    <a:pt x="2" y="28"/>
                    <a:pt x="0" y="35"/>
                    <a:pt x="6" y="42"/>
                  </a:cubicBezTo>
                  <a:cubicBezTo>
                    <a:pt x="8" y="44"/>
                    <a:pt x="13" y="48"/>
                    <a:pt x="24" y="51"/>
                  </a:cubicBezTo>
                  <a:cubicBezTo>
                    <a:pt x="24" y="44"/>
                    <a:pt x="24" y="36"/>
                    <a:pt x="22" y="26"/>
                  </a:cubicBezTo>
                  <a:cubicBezTo>
                    <a:pt x="19" y="16"/>
                    <a:pt x="15" y="7"/>
                    <a:pt x="1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521BA493-6778-49BC-9939-D02F9AC91242}"/>
                </a:ext>
              </a:extLst>
            </p:cNvPr>
            <p:cNvSpPr/>
            <p:nvPr userDrawn="1"/>
          </p:nvSpPr>
          <p:spPr bwMode="auto">
            <a:xfrm>
              <a:off x="4567102" y="6506434"/>
              <a:ext cx="169878" cy="135692"/>
            </a:xfrm>
            <a:custGeom>
              <a:avLst/>
              <a:gdLst>
                <a:gd name="T0" fmla="*/ 49 w 53"/>
                <a:gd name="T1" fmla="*/ 2 h 45"/>
                <a:gd name="T2" fmla="*/ 16 w 53"/>
                <a:gd name="T3" fmla="*/ 18 h 45"/>
                <a:gd name="T4" fmla="*/ 3 w 53"/>
                <a:gd name="T5" fmla="*/ 29 h 45"/>
                <a:gd name="T6" fmla="*/ 7 w 53"/>
                <a:gd name="T7" fmla="*/ 45 h 45"/>
                <a:gd name="T8" fmla="*/ 27 w 53"/>
                <a:gd name="T9" fmla="*/ 30 h 45"/>
                <a:gd name="T10" fmla="*/ 49 w 53"/>
                <a:gd name="T1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5">
                  <a:moveTo>
                    <a:pt x="49" y="2"/>
                  </a:moveTo>
                  <a:cubicBezTo>
                    <a:pt x="46" y="0"/>
                    <a:pt x="27" y="11"/>
                    <a:pt x="16" y="18"/>
                  </a:cubicBezTo>
                  <a:cubicBezTo>
                    <a:pt x="7" y="23"/>
                    <a:pt x="4" y="25"/>
                    <a:pt x="3" y="29"/>
                  </a:cubicBezTo>
                  <a:cubicBezTo>
                    <a:pt x="0" y="36"/>
                    <a:pt x="5" y="42"/>
                    <a:pt x="7" y="45"/>
                  </a:cubicBezTo>
                  <a:cubicBezTo>
                    <a:pt x="12" y="41"/>
                    <a:pt x="19" y="36"/>
                    <a:pt x="27" y="30"/>
                  </a:cubicBezTo>
                  <a:cubicBezTo>
                    <a:pt x="36" y="21"/>
                    <a:pt x="53" y="5"/>
                    <a:pt x="49" y="2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0CA37C82-F4C7-43BE-8E01-4086549A8B92}"/>
                </a:ext>
              </a:extLst>
            </p:cNvPr>
            <p:cNvSpPr/>
            <p:nvPr userDrawn="1"/>
          </p:nvSpPr>
          <p:spPr bwMode="auto">
            <a:xfrm>
              <a:off x="6442289" y="6512599"/>
              <a:ext cx="156810" cy="123356"/>
            </a:xfrm>
            <a:custGeom>
              <a:avLst/>
              <a:gdLst>
                <a:gd name="T0" fmla="*/ 0 w 49"/>
                <a:gd name="T1" fmla="*/ 0 h 42"/>
                <a:gd name="T2" fmla="*/ 15 w 49"/>
                <a:gd name="T3" fmla="*/ 21 h 42"/>
                <a:gd name="T4" fmla="*/ 41 w 49"/>
                <a:gd name="T5" fmla="*/ 42 h 42"/>
                <a:gd name="T6" fmla="*/ 47 w 49"/>
                <a:gd name="T7" fmla="*/ 29 h 42"/>
                <a:gd name="T8" fmla="*/ 34 w 49"/>
                <a:gd name="T9" fmla="*/ 17 h 42"/>
                <a:gd name="T10" fmla="*/ 0 w 49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2">
                  <a:moveTo>
                    <a:pt x="0" y="0"/>
                  </a:moveTo>
                  <a:cubicBezTo>
                    <a:pt x="3" y="6"/>
                    <a:pt x="7" y="13"/>
                    <a:pt x="15" y="21"/>
                  </a:cubicBezTo>
                  <a:cubicBezTo>
                    <a:pt x="24" y="30"/>
                    <a:pt x="33" y="37"/>
                    <a:pt x="41" y="42"/>
                  </a:cubicBezTo>
                  <a:cubicBezTo>
                    <a:pt x="44" y="40"/>
                    <a:pt x="49" y="35"/>
                    <a:pt x="47" y="29"/>
                  </a:cubicBezTo>
                  <a:cubicBezTo>
                    <a:pt x="46" y="25"/>
                    <a:pt x="42" y="21"/>
                    <a:pt x="34" y="17"/>
                  </a:cubicBezTo>
                  <a:cubicBezTo>
                    <a:pt x="26" y="12"/>
                    <a:pt x="15" y="6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E999C4E-CEA9-447E-BF0B-A4A29EF76111}"/>
                </a:ext>
              </a:extLst>
            </p:cNvPr>
            <p:cNvSpPr/>
            <p:nvPr userDrawn="1"/>
          </p:nvSpPr>
          <p:spPr bwMode="auto">
            <a:xfrm>
              <a:off x="6657906" y="6463257"/>
              <a:ext cx="71873" cy="154197"/>
            </a:xfrm>
            <a:custGeom>
              <a:avLst/>
              <a:gdLst>
                <a:gd name="T0" fmla="*/ 14 w 23"/>
                <a:gd name="T1" fmla="*/ 0 h 51"/>
                <a:gd name="T2" fmla="*/ 5 w 23"/>
                <a:gd name="T3" fmla="*/ 22 h 51"/>
                <a:gd name="T4" fmla="*/ 0 w 23"/>
                <a:gd name="T5" fmla="*/ 51 h 51"/>
                <a:gd name="T6" fmla="*/ 19 w 23"/>
                <a:gd name="T7" fmla="*/ 42 h 51"/>
                <a:gd name="T8" fmla="*/ 22 w 23"/>
                <a:gd name="T9" fmla="*/ 27 h 51"/>
                <a:gd name="T10" fmla="*/ 14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14" y="0"/>
                  </a:moveTo>
                  <a:cubicBezTo>
                    <a:pt x="11" y="7"/>
                    <a:pt x="7" y="14"/>
                    <a:pt x="5" y="22"/>
                  </a:cubicBezTo>
                  <a:cubicBezTo>
                    <a:pt x="1" y="33"/>
                    <a:pt x="0" y="43"/>
                    <a:pt x="0" y="51"/>
                  </a:cubicBezTo>
                  <a:cubicBezTo>
                    <a:pt x="4" y="50"/>
                    <a:pt x="13" y="48"/>
                    <a:pt x="19" y="42"/>
                  </a:cubicBezTo>
                  <a:cubicBezTo>
                    <a:pt x="21" y="39"/>
                    <a:pt x="23" y="36"/>
                    <a:pt x="22" y="27"/>
                  </a:cubicBezTo>
                  <a:cubicBezTo>
                    <a:pt x="21" y="20"/>
                    <a:pt x="20" y="11"/>
                    <a:pt x="14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54F21213-9637-4080-B85C-ECDEC4C6732A}"/>
                </a:ext>
              </a:extLst>
            </p:cNvPr>
            <p:cNvSpPr/>
            <p:nvPr userDrawn="1"/>
          </p:nvSpPr>
          <p:spPr bwMode="auto">
            <a:xfrm>
              <a:off x="9153803" y="6136366"/>
              <a:ext cx="130675" cy="148027"/>
            </a:xfrm>
            <a:custGeom>
              <a:avLst/>
              <a:gdLst>
                <a:gd name="T0" fmla="*/ 1 w 40"/>
                <a:gd name="T1" fmla="*/ 0 h 50"/>
                <a:gd name="T2" fmla="*/ 1 w 40"/>
                <a:gd name="T3" fmla="*/ 13 h 50"/>
                <a:gd name="T4" fmla="*/ 13 w 40"/>
                <a:gd name="T5" fmla="*/ 31 h 50"/>
                <a:gd name="T6" fmla="*/ 35 w 40"/>
                <a:gd name="T7" fmla="*/ 50 h 50"/>
                <a:gd name="T8" fmla="*/ 37 w 40"/>
                <a:gd name="T9" fmla="*/ 30 h 50"/>
                <a:gd name="T10" fmla="*/ 23 w 40"/>
                <a:gd name="T11" fmla="*/ 14 h 50"/>
                <a:gd name="T12" fmla="*/ 1 w 4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0">
                  <a:moveTo>
                    <a:pt x="1" y="0"/>
                  </a:moveTo>
                  <a:cubicBezTo>
                    <a:pt x="0" y="3"/>
                    <a:pt x="0" y="7"/>
                    <a:pt x="1" y="13"/>
                  </a:cubicBezTo>
                  <a:cubicBezTo>
                    <a:pt x="3" y="21"/>
                    <a:pt x="8" y="26"/>
                    <a:pt x="13" y="31"/>
                  </a:cubicBezTo>
                  <a:cubicBezTo>
                    <a:pt x="17" y="36"/>
                    <a:pt x="24" y="43"/>
                    <a:pt x="35" y="50"/>
                  </a:cubicBezTo>
                  <a:cubicBezTo>
                    <a:pt x="37" y="45"/>
                    <a:pt x="40" y="38"/>
                    <a:pt x="37" y="30"/>
                  </a:cubicBezTo>
                  <a:cubicBezTo>
                    <a:pt x="35" y="23"/>
                    <a:pt x="30" y="19"/>
                    <a:pt x="23" y="14"/>
                  </a:cubicBezTo>
                  <a:cubicBezTo>
                    <a:pt x="18" y="10"/>
                    <a:pt x="11" y="5"/>
                    <a:pt x="1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0C65A89E-ABD6-4B22-9E24-6391C8144456}"/>
                </a:ext>
              </a:extLst>
            </p:cNvPr>
            <p:cNvSpPr/>
            <p:nvPr userDrawn="1"/>
          </p:nvSpPr>
          <p:spPr bwMode="auto">
            <a:xfrm>
              <a:off x="8755241" y="6512599"/>
              <a:ext cx="169878" cy="148027"/>
            </a:xfrm>
            <a:custGeom>
              <a:avLst/>
              <a:gdLst>
                <a:gd name="T0" fmla="*/ 53 w 53"/>
                <a:gd name="T1" fmla="*/ 0 h 51"/>
                <a:gd name="T2" fmla="*/ 30 w 53"/>
                <a:gd name="T3" fmla="*/ 8 h 51"/>
                <a:gd name="T4" fmla="*/ 8 w 53"/>
                <a:gd name="T5" fmla="*/ 20 h 51"/>
                <a:gd name="T6" fmla="*/ 0 w 53"/>
                <a:gd name="T7" fmla="*/ 36 h 51"/>
                <a:gd name="T8" fmla="*/ 8 w 53"/>
                <a:gd name="T9" fmla="*/ 51 h 51"/>
                <a:gd name="T10" fmla="*/ 29 w 53"/>
                <a:gd name="T11" fmla="*/ 3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1">
                  <a:moveTo>
                    <a:pt x="53" y="0"/>
                  </a:moveTo>
                  <a:cubicBezTo>
                    <a:pt x="46" y="2"/>
                    <a:pt x="38" y="5"/>
                    <a:pt x="30" y="8"/>
                  </a:cubicBezTo>
                  <a:cubicBezTo>
                    <a:pt x="18" y="13"/>
                    <a:pt x="12" y="16"/>
                    <a:pt x="8" y="20"/>
                  </a:cubicBezTo>
                  <a:cubicBezTo>
                    <a:pt x="6" y="22"/>
                    <a:pt x="0" y="28"/>
                    <a:pt x="0" y="36"/>
                  </a:cubicBezTo>
                  <a:cubicBezTo>
                    <a:pt x="0" y="43"/>
                    <a:pt x="6" y="49"/>
                    <a:pt x="8" y="51"/>
                  </a:cubicBezTo>
                  <a:cubicBezTo>
                    <a:pt x="15" y="45"/>
                    <a:pt x="22" y="38"/>
                    <a:pt x="29" y="30"/>
                  </a:cubicBezTo>
                  <a:cubicBezTo>
                    <a:pt x="39" y="20"/>
                    <a:pt x="46" y="9"/>
                    <a:pt x="53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BCEF225-053A-43B0-8D19-00800EBAE983}"/>
                </a:ext>
              </a:extLst>
            </p:cNvPr>
            <p:cNvSpPr/>
            <p:nvPr userDrawn="1"/>
          </p:nvSpPr>
          <p:spPr bwMode="auto">
            <a:xfrm>
              <a:off x="8533093" y="6592783"/>
              <a:ext cx="248283" cy="123356"/>
            </a:xfrm>
            <a:custGeom>
              <a:avLst/>
              <a:gdLst>
                <a:gd name="T0" fmla="*/ 0 w 77"/>
                <a:gd name="T1" fmla="*/ 0 h 41"/>
                <a:gd name="T2" fmla="*/ 30 w 77"/>
                <a:gd name="T3" fmla="*/ 26 h 41"/>
                <a:gd name="T4" fmla="*/ 77 w 77"/>
                <a:gd name="T5" fmla="*/ 41 h 41"/>
                <a:gd name="T6" fmla="*/ 71 w 77"/>
                <a:gd name="T7" fmla="*/ 27 h 41"/>
                <a:gd name="T8" fmla="*/ 35 w 77"/>
                <a:gd name="T9" fmla="*/ 9 h 41"/>
                <a:gd name="T10" fmla="*/ 0 w 77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1">
                  <a:moveTo>
                    <a:pt x="0" y="0"/>
                  </a:moveTo>
                  <a:cubicBezTo>
                    <a:pt x="4" y="6"/>
                    <a:pt x="13" y="17"/>
                    <a:pt x="30" y="26"/>
                  </a:cubicBezTo>
                  <a:cubicBezTo>
                    <a:pt x="49" y="36"/>
                    <a:pt x="68" y="40"/>
                    <a:pt x="77" y="41"/>
                  </a:cubicBezTo>
                  <a:cubicBezTo>
                    <a:pt x="77" y="38"/>
                    <a:pt x="76" y="32"/>
                    <a:pt x="71" y="27"/>
                  </a:cubicBezTo>
                  <a:cubicBezTo>
                    <a:pt x="63" y="18"/>
                    <a:pt x="51" y="14"/>
                    <a:pt x="35" y="9"/>
                  </a:cubicBezTo>
                  <a:cubicBezTo>
                    <a:pt x="27" y="6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C1D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77">
              <a:extLst>
                <a:ext uri="{FF2B5EF4-FFF2-40B4-BE49-F238E27FC236}">
                  <a16:creationId xmlns:a16="http://schemas.microsoft.com/office/drawing/2014/main" id="{4EF1CF3C-69DC-4332-94D1-B65E35A8CC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9357" y="6198044"/>
              <a:ext cx="1620373" cy="172698"/>
            </a:xfrm>
            <a:prstGeom prst="ellipse">
              <a:avLst/>
            </a:prstGeom>
            <a:solidFill>
              <a:srgbClr val="7EA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>
            <a:fillRect/>
          </a:stretch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F9E579C-63D1-4EBB-A151-033BB6BDFDB8}"/>
              </a:ext>
            </a:extLst>
          </p:cNvPr>
          <p:cNvSpPr/>
          <p:nvPr userDrawn="1"/>
        </p:nvSpPr>
        <p:spPr bwMode="auto">
          <a:xfrm>
            <a:off x="0" y="6015680"/>
            <a:ext cx="12192013" cy="781996"/>
          </a:xfrm>
          <a:custGeom>
            <a:avLst/>
            <a:gdLst>
              <a:gd name="T0" fmla="*/ 3837 w 3840"/>
              <a:gd name="T1" fmla="*/ 248 h 248"/>
              <a:gd name="T2" fmla="*/ 3829 w 3840"/>
              <a:gd name="T3" fmla="*/ 45 h 248"/>
              <a:gd name="T4" fmla="*/ 3827 w 3840"/>
              <a:gd name="T5" fmla="*/ 14 h 248"/>
              <a:gd name="T6" fmla="*/ 3828 w 3840"/>
              <a:gd name="T7" fmla="*/ 40 h 248"/>
              <a:gd name="T8" fmla="*/ 3826 w 3840"/>
              <a:gd name="T9" fmla="*/ 14 h 248"/>
              <a:gd name="T10" fmla="*/ 3826 w 3840"/>
              <a:gd name="T11" fmla="*/ 30 h 248"/>
              <a:gd name="T12" fmla="*/ 3825 w 3840"/>
              <a:gd name="T13" fmla="*/ 20 h 248"/>
              <a:gd name="T14" fmla="*/ 3823 w 3840"/>
              <a:gd name="T15" fmla="*/ 15 h 248"/>
              <a:gd name="T16" fmla="*/ 3824 w 3840"/>
              <a:gd name="T17" fmla="*/ 25 h 248"/>
              <a:gd name="T18" fmla="*/ 3823 w 3840"/>
              <a:gd name="T19" fmla="*/ 34 h 248"/>
              <a:gd name="T20" fmla="*/ 3821 w 3840"/>
              <a:gd name="T21" fmla="*/ 44 h 248"/>
              <a:gd name="T22" fmla="*/ 3773 w 3840"/>
              <a:gd name="T23" fmla="*/ 76 h 248"/>
              <a:gd name="T24" fmla="*/ 3666 w 3840"/>
              <a:gd name="T25" fmla="*/ 103 h 248"/>
              <a:gd name="T26" fmla="*/ 3437 w 3840"/>
              <a:gd name="T27" fmla="*/ 117 h 248"/>
              <a:gd name="T28" fmla="*/ 3226 w 3840"/>
              <a:gd name="T29" fmla="*/ 119 h 248"/>
              <a:gd name="T30" fmla="*/ 3101 w 3840"/>
              <a:gd name="T31" fmla="*/ 102 h 248"/>
              <a:gd name="T32" fmla="*/ 3067 w 3840"/>
              <a:gd name="T33" fmla="*/ 78 h 248"/>
              <a:gd name="T34" fmla="*/ 2991 w 3840"/>
              <a:gd name="T35" fmla="*/ 46 h 248"/>
              <a:gd name="T36" fmla="*/ 2930 w 3840"/>
              <a:gd name="T37" fmla="*/ 1 h 248"/>
              <a:gd name="T38" fmla="*/ 2899 w 3840"/>
              <a:gd name="T39" fmla="*/ 25 h 248"/>
              <a:gd name="T40" fmla="*/ 2784 w 3840"/>
              <a:gd name="T41" fmla="*/ 44 h 248"/>
              <a:gd name="T42" fmla="*/ 2757 w 3840"/>
              <a:gd name="T43" fmla="*/ 46 h 248"/>
              <a:gd name="T44" fmla="*/ 2728 w 3840"/>
              <a:gd name="T45" fmla="*/ 60 h 248"/>
              <a:gd name="T46" fmla="*/ 2690 w 3840"/>
              <a:gd name="T47" fmla="*/ 87 h 248"/>
              <a:gd name="T48" fmla="*/ 2593 w 3840"/>
              <a:gd name="T49" fmla="*/ 99 h 248"/>
              <a:gd name="T50" fmla="*/ 2464 w 3840"/>
              <a:gd name="T51" fmla="*/ 108 h 248"/>
              <a:gd name="T52" fmla="*/ 2327 w 3840"/>
              <a:gd name="T53" fmla="*/ 123 h 248"/>
              <a:gd name="T54" fmla="*/ 2255 w 3840"/>
              <a:gd name="T55" fmla="*/ 119 h 248"/>
              <a:gd name="T56" fmla="*/ 2130 w 3840"/>
              <a:gd name="T57" fmla="*/ 85 h 248"/>
              <a:gd name="T58" fmla="*/ 2066 w 3840"/>
              <a:gd name="T59" fmla="*/ 72 h 248"/>
              <a:gd name="T60" fmla="*/ 2007 w 3840"/>
              <a:gd name="T61" fmla="*/ 49 h 248"/>
              <a:gd name="T62" fmla="*/ 1956 w 3840"/>
              <a:gd name="T63" fmla="*/ 54 h 248"/>
              <a:gd name="T64" fmla="*/ 1866 w 3840"/>
              <a:gd name="T65" fmla="*/ 53 h 248"/>
              <a:gd name="T66" fmla="*/ 1825 w 3840"/>
              <a:gd name="T67" fmla="*/ 47 h 248"/>
              <a:gd name="T68" fmla="*/ 1788 w 3840"/>
              <a:gd name="T69" fmla="*/ 49 h 248"/>
              <a:gd name="T70" fmla="*/ 1714 w 3840"/>
              <a:gd name="T71" fmla="*/ 53 h 248"/>
              <a:gd name="T72" fmla="*/ 1672 w 3840"/>
              <a:gd name="T73" fmla="*/ 47 h 248"/>
              <a:gd name="T74" fmla="*/ 1629 w 3840"/>
              <a:gd name="T75" fmla="*/ 60 h 248"/>
              <a:gd name="T76" fmla="*/ 1593 w 3840"/>
              <a:gd name="T77" fmla="*/ 37 h 248"/>
              <a:gd name="T78" fmla="*/ 1563 w 3840"/>
              <a:gd name="T79" fmla="*/ 48 h 248"/>
              <a:gd name="T80" fmla="*/ 1566 w 3840"/>
              <a:gd name="T81" fmla="*/ 59 h 248"/>
              <a:gd name="T82" fmla="*/ 1506 w 3840"/>
              <a:gd name="T83" fmla="*/ 66 h 248"/>
              <a:gd name="T84" fmla="*/ 1439 w 3840"/>
              <a:gd name="T85" fmla="*/ 83 h 248"/>
              <a:gd name="T86" fmla="*/ 1346 w 3840"/>
              <a:gd name="T87" fmla="*/ 92 h 248"/>
              <a:gd name="T88" fmla="*/ 1277 w 3840"/>
              <a:gd name="T89" fmla="*/ 67 h 248"/>
              <a:gd name="T90" fmla="*/ 1186 w 3840"/>
              <a:gd name="T91" fmla="*/ 64 h 248"/>
              <a:gd name="T92" fmla="*/ 869 w 3840"/>
              <a:gd name="T93" fmla="*/ 32 h 248"/>
              <a:gd name="T94" fmla="*/ 714 w 3840"/>
              <a:gd name="T95" fmla="*/ 73 h 248"/>
              <a:gd name="T96" fmla="*/ 620 w 3840"/>
              <a:gd name="T97" fmla="*/ 67 h 248"/>
              <a:gd name="T98" fmla="*/ 290 w 3840"/>
              <a:gd name="T99" fmla="*/ 49 h 248"/>
              <a:gd name="T100" fmla="*/ 66 w 3840"/>
              <a:gd name="T101" fmla="*/ 64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48">
                <a:moveTo>
                  <a:pt x="0" y="67"/>
                </a:moveTo>
                <a:cubicBezTo>
                  <a:pt x="0" y="127"/>
                  <a:pt x="1" y="188"/>
                  <a:pt x="1" y="248"/>
                </a:cubicBezTo>
                <a:cubicBezTo>
                  <a:pt x="1280" y="248"/>
                  <a:pt x="2558" y="248"/>
                  <a:pt x="3837" y="248"/>
                </a:cubicBezTo>
                <a:cubicBezTo>
                  <a:pt x="3838" y="180"/>
                  <a:pt x="3839" y="112"/>
                  <a:pt x="3840" y="44"/>
                </a:cubicBezTo>
                <a:cubicBezTo>
                  <a:pt x="3839" y="43"/>
                  <a:pt x="3836" y="43"/>
                  <a:pt x="3833" y="43"/>
                </a:cubicBezTo>
                <a:cubicBezTo>
                  <a:pt x="3831" y="44"/>
                  <a:pt x="3830" y="44"/>
                  <a:pt x="3829" y="45"/>
                </a:cubicBezTo>
                <a:cubicBezTo>
                  <a:pt x="3829" y="39"/>
                  <a:pt x="3829" y="34"/>
                  <a:pt x="3829" y="28"/>
                </a:cubicBezTo>
                <a:cubicBezTo>
                  <a:pt x="3829" y="27"/>
                  <a:pt x="3829" y="26"/>
                  <a:pt x="3829" y="25"/>
                </a:cubicBezTo>
                <a:cubicBezTo>
                  <a:pt x="3828" y="21"/>
                  <a:pt x="3828" y="18"/>
                  <a:pt x="3827" y="14"/>
                </a:cubicBezTo>
                <a:cubicBezTo>
                  <a:pt x="3828" y="18"/>
                  <a:pt x="3828" y="21"/>
                  <a:pt x="3828" y="23"/>
                </a:cubicBezTo>
                <a:cubicBezTo>
                  <a:pt x="3828" y="27"/>
                  <a:pt x="3828" y="30"/>
                  <a:pt x="3828" y="35"/>
                </a:cubicBezTo>
                <a:cubicBezTo>
                  <a:pt x="3828" y="37"/>
                  <a:pt x="3828" y="39"/>
                  <a:pt x="3828" y="40"/>
                </a:cubicBezTo>
                <a:cubicBezTo>
                  <a:pt x="3828" y="38"/>
                  <a:pt x="3828" y="36"/>
                  <a:pt x="3828" y="33"/>
                </a:cubicBezTo>
                <a:cubicBezTo>
                  <a:pt x="3827" y="30"/>
                  <a:pt x="3827" y="27"/>
                  <a:pt x="3827" y="25"/>
                </a:cubicBezTo>
                <a:cubicBezTo>
                  <a:pt x="3827" y="22"/>
                  <a:pt x="3827" y="18"/>
                  <a:pt x="3826" y="14"/>
                </a:cubicBezTo>
                <a:cubicBezTo>
                  <a:pt x="3826" y="18"/>
                  <a:pt x="3827" y="23"/>
                  <a:pt x="3827" y="28"/>
                </a:cubicBezTo>
                <a:cubicBezTo>
                  <a:pt x="3827" y="32"/>
                  <a:pt x="3827" y="35"/>
                  <a:pt x="3826" y="39"/>
                </a:cubicBezTo>
                <a:cubicBezTo>
                  <a:pt x="3826" y="35"/>
                  <a:pt x="3826" y="32"/>
                  <a:pt x="3826" y="30"/>
                </a:cubicBezTo>
                <a:cubicBezTo>
                  <a:pt x="3826" y="24"/>
                  <a:pt x="3827" y="21"/>
                  <a:pt x="3825" y="17"/>
                </a:cubicBezTo>
                <a:cubicBezTo>
                  <a:pt x="3825" y="16"/>
                  <a:pt x="3824" y="15"/>
                  <a:pt x="3824" y="14"/>
                </a:cubicBezTo>
                <a:cubicBezTo>
                  <a:pt x="3824" y="16"/>
                  <a:pt x="3825" y="18"/>
                  <a:pt x="3825" y="20"/>
                </a:cubicBezTo>
                <a:cubicBezTo>
                  <a:pt x="3826" y="26"/>
                  <a:pt x="3826" y="32"/>
                  <a:pt x="3825" y="36"/>
                </a:cubicBezTo>
                <a:cubicBezTo>
                  <a:pt x="3825" y="33"/>
                  <a:pt x="3826" y="29"/>
                  <a:pt x="3825" y="25"/>
                </a:cubicBezTo>
                <a:cubicBezTo>
                  <a:pt x="3825" y="21"/>
                  <a:pt x="3824" y="18"/>
                  <a:pt x="3823" y="15"/>
                </a:cubicBezTo>
                <a:cubicBezTo>
                  <a:pt x="3824" y="17"/>
                  <a:pt x="3824" y="20"/>
                  <a:pt x="3824" y="23"/>
                </a:cubicBezTo>
                <a:cubicBezTo>
                  <a:pt x="3825" y="27"/>
                  <a:pt x="3824" y="31"/>
                  <a:pt x="3824" y="34"/>
                </a:cubicBezTo>
                <a:cubicBezTo>
                  <a:pt x="3824" y="32"/>
                  <a:pt x="3824" y="29"/>
                  <a:pt x="3824" y="25"/>
                </a:cubicBezTo>
                <a:cubicBezTo>
                  <a:pt x="3824" y="21"/>
                  <a:pt x="3823" y="18"/>
                  <a:pt x="3822" y="16"/>
                </a:cubicBezTo>
                <a:cubicBezTo>
                  <a:pt x="3823" y="18"/>
                  <a:pt x="3823" y="21"/>
                  <a:pt x="3823" y="25"/>
                </a:cubicBezTo>
                <a:cubicBezTo>
                  <a:pt x="3824" y="28"/>
                  <a:pt x="3823" y="32"/>
                  <a:pt x="3823" y="34"/>
                </a:cubicBezTo>
                <a:cubicBezTo>
                  <a:pt x="3823" y="35"/>
                  <a:pt x="3823" y="36"/>
                  <a:pt x="3823" y="37"/>
                </a:cubicBezTo>
                <a:cubicBezTo>
                  <a:pt x="3823" y="37"/>
                  <a:pt x="3823" y="38"/>
                  <a:pt x="3823" y="38"/>
                </a:cubicBezTo>
                <a:cubicBezTo>
                  <a:pt x="3822" y="40"/>
                  <a:pt x="3821" y="42"/>
                  <a:pt x="3821" y="44"/>
                </a:cubicBezTo>
                <a:cubicBezTo>
                  <a:pt x="3820" y="45"/>
                  <a:pt x="3818" y="46"/>
                  <a:pt x="3816" y="48"/>
                </a:cubicBezTo>
                <a:cubicBezTo>
                  <a:pt x="3810" y="53"/>
                  <a:pt x="3804" y="56"/>
                  <a:pt x="3802" y="57"/>
                </a:cubicBezTo>
                <a:cubicBezTo>
                  <a:pt x="3789" y="65"/>
                  <a:pt x="3775" y="75"/>
                  <a:pt x="3773" y="76"/>
                </a:cubicBezTo>
                <a:cubicBezTo>
                  <a:pt x="3768" y="80"/>
                  <a:pt x="3763" y="84"/>
                  <a:pt x="3753" y="92"/>
                </a:cubicBezTo>
                <a:cubicBezTo>
                  <a:pt x="3749" y="96"/>
                  <a:pt x="3745" y="99"/>
                  <a:pt x="3742" y="101"/>
                </a:cubicBezTo>
                <a:cubicBezTo>
                  <a:pt x="3724" y="102"/>
                  <a:pt x="3698" y="103"/>
                  <a:pt x="3666" y="103"/>
                </a:cubicBezTo>
                <a:cubicBezTo>
                  <a:pt x="3596" y="104"/>
                  <a:pt x="3590" y="99"/>
                  <a:pt x="3554" y="104"/>
                </a:cubicBezTo>
                <a:cubicBezTo>
                  <a:pt x="3531" y="107"/>
                  <a:pt x="3517" y="110"/>
                  <a:pt x="3478" y="114"/>
                </a:cubicBezTo>
                <a:cubicBezTo>
                  <a:pt x="3455" y="116"/>
                  <a:pt x="3444" y="116"/>
                  <a:pt x="3437" y="117"/>
                </a:cubicBezTo>
                <a:cubicBezTo>
                  <a:pt x="3416" y="117"/>
                  <a:pt x="3403" y="116"/>
                  <a:pt x="3374" y="113"/>
                </a:cubicBezTo>
                <a:cubicBezTo>
                  <a:pt x="3325" y="109"/>
                  <a:pt x="3301" y="107"/>
                  <a:pt x="3290" y="107"/>
                </a:cubicBezTo>
                <a:cubicBezTo>
                  <a:pt x="3258" y="110"/>
                  <a:pt x="3263" y="116"/>
                  <a:pt x="3226" y="119"/>
                </a:cubicBezTo>
                <a:cubicBezTo>
                  <a:pt x="3197" y="122"/>
                  <a:pt x="3171" y="120"/>
                  <a:pt x="3142" y="119"/>
                </a:cubicBezTo>
                <a:cubicBezTo>
                  <a:pt x="3124" y="118"/>
                  <a:pt x="3109" y="116"/>
                  <a:pt x="3098" y="115"/>
                </a:cubicBezTo>
                <a:cubicBezTo>
                  <a:pt x="3098" y="108"/>
                  <a:pt x="3100" y="104"/>
                  <a:pt x="3101" y="102"/>
                </a:cubicBezTo>
                <a:cubicBezTo>
                  <a:pt x="3102" y="100"/>
                  <a:pt x="3103" y="99"/>
                  <a:pt x="3103" y="97"/>
                </a:cubicBezTo>
                <a:cubicBezTo>
                  <a:pt x="3102" y="95"/>
                  <a:pt x="3097" y="94"/>
                  <a:pt x="3095" y="94"/>
                </a:cubicBezTo>
                <a:cubicBezTo>
                  <a:pt x="3089" y="94"/>
                  <a:pt x="3082" y="89"/>
                  <a:pt x="3067" y="78"/>
                </a:cubicBezTo>
                <a:cubicBezTo>
                  <a:pt x="3056" y="71"/>
                  <a:pt x="3049" y="65"/>
                  <a:pt x="3042" y="60"/>
                </a:cubicBezTo>
                <a:cubicBezTo>
                  <a:pt x="3035" y="54"/>
                  <a:pt x="3030" y="48"/>
                  <a:pt x="3025" y="44"/>
                </a:cubicBezTo>
                <a:cubicBezTo>
                  <a:pt x="3018" y="46"/>
                  <a:pt x="3006" y="49"/>
                  <a:pt x="2991" y="46"/>
                </a:cubicBezTo>
                <a:cubicBezTo>
                  <a:pt x="2977" y="43"/>
                  <a:pt x="2967" y="37"/>
                  <a:pt x="2963" y="34"/>
                </a:cubicBezTo>
                <a:cubicBezTo>
                  <a:pt x="2951" y="26"/>
                  <a:pt x="2944" y="21"/>
                  <a:pt x="2939" y="12"/>
                </a:cubicBezTo>
                <a:cubicBezTo>
                  <a:pt x="2938" y="9"/>
                  <a:pt x="2936" y="4"/>
                  <a:pt x="2930" y="1"/>
                </a:cubicBezTo>
                <a:cubicBezTo>
                  <a:pt x="2929" y="1"/>
                  <a:pt x="2926" y="0"/>
                  <a:pt x="2923" y="1"/>
                </a:cubicBezTo>
                <a:cubicBezTo>
                  <a:pt x="2918" y="3"/>
                  <a:pt x="2917" y="9"/>
                  <a:pt x="2917" y="10"/>
                </a:cubicBezTo>
                <a:cubicBezTo>
                  <a:pt x="2913" y="14"/>
                  <a:pt x="2907" y="20"/>
                  <a:pt x="2899" y="25"/>
                </a:cubicBezTo>
                <a:cubicBezTo>
                  <a:pt x="2893" y="29"/>
                  <a:pt x="2883" y="37"/>
                  <a:pt x="2868" y="43"/>
                </a:cubicBezTo>
                <a:cubicBezTo>
                  <a:pt x="2845" y="51"/>
                  <a:pt x="2827" y="50"/>
                  <a:pt x="2799" y="48"/>
                </a:cubicBezTo>
                <a:cubicBezTo>
                  <a:pt x="2791" y="47"/>
                  <a:pt x="2787" y="46"/>
                  <a:pt x="2784" y="44"/>
                </a:cubicBezTo>
                <a:cubicBezTo>
                  <a:pt x="2778" y="40"/>
                  <a:pt x="2776" y="35"/>
                  <a:pt x="2772" y="35"/>
                </a:cubicBezTo>
                <a:cubicBezTo>
                  <a:pt x="2770" y="35"/>
                  <a:pt x="2770" y="38"/>
                  <a:pt x="2765" y="42"/>
                </a:cubicBezTo>
                <a:cubicBezTo>
                  <a:pt x="2764" y="42"/>
                  <a:pt x="2764" y="42"/>
                  <a:pt x="2757" y="46"/>
                </a:cubicBezTo>
                <a:cubicBezTo>
                  <a:pt x="2749" y="51"/>
                  <a:pt x="2748" y="51"/>
                  <a:pt x="2746" y="53"/>
                </a:cubicBezTo>
                <a:cubicBezTo>
                  <a:pt x="2742" y="56"/>
                  <a:pt x="2743" y="56"/>
                  <a:pt x="2740" y="58"/>
                </a:cubicBezTo>
                <a:cubicBezTo>
                  <a:pt x="2736" y="60"/>
                  <a:pt x="2733" y="59"/>
                  <a:pt x="2728" y="60"/>
                </a:cubicBezTo>
                <a:cubicBezTo>
                  <a:pt x="2722" y="62"/>
                  <a:pt x="2717" y="65"/>
                  <a:pt x="2713" y="70"/>
                </a:cubicBezTo>
                <a:cubicBezTo>
                  <a:pt x="2706" y="75"/>
                  <a:pt x="2707" y="78"/>
                  <a:pt x="2700" y="82"/>
                </a:cubicBezTo>
                <a:cubicBezTo>
                  <a:pt x="2696" y="85"/>
                  <a:pt x="2692" y="87"/>
                  <a:pt x="2690" y="87"/>
                </a:cubicBezTo>
                <a:cubicBezTo>
                  <a:pt x="2679" y="91"/>
                  <a:pt x="2671" y="88"/>
                  <a:pt x="2661" y="87"/>
                </a:cubicBezTo>
                <a:cubicBezTo>
                  <a:pt x="2648" y="86"/>
                  <a:pt x="2639" y="88"/>
                  <a:pt x="2630" y="89"/>
                </a:cubicBezTo>
                <a:cubicBezTo>
                  <a:pt x="2625" y="90"/>
                  <a:pt x="2622" y="90"/>
                  <a:pt x="2593" y="99"/>
                </a:cubicBezTo>
                <a:cubicBezTo>
                  <a:pt x="2571" y="105"/>
                  <a:pt x="2569" y="106"/>
                  <a:pt x="2564" y="106"/>
                </a:cubicBezTo>
                <a:cubicBezTo>
                  <a:pt x="2553" y="108"/>
                  <a:pt x="2547" y="108"/>
                  <a:pt x="2532" y="107"/>
                </a:cubicBezTo>
                <a:cubicBezTo>
                  <a:pt x="2493" y="107"/>
                  <a:pt x="2493" y="110"/>
                  <a:pt x="2464" y="108"/>
                </a:cubicBezTo>
                <a:cubicBezTo>
                  <a:pt x="2441" y="107"/>
                  <a:pt x="2443" y="105"/>
                  <a:pt x="2431" y="105"/>
                </a:cubicBezTo>
                <a:cubicBezTo>
                  <a:pt x="2412" y="106"/>
                  <a:pt x="2410" y="111"/>
                  <a:pt x="2379" y="117"/>
                </a:cubicBezTo>
                <a:cubicBezTo>
                  <a:pt x="2368" y="119"/>
                  <a:pt x="2349" y="123"/>
                  <a:pt x="2327" y="123"/>
                </a:cubicBezTo>
                <a:cubicBezTo>
                  <a:pt x="2317" y="123"/>
                  <a:pt x="2311" y="124"/>
                  <a:pt x="2305" y="122"/>
                </a:cubicBezTo>
                <a:cubicBezTo>
                  <a:pt x="2290" y="119"/>
                  <a:pt x="2286" y="114"/>
                  <a:pt x="2274" y="114"/>
                </a:cubicBezTo>
                <a:cubicBezTo>
                  <a:pt x="2267" y="114"/>
                  <a:pt x="2265" y="116"/>
                  <a:pt x="2255" y="119"/>
                </a:cubicBezTo>
                <a:cubicBezTo>
                  <a:pt x="2237" y="124"/>
                  <a:pt x="2222" y="122"/>
                  <a:pt x="2211" y="120"/>
                </a:cubicBezTo>
                <a:cubicBezTo>
                  <a:pt x="2197" y="118"/>
                  <a:pt x="2188" y="115"/>
                  <a:pt x="2170" y="107"/>
                </a:cubicBezTo>
                <a:cubicBezTo>
                  <a:pt x="2147" y="98"/>
                  <a:pt x="2136" y="93"/>
                  <a:pt x="2130" y="85"/>
                </a:cubicBezTo>
                <a:cubicBezTo>
                  <a:pt x="2129" y="83"/>
                  <a:pt x="2126" y="78"/>
                  <a:pt x="2120" y="75"/>
                </a:cubicBezTo>
                <a:cubicBezTo>
                  <a:pt x="2116" y="73"/>
                  <a:pt x="2112" y="74"/>
                  <a:pt x="2110" y="74"/>
                </a:cubicBezTo>
                <a:cubicBezTo>
                  <a:pt x="2096" y="74"/>
                  <a:pt x="2081" y="73"/>
                  <a:pt x="2066" y="72"/>
                </a:cubicBezTo>
                <a:cubicBezTo>
                  <a:pt x="2051" y="70"/>
                  <a:pt x="2044" y="70"/>
                  <a:pt x="2038" y="66"/>
                </a:cubicBezTo>
                <a:cubicBezTo>
                  <a:pt x="2032" y="62"/>
                  <a:pt x="2029" y="57"/>
                  <a:pt x="2019" y="52"/>
                </a:cubicBezTo>
                <a:cubicBezTo>
                  <a:pt x="2013" y="50"/>
                  <a:pt x="2010" y="50"/>
                  <a:pt x="2007" y="49"/>
                </a:cubicBezTo>
                <a:cubicBezTo>
                  <a:pt x="2001" y="49"/>
                  <a:pt x="1996" y="48"/>
                  <a:pt x="1991" y="51"/>
                </a:cubicBezTo>
                <a:cubicBezTo>
                  <a:pt x="1989" y="52"/>
                  <a:pt x="1988" y="53"/>
                  <a:pt x="1987" y="54"/>
                </a:cubicBezTo>
                <a:cubicBezTo>
                  <a:pt x="1979" y="54"/>
                  <a:pt x="1969" y="54"/>
                  <a:pt x="1956" y="54"/>
                </a:cubicBezTo>
                <a:cubicBezTo>
                  <a:pt x="1934" y="54"/>
                  <a:pt x="1923" y="54"/>
                  <a:pt x="1920" y="54"/>
                </a:cubicBezTo>
                <a:cubicBezTo>
                  <a:pt x="1901" y="53"/>
                  <a:pt x="1893" y="50"/>
                  <a:pt x="1879" y="51"/>
                </a:cubicBezTo>
                <a:cubicBezTo>
                  <a:pt x="1877" y="52"/>
                  <a:pt x="1873" y="52"/>
                  <a:pt x="1866" y="53"/>
                </a:cubicBezTo>
                <a:cubicBezTo>
                  <a:pt x="1859" y="54"/>
                  <a:pt x="1855" y="54"/>
                  <a:pt x="1846" y="54"/>
                </a:cubicBezTo>
                <a:cubicBezTo>
                  <a:pt x="1835" y="54"/>
                  <a:pt x="1832" y="54"/>
                  <a:pt x="1829" y="51"/>
                </a:cubicBezTo>
                <a:cubicBezTo>
                  <a:pt x="1827" y="50"/>
                  <a:pt x="1827" y="49"/>
                  <a:pt x="1825" y="47"/>
                </a:cubicBezTo>
                <a:cubicBezTo>
                  <a:pt x="1823" y="45"/>
                  <a:pt x="1819" y="41"/>
                  <a:pt x="1813" y="40"/>
                </a:cubicBezTo>
                <a:cubicBezTo>
                  <a:pt x="1804" y="38"/>
                  <a:pt x="1796" y="43"/>
                  <a:pt x="1795" y="44"/>
                </a:cubicBezTo>
                <a:cubicBezTo>
                  <a:pt x="1792" y="46"/>
                  <a:pt x="1791" y="47"/>
                  <a:pt x="1788" y="49"/>
                </a:cubicBezTo>
                <a:cubicBezTo>
                  <a:pt x="1784" y="52"/>
                  <a:pt x="1780" y="52"/>
                  <a:pt x="1778" y="53"/>
                </a:cubicBezTo>
                <a:cubicBezTo>
                  <a:pt x="1767" y="55"/>
                  <a:pt x="1755" y="53"/>
                  <a:pt x="1742" y="53"/>
                </a:cubicBezTo>
                <a:cubicBezTo>
                  <a:pt x="1728" y="53"/>
                  <a:pt x="1725" y="55"/>
                  <a:pt x="1714" y="53"/>
                </a:cubicBezTo>
                <a:cubicBezTo>
                  <a:pt x="1702" y="52"/>
                  <a:pt x="1698" y="48"/>
                  <a:pt x="1696" y="47"/>
                </a:cubicBezTo>
                <a:cubicBezTo>
                  <a:pt x="1692" y="44"/>
                  <a:pt x="1692" y="41"/>
                  <a:pt x="1689" y="40"/>
                </a:cubicBezTo>
                <a:cubicBezTo>
                  <a:pt x="1685" y="39"/>
                  <a:pt x="1683" y="41"/>
                  <a:pt x="1672" y="47"/>
                </a:cubicBezTo>
                <a:cubicBezTo>
                  <a:pt x="1668" y="49"/>
                  <a:pt x="1665" y="50"/>
                  <a:pt x="1661" y="52"/>
                </a:cubicBezTo>
                <a:cubicBezTo>
                  <a:pt x="1653" y="55"/>
                  <a:pt x="1647" y="57"/>
                  <a:pt x="1642" y="58"/>
                </a:cubicBezTo>
                <a:cubicBezTo>
                  <a:pt x="1635" y="59"/>
                  <a:pt x="1632" y="60"/>
                  <a:pt x="1629" y="60"/>
                </a:cubicBezTo>
                <a:cubicBezTo>
                  <a:pt x="1621" y="59"/>
                  <a:pt x="1615" y="56"/>
                  <a:pt x="1613" y="55"/>
                </a:cubicBezTo>
                <a:cubicBezTo>
                  <a:pt x="1610" y="52"/>
                  <a:pt x="1606" y="49"/>
                  <a:pt x="1600" y="43"/>
                </a:cubicBezTo>
                <a:cubicBezTo>
                  <a:pt x="1597" y="40"/>
                  <a:pt x="1596" y="38"/>
                  <a:pt x="1593" y="37"/>
                </a:cubicBezTo>
                <a:cubicBezTo>
                  <a:pt x="1592" y="37"/>
                  <a:pt x="1586" y="34"/>
                  <a:pt x="1581" y="37"/>
                </a:cubicBezTo>
                <a:cubicBezTo>
                  <a:pt x="1576" y="39"/>
                  <a:pt x="1577" y="42"/>
                  <a:pt x="1572" y="45"/>
                </a:cubicBezTo>
                <a:cubicBezTo>
                  <a:pt x="1568" y="47"/>
                  <a:pt x="1564" y="48"/>
                  <a:pt x="1563" y="48"/>
                </a:cubicBezTo>
                <a:cubicBezTo>
                  <a:pt x="1559" y="49"/>
                  <a:pt x="1555" y="48"/>
                  <a:pt x="1555" y="48"/>
                </a:cubicBezTo>
                <a:cubicBezTo>
                  <a:pt x="1555" y="49"/>
                  <a:pt x="1561" y="50"/>
                  <a:pt x="1564" y="55"/>
                </a:cubicBezTo>
                <a:cubicBezTo>
                  <a:pt x="1565" y="56"/>
                  <a:pt x="1566" y="57"/>
                  <a:pt x="1566" y="59"/>
                </a:cubicBezTo>
                <a:cubicBezTo>
                  <a:pt x="1565" y="61"/>
                  <a:pt x="1559" y="61"/>
                  <a:pt x="1556" y="61"/>
                </a:cubicBezTo>
                <a:cubicBezTo>
                  <a:pt x="1542" y="62"/>
                  <a:pt x="1544" y="65"/>
                  <a:pt x="1529" y="66"/>
                </a:cubicBezTo>
                <a:cubicBezTo>
                  <a:pt x="1515" y="67"/>
                  <a:pt x="1514" y="64"/>
                  <a:pt x="1506" y="66"/>
                </a:cubicBezTo>
                <a:cubicBezTo>
                  <a:pt x="1504" y="67"/>
                  <a:pt x="1503" y="67"/>
                  <a:pt x="1489" y="74"/>
                </a:cubicBezTo>
                <a:cubicBezTo>
                  <a:pt x="1475" y="81"/>
                  <a:pt x="1475" y="81"/>
                  <a:pt x="1475" y="81"/>
                </a:cubicBezTo>
                <a:cubicBezTo>
                  <a:pt x="1463" y="86"/>
                  <a:pt x="1457" y="82"/>
                  <a:pt x="1439" y="83"/>
                </a:cubicBezTo>
                <a:cubicBezTo>
                  <a:pt x="1432" y="83"/>
                  <a:pt x="1422" y="86"/>
                  <a:pt x="1402" y="91"/>
                </a:cubicBezTo>
                <a:cubicBezTo>
                  <a:pt x="1386" y="95"/>
                  <a:pt x="1383" y="96"/>
                  <a:pt x="1375" y="96"/>
                </a:cubicBezTo>
                <a:cubicBezTo>
                  <a:pt x="1367" y="97"/>
                  <a:pt x="1357" y="97"/>
                  <a:pt x="1346" y="92"/>
                </a:cubicBezTo>
                <a:cubicBezTo>
                  <a:pt x="1338" y="87"/>
                  <a:pt x="1339" y="82"/>
                  <a:pt x="1327" y="75"/>
                </a:cubicBezTo>
                <a:cubicBezTo>
                  <a:pt x="1323" y="72"/>
                  <a:pt x="1316" y="67"/>
                  <a:pt x="1308" y="66"/>
                </a:cubicBezTo>
                <a:cubicBezTo>
                  <a:pt x="1298" y="64"/>
                  <a:pt x="1298" y="67"/>
                  <a:pt x="1277" y="67"/>
                </a:cubicBezTo>
                <a:cubicBezTo>
                  <a:pt x="1269" y="67"/>
                  <a:pt x="1262" y="67"/>
                  <a:pt x="1259" y="66"/>
                </a:cubicBezTo>
                <a:cubicBezTo>
                  <a:pt x="1253" y="66"/>
                  <a:pt x="1250" y="65"/>
                  <a:pt x="1249" y="65"/>
                </a:cubicBezTo>
                <a:cubicBezTo>
                  <a:pt x="1225" y="62"/>
                  <a:pt x="1186" y="64"/>
                  <a:pt x="1186" y="64"/>
                </a:cubicBezTo>
                <a:cubicBezTo>
                  <a:pt x="1186" y="64"/>
                  <a:pt x="1153" y="66"/>
                  <a:pt x="1102" y="66"/>
                </a:cubicBezTo>
                <a:cubicBezTo>
                  <a:pt x="1059" y="66"/>
                  <a:pt x="1029" y="61"/>
                  <a:pt x="991" y="55"/>
                </a:cubicBezTo>
                <a:cubicBezTo>
                  <a:pt x="920" y="43"/>
                  <a:pt x="918" y="35"/>
                  <a:pt x="869" y="32"/>
                </a:cubicBezTo>
                <a:cubicBezTo>
                  <a:pt x="869" y="32"/>
                  <a:pt x="808" y="29"/>
                  <a:pt x="770" y="45"/>
                </a:cubicBezTo>
                <a:cubicBezTo>
                  <a:pt x="751" y="53"/>
                  <a:pt x="742" y="58"/>
                  <a:pt x="742" y="58"/>
                </a:cubicBezTo>
                <a:cubicBezTo>
                  <a:pt x="728" y="66"/>
                  <a:pt x="725" y="70"/>
                  <a:pt x="714" y="73"/>
                </a:cubicBezTo>
                <a:cubicBezTo>
                  <a:pt x="705" y="76"/>
                  <a:pt x="697" y="76"/>
                  <a:pt x="687" y="77"/>
                </a:cubicBezTo>
                <a:cubicBezTo>
                  <a:pt x="678" y="77"/>
                  <a:pt x="670" y="76"/>
                  <a:pt x="661" y="75"/>
                </a:cubicBezTo>
                <a:cubicBezTo>
                  <a:pt x="638" y="72"/>
                  <a:pt x="626" y="68"/>
                  <a:pt x="620" y="67"/>
                </a:cubicBezTo>
                <a:cubicBezTo>
                  <a:pt x="598" y="60"/>
                  <a:pt x="568" y="57"/>
                  <a:pt x="507" y="50"/>
                </a:cubicBezTo>
                <a:cubicBezTo>
                  <a:pt x="446" y="42"/>
                  <a:pt x="416" y="39"/>
                  <a:pt x="388" y="39"/>
                </a:cubicBezTo>
                <a:cubicBezTo>
                  <a:pt x="347" y="40"/>
                  <a:pt x="308" y="46"/>
                  <a:pt x="290" y="49"/>
                </a:cubicBezTo>
                <a:cubicBezTo>
                  <a:pt x="258" y="53"/>
                  <a:pt x="252" y="56"/>
                  <a:pt x="223" y="59"/>
                </a:cubicBezTo>
                <a:cubicBezTo>
                  <a:pt x="195" y="62"/>
                  <a:pt x="173" y="62"/>
                  <a:pt x="144" y="63"/>
                </a:cubicBezTo>
                <a:cubicBezTo>
                  <a:pt x="88" y="64"/>
                  <a:pt x="88" y="61"/>
                  <a:pt x="66" y="64"/>
                </a:cubicBezTo>
                <a:cubicBezTo>
                  <a:pt x="60" y="66"/>
                  <a:pt x="44" y="68"/>
                  <a:pt x="23" y="68"/>
                </a:cubicBezTo>
                <a:cubicBezTo>
                  <a:pt x="13" y="68"/>
                  <a:pt x="5" y="67"/>
                  <a:pt x="0" y="67"/>
                </a:cubicBezTo>
                <a:close/>
              </a:path>
            </a:pathLst>
          </a:custGeom>
          <a:solidFill>
            <a:srgbClr val="CDD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E734780-6016-4131-86F7-29A7D5243D2F}"/>
              </a:ext>
            </a:extLst>
          </p:cNvPr>
          <p:cNvSpPr/>
          <p:nvPr userDrawn="1"/>
        </p:nvSpPr>
        <p:spPr bwMode="auto">
          <a:xfrm>
            <a:off x="-1" y="6036906"/>
            <a:ext cx="12192001" cy="821095"/>
          </a:xfrm>
          <a:custGeom>
            <a:avLst/>
            <a:gdLst>
              <a:gd name="T0" fmla="*/ 0 w 3840"/>
              <a:gd name="T1" fmla="*/ 60 h 259"/>
              <a:gd name="T2" fmla="*/ 158 w 3840"/>
              <a:gd name="T3" fmla="*/ 28 h 259"/>
              <a:gd name="T4" fmla="*/ 236 w 3840"/>
              <a:gd name="T5" fmla="*/ 15 h 259"/>
              <a:gd name="T6" fmla="*/ 361 w 3840"/>
              <a:gd name="T7" fmla="*/ 3 h 259"/>
              <a:gd name="T8" fmla="*/ 496 w 3840"/>
              <a:gd name="T9" fmla="*/ 49 h 259"/>
              <a:gd name="T10" fmla="*/ 557 w 3840"/>
              <a:gd name="T11" fmla="*/ 62 h 259"/>
              <a:gd name="T12" fmla="*/ 644 w 3840"/>
              <a:gd name="T13" fmla="*/ 74 h 259"/>
              <a:gd name="T14" fmla="*/ 774 w 3840"/>
              <a:gd name="T15" fmla="*/ 87 h 259"/>
              <a:gd name="T16" fmla="*/ 892 w 3840"/>
              <a:gd name="T17" fmla="*/ 87 h 259"/>
              <a:gd name="T18" fmla="*/ 955 w 3840"/>
              <a:gd name="T19" fmla="*/ 103 h 259"/>
              <a:gd name="T20" fmla="*/ 1012 w 3840"/>
              <a:gd name="T21" fmla="*/ 110 h 259"/>
              <a:gd name="T22" fmla="*/ 1055 w 3840"/>
              <a:gd name="T23" fmla="*/ 119 h 259"/>
              <a:gd name="T24" fmla="*/ 1092 w 3840"/>
              <a:gd name="T25" fmla="*/ 123 h 259"/>
              <a:gd name="T26" fmla="*/ 1153 w 3840"/>
              <a:gd name="T27" fmla="*/ 117 h 259"/>
              <a:gd name="T28" fmla="*/ 1223 w 3840"/>
              <a:gd name="T29" fmla="*/ 122 h 259"/>
              <a:gd name="T30" fmla="*/ 1292 w 3840"/>
              <a:gd name="T31" fmla="*/ 106 h 259"/>
              <a:gd name="T32" fmla="*/ 1360 w 3840"/>
              <a:gd name="T33" fmla="*/ 122 h 259"/>
              <a:gd name="T34" fmla="*/ 1403 w 3840"/>
              <a:gd name="T35" fmla="*/ 122 h 259"/>
              <a:gd name="T36" fmla="*/ 1450 w 3840"/>
              <a:gd name="T37" fmla="*/ 111 h 259"/>
              <a:gd name="T38" fmla="*/ 1535 w 3840"/>
              <a:gd name="T39" fmla="*/ 133 h 259"/>
              <a:gd name="T40" fmla="*/ 1578 w 3840"/>
              <a:gd name="T41" fmla="*/ 129 h 259"/>
              <a:gd name="T42" fmla="*/ 1623 w 3840"/>
              <a:gd name="T43" fmla="*/ 125 h 259"/>
              <a:gd name="T44" fmla="*/ 1685 w 3840"/>
              <a:gd name="T45" fmla="*/ 130 h 259"/>
              <a:gd name="T46" fmla="*/ 1837 w 3840"/>
              <a:gd name="T47" fmla="*/ 118 h 259"/>
              <a:gd name="T48" fmla="*/ 1966 w 3840"/>
              <a:gd name="T49" fmla="*/ 133 h 259"/>
              <a:gd name="T50" fmla="*/ 2044 w 3840"/>
              <a:gd name="T51" fmla="*/ 144 h 259"/>
              <a:gd name="T52" fmla="*/ 2134 w 3840"/>
              <a:gd name="T53" fmla="*/ 134 h 259"/>
              <a:gd name="T54" fmla="*/ 2234 w 3840"/>
              <a:gd name="T55" fmla="*/ 149 h 259"/>
              <a:gd name="T56" fmla="*/ 2284 w 3840"/>
              <a:gd name="T57" fmla="*/ 149 h 259"/>
              <a:gd name="T58" fmla="*/ 2357 w 3840"/>
              <a:gd name="T59" fmla="*/ 135 h 259"/>
              <a:gd name="T60" fmla="*/ 2477 w 3840"/>
              <a:gd name="T61" fmla="*/ 110 h 259"/>
              <a:gd name="T62" fmla="*/ 2578 w 3840"/>
              <a:gd name="T63" fmla="*/ 104 h 259"/>
              <a:gd name="T64" fmla="*/ 2678 w 3840"/>
              <a:gd name="T65" fmla="*/ 91 h 259"/>
              <a:gd name="T66" fmla="*/ 2815 w 3840"/>
              <a:gd name="T67" fmla="*/ 51 h 259"/>
              <a:gd name="T68" fmla="*/ 2948 w 3840"/>
              <a:gd name="T69" fmla="*/ 45 h 259"/>
              <a:gd name="T70" fmla="*/ 3082 w 3840"/>
              <a:gd name="T71" fmla="*/ 71 h 259"/>
              <a:gd name="T72" fmla="*/ 3131 w 3840"/>
              <a:gd name="T73" fmla="*/ 91 h 259"/>
              <a:gd name="T74" fmla="*/ 3253 w 3840"/>
              <a:gd name="T75" fmla="*/ 110 h 259"/>
              <a:gd name="T76" fmla="*/ 3406 w 3840"/>
              <a:gd name="T77" fmla="*/ 115 h 259"/>
              <a:gd name="T78" fmla="*/ 3527 w 3840"/>
              <a:gd name="T79" fmla="*/ 98 h 259"/>
              <a:gd name="T80" fmla="*/ 3701 w 3840"/>
              <a:gd name="T81" fmla="*/ 71 h 259"/>
              <a:gd name="T82" fmla="*/ 3791 w 3840"/>
              <a:gd name="T83" fmla="*/ 62 h 259"/>
              <a:gd name="T84" fmla="*/ 3840 w 3840"/>
              <a:gd name="T85" fmla="*/ 55 h 259"/>
              <a:gd name="T86" fmla="*/ 3840 w 3840"/>
              <a:gd name="T87" fmla="*/ 259 h 259"/>
              <a:gd name="T88" fmla="*/ 0 w 3840"/>
              <a:gd name="T89" fmla="*/ 259 h 259"/>
              <a:gd name="T90" fmla="*/ 0 w 3840"/>
              <a:gd name="T91" fmla="*/ 6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40" h="259">
                <a:moveTo>
                  <a:pt x="0" y="60"/>
                </a:moveTo>
                <a:cubicBezTo>
                  <a:pt x="67" y="51"/>
                  <a:pt x="121" y="36"/>
                  <a:pt x="158" y="28"/>
                </a:cubicBezTo>
                <a:cubicBezTo>
                  <a:pt x="189" y="21"/>
                  <a:pt x="204" y="21"/>
                  <a:pt x="236" y="15"/>
                </a:cubicBezTo>
                <a:cubicBezTo>
                  <a:pt x="297" y="5"/>
                  <a:pt x="327" y="0"/>
                  <a:pt x="361" y="3"/>
                </a:cubicBezTo>
                <a:cubicBezTo>
                  <a:pt x="425" y="10"/>
                  <a:pt x="475" y="44"/>
                  <a:pt x="496" y="49"/>
                </a:cubicBezTo>
                <a:cubicBezTo>
                  <a:pt x="528" y="58"/>
                  <a:pt x="531" y="53"/>
                  <a:pt x="557" y="62"/>
                </a:cubicBezTo>
                <a:cubicBezTo>
                  <a:pt x="585" y="72"/>
                  <a:pt x="604" y="72"/>
                  <a:pt x="644" y="74"/>
                </a:cubicBezTo>
                <a:cubicBezTo>
                  <a:pt x="736" y="80"/>
                  <a:pt x="723" y="86"/>
                  <a:pt x="774" y="87"/>
                </a:cubicBezTo>
                <a:cubicBezTo>
                  <a:pt x="842" y="87"/>
                  <a:pt x="851" y="76"/>
                  <a:pt x="892" y="87"/>
                </a:cubicBezTo>
                <a:cubicBezTo>
                  <a:pt x="912" y="92"/>
                  <a:pt x="925" y="99"/>
                  <a:pt x="955" y="103"/>
                </a:cubicBezTo>
                <a:cubicBezTo>
                  <a:pt x="979" y="107"/>
                  <a:pt x="985" y="104"/>
                  <a:pt x="1012" y="110"/>
                </a:cubicBezTo>
                <a:cubicBezTo>
                  <a:pt x="1029" y="113"/>
                  <a:pt x="1035" y="116"/>
                  <a:pt x="1055" y="119"/>
                </a:cubicBezTo>
                <a:cubicBezTo>
                  <a:pt x="1065" y="121"/>
                  <a:pt x="1077" y="123"/>
                  <a:pt x="1092" y="123"/>
                </a:cubicBezTo>
                <a:cubicBezTo>
                  <a:pt x="1120" y="124"/>
                  <a:pt x="1128" y="119"/>
                  <a:pt x="1153" y="117"/>
                </a:cubicBezTo>
                <a:cubicBezTo>
                  <a:pt x="1190" y="114"/>
                  <a:pt x="1190" y="125"/>
                  <a:pt x="1223" y="122"/>
                </a:cubicBezTo>
                <a:cubicBezTo>
                  <a:pt x="1262" y="119"/>
                  <a:pt x="1262" y="104"/>
                  <a:pt x="1292" y="106"/>
                </a:cubicBezTo>
                <a:cubicBezTo>
                  <a:pt x="1319" y="107"/>
                  <a:pt x="1321" y="118"/>
                  <a:pt x="1360" y="122"/>
                </a:cubicBezTo>
                <a:cubicBezTo>
                  <a:pt x="1381" y="124"/>
                  <a:pt x="1397" y="123"/>
                  <a:pt x="1403" y="122"/>
                </a:cubicBezTo>
                <a:cubicBezTo>
                  <a:pt x="1431" y="119"/>
                  <a:pt x="1432" y="113"/>
                  <a:pt x="1450" y="111"/>
                </a:cubicBezTo>
                <a:cubicBezTo>
                  <a:pt x="1486" y="108"/>
                  <a:pt x="1492" y="132"/>
                  <a:pt x="1535" y="133"/>
                </a:cubicBezTo>
                <a:cubicBezTo>
                  <a:pt x="1536" y="133"/>
                  <a:pt x="1550" y="132"/>
                  <a:pt x="1578" y="129"/>
                </a:cubicBezTo>
                <a:cubicBezTo>
                  <a:pt x="1614" y="125"/>
                  <a:pt x="1616" y="125"/>
                  <a:pt x="1623" y="125"/>
                </a:cubicBezTo>
                <a:cubicBezTo>
                  <a:pt x="1652" y="124"/>
                  <a:pt x="1674" y="128"/>
                  <a:pt x="1685" y="130"/>
                </a:cubicBezTo>
                <a:cubicBezTo>
                  <a:pt x="1740" y="140"/>
                  <a:pt x="1756" y="117"/>
                  <a:pt x="1837" y="118"/>
                </a:cubicBezTo>
                <a:cubicBezTo>
                  <a:pt x="1882" y="118"/>
                  <a:pt x="1924" y="126"/>
                  <a:pt x="1966" y="133"/>
                </a:cubicBezTo>
                <a:cubicBezTo>
                  <a:pt x="2003" y="139"/>
                  <a:pt x="2016" y="144"/>
                  <a:pt x="2044" y="144"/>
                </a:cubicBezTo>
                <a:cubicBezTo>
                  <a:pt x="2085" y="144"/>
                  <a:pt x="2098" y="136"/>
                  <a:pt x="2134" y="134"/>
                </a:cubicBezTo>
                <a:cubicBezTo>
                  <a:pt x="2157" y="133"/>
                  <a:pt x="2191" y="135"/>
                  <a:pt x="2234" y="149"/>
                </a:cubicBezTo>
                <a:cubicBezTo>
                  <a:pt x="2246" y="150"/>
                  <a:pt x="2263" y="151"/>
                  <a:pt x="2284" y="149"/>
                </a:cubicBezTo>
                <a:cubicBezTo>
                  <a:pt x="2315" y="147"/>
                  <a:pt x="2335" y="141"/>
                  <a:pt x="2357" y="135"/>
                </a:cubicBezTo>
                <a:cubicBezTo>
                  <a:pt x="2381" y="129"/>
                  <a:pt x="2428" y="116"/>
                  <a:pt x="2477" y="110"/>
                </a:cubicBezTo>
                <a:cubicBezTo>
                  <a:pt x="2518" y="105"/>
                  <a:pt x="2518" y="110"/>
                  <a:pt x="2578" y="104"/>
                </a:cubicBezTo>
                <a:cubicBezTo>
                  <a:pt x="2603" y="102"/>
                  <a:pt x="2638" y="99"/>
                  <a:pt x="2678" y="91"/>
                </a:cubicBezTo>
                <a:cubicBezTo>
                  <a:pt x="2751" y="77"/>
                  <a:pt x="2754" y="63"/>
                  <a:pt x="2815" y="51"/>
                </a:cubicBezTo>
                <a:cubicBezTo>
                  <a:pt x="2873" y="40"/>
                  <a:pt x="2919" y="43"/>
                  <a:pt x="2948" y="45"/>
                </a:cubicBezTo>
                <a:cubicBezTo>
                  <a:pt x="2978" y="47"/>
                  <a:pt x="3025" y="51"/>
                  <a:pt x="3082" y="71"/>
                </a:cubicBezTo>
                <a:cubicBezTo>
                  <a:pt x="3108" y="80"/>
                  <a:pt x="3106" y="83"/>
                  <a:pt x="3131" y="91"/>
                </a:cubicBezTo>
                <a:cubicBezTo>
                  <a:pt x="3160" y="100"/>
                  <a:pt x="3188" y="106"/>
                  <a:pt x="3253" y="110"/>
                </a:cubicBezTo>
                <a:cubicBezTo>
                  <a:pt x="3325" y="116"/>
                  <a:pt x="3361" y="118"/>
                  <a:pt x="3406" y="115"/>
                </a:cubicBezTo>
                <a:cubicBezTo>
                  <a:pt x="3422" y="114"/>
                  <a:pt x="3457" y="109"/>
                  <a:pt x="3527" y="98"/>
                </a:cubicBezTo>
                <a:cubicBezTo>
                  <a:pt x="3660" y="76"/>
                  <a:pt x="3663" y="74"/>
                  <a:pt x="3701" y="71"/>
                </a:cubicBezTo>
                <a:cubicBezTo>
                  <a:pt x="3716" y="70"/>
                  <a:pt x="3747" y="68"/>
                  <a:pt x="3791" y="62"/>
                </a:cubicBezTo>
                <a:cubicBezTo>
                  <a:pt x="3812" y="60"/>
                  <a:pt x="3829" y="57"/>
                  <a:pt x="3840" y="55"/>
                </a:cubicBezTo>
                <a:cubicBezTo>
                  <a:pt x="3840" y="123"/>
                  <a:pt x="3840" y="191"/>
                  <a:pt x="3840" y="259"/>
                </a:cubicBezTo>
                <a:cubicBezTo>
                  <a:pt x="2560" y="259"/>
                  <a:pt x="1280" y="259"/>
                  <a:pt x="0" y="259"/>
                </a:cubicBezTo>
                <a:cubicBezTo>
                  <a:pt x="0" y="186"/>
                  <a:pt x="0" y="133"/>
                  <a:pt x="0" y="60"/>
                </a:cubicBezTo>
                <a:close/>
              </a:path>
            </a:pathLst>
          </a:custGeom>
          <a:solidFill>
            <a:srgbClr val="8AB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70533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"/>
          <p:cNvSpPr/>
          <p:nvPr/>
        </p:nvSpPr>
        <p:spPr>
          <a:xfrm flipH="1">
            <a:off x="-1" y="4002075"/>
            <a:ext cx="12192093" cy="2910834"/>
          </a:xfrm>
          <a:custGeom>
            <a:avLst/>
            <a:gdLst/>
            <a:ahLst/>
            <a:cxnLst/>
            <a:rect l="l" t="t" r="r" b="b"/>
            <a:pathLst>
              <a:path w="71821" h="31556" extrusionOk="0">
                <a:moveTo>
                  <a:pt x="71296" y="0"/>
                </a:moveTo>
                <a:cubicBezTo>
                  <a:pt x="60837" y="0"/>
                  <a:pt x="54281" y="13932"/>
                  <a:pt x="41985" y="17710"/>
                </a:cubicBezTo>
                <a:cubicBezTo>
                  <a:pt x="39771" y="18390"/>
                  <a:pt x="37802" y="18683"/>
                  <a:pt x="35997" y="18683"/>
                </a:cubicBezTo>
                <a:cubicBezTo>
                  <a:pt x="25430" y="18683"/>
                  <a:pt x="20525" y="8623"/>
                  <a:pt x="5409" y="7269"/>
                </a:cubicBezTo>
                <a:cubicBezTo>
                  <a:pt x="4585" y="7195"/>
                  <a:pt x="3783" y="7160"/>
                  <a:pt x="3004" y="7160"/>
                </a:cubicBezTo>
                <a:cubicBezTo>
                  <a:pt x="1963" y="7160"/>
                  <a:pt x="962" y="7224"/>
                  <a:pt x="1" y="7346"/>
                </a:cubicBezTo>
                <a:lnTo>
                  <a:pt x="1" y="31555"/>
                </a:lnTo>
                <a:lnTo>
                  <a:pt x="71820" y="31555"/>
                </a:lnTo>
                <a:lnTo>
                  <a:pt x="71820" y="12"/>
                </a:lnTo>
                <a:cubicBezTo>
                  <a:pt x="71644" y="4"/>
                  <a:pt x="71470" y="0"/>
                  <a:pt x="712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rgbClr val="FF3399"/>
              </a:solidFill>
            </a:endParaRPr>
          </a:p>
        </p:txBody>
      </p:sp>
      <p:grpSp>
        <p:nvGrpSpPr>
          <p:cNvPr id="381" name="Google Shape;381;p15"/>
          <p:cNvGrpSpPr/>
          <p:nvPr/>
        </p:nvGrpSpPr>
        <p:grpSpPr>
          <a:xfrm>
            <a:off x="371481" y="280031"/>
            <a:ext cx="11341439" cy="6372613"/>
            <a:chOff x="278610" y="210023"/>
            <a:chExt cx="8506079" cy="4779460"/>
          </a:xfrm>
          <a:solidFill>
            <a:srgbClr val="FFC000"/>
          </a:solidFill>
        </p:grpSpPr>
        <p:sp>
          <p:nvSpPr>
            <p:cNvPr id="382" name="Google Shape;382;p15"/>
            <p:cNvSpPr/>
            <p:nvPr/>
          </p:nvSpPr>
          <p:spPr>
            <a:xfrm>
              <a:off x="1421610" y="3343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78610" y="24291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759253" y="2383496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442701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408465" y="1435873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068220" y="2610407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421610" y="15909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3523839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067109" y="4948379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5272265" y="4561220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2032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 flipH="1">
              <a:off x="8518701" y="2015545"/>
              <a:ext cx="193270" cy="436963"/>
            </a:xfrm>
            <a:custGeom>
              <a:avLst/>
              <a:gdLst/>
              <a:ahLst/>
              <a:cxnLst/>
              <a:rect l="l" t="t" r="r" b="b"/>
              <a:pathLst>
                <a:path w="5600" h="12661" extrusionOk="0">
                  <a:moveTo>
                    <a:pt x="3841" y="5203"/>
                  </a:moveTo>
                  <a:cubicBezTo>
                    <a:pt x="3994" y="5203"/>
                    <a:pt x="4172" y="5235"/>
                    <a:pt x="4388" y="5303"/>
                  </a:cubicBezTo>
                  <a:cubicBezTo>
                    <a:pt x="4445" y="5298"/>
                    <a:pt x="4498" y="5296"/>
                    <a:pt x="4547" y="5296"/>
                  </a:cubicBezTo>
                  <a:cubicBezTo>
                    <a:pt x="4994" y="5296"/>
                    <a:pt x="5137" y="5499"/>
                    <a:pt x="4958" y="5923"/>
                  </a:cubicBezTo>
                  <a:cubicBezTo>
                    <a:pt x="5008" y="6543"/>
                    <a:pt x="4648" y="6853"/>
                    <a:pt x="3867" y="6902"/>
                  </a:cubicBezTo>
                  <a:cubicBezTo>
                    <a:pt x="3820" y="6909"/>
                    <a:pt x="3772" y="6912"/>
                    <a:pt x="3724" y="6912"/>
                  </a:cubicBezTo>
                  <a:cubicBezTo>
                    <a:pt x="3402" y="6912"/>
                    <a:pt x="3058" y="6775"/>
                    <a:pt x="2789" y="6592"/>
                  </a:cubicBezTo>
                  <a:cubicBezTo>
                    <a:pt x="2727" y="6543"/>
                    <a:pt x="2628" y="6493"/>
                    <a:pt x="2578" y="6444"/>
                  </a:cubicBezTo>
                  <a:cubicBezTo>
                    <a:pt x="2628" y="6282"/>
                    <a:pt x="2727" y="6072"/>
                    <a:pt x="2839" y="5923"/>
                  </a:cubicBezTo>
                  <a:cubicBezTo>
                    <a:pt x="3178" y="5465"/>
                    <a:pt x="3408" y="5203"/>
                    <a:pt x="3841" y="5203"/>
                  </a:cubicBezTo>
                  <a:close/>
                  <a:moveTo>
                    <a:pt x="619" y="0"/>
                  </a:moveTo>
                  <a:cubicBezTo>
                    <a:pt x="522" y="0"/>
                    <a:pt x="430" y="57"/>
                    <a:pt x="409" y="184"/>
                  </a:cubicBezTo>
                  <a:cubicBezTo>
                    <a:pt x="0" y="2304"/>
                    <a:pt x="360" y="5043"/>
                    <a:pt x="2058" y="6592"/>
                  </a:cubicBezTo>
                  <a:cubicBezTo>
                    <a:pt x="1240" y="8551"/>
                    <a:pt x="1488" y="10831"/>
                    <a:pt x="2628" y="12579"/>
                  </a:cubicBezTo>
                  <a:cubicBezTo>
                    <a:pt x="2663" y="12636"/>
                    <a:pt x="2713" y="12661"/>
                    <a:pt x="2760" y="12661"/>
                  </a:cubicBezTo>
                  <a:cubicBezTo>
                    <a:pt x="2845" y="12661"/>
                    <a:pt x="2920" y="12583"/>
                    <a:pt x="2888" y="12480"/>
                  </a:cubicBezTo>
                  <a:cubicBezTo>
                    <a:pt x="2107" y="11339"/>
                    <a:pt x="1797" y="10050"/>
                    <a:pt x="1909" y="8712"/>
                  </a:cubicBezTo>
                  <a:cubicBezTo>
                    <a:pt x="1959" y="8042"/>
                    <a:pt x="2107" y="7423"/>
                    <a:pt x="2368" y="6853"/>
                  </a:cubicBezTo>
                  <a:cubicBezTo>
                    <a:pt x="2784" y="7133"/>
                    <a:pt x="3337" y="7291"/>
                    <a:pt x="3861" y="7291"/>
                  </a:cubicBezTo>
                  <a:cubicBezTo>
                    <a:pt x="4774" y="7291"/>
                    <a:pt x="5600" y="6812"/>
                    <a:pt x="5466" y="5663"/>
                  </a:cubicBezTo>
                  <a:cubicBezTo>
                    <a:pt x="5373" y="5033"/>
                    <a:pt x="4907" y="4579"/>
                    <a:pt x="4294" y="4579"/>
                  </a:cubicBezTo>
                  <a:cubicBezTo>
                    <a:pt x="4256" y="4579"/>
                    <a:pt x="4217" y="4581"/>
                    <a:pt x="4177" y="4584"/>
                  </a:cubicBezTo>
                  <a:cubicBezTo>
                    <a:pt x="3297" y="4584"/>
                    <a:pt x="2677" y="5452"/>
                    <a:pt x="2268" y="6183"/>
                  </a:cubicBezTo>
                  <a:cubicBezTo>
                    <a:pt x="1909" y="5762"/>
                    <a:pt x="1599" y="5254"/>
                    <a:pt x="1339" y="4783"/>
                  </a:cubicBezTo>
                  <a:cubicBezTo>
                    <a:pt x="719" y="3345"/>
                    <a:pt x="558" y="1796"/>
                    <a:pt x="868" y="296"/>
                  </a:cubicBezTo>
                  <a:cubicBezTo>
                    <a:pt x="904" y="114"/>
                    <a:pt x="757" y="0"/>
                    <a:pt x="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 flipH="1">
              <a:off x="7620144" y="756371"/>
              <a:ext cx="187368" cy="532977"/>
            </a:xfrm>
            <a:custGeom>
              <a:avLst/>
              <a:gdLst/>
              <a:ahLst/>
              <a:cxnLst/>
              <a:rect l="l" t="t" r="r" b="b"/>
              <a:pathLst>
                <a:path w="5429" h="15443" extrusionOk="0">
                  <a:moveTo>
                    <a:pt x="4065" y="6074"/>
                  </a:moveTo>
                  <a:cubicBezTo>
                    <a:pt x="4559" y="6074"/>
                    <a:pt x="4346" y="6484"/>
                    <a:pt x="3508" y="7278"/>
                  </a:cubicBezTo>
                  <a:cubicBezTo>
                    <a:pt x="3260" y="7278"/>
                    <a:pt x="3000" y="7080"/>
                    <a:pt x="2739" y="6869"/>
                  </a:cubicBezTo>
                  <a:cubicBezTo>
                    <a:pt x="2789" y="6820"/>
                    <a:pt x="2838" y="6708"/>
                    <a:pt x="2888" y="6659"/>
                  </a:cubicBezTo>
                  <a:cubicBezTo>
                    <a:pt x="3118" y="6253"/>
                    <a:pt x="3388" y="6080"/>
                    <a:pt x="3739" y="6080"/>
                  </a:cubicBezTo>
                  <a:cubicBezTo>
                    <a:pt x="3784" y="6080"/>
                    <a:pt x="3831" y="6083"/>
                    <a:pt x="3879" y="6088"/>
                  </a:cubicBezTo>
                  <a:cubicBezTo>
                    <a:pt x="3950" y="6079"/>
                    <a:pt x="4012" y="6074"/>
                    <a:pt x="4065" y="6074"/>
                  </a:cubicBezTo>
                  <a:close/>
                  <a:moveTo>
                    <a:pt x="1178" y="1"/>
                  </a:moveTo>
                  <a:cubicBezTo>
                    <a:pt x="1123" y="1"/>
                    <a:pt x="1067" y="29"/>
                    <a:pt x="1029" y="102"/>
                  </a:cubicBezTo>
                  <a:cubicBezTo>
                    <a:pt x="0" y="2221"/>
                    <a:pt x="409" y="4961"/>
                    <a:pt x="1909" y="6770"/>
                  </a:cubicBezTo>
                  <a:cubicBezTo>
                    <a:pt x="2020" y="6869"/>
                    <a:pt x="2070" y="6968"/>
                    <a:pt x="2169" y="7018"/>
                  </a:cubicBezTo>
                  <a:cubicBezTo>
                    <a:pt x="1958" y="7539"/>
                    <a:pt x="1859" y="8059"/>
                    <a:pt x="1760" y="8518"/>
                  </a:cubicBezTo>
                  <a:cubicBezTo>
                    <a:pt x="1289" y="10947"/>
                    <a:pt x="1958" y="13475"/>
                    <a:pt x="3619" y="15384"/>
                  </a:cubicBezTo>
                  <a:cubicBezTo>
                    <a:pt x="3645" y="15426"/>
                    <a:pt x="3675" y="15443"/>
                    <a:pt x="3704" y="15443"/>
                  </a:cubicBezTo>
                  <a:cubicBezTo>
                    <a:pt x="3784" y="15443"/>
                    <a:pt x="3850" y="15309"/>
                    <a:pt x="3768" y="15235"/>
                  </a:cubicBezTo>
                  <a:cubicBezTo>
                    <a:pt x="2789" y="13996"/>
                    <a:pt x="2219" y="12496"/>
                    <a:pt x="2120" y="10897"/>
                  </a:cubicBezTo>
                  <a:cubicBezTo>
                    <a:pt x="2020" y="9869"/>
                    <a:pt x="2070" y="8419"/>
                    <a:pt x="2529" y="7390"/>
                  </a:cubicBezTo>
                  <a:cubicBezTo>
                    <a:pt x="2891" y="7675"/>
                    <a:pt x="3303" y="7864"/>
                    <a:pt x="3745" y="7864"/>
                  </a:cubicBezTo>
                  <a:cubicBezTo>
                    <a:pt x="3937" y="7864"/>
                    <a:pt x="4135" y="7828"/>
                    <a:pt x="4338" y="7749"/>
                  </a:cubicBezTo>
                  <a:cubicBezTo>
                    <a:pt x="4958" y="7439"/>
                    <a:pt x="5429" y="6708"/>
                    <a:pt x="5007" y="6039"/>
                  </a:cubicBezTo>
                  <a:cubicBezTo>
                    <a:pt x="4760" y="5694"/>
                    <a:pt x="4359" y="5540"/>
                    <a:pt x="3955" y="5540"/>
                  </a:cubicBezTo>
                  <a:cubicBezTo>
                    <a:pt x="3690" y="5540"/>
                    <a:pt x="3424" y="5606"/>
                    <a:pt x="3198" y="5729"/>
                  </a:cubicBezTo>
                  <a:cubicBezTo>
                    <a:pt x="2888" y="5890"/>
                    <a:pt x="2640" y="6200"/>
                    <a:pt x="2429" y="6510"/>
                  </a:cubicBezTo>
                  <a:cubicBezTo>
                    <a:pt x="1909" y="5989"/>
                    <a:pt x="1549" y="5320"/>
                    <a:pt x="1339" y="4651"/>
                  </a:cubicBezTo>
                  <a:cubicBezTo>
                    <a:pt x="831" y="3201"/>
                    <a:pt x="930" y="1651"/>
                    <a:pt x="1339" y="201"/>
                  </a:cubicBezTo>
                  <a:cubicBezTo>
                    <a:pt x="1379" y="104"/>
                    <a:pt x="1282" y="1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 flipH="1">
              <a:off x="8404879" y="210023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 flipH="1">
              <a:off x="6485472" y="2639419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7748835" y="17433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flipH="1">
              <a:off x="5642775" y="348522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 flipH="1">
              <a:off x="6844362" y="3930954"/>
              <a:ext cx="53494" cy="41104"/>
            </a:xfrm>
            <a:custGeom>
              <a:avLst/>
              <a:gdLst/>
              <a:ahLst/>
              <a:cxnLst/>
              <a:rect l="l" t="t" r="r" b="b"/>
              <a:pathLst>
                <a:path w="1550" h="1191" extrusionOk="0">
                  <a:moveTo>
                    <a:pt x="781" y="1"/>
                  </a:moveTo>
                  <a:cubicBezTo>
                    <a:pt x="0" y="1"/>
                    <a:pt x="0" y="1191"/>
                    <a:pt x="781" y="1191"/>
                  </a:cubicBezTo>
                  <a:cubicBezTo>
                    <a:pt x="1550" y="1191"/>
                    <a:pt x="1550" y="1"/>
                    <a:pt x="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 flipH="1">
              <a:off x="7507484" y="3706732"/>
              <a:ext cx="39379" cy="28266"/>
            </a:xfrm>
            <a:custGeom>
              <a:avLst/>
              <a:gdLst/>
              <a:ahLst/>
              <a:cxnLst/>
              <a:rect l="l" t="t" r="r" b="b"/>
              <a:pathLst>
                <a:path w="1141" h="819" extrusionOk="0">
                  <a:moveTo>
                    <a:pt x="422" y="0"/>
                  </a:moveTo>
                  <a:cubicBezTo>
                    <a:pt x="161" y="0"/>
                    <a:pt x="0" y="199"/>
                    <a:pt x="0" y="409"/>
                  </a:cubicBezTo>
                  <a:cubicBezTo>
                    <a:pt x="0" y="620"/>
                    <a:pt x="161" y="819"/>
                    <a:pt x="422" y="819"/>
                  </a:cubicBezTo>
                  <a:cubicBezTo>
                    <a:pt x="521" y="819"/>
                    <a:pt x="620" y="719"/>
                    <a:pt x="731" y="620"/>
                  </a:cubicBezTo>
                  <a:lnTo>
                    <a:pt x="831" y="620"/>
                  </a:lnTo>
                  <a:cubicBezTo>
                    <a:pt x="1091" y="620"/>
                    <a:pt x="1141" y="199"/>
                    <a:pt x="831" y="199"/>
                  </a:cubicBezTo>
                  <a:lnTo>
                    <a:pt x="731" y="199"/>
                  </a:lnTo>
                  <a:cubicBezTo>
                    <a:pt x="731" y="149"/>
                    <a:pt x="682" y="149"/>
                    <a:pt x="682" y="100"/>
                  </a:cubicBezTo>
                  <a:cubicBezTo>
                    <a:pt x="620" y="50"/>
                    <a:pt x="521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 flipH="1">
              <a:off x="8468140" y="4690229"/>
              <a:ext cx="38930" cy="28714"/>
            </a:xfrm>
            <a:custGeom>
              <a:avLst/>
              <a:gdLst/>
              <a:ahLst/>
              <a:cxnLst/>
              <a:rect l="l" t="t" r="r" b="b"/>
              <a:pathLst>
                <a:path w="1128" h="832" extrusionOk="0">
                  <a:moveTo>
                    <a:pt x="459" y="1"/>
                  </a:moveTo>
                  <a:cubicBezTo>
                    <a:pt x="198" y="1"/>
                    <a:pt x="0" y="211"/>
                    <a:pt x="50" y="410"/>
                  </a:cubicBezTo>
                  <a:cubicBezTo>
                    <a:pt x="50" y="620"/>
                    <a:pt x="198" y="831"/>
                    <a:pt x="459" y="831"/>
                  </a:cubicBezTo>
                  <a:cubicBezTo>
                    <a:pt x="508" y="831"/>
                    <a:pt x="620" y="769"/>
                    <a:pt x="719" y="720"/>
                  </a:cubicBezTo>
                  <a:cubicBezTo>
                    <a:pt x="719" y="720"/>
                    <a:pt x="769" y="670"/>
                    <a:pt x="769" y="620"/>
                  </a:cubicBezTo>
                  <a:lnTo>
                    <a:pt x="930" y="620"/>
                  </a:lnTo>
                  <a:cubicBezTo>
                    <a:pt x="1128" y="571"/>
                    <a:pt x="1128" y="261"/>
                    <a:pt x="930" y="211"/>
                  </a:cubicBezTo>
                  <a:cubicBezTo>
                    <a:pt x="880" y="211"/>
                    <a:pt x="818" y="211"/>
                    <a:pt x="769" y="149"/>
                  </a:cubicBezTo>
                  <a:lnTo>
                    <a:pt x="719" y="100"/>
                  </a:lnTo>
                  <a:cubicBezTo>
                    <a:pt x="669" y="50"/>
                    <a:pt x="570" y="1"/>
                    <a:pt x="4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 flipH="1">
              <a:off x="7901235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126241" y="295558"/>
              <a:ext cx="56946" cy="47524"/>
            </a:xfrm>
            <a:custGeom>
              <a:avLst/>
              <a:gdLst/>
              <a:ahLst/>
              <a:cxnLst/>
              <a:rect l="l" t="t" r="r" b="b"/>
              <a:pathLst>
                <a:path w="1650" h="1377" extrusionOk="0">
                  <a:moveTo>
                    <a:pt x="509" y="0"/>
                  </a:moveTo>
                  <a:cubicBezTo>
                    <a:pt x="410" y="50"/>
                    <a:pt x="311" y="100"/>
                    <a:pt x="199" y="199"/>
                  </a:cubicBezTo>
                  <a:cubicBezTo>
                    <a:pt x="100" y="310"/>
                    <a:pt x="1" y="509"/>
                    <a:pt x="1" y="670"/>
                  </a:cubicBezTo>
                  <a:cubicBezTo>
                    <a:pt x="1" y="868"/>
                    <a:pt x="100" y="1029"/>
                    <a:pt x="199" y="1178"/>
                  </a:cubicBezTo>
                  <a:cubicBezTo>
                    <a:pt x="311" y="1240"/>
                    <a:pt x="410" y="1289"/>
                    <a:pt x="509" y="1339"/>
                  </a:cubicBezTo>
                  <a:cubicBezTo>
                    <a:pt x="565" y="1364"/>
                    <a:pt x="630" y="1376"/>
                    <a:pt x="693" y="1376"/>
                  </a:cubicBezTo>
                  <a:cubicBezTo>
                    <a:pt x="757" y="1376"/>
                    <a:pt x="819" y="1364"/>
                    <a:pt x="868" y="1339"/>
                  </a:cubicBezTo>
                  <a:cubicBezTo>
                    <a:pt x="930" y="1339"/>
                    <a:pt x="1029" y="1289"/>
                    <a:pt x="1129" y="1289"/>
                  </a:cubicBezTo>
                  <a:cubicBezTo>
                    <a:pt x="1339" y="1289"/>
                    <a:pt x="1488" y="1128"/>
                    <a:pt x="1550" y="980"/>
                  </a:cubicBezTo>
                  <a:cubicBezTo>
                    <a:pt x="1649" y="769"/>
                    <a:pt x="1649" y="558"/>
                    <a:pt x="1550" y="409"/>
                  </a:cubicBezTo>
                  <a:cubicBezTo>
                    <a:pt x="1488" y="199"/>
                    <a:pt x="1339" y="100"/>
                    <a:pt x="1129" y="50"/>
                  </a:cubicBezTo>
                  <a:cubicBezTo>
                    <a:pt x="1029" y="50"/>
                    <a:pt x="930" y="5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2776464" y="4816860"/>
              <a:ext cx="60777" cy="46212"/>
            </a:xfrm>
            <a:custGeom>
              <a:avLst/>
              <a:gdLst/>
              <a:ahLst/>
              <a:cxnLst/>
              <a:rect l="l" t="t" r="r" b="b"/>
              <a:pathLst>
                <a:path w="1761" h="1339" extrusionOk="0">
                  <a:moveTo>
                    <a:pt x="880" y="0"/>
                  </a:moveTo>
                  <a:cubicBezTo>
                    <a:pt x="0" y="0"/>
                    <a:pt x="0" y="1339"/>
                    <a:pt x="880" y="1339"/>
                  </a:cubicBezTo>
                  <a:cubicBezTo>
                    <a:pt x="1760" y="1339"/>
                    <a:pt x="1760" y="0"/>
                    <a:pt x="8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 flipH="1">
              <a:off x="7546847" y="4444619"/>
              <a:ext cx="211424" cy="420638"/>
            </a:xfrm>
            <a:custGeom>
              <a:avLst/>
              <a:gdLst/>
              <a:ahLst/>
              <a:cxnLst/>
              <a:rect l="l" t="t" r="r" b="b"/>
              <a:pathLst>
                <a:path w="6126" h="12188" extrusionOk="0">
                  <a:moveTo>
                    <a:pt x="3763" y="7610"/>
                  </a:moveTo>
                  <a:cubicBezTo>
                    <a:pt x="4273" y="7610"/>
                    <a:pt x="4704" y="7932"/>
                    <a:pt x="4859" y="8643"/>
                  </a:cubicBezTo>
                  <a:cubicBezTo>
                    <a:pt x="4909" y="8953"/>
                    <a:pt x="5020" y="9474"/>
                    <a:pt x="4909" y="9784"/>
                  </a:cubicBezTo>
                  <a:cubicBezTo>
                    <a:pt x="4797" y="10007"/>
                    <a:pt x="4544" y="10096"/>
                    <a:pt x="4259" y="10096"/>
                  </a:cubicBezTo>
                  <a:cubicBezTo>
                    <a:pt x="3880" y="10096"/>
                    <a:pt x="3444" y="9939"/>
                    <a:pt x="3211" y="9734"/>
                  </a:cubicBezTo>
                  <a:cubicBezTo>
                    <a:pt x="2790" y="9375"/>
                    <a:pt x="2542" y="8854"/>
                    <a:pt x="2381" y="8284"/>
                  </a:cubicBezTo>
                  <a:cubicBezTo>
                    <a:pt x="2480" y="8234"/>
                    <a:pt x="2591" y="8135"/>
                    <a:pt x="2690" y="8024"/>
                  </a:cubicBezTo>
                  <a:cubicBezTo>
                    <a:pt x="3044" y="7755"/>
                    <a:pt x="3421" y="7610"/>
                    <a:pt x="3763" y="7610"/>
                  </a:cubicBezTo>
                  <a:close/>
                  <a:moveTo>
                    <a:pt x="4515" y="1"/>
                  </a:moveTo>
                  <a:cubicBezTo>
                    <a:pt x="4456" y="1"/>
                    <a:pt x="4394" y="24"/>
                    <a:pt x="4339" y="79"/>
                  </a:cubicBezTo>
                  <a:cubicBezTo>
                    <a:pt x="2430" y="2087"/>
                    <a:pt x="930" y="5037"/>
                    <a:pt x="1550" y="7875"/>
                  </a:cubicBezTo>
                  <a:cubicBezTo>
                    <a:pt x="1612" y="7974"/>
                    <a:pt x="1612" y="8073"/>
                    <a:pt x="1662" y="8185"/>
                  </a:cubicBezTo>
                  <a:cubicBezTo>
                    <a:pt x="1550" y="8284"/>
                    <a:pt x="1451" y="8383"/>
                    <a:pt x="1401" y="8495"/>
                  </a:cubicBezTo>
                  <a:cubicBezTo>
                    <a:pt x="621" y="9523"/>
                    <a:pt x="162" y="10713"/>
                    <a:pt x="1" y="12002"/>
                  </a:cubicBezTo>
                  <a:cubicBezTo>
                    <a:pt x="1" y="12120"/>
                    <a:pt x="97" y="12187"/>
                    <a:pt x="193" y="12187"/>
                  </a:cubicBezTo>
                  <a:cubicBezTo>
                    <a:pt x="269" y="12187"/>
                    <a:pt x="345" y="12145"/>
                    <a:pt x="373" y="12052"/>
                  </a:cubicBezTo>
                  <a:cubicBezTo>
                    <a:pt x="571" y="10812"/>
                    <a:pt x="1091" y="9685"/>
                    <a:pt x="1922" y="8755"/>
                  </a:cubicBezTo>
                  <a:cubicBezTo>
                    <a:pt x="2428" y="9843"/>
                    <a:pt x="3374" y="11263"/>
                    <a:pt x="4320" y="11263"/>
                  </a:cubicBezTo>
                  <a:cubicBezTo>
                    <a:pt x="4624" y="11263"/>
                    <a:pt x="4929" y="11116"/>
                    <a:pt x="5219" y="10763"/>
                  </a:cubicBezTo>
                  <a:cubicBezTo>
                    <a:pt x="6125" y="9711"/>
                    <a:pt x="5558" y="6679"/>
                    <a:pt x="3955" y="6679"/>
                  </a:cubicBezTo>
                  <a:cubicBezTo>
                    <a:pt x="3914" y="6679"/>
                    <a:pt x="3873" y="6681"/>
                    <a:pt x="3831" y="6685"/>
                  </a:cubicBezTo>
                  <a:cubicBezTo>
                    <a:pt x="3260" y="6735"/>
                    <a:pt x="2690" y="7144"/>
                    <a:pt x="2170" y="7565"/>
                  </a:cubicBezTo>
                  <a:cubicBezTo>
                    <a:pt x="2071" y="6685"/>
                    <a:pt x="2120" y="5706"/>
                    <a:pt x="2331" y="4925"/>
                  </a:cubicBezTo>
                  <a:cubicBezTo>
                    <a:pt x="2740" y="3227"/>
                    <a:pt x="3781" y="1777"/>
                    <a:pt x="4711" y="327"/>
                  </a:cubicBezTo>
                  <a:cubicBezTo>
                    <a:pt x="4820" y="181"/>
                    <a:pt x="4681" y="1"/>
                    <a:pt x="45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156626" y="4690448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435715" y="1098598"/>
              <a:ext cx="229991" cy="323969"/>
            </a:xfrm>
            <a:custGeom>
              <a:avLst/>
              <a:gdLst/>
              <a:ahLst/>
              <a:cxnLst/>
              <a:rect l="l" t="t" r="r" b="b"/>
              <a:pathLst>
                <a:path w="6664" h="9387" extrusionOk="0">
                  <a:moveTo>
                    <a:pt x="3362" y="4608"/>
                  </a:moveTo>
                  <a:cubicBezTo>
                    <a:pt x="3694" y="4608"/>
                    <a:pt x="4018" y="4700"/>
                    <a:pt x="4277" y="4896"/>
                  </a:cubicBezTo>
                  <a:cubicBezTo>
                    <a:pt x="5058" y="5367"/>
                    <a:pt x="5157" y="6036"/>
                    <a:pt x="4698" y="6916"/>
                  </a:cubicBezTo>
                  <a:cubicBezTo>
                    <a:pt x="4480" y="7157"/>
                    <a:pt x="4275" y="7273"/>
                    <a:pt x="4078" y="7273"/>
                  </a:cubicBezTo>
                  <a:cubicBezTo>
                    <a:pt x="3849" y="7273"/>
                    <a:pt x="3629" y="7117"/>
                    <a:pt x="3409" y="6817"/>
                  </a:cubicBezTo>
                  <a:cubicBezTo>
                    <a:pt x="2628" y="6197"/>
                    <a:pt x="2678" y="5726"/>
                    <a:pt x="2789" y="4797"/>
                  </a:cubicBezTo>
                  <a:lnTo>
                    <a:pt x="2789" y="4698"/>
                  </a:lnTo>
                  <a:cubicBezTo>
                    <a:pt x="2976" y="4639"/>
                    <a:pt x="3170" y="4608"/>
                    <a:pt x="3362" y="4608"/>
                  </a:cubicBezTo>
                  <a:close/>
                  <a:moveTo>
                    <a:pt x="4803" y="1"/>
                  </a:moveTo>
                  <a:cubicBezTo>
                    <a:pt x="4751" y="1"/>
                    <a:pt x="4699" y="16"/>
                    <a:pt x="4649" y="50"/>
                  </a:cubicBezTo>
                  <a:cubicBezTo>
                    <a:pt x="3409" y="980"/>
                    <a:pt x="2418" y="2479"/>
                    <a:pt x="2058" y="4028"/>
                  </a:cubicBezTo>
                  <a:cubicBezTo>
                    <a:pt x="249" y="4896"/>
                    <a:pt x="1" y="7375"/>
                    <a:pt x="620" y="9234"/>
                  </a:cubicBezTo>
                  <a:cubicBezTo>
                    <a:pt x="641" y="9340"/>
                    <a:pt x="712" y="9387"/>
                    <a:pt x="790" y="9387"/>
                  </a:cubicBezTo>
                  <a:cubicBezTo>
                    <a:pt x="903" y="9387"/>
                    <a:pt x="1029" y="9289"/>
                    <a:pt x="1029" y="9135"/>
                  </a:cubicBezTo>
                  <a:cubicBezTo>
                    <a:pt x="769" y="7796"/>
                    <a:pt x="819" y="6197"/>
                    <a:pt x="1909" y="5206"/>
                  </a:cubicBezTo>
                  <a:lnTo>
                    <a:pt x="1909" y="5206"/>
                  </a:lnTo>
                  <a:cubicBezTo>
                    <a:pt x="1860" y="5578"/>
                    <a:pt x="1909" y="5987"/>
                    <a:pt x="1959" y="6346"/>
                  </a:cubicBezTo>
                  <a:cubicBezTo>
                    <a:pt x="2147" y="7443"/>
                    <a:pt x="3036" y="8139"/>
                    <a:pt x="3961" y="8139"/>
                  </a:cubicBezTo>
                  <a:cubicBezTo>
                    <a:pt x="4562" y="8139"/>
                    <a:pt x="5179" y="7845"/>
                    <a:pt x="5628" y="7177"/>
                  </a:cubicBezTo>
                  <a:cubicBezTo>
                    <a:pt x="6663" y="5534"/>
                    <a:pt x="4990" y="3709"/>
                    <a:pt x="3308" y="3709"/>
                  </a:cubicBezTo>
                  <a:cubicBezTo>
                    <a:pt x="3239" y="3709"/>
                    <a:pt x="3169" y="3712"/>
                    <a:pt x="3099" y="3719"/>
                  </a:cubicBezTo>
                  <a:cubicBezTo>
                    <a:pt x="3037" y="3768"/>
                    <a:pt x="3037" y="3768"/>
                    <a:pt x="2988" y="3768"/>
                  </a:cubicBezTo>
                  <a:cubicBezTo>
                    <a:pt x="3037" y="3558"/>
                    <a:pt x="3099" y="3409"/>
                    <a:pt x="3198" y="3248"/>
                  </a:cubicBezTo>
                  <a:cubicBezTo>
                    <a:pt x="3607" y="2219"/>
                    <a:pt x="4277" y="1339"/>
                    <a:pt x="5058" y="620"/>
                  </a:cubicBezTo>
                  <a:cubicBezTo>
                    <a:pt x="5317" y="402"/>
                    <a:pt x="5072" y="1"/>
                    <a:pt x="4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337276" y="2452498"/>
              <a:ext cx="379810" cy="299016"/>
            </a:xfrm>
            <a:custGeom>
              <a:avLst/>
              <a:gdLst/>
              <a:ahLst/>
              <a:cxnLst/>
              <a:rect l="l" t="t" r="r" b="b"/>
              <a:pathLst>
                <a:path w="11005" h="8664" extrusionOk="0">
                  <a:moveTo>
                    <a:pt x="9500" y="1"/>
                  </a:moveTo>
                  <a:cubicBezTo>
                    <a:pt x="8462" y="1"/>
                    <a:pt x="7473" y="607"/>
                    <a:pt x="6805" y="1534"/>
                  </a:cubicBezTo>
                  <a:cubicBezTo>
                    <a:pt x="6185" y="2414"/>
                    <a:pt x="5925" y="3542"/>
                    <a:pt x="5615" y="4583"/>
                  </a:cubicBezTo>
                  <a:cubicBezTo>
                    <a:pt x="5034" y="6353"/>
                    <a:pt x="3876" y="8146"/>
                    <a:pt x="2345" y="8146"/>
                  </a:cubicBezTo>
                  <a:cubicBezTo>
                    <a:pt x="1689" y="8146"/>
                    <a:pt x="964" y="7816"/>
                    <a:pt x="186" y="7013"/>
                  </a:cubicBezTo>
                  <a:cubicBezTo>
                    <a:pt x="174" y="6985"/>
                    <a:pt x="155" y="6974"/>
                    <a:pt x="136" y="6974"/>
                  </a:cubicBezTo>
                  <a:cubicBezTo>
                    <a:pt x="75" y="6974"/>
                    <a:pt x="0" y="7074"/>
                    <a:pt x="37" y="7112"/>
                  </a:cubicBezTo>
                  <a:cubicBezTo>
                    <a:pt x="753" y="8092"/>
                    <a:pt x="1642" y="8664"/>
                    <a:pt x="2574" y="8664"/>
                  </a:cubicBezTo>
                  <a:cubicBezTo>
                    <a:pt x="3256" y="8664"/>
                    <a:pt x="3960" y="8358"/>
                    <a:pt x="4636" y="7682"/>
                  </a:cubicBezTo>
                  <a:cubicBezTo>
                    <a:pt x="6296" y="6022"/>
                    <a:pt x="6592" y="616"/>
                    <a:pt x="9363" y="616"/>
                  </a:cubicBezTo>
                  <a:cubicBezTo>
                    <a:pt x="9696" y="616"/>
                    <a:pt x="10063" y="694"/>
                    <a:pt x="10473" y="865"/>
                  </a:cubicBezTo>
                  <a:cubicBezTo>
                    <a:pt x="10504" y="874"/>
                    <a:pt x="10534" y="878"/>
                    <a:pt x="10562" y="878"/>
                  </a:cubicBezTo>
                  <a:cubicBezTo>
                    <a:pt x="10863" y="878"/>
                    <a:pt x="11005" y="431"/>
                    <a:pt x="10721" y="295"/>
                  </a:cubicBezTo>
                  <a:cubicBezTo>
                    <a:pt x="10318" y="93"/>
                    <a:pt x="9905" y="1"/>
                    <a:pt x="9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2400">
                <a:solidFill>
                  <a:srgbClr val="FF3399"/>
                </a:solidFill>
              </a:endParaRPr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title"/>
          </p:nvPr>
        </p:nvSpPr>
        <p:spPr>
          <a:xfrm>
            <a:off x="2142400" y="618400"/>
            <a:ext cx="7907200" cy="1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2800"/>
              <a:buNone/>
              <a:defRPr sz="13333">
                <a:solidFill>
                  <a:schemeClr val="dk2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2832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175B-D2A6-477B-AABF-CB7027E3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1F970-6498-44F5-AE64-ED419E47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8E61-FF35-43A0-B9B6-76977C817CF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ED5F6-2FF4-4AE0-823F-B17B7A70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42A7A-C86D-4C16-99B7-27522AB8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5D690-A25C-4D99-BC96-25FA5D8B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04-05-2024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55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340E7A1-766B-4A4B-986B-BEE9EADE307D}"/>
              </a:ext>
            </a:extLst>
          </p:cNvPr>
          <p:cNvSpPr/>
          <p:nvPr userDrawn="1"/>
        </p:nvSpPr>
        <p:spPr bwMode="auto">
          <a:xfrm>
            <a:off x="3175" y="2595563"/>
            <a:ext cx="98425" cy="127000"/>
          </a:xfrm>
          <a:custGeom>
            <a:avLst/>
            <a:gdLst>
              <a:gd name="T0" fmla="*/ 128 w 128"/>
              <a:gd name="T1" fmla="*/ 13 h 165"/>
              <a:gd name="T2" fmla="*/ 30 w 128"/>
              <a:gd name="T3" fmla="*/ 165 h 165"/>
              <a:gd name="T4" fmla="*/ 0 w 128"/>
              <a:gd name="T5" fmla="*/ 0 h 165"/>
              <a:gd name="T6" fmla="*/ 128 w 128"/>
              <a:gd name="T7" fmla="*/ 1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65">
                <a:moveTo>
                  <a:pt x="128" y="13"/>
                </a:moveTo>
                <a:cubicBezTo>
                  <a:pt x="95" y="64"/>
                  <a:pt x="63" y="114"/>
                  <a:pt x="30" y="165"/>
                </a:cubicBezTo>
                <a:cubicBezTo>
                  <a:pt x="20" y="110"/>
                  <a:pt x="10" y="55"/>
                  <a:pt x="0" y="0"/>
                </a:cubicBezTo>
                <a:cubicBezTo>
                  <a:pt x="43" y="4"/>
                  <a:pt x="85" y="9"/>
                  <a:pt x="128" y="13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120BCD1-385B-4518-BEB0-054DDC3F6D53}"/>
              </a:ext>
            </a:extLst>
          </p:cNvPr>
          <p:cNvSpPr/>
          <p:nvPr userDrawn="1"/>
        </p:nvSpPr>
        <p:spPr bwMode="auto">
          <a:xfrm>
            <a:off x="106363" y="2609850"/>
            <a:ext cx="101600" cy="141288"/>
          </a:xfrm>
          <a:custGeom>
            <a:avLst/>
            <a:gdLst>
              <a:gd name="T0" fmla="*/ 0 w 132"/>
              <a:gd name="T1" fmla="*/ 0 h 184"/>
              <a:gd name="T2" fmla="*/ 40 w 132"/>
              <a:gd name="T3" fmla="*/ 184 h 184"/>
              <a:gd name="T4" fmla="*/ 132 w 132"/>
              <a:gd name="T5" fmla="*/ 29 h 184"/>
              <a:gd name="T6" fmla="*/ 0 w 132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84">
                <a:moveTo>
                  <a:pt x="0" y="0"/>
                </a:moveTo>
                <a:cubicBezTo>
                  <a:pt x="13" y="61"/>
                  <a:pt x="27" y="122"/>
                  <a:pt x="40" y="184"/>
                </a:cubicBezTo>
                <a:cubicBezTo>
                  <a:pt x="71" y="132"/>
                  <a:pt x="102" y="81"/>
                  <a:pt x="132" y="29"/>
                </a:cubicBezTo>
                <a:cubicBezTo>
                  <a:pt x="88" y="19"/>
                  <a:pt x="44" y="10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26068B6-94D7-4078-82CA-BAA7C024EFD9}"/>
              </a:ext>
            </a:extLst>
          </p:cNvPr>
          <p:cNvSpPr/>
          <p:nvPr userDrawn="1"/>
        </p:nvSpPr>
        <p:spPr bwMode="auto">
          <a:xfrm>
            <a:off x="214313" y="2632075"/>
            <a:ext cx="101600" cy="142875"/>
          </a:xfrm>
          <a:custGeom>
            <a:avLst/>
            <a:gdLst>
              <a:gd name="T0" fmla="*/ 0 w 133"/>
              <a:gd name="T1" fmla="*/ 0 h 184"/>
              <a:gd name="T2" fmla="*/ 41 w 133"/>
              <a:gd name="T3" fmla="*/ 184 h 184"/>
              <a:gd name="T4" fmla="*/ 133 w 133"/>
              <a:gd name="T5" fmla="*/ 30 h 184"/>
              <a:gd name="T6" fmla="*/ 0 w 133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84">
                <a:moveTo>
                  <a:pt x="0" y="0"/>
                </a:moveTo>
                <a:cubicBezTo>
                  <a:pt x="13" y="62"/>
                  <a:pt x="27" y="123"/>
                  <a:pt x="41" y="184"/>
                </a:cubicBezTo>
                <a:cubicBezTo>
                  <a:pt x="71" y="133"/>
                  <a:pt x="102" y="81"/>
                  <a:pt x="133" y="30"/>
                </a:cubicBezTo>
                <a:cubicBezTo>
                  <a:pt x="88" y="20"/>
                  <a:pt x="44" y="10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7A94AE-A181-45A8-90E3-8C0C6B3E951A}"/>
              </a:ext>
            </a:extLst>
          </p:cNvPr>
          <p:cNvSpPr/>
          <p:nvPr userDrawn="1"/>
        </p:nvSpPr>
        <p:spPr bwMode="auto">
          <a:xfrm>
            <a:off x="425450" y="2671763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1" y="127"/>
                  <a:pt x="108" y="73"/>
                  <a:pt x="136" y="19"/>
                </a:cubicBezTo>
                <a:cubicBezTo>
                  <a:pt x="90" y="12"/>
                  <a:pt x="45" y="6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101F810-35A8-44BD-9B0C-4D244857E188}"/>
              </a:ext>
            </a:extLst>
          </p:cNvPr>
          <p:cNvSpPr/>
          <p:nvPr userDrawn="1"/>
        </p:nvSpPr>
        <p:spPr bwMode="auto">
          <a:xfrm>
            <a:off x="534988" y="2682875"/>
            <a:ext cx="104775" cy="139700"/>
          </a:xfrm>
          <a:custGeom>
            <a:avLst/>
            <a:gdLst>
              <a:gd name="T0" fmla="*/ 0 w 136"/>
              <a:gd name="T1" fmla="*/ 0 h 181"/>
              <a:gd name="T2" fmla="*/ 54 w 136"/>
              <a:gd name="T3" fmla="*/ 181 h 181"/>
              <a:gd name="T4" fmla="*/ 136 w 136"/>
              <a:gd name="T5" fmla="*/ 19 h 181"/>
              <a:gd name="T6" fmla="*/ 0 w 136"/>
              <a:gd name="T7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1">
                <a:moveTo>
                  <a:pt x="0" y="0"/>
                </a:moveTo>
                <a:cubicBezTo>
                  <a:pt x="18" y="60"/>
                  <a:pt x="36" y="121"/>
                  <a:pt x="54" y="181"/>
                </a:cubicBezTo>
                <a:cubicBezTo>
                  <a:pt x="82" y="127"/>
                  <a:pt x="109" y="73"/>
                  <a:pt x="136" y="19"/>
                </a:cubicBezTo>
                <a:cubicBezTo>
                  <a:pt x="91" y="12"/>
                  <a:pt x="45" y="6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88FBADC-E898-41E8-9CF5-F8ECDE4CD834}"/>
              </a:ext>
            </a:extLst>
          </p:cNvPr>
          <p:cNvSpPr/>
          <p:nvPr userDrawn="1"/>
        </p:nvSpPr>
        <p:spPr bwMode="auto">
          <a:xfrm>
            <a:off x="639763" y="2697163"/>
            <a:ext cx="101600" cy="134938"/>
          </a:xfrm>
          <a:custGeom>
            <a:avLst/>
            <a:gdLst>
              <a:gd name="T0" fmla="*/ 0 w 132"/>
              <a:gd name="T1" fmla="*/ 0 h 175"/>
              <a:gd name="T2" fmla="*/ 56 w 132"/>
              <a:gd name="T3" fmla="*/ 175 h 175"/>
              <a:gd name="T4" fmla="*/ 132 w 132"/>
              <a:gd name="T5" fmla="*/ 13 h 175"/>
              <a:gd name="T6" fmla="*/ 0 w 132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5">
                <a:moveTo>
                  <a:pt x="0" y="0"/>
                </a:moveTo>
                <a:cubicBezTo>
                  <a:pt x="19" y="58"/>
                  <a:pt x="37" y="117"/>
                  <a:pt x="56" y="175"/>
                </a:cubicBezTo>
                <a:cubicBezTo>
                  <a:pt x="82" y="121"/>
                  <a:pt x="107" y="67"/>
                  <a:pt x="132" y="13"/>
                </a:cubicBezTo>
                <a:cubicBezTo>
                  <a:pt x="88" y="8"/>
                  <a:pt x="44" y="4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047104F-7427-48D1-9A2B-5D91310D00F3}"/>
              </a:ext>
            </a:extLst>
          </p:cNvPr>
          <p:cNvSpPr/>
          <p:nvPr userDrawn="1"/>
        </p:nvSpPr>
        <p:spPr bwMode="auto">
          <a:xfrm>
            <a:off x="747713" y="2706688"/>
            <a:ext cx="104775" cy="141288"/>
          </a:xfrm>
          <a:custGeom>
            <a:avLst/>
            <a:gdLst>
              <a:gd name="T0" fmla="*/ 0 w 136"/>
              <a:gd name="T1" fmla="*/ 0 h 183"/>
              <a:gd name="T2" fmla="*/ 62 w 136"/>
              <a:gd name="T3" fmla="*/ 183 h 183"/>
              <a:gd name="T4" fmla="*/ 136 w 136"/>
              <a:gd name="T5" fmla="*/ 10 h 183"/>
              <a:gd name="T6" fmla="*/ 0 w 136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83">
                <a:moveTo>
                  <a:pt x="0" y="0"/>
                </a:moveTo>
                <a:cubicBezTo>
                  <a:pt x="21" y="61"/>
                  <a:pt x="42" y="122"/>
                  <a:pt x="62" y="183"/>
                </a:cubicBezTo>
                <a:cubicBezTo>
                  <a:pt x="87" y="125"/>
                  <a:pt x="111" y="67"/>
                  <a:pt x="136" y="10"/>
                </a:cubicBezTo>
                <a:cubicBezTo>
                  <a:pt x="91" y="7"/>
                  <a:pt x="46" y="3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B8D09D1-416B-4205-B11F-F50A7379FB5C}"/>
              </a:ext>
            </a:extLst>
          </p:cNvPr>
          <p:cNvSpPr/>
          <p:nvPr userDrawn="1"/>
        </p:nvSpPr>
        <p:spPr bwMode="auto">
          <a:xfrm>
            <a:off x="855663" y="2716213"/>
            <a:ext cx="104775" cy="136525"/>
          </a:xfrm>
          <a:custGeom>
            <a:avLst/>
            <a:gdLst>
              <a:gd name="T0" fmla="*/ 0 w 136"/>
              <a:gd name="T1" fmla="*/ 0 h 177"/>
              <a:gd name="T2" fmla="*/ 63 w 136"/>
              <a:gd name="T3" fmla="*/ 177 h 177"/>
              <a:gd name="T4" fmla="*/ 136 w 136"/>
              <a:gd name="T5" fmla="*/ 4 h 177"/>
              <a:gd name="T6" fmla="*/ 0 w 136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7">
                <a:moveTo>
                  <a:pt x="0" y="0"/>
                </a:moveTo>
                <a:cubicBezTo>
                  <a:pt x="21" y="59"/>
                  <a:pt x="42" y="118"/>
                  <a:pt x="63" y="177"/>
                </a:cubicBezTo>
                <a:cubicBezTo>
                  <a:pt x="87" y="119"/>
                  <a:pt x="112" y="61"/>
                  <a:pt x="136" y="4"/>
                </a:cubicBezTo>
                <a:cubicBezTo>
                  <a:pt x="91" y="2"/>
                  <a:pt x="45" y="1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DCC6C05-0365-45B8-96A4-34B6FF7FE2E6}"/>
              </a:ext>
            </a:extLst>
          </p:cNvPr>
          <p:cNvSpPr/>
          <p:nvPr userDrawn="1"/>
        </p:nvSpPr>
        <p:spPr bwMode="auto">
          <a:xfrm>
            <a:off x="963613" y="2724150"/>
            <a:ext cx="103188" cy="127000"/>
          </a:xfrm>
          <a:custGeom>
            <a:avLst/>
            <a:gdLst>
              <a:gd name="T0" fmla="*/ 0 w 134"/>
              <a:gd name="T1" fmla="*/ 0 h 165"/>
              <a:gd name="T2" fmla="*/ 69 w 134"/>
              <a:gd name="T3" fmla="*/ 165 h 165"/>
              <a:gd name="T4" fmla="*/ 134 w 134"/>
              <a:gd name="T5" fmla="*/ 3 h 165"/>
              <a:gd name="T6" fmla="*/ 0 w 134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65">
                <a:moveTo>
                  <a:pt x="0" y="0"/>
                </a:moveTo>
                <a:cubicBezTo>
                  <a:pt x="23" y="55"/>
                  <a:pt x="46" y="110"/>
                  <a:pt x="69" y="165"/>
                </a:cubicBezTo>
                <a:cubicBezTo>
                  <a:pt x="91" y="111"/>
                  <a:pt x="113" y="57"/>
                  <a:pt x="134" y="3"/>
                </a:cubicBezTo>
                <a:cubicBezTo>
                  <a:pt x="89" y="2"/>
                  <a:pt x="45" y="1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CD6D66-D686-4371-8439-39B678296D3C}"/>
              </a:ext>
            </a:extLst>
          </p:cNvPr>
          <p:cNvSpPr/>
          <p:nvPr userDrawn="1"/>
        </p:nvSpPr>
        <p:spPr bwMode="auto">
          <a:xfrm>
            <a:off x="1069975" y="2727325"/>
            <a:ext cx="104775" cy="130175"/>
          </a:xfrm>
          <a:custGeom>
            <a:avLst/>
            <a:gdLst>
              <a:gd name="T0" fmla="*/ 0 w 136"/>
              <a:gd name="T1" fmla="*/ 0 h 170"/>
              <a:gd name="T2" fmla="*/ 79 w 136"/>
              <a:gd name="T3" fmla="*/ 170 h 170"/>
              <a:gd name="T4" fmla="*/ 136 w 136"/>
              <a:gd name="T5" fmla="*/ 0 h 170"/>
              <a:gd name="T6" fmla="*/ 0 w 136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" h="170">
                <a:moveTo>
                  <a:pt x="0" y="0"/>
                </a:moveTo>
                <a:cubicBezTo>
                  <a:pt x="26" y="57"/>
                  <a:pt x="53" y="114"/>
                  <a:pt x="79" y="170"/>
                </a:cubicBezTo>
                <a:cubicBezTo>
                  <a:pt x="98" y="113"/>
                  <a:pt x="117" y="57"/>
                  <a:pt x="136" y="0"/>
                </a:cubicBezTo>
                <a:cubicBezTo>
                  <a:pt x="91" y="0"/>
                  <a:pt x="45" y="0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54E96B9-85DF-4E26-95C0-B79EB79D3B42}"/>
              </a:ext>
            </a:extLst>
          </p:cNvPr>
          <p:cNvSpPr/>
          <p:nvPr userDrawn="1"/>
        </p:nvSpPr>
        <p:spPr bwMode="auto">
          <a:xfrm>
            <a:off x="1179513" y="2724150"/>
            <a:ext cx="104775" cy="133350"/>
          </a:xfrm>
          <a:custGeom>
            <a:avLst/>
            <a:gdLst>
              <a:gd name="T0" fmla="*/ 0 w 135"/>
              <a:gd name="T1" fmla="*/ 4 h 174"/>
              <a:gd name="T2" fmla="*/ 79 w 135"/>
              <a:gd name="T3" fmla="*/ 174 h 174"/>
              <a:gd name="T4" fmla="*/ 135 w 135"/>
              <a:gd name="T5" fmla="*/ 0 h 174"/>
              <a:gd name="T6" fmla="*/ 0 w 135"/>
              <a:gd name="T7" fmla="*/ 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4">
                <a:moveTo>
                  <a:pt x="0" y="4"/>
                </a:moveTo>
                <a:cubicBezTo>
                  <a:pt x="26" y="61"/>
                  <a:pt x="52" y="118"/>
                  <a:pt x="79" y="174"/>
                </a:cubicBezTo>
                <a:cubicBezTo>
                  <a:pt x="97" y="116"/>
                  <a:pt x="116" y="58"/>
                  <a:pt x="135" y="0"/>
                </a:cubicBezTo>
                <a:cubicBezTo>
                  <a:pt x="90" y="2"/>
                  <a:pt x="45" y="3"/>
                  <a:pt x="0" y="4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AF556D1-6449-47F9-B372-B355A2384BAD}"/>
              </a:ext>
            </a:extLst>
          </p:cNvPr>
          <p:cNvSpPr/>
          <p:nvPr userDrawn="1"/>
        </p:nvSpPr>
        <p:spPr bwMode="auto">
          <a:xfrm>
            <a:off x="1284288" y="2711450"/>
            <a:ext cx="100013" cy="133350"/>
          </a:xfrm>
          <a:custGeom>
            <a:avLst/>
            <a:gdLst>
              <a:gd name="T0" fmla="*/ 0 w 130"/>
              <a:gd name="T1" fmla="*/ 15 h 173"/>
              <a:gd name="T2" fmla="*/ 89 w 130"/>
              <a:gd name="T3" fmla="*/ 173 h 173"/>
              <a:gd name="T4" fmla="*/ 130 w 130"/>
              <a:gd name="T5" fmla="*/ 0 h 173"/>
              <a:gd name="T6" fmla="*/ 0 w 130"/>
              <a:gd name="T7" fmla="*/ 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3">
                <a:moveTo>
                  <a:pt x="0" y="15"/>
                </a:moveTo>
                <a:cubicBezTo>
                  <a:pt x="30" y="68"/>
                  <a:pt x="59" y="121"/>
                  <a:pt x="89" y="173"/>
                </a:cubicBezTo>
                <a:cubicBezTo>
                  <a:pt x="103" y="116"/>
                  <a:pt x="116" y="58"/>
                  <a:pt x="130" y="0"/>
                </a:cubicBezTo>
                <a:cubicBezTo>
                  <a:pt x="86" y="5"/>
                  <a:pt x="43" y="10"/>
                  <a:pt x="0" y="15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C6E3344-FA57-4F79-9A2E-FAD02701348A}"/>
              </a:ext>
            </a:extLst>
          </p:cNvPr>
          <p:cNvSpPr/>
          <p:nvPr userDrawn="1"/>
        </p:nvSpPr>
        <p:spPr bwMode="auto">
          <a:xfrm>
            <a:off x="1393825" y="2701925"/>
            <a:ext cx="100013" cy="134938"/>
          </a:xfrm>
          <a:custGeom>
            <a:avLst/>
            <a:gdLst>
              <a:gd name="T0" fmla="*/ 0 w 129"/>
              <a:gd name="T1" fmla="*/ 16 h 176"/>
              <a:gd name="T2" fmla="*/ 94 w 129"/>
              <a:gd name="T3" fmla="*/ 176 h 176"/>
              <a:gd name="T4" fmla="*/ 129 w 129"/>
              <a:gd name="T5" fmla="*/ 0 h 176"/>
              <a:gd name="T6" fmla="*/ 0 w 129"/>
              <a:gd name="T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6">
                <a:moveTo>
                  <a:pt x="0" y="16"/>
                </a:moveTo>
                <a:cubicBezTo>
                  <a:pt x="31" y="69"/>
                  <a:pt x="63" y="122"/>
                  <a:pt x="94" y="176"/>
                </a:cubicBezTo>
                <a:cubicBezTo>
                  <a:pt x="106" y="117"/>
                  <a:pt x="118" y="58"/>
                  <a:pt x="129" y="0"/>
                </a:cubicBezTo>
                <a:cubicBezTo>
                  <a:pt x="86" y="5"/>
                  <a:pt x="43" y="10"/>
                  <a:pt x="0" y="16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AE88331-F72A-4C1F-85F5-1A68406C859A}"/>
              </a:ext>
            </a:extLst>
          </p:cNvPr>
          <p:cNvSpPr/>
          <p:nvPr userDrawn="1"/>
        </p:nvSpPr>
        <p:spPr bwMode="auto">
          <a:xfrm>
            <a:off x="1500188" y="2684463"/>
            <a:ext cx="101600" cy="134938"/>
          </a:xfrm>
          <a:custGeom>
            <a:avLst/>
            <a:gdLst>
              <a:gd name="T0" fmla="*/ 0 w 132"/>
              <a:gd name="T1" fmla="*/ 23 h 176"/>
              <a:gd name="T2" fmla="*/ 98 w 132"/>
              <a:gd name="T3" fmla="*/ 176 h 176"/>
              <a:gd name="T4" fmla="*/ 132 w 132"/>
              <a:gd name="T5" fmla="*/ 0 h 176"/>
              <a:gd name="T6" fmla="*/ 0 w 132"/>
              <a:gd name="T7" fmla="*/ 2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6">
                <a:moveTo>
                  <a:pt x="0" y="23"/>
                </a:moveTo>
                <a:cubicBezTo>
                  <a:pt x="33" y="74"/>
                  <a:pt x="65" y="125"/>
                  <a:pt x="98" y="176"/>
                </a:cubicBezTo>
                <a:cubicBezTo>
                  <a:pt x="109" y="117"/>
                  <a:pt x="121" y="58"/>
                  <a:pt x="132" y="0"/>
                </a:cubicBezTo>
                <a:cubicBezTo>
                  <a:pt x="88" y="7"/>
                  <a:pt x="44" y="15"/>
                  <a:pt x="0" y="23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15944E8-DFD2-4BFF-A855-AB2774C0DD10}"/>
              </a:ext>
            </a:extLst>
          </p:cNvPr>
          <p:cNvSpPr/>
          <p:nvPr userDrawn="1"/>
        </p:nvSpPr>
        <p:spPr bwMode="auto">
          <a:xfrm>
            <a:off x="1606550" y="2667000"/>
            <a:ext cx="98425" cy="131763"/>
          </a:xfrm>
          <a:custGeom>
            <a:avLst/>
            <a:gdLst>
              <a:gd name="T0" fmla="*/ 0 w 127"/>
              <a:gd name="T1" fmla="*/ 21 h 171"/>
              <a:gd name="T2" fmla="*/ 102 w 127"/>
              <a:gd name="T3" fmla="*/ 171 h 171"/>
              <a:gd name="T4" fmla="*/ 127 w 127"/>
              <a:gd name="T5" fmla="*/ 0 h 171"/>
              <a:gd name="T6" fmla="*/ 0 w 127"/>
              <a:gd name="T7" fmla="*/ 2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71">
                <a:moveTo>
                  <a:pt x="0" y="21"/>
                </a:moveTo>
                <a:cubicBezTo>
                  <a:pt x="34" y="71"/>
                  <a:pt x="68" y="121"/>
                  <a:pt x="102" y="171"/>
                </a:cubicBezTo>
                <a:cubicBezTo>
                  <a:pt x="110" y="114"/>
                  <a:pt x="119" y="57"/>
                  <a:pt x="127" y="0"/>
                </a:cubicBezTo>
                <a:cubicBezTo>
                  <a:pt x="85" y="7"/>
                  <a:pt x="42" y="14"/>
                  <a:pt x="0" y="21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1E5FFA-E689-49E2-ABDD-CC585F774944}"/>
              </a:ext>
            </a:extLst>
          </p:cNvPr>
          <p:cNvSpPr/>
          <p:nvPr userDrawn="1"/>
        </p:nvSpPr>
        <p:spPr bwMode="auto">
          <a:xfrm>
            <a:off x="1714500" y="2646363"/>
            <a:ext cx="100013" cy="136525"/>
          </a:xfrm>
          <a:custGeom>
            <a:avLst/>
            <a:gdLst>
              <a:gd name="T0" fmla="*/ 0 w 131"/>
              <a:gd name="T1" fmla="*/ 27 h 176"/>
              <a:gd name="T2" fmla="*/ 109 w 131"/>
              <a:gd name="T3" fmla="*/ 176 h 176"/>
              <a:gd name="T4" fmla="*/ 131 w 131"/>
              <a:gd name="T5" fmla="*/ 0 h 176"/>
              <a:gd name="T6" fmla="*/ 0 w 131"/>
              <a:gd name="T7" fmla="*/ 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6">
                <a:moveTo>
                  <a:pt x="0" y="27"/>
                </a:moveTo>
                <a:cubicBezTo>
                  <a:pt x="36" y="77"/>
                  <a:pt x="72" y="126"/>
                  <a:pt x="109" y="176"/>
                </a:cubicBezTo>
                <a:cubicBezTo>
                  <a:pt x="116" y="117"/>
                  <a:pt x="124" y="59"/>
                  <a:pt x="131" y="0"/>
                </a:cubicBezTo>
                <a:cubicBezTo>
                  <a:pt x="87" y="9"/>
                  <a:pt x="44" y="18"/>
                  <a:pt x="0" y="27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0FCAB39-9FFF-4A93-93FC-70E3DB1D49EB}"/>
              </a:ext>
            </a:extLst>
          </p:cNvPr>
          <p:cNvSpPr/>
          <p:nvPr userDrawn="1"/>
        </p:nvSpPr>
        <p:spPr bwMode="auto">
          <a:xfrm>
            <a:off x="1820863" y="2620963"/>
            <a:ext cx="101600" cy="134938"/>
          </a:xfrm>
          <a:custGeom>
            <a:avLst/>
            <a:gdLst>
              <a:gd name="T0" fmla="*/ 0 w 132"/>
              <a:gd name="T1" fmla="*/ 30 h 174"/>
              <a:gd name="T2" fmla="*/ 109 w 132"/>
              <a:gd name="T3" fmla="*/ 174 h 174"/>
              <a:gd name="T4" fmla="*/ 132 w 132"/>
              <a:gd name="T5" fmla="*/ 0 h 174"/>
              <a:gd name="T6" fmla="*/ 0 w 132"/>
              <a:gd name="T7" fmla="*/ 3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4">
                <a:moveTo>
                  <a:pt x="0" y="30"/>
                </a:moveTo>
                <a:cubicBezTo>
                  <a:pt x="36" y="78"/>
                  <a:pt x="73" y="126"/>
                  <a:pt x="109" y="174"/>
                </a:cubicBezTo>
                <a:cubicBezTo>
                  <a:pt x="117" y="116"/>
                  <a:pt x="124" y="58"/>
                  <a:pt x="132" y="0"/>
                </a:cubicBezTo>
                <a:cubicBezTo>
                  <a:pt x="88" y="10"/>
                  <a:pt x="44" y="20"/>
                  <a:pt x="0" y="30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C689539-AB61-4647-93CB-E6B364747A20}"/>
              </a:ext>
            </a:extLst>
          </p:cNvPr>
          <p:cNvSpPr/>
          <p:nvPr userDrawn="1"/>
        </p:nvSpPr>
        <p:spPr bwMode="auto">
          <a:xfrm>
            <a:off x="1927225" y="2595563"/>
            <a:ext cx="95250" cy="134938"/>
          </a:xfrm>
          <a:custGeom>
            <a:avLst/>
            <a:gdLst>
              <a:gd name="T0" fmla="*/ 0 w 125"/>
              <a:gd name="T1" fmla="*/ 32 h 173"/>
              <a:gd name="T2" fmla="*/ 107 w 125"/>
              <a:gd name="T3" fmla="*/ 173 h 173"/>
              <a:gd name="T4" fmla="*/ 125 w 125"/>
              <a:gd name="T5" fmla="*/ 0 h 173"/>
              <a:gd name="T6" fmla="*/ 0 w 125"/>
              <a:gd name="T7" fmla="*/ 3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3">
                <a:moveTo>
                  <a:pt x="0" y="32"/>
                </a:moveTo>
                <a:cubicBezTo>
                  <a:pt x="36" y="79"/>
                  <a:pt x="71" y="126"/>
                  <a:pt x="107" y="173"/>
                </a:cubicBezTo>
                <a:cubicBezTo>
                  <a:pt x="113" y="115"/>
                  <a:pt x="119" y="58"/>
                  <a:pt x="125" y="0"/>
                </a:cubicBezTo>
                <a:cubicBezTo>
                  <a:pt x="83" y="11"/>
                  <a:pt x="41" y="21"/>
                  <a:pt x="0" y="32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3B6C140-A526-471F-915C-681B1C5D9A67}"/>
              </a:ext>
            </a:extLst>
          </p:cNvPr>
          <p:cNvSpPr/>
          <p:nvPr userDrawn="1"/>
        </p:nvSpPr>
        <p:spPr bwMode="auto">
          <a:xfrm>
            <a:off x="50800" y="2595563"/>
            <a:ext cx="1971675" cy="134938"/>
          </a:xfrm>
          <a:custGeom>
            <a:avLst/>
            <a:gdLst>
              <a:gd name="T0" fmla="*/ 1349 w 2558"/>
              <a:gd name="T1" fmla="*/ 174 h 174"/>
              <a:gd name="T2" fmla="*/ 1258 w 2558"/>
              <a:gd name="T3" fmla="*/ 173 h 174"/>
              <a:gd name="T4" fmla="*/ 883 w 2558"/>
              <a:gd name="T5" fmla="*/ 148 h 174"/>
              <a:gd name="T6" fmla="*/ 654 w 2558"/>
              <a:gd name="T7" fmla="*/ 122 h 174"/>
              <a:gd name="T8" fmla="*/ 126 w 2558"/>
              <a:gd name="T9" fmla="*/ 35 h 174"/>
              <a:gd name="T10" fmla="*/ 89 w 2558"/>
              <a:gd name="T11" fmla="*/ 26 h 174"/>
              <a:gd name="T12" fmla="*/ 27 w 2558"/>
              <a:gd name="T13" fmla="*/ 10 h 174"/>
              <a:gd name="T14" fmla="*/ 0 w 2558"/>
              <a:gd name="T15" fmla="*/ 0 h 174"/>
              <a:gd name="T16" fmla="*/ 69 w 2558"/>
              <a:gd name="T17" fmla="*/ 0 h 174"/>
              <a:gd name="T18" fmla="*/ 93 w 2558"/>
              <a:gd name="T19" fmla="*/ 6 h 174"/>
              <a:gd name="T20" fmla="*/ 130 w 2558"/>
              <a:gd name="T21" fmla="*/ 15 h 174"/>
              <a:gd name="T22" fmla="*/ 657 w 2558"/>
              <a:gd name="T23" fmla="*/ 103 h 174"/>
              <a:gd name="T24" fmla="*/ 884 w 2558"/>
              <a:gd name="T25" fmla="*/ 128 h 174"/>
              <a:gd name="T26" fmla="*/ 1259 w 2558"/>
              <a:gd name="T27" fmla="*/ 153 h 174"/>
              <a:gd name="T28" fmla="*/ 1403 w 2558"/>
              <a:gd name="T29" fmla="*/ 153 h 174"/>
              <a:gd name="T30" fmla="*/ 1656 w 2558"/>
              <a:gd name="T31" fmla="*/ 143 h 174"/>
              <a:gd name="T32" fmla="*/ 1760 w 2558"/>
              <a:gd name="T33" fmla="*/ 132 h 174"/>
              <a:gd name="T34" fmla="*/ 2036 w 2558"/>
              <a:gd name="T35" fmla="*/ 96 h 174"/>
              <a:gd name="T36" fmla="*/ 2222 w 2558"/>
              <a:gd name="T37" fmla="*/ 63 h 174"/>
              <a:gd name="T38" fmla="*/ 2346 w 2558"/>
              <a:gd name="T39" fmla="*/ 37 h 174"/>
              <a:gd name="T40" fmla="*/ 2493 w 2558"/>
              <a:gd name="T41" fmla="*/ 0 h 174"/>
              <a:gd name="T42" fmla="*/ 2558 w 2558"/>
              <a:gd name="T43" fmla="*/ 0 h 174"/>
              <a:gd name="T44" fmla="*/ 2532 w 2558"/>
              <a:gd name="T45" fmla="*/ 9 h 174"/>
              <a:gd name="T46" fmla="*/ 2351 w 2558"/>
              <a:gd name="T47" fmla="*/ 57 h 174"/>
              <a:gd name="T48" fmla="*/ 2226 w 2558"/>
              <a:gd name="T49" fmla="*/ 83 h 174"/>
              <a:gd name="T50" fmla="*/ 2039 w 2558"/>
              <a:gd name="T51" fmla="*/ 116 h 174"/>
              <a:gd name="T52" fmla="*/ 1762 w 2558"/>
              <a:gd name="T53" fmla="*/ 152 h 174"/>
              <a:gd name="T54" fmla="*/ 1658 w 2558"/>
              <a:gd name="T55" fmla="*/ 163 h 174"/>
              <a:gd name="T56" fmla="*/ 1403 w 2558"/>
              <a:gd name="T57" fmla="*/ 173 h 174"/>
              <a:gd name="T58" fmla="*/ 1349 w 2558"/>
              <a:gd name="T5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8" h="174">
                <a:moveTo>
                  <a:pt x="1349" y="174"/>
                </a:moveTo>
                <a:cubicBezTo>
                  <a:pt x="1323" y="174"/>
                  <a:pt x="1293" y="174"/>
                  <a:pt x="1258" y="173"/>
                </a:cubicBezTo>
                <a:cubicBezTo>
                  <a:pt x="1111" y="170"/>
                  <a:pt x="995" y="158"/>
                  <a:pt x="883" y="148"/>
                </a:cubicBezTo>
                <a:cubicBezTo>
                  <a:pt x="842" y="144"/>
                  <a:pt x="759" y="135"/>
                  <a:pt x="654" y="122"/>
                </a:cubicBezTo>
                <a:cubicBezTo>
                  <a:pt x="651" y="122"/>
                  <a:pt x="329" y="82"/>
                  <a:pt x="126" y="35"/>
                </a:cubicBezTo>
                <a:cubicBezTo>
                  <a:pt x="107" y="30"/>
                  <a:pt x="89" y="26"/>
                  <a:pt x="89" y="26"/>
                </a:cubicBezTo>
                <a:cubicBezTo>
                  <a:pt x="68" y="21"/>
                  <a:pt x="47" y="15"/>
                  <a:pt x="27" y="10"/>
                </a:cubicBezTo>
                <a:cubicBezTo>
                  <a:pt x="0" y="0"/>
                  <a:pt x="0" y="0"/>
                  <a:pt x="0" y="0"/>
                </a:cubicBezTo>
                <a:cubicBezTo>
                  <a:pt x="41" y="0"/>
                  <a:pt x="69" y="0"/>
                  <a:pt x="69" y="0"/>
                </a:cubicBezTo>
                <a:cubicBezTo>
                  <a:pt x="77" y="2"/>
                  <a:pt x="85" y="4"/>
                  <a:pt x="93" y="6"/>
                </a:cubicBezTo>
                <a:cubicBezTo>
                  <a:pt x="93" y="6"/>
                  <a:pt x="112" y="11"/>
                  <a:pt x="130" y="15"/>
                </a:cubicBezTo>
                <a:cubicBezTo>
                  <a:pt x="333" y="62"/>
                  <a:pt x="653" y="102"/>
                  <a:pt x="657" y="103"/>
                </a:cubicBezTo>
                <a:cubicBezTo>
                  <a:pt x="762" y="115"/>
                  <a:pt x="844" y="124"/>
                  <a:pt x="884" y="128"/>
                </a:cubicBezTo>
                <a:cubicBezTo>
                  <a:pt x="996" y="138"/>
                  <a:pt x="1112" y="150"/>
                  <a:pt x="1259" y="153"/>
                </a:cubicBezTo>
                <a:cubicBezTo>
                  <a:pt x="1324" y="154"/>
                  <a:pt x="1375" y="154"/>
                  <a:pt x="1403" y="153"/>
                </a:cubicBezTo>
                <a:cubicBezTo>
                  <a:pt x="1474" y="153"/>
                  <a:pt x="1554" y="152"/>
                  <a:pt x="1656" y="143"/>
                </a:cubicBezTo>
                <a:cubicBezTo>
                  <a:pt x="1686" y="141"/>
                  <a:pt x="1711" y="138"/>
                  <a:pt x="1760" y="132"/>
                </a:cubicBezTo>
                <a:cubicBezTo>
                  <a:pt x="1818" y="126"/>
                  <a:pt x="1914" y="115"/>
                  <a:pt x="2036" y="96"/>
                </a:cubicBezTo>
                <a:cubicBezTo>
                  <a:pt x="2099" y="86"/>
                  <a:pt x="2164" y="75"/>
                  <a:pt x="2222" y="63"/>
                </a:cubicBezTo>
                <a:cubicBezTo>
                  <a:pt x="2254" y="57"/>
                  <a:pt x="2294" y="49"/>
                  <a:pt x="2346" y="37"/>
                </a:cubicBezTo>
                <a:cubicBezTo>
                  <a:pt x="2395" y="26"/>
                  <a:pt x="2444" y="14"/>
                  <a:pt x="2493" y="0"/>
                </a:cubicBezTo>
                <a:cubicBezTo>
                  <a:pt x="2493" y="0"/>
                  <a:pt x="2493" y="0"/>
                  <a:pt x="2558" y="0"/>
                </a:cubicBezTo>
                <a:cubicBezTo>
                  <a:pt x="2532" y="9"/>
                  <a:pt x="2532" y="9"/>
                  <a:pt x="2532" y="9"/>
                </a:cubicBezTo>
                <a:cubicBezTo>
                  <a:pt x="2473" y="26"/>
                  <a:pt x="2411" y="43"/>
                  <a:pt x="2351" y="57"/>
                </a:cubicBezTo>
                <a:cubicBezTo>
                  <a:pt x="2299" y="69"/>
                  <a:pt x="2258" y="77"/>
                  <a:pt x="2226" y="83"/>
                </a:cubicBezTo>
                <a:cubicBezTo>
                  <a:pt x="2167" y="94"/>
                  <a:pt x="2103" y="106"/>
                  <a:pt x="2039" y="116"/>
                </a:cubicBezTo>
                <a:cubicBezTo>
                  <a:pt x="1916" y="135"/>
                  <a:pt x="1820" y="146"/>
                  <a:pt x="1762" y="152"/>
                </a:cubicBezTo>
                <a:cubicBezTo>
                  <a:pt x="1713" y="158"/>
                  <a:pt x="1688" y="161"/>
                  <a:pt x="1658" y="163"/>
                </a:cubicBezTo>
                <a:cubicBezTo>
                  <a:pt x="1555" y="172"/>
                  <a:pt x="1474" y="173"/>
                  <a:pt x="1403" y="173"/>
                </a:cubicBezTo>
                <a:cubicBezTo>
                  <a:pt x="1390" y="174"/>
                  <a:pt x="1372" y="174"/>
                  <a:pt x="1349" y="174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070A79E-3C50-4AE9-AA96-518E8DC81898}"/>
              </a:ext>
            </a:extLst>
          </p:cNvPr>
          <p:cNvSpPr/>
          <p:nvPr userDrawn="1"/>
        </p:nvSpPr>
        <p:spPr bwMode="auto">
          <a:xfrm>
            <a:off x="319088" y="2655888"/>
            <a:ext cx="101600" cy="134938"/>
          </a:xfrm>
          <a:custGeom>
            <a:avLst/>
            <a:gdLst>
              <a:gd name="T0" fmla="*/ 0 w 131"/>
              <a:gd name="T1" fmla="*/ 0 h 175"/>
              <a:gd name="T2" fmla="*/ 47 w 131"/>
              <a:gd name="T3" fmla="*/ 175 h 175"/>
              <a:gd name="T4" fmla="*/ 131 w 131"/>
              <a:gd name="T5" fmla="*/ 20 h 175"/>
              <a:gd name="T6" fmla="*/ 0 w 131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5">
                <a:moveTo>
                  <a:pt x="0" y="0"/>
                </a:moveTo>
                <a:cubicBezTo>
                  <a:pt x="19" y="60"/>
                  <a:pt x="29" y="114"/>
                  <a:pt x="47" y="175"/>
                </a:cubicBezTo>
                <a:cubicBezTo>
                  <a:pt x="74" y="121"/>
                  <a:pt x="104" y="74"/>
                  <a:pt x="131" y="20"/>
                </a:cubicBezTo>
                <a:cubicBezTo>
                  <a:pt x="85" y="13"/>
                  <a:pt x="46" y="6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590DADB-0174-43C3-A171-F0F49DBBD051}"/>
              </a:ext>
            </a:extLst>
          </p:cNvPr>
          <p:cNvSpPr/>
          <p:nvPr userDrawn="1"/>
        </p:nvSpPr>
        <p:spPr bwMode="auto">
          <a:xfrm>
            <a:off x="2032000" y="2595563"/>
            <a:ext cx="95250" cy="109538"/>
          </a:xfrm>
          <a:custGeom>
            <a:avLst/>
            <a:gdLst>
              <a:gd name="T0" fmla="*/ 0 w 123"/>
              <a:gd name="T1" fmla="*/ 0 h 142"/>
              <a:gd name="T2" fmla="*/ 112 w 123"/>
              <a:gd name="T3" fmla="*/ 142 h 142"/>
              <a:gd name="T4" fmla="*/ 123 w 123"/>
              <a:gd name="T5" fmla="*/ 0 h 142"/>
              <a:gd name="T6" fmla="*/ 0 w 123"/>
              <a:gd name="T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" h="142">
                <a:moveTo>
                  <a:pt x="0" y="0"/>
                </a:moveTo>
                <a:cubicBezTo>
                  <a:pt x="37" y="47"/>
                  <a:pt x="74" y="94"/>
                  <a:pt x="112" y="142"/>
                </a:cubicBezTo>
                <a:cubicBezTo>
                  <a:pt x="115" y="94"/>
                  <a:pt x="119" y="47"/>
                  <a:pt x="123" y="0"/>
                </a:cubicBezTo>
                <a:cubicBezTo>
                  <a:pt x="82" y="0"/>
                  <a:pt x="41" y="0"/>
                  <a:pt x="0" y="0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1B124D-1845-49DE-B7F5-E5E06E467D6F}"/>
              </a:ext>
            </a:extLst>
          </p:cNvPr>
          <p:cNvSpPr/>
          <p:nvPr userDrawn="1"/>
        </p:nvSpPr>
        <p:spPr bwMode="auto">
          <a:xfrm>
            <a:off x="2155825" y="2595563"/>
            <a:ext cx="74613" cy="79375"/>
          </a:xfrm>
          <a:custGeom>
            <a:avLst/>
            <a:gdLst>
              <a:gd name="T0" fmla="*/ 0 w 96"/>
              <a:gd name="T1" fmla="*/ 0 h 102"/>
              <a:gd name="T2" fmla="*/ 88 w 96"/>
              <a:gd name="T3" fmla="*/ 102 h 102"/>
              <a:gd name="T4" fmla="*/ 96 w 96"/>
              <a:gd name="T5" fmla="*/ 0 h 102"/>
              <a:gd name="T6" fmla="*/ 0 w 96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2">
                <a:moveTo>
                  <a:pt x="0" y="0"/>
                </a:moveTo>
                <a:cubicBezTo>
                  <a:pt x="30" y="34"/>
                  <a:pt x="59" y="68"/>
                  <a:pt x="88" y="102"/>
                </a:cubicBezTo>
                <a:cubicBezTo>
                  <a:pt x="91" y="68"/>
                  <a:pt x="93" y="34"/>
                  <a:pt x="96" y="0"/>
                </a:cubicBezTo>
                <a:cubicBezTo>
                  <a:pt x="64" y="0"/>
                  <a:pt x="32" y="0"/>
                  <a:pt x="0" y="0"/>
                </a:cubicBezTo>
                <a:close/>
              </a:path>
            </a:pathLst>
          </a:custGeom>
          <a:solidFill>
            <a:srgbClr val="8DC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3F86C9E-008E-4EE0-BCB6-2CC88F570D12}"/>
              </a:ext>
            </a:extLst>
          </p:cNvPr>
          <p:cNvSpPr/>
          <p:nvPr userDrawn="1"/>
        </p:nvSpPr>
        <p:spPr bwMode="auto">
          <a:xfrm>
            <a:off x="2292350" y="2595563"/>
            <a:ext cx="39688" cy="44450"/>
          </a:xfrm>
          <a:custGeom>
            <a:avLst/>
            <a:gdLst>
              <a:gd name="T0" fmla="*/ 0 w 52"/>
              <a:gd name="T1" fmla="*/ 0 h 57"/>
              <a:gd name="T2" fmla="*/ 50 w 52"/>
              <a:gd name="T3" fmla="*/ 57 h 57"/>
              <a:gd name="T4" fmla="*/ 52 w 52"/>
              <a:gd name="T5" fmla="*/ 0 h 57"/>
              <a:gd name="T6" fmla="*/ 0 w 52"/>
              <a:gd name="T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57">
                <a:moveTo>
                  <a:pt x="0" y="0"/>
                </a:moveTo>
                <a:cubicBezTo>
                  <a:pt x="16" y="19"/>
                  <a:pt x="33" y="38"/>
                  <a:pt x="50" y="57"/>
                </a:cubicBezTo>
                <a:cubicBezTo>
                  <a:pt x="51" y="38"/>
                  <a:pt x="52" y="19"/>
                  <a:pt x="52" y="0"/>
                </a:cubicBezTo>
                <a:cubicBezTo>
                  <a:pt x="35" y="0"/>
                  <a:pt x="17" y="0"/>
                  <a:pt x="0" y="0"/>
                </a:cubicBezTo>
                <a:close/>
              </a:path>
            </a:pathLst>
          </a:custGeom>
          <a:solidFill>
            <a:srgbClr val="E71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EE752170-F2DD-4B87-9BC8-2CE4A73E4F2F}"/>
              </a:ext>
            </a:extLst>
          </p:cNvPr>
          <p:cNvSpPr/>
          <p:nvPr userDrawn="1"/>
        </p:nvSpPr>
        <p:spPr bwMode="auto">
          <a:xfrm>
            <a:off x="2430463" y="2595563"/>
            <a:ext cx="9525" cy="11113"/>
          </a:xfrm>
          <a:custGeom>
            <a:avLst/>
            <a:gdLst>
              <a:gd name="T0" fmla="*/ 0 w 13"/>
              <a:gd name="T1" fmla="*/ 0 h 14"/>
              <a:gd name="T2" fmla="*/ 10 w 13"/>
              <a:gd name="T3" fmla="*/ 14 h 14"/>
              <a:gd name="T4" fmla="*/ 13 w 13"/>
              <a:gd name="T5" fmla="*/ 0 h 14"/>
              <a:gd name="T6" fmla="*/ 0 w 13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4">
                <a:moveTo>
                  <a:pt x="0" y="0"/>
                </a:moveTo>
                <a:cubicBezTo>
                  <a:pt x="3" y="5"/>
                  <a:pt x="7" y="9"/>
                  <a:pt x="10" y="14"/>
                </a:cubicBezTo>
                <a:cubicBezTo>
                  <a:pt x="11" y="9"/>
                  <a:pt x="12" y="5"/>
                  <a:pt x="13" y="0"/>
                </a:cubicBezTo>
                <a:cubicBezTo>
                  <a:pt x="8" y="0"/>
                  <a:pt x="4" y="0"/>
                  <a:pt x="0" y="0"/>
                </a:cubicBezTo>
                <a:close/>
              </a:path>
            </a:pathLst>
          </a:custGeom>
          <a:solidFill>
            <a:srgbClr val="DDD3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9900846-A1D1-4F0A-AD78-F5981818D33F}"/>
              </a:ext>
            </a:extLst>
          </p:cNvPr>
          <p:cNvSpPr/>
          <p:nvPr userDrawn="1"/>
        </p:nvSpPr>
        <p:spPr bwMode="auto">
          <a:xfrm>
            <a:off x="912813" y="2592388"/>
            <a:ext cx="98425" cy="127000"/>
          </a:xfrm>
          <a:custGeom>
            <a:avLst/>
            <a:gdLst>
              <a:gd name="T0" fmla="*/ 127 w 127"/>
              <a:gd name="T1" fmla="*/ 20 h 166"/>
              <a:gd name="T2" fmla="*/ 21 w 127"/>
              <a:gd name="T3" fmla="*/ 166 h 166"/>
              <a:gd name="T4" fmla="*/ 0 w 127"/>
              <a:gd name="T5" fmla="*/ 0 h 166"/>
              <a:gd name="T6" fmla="*/ 127 w 127"/>
              <a:gd name="T7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166">
                <a:moveTo>
                  <a:pt x="127" y="20"/>
                </a:moveTo>
                <a:cubicBezTo>
                  <a:pt x="91" y="68"/>
                  <a:pt x="56" y="117"/>
                  <a:pt x="21" y="166"/>
                </a:cubicBezTo>
                <a:cubicBezTo>
                  <a:pt x="14" y="111"/>
                  <a:pt x="7" y="55"/>
                  <a:pt x="0" y="0"/>
                </a:cubicBezTo>
                <a:cubicBezTo>
                  <a:pt x="42" y="6"/>
                  <a:pt x="84" y="13"/>
                  <a:pt x="127" y="20"/>
                </a:cubicBezTo>
                <a:close/>
              </a:path>
            </a:pathLst>
          </a:custGeom>
          <a:solidFill>
            <a:srgbClr val="DA1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6912DCB-4F8D-4BE4-A7B7-96824C8D1547}"/>
              </a:ext>
            </a:extLst>
          </p:cNvPr>
          <p:cNvSpPr/>
          <p:nvPr userDrawn="1"/>
        </p:nvSpPr>
        <p:spPr bwMode="auto">
          <a:xfrm>
            <a:off x="1014413" y="2611438"/>
            <a:ext cx="101600" cy="142875"/>
          </a:xfrm>
          <a:custGeom>
            <a:avLst/>
            <a:gdLst>
              <a:gd name="T0" fmla="*/ 0 w 131"/>
              <a:gd name="T1" fmla="*/ 0 h 185"/>
              <a:gd name="T2" fmla="*/ 31 w 131"/>
              <a:gd name="T3" fmla="*/ 185 h 185"/>
              <a:gd name="T4" fmla="*/ 131 w 131"/>
              <a:gd name="T5" fmla="*/ 36 h 185"/>
              <a:gd name="T6" fmla="*/ 0 w 131"/>
              <a:gd name="T7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85">
                <a:moveTo>
                  <a:pt x="0" y="0"/>
                </a:moveTo>
                <a:cubicBezTo>
                  <a:pt x="10" y="62"/>
                  <a:pt x="21" y="124"/>
                  <a:pt x="31" y="185"/>
                </a:cubicBezTo>
                <a:cubicBezTo>
                  <a:pt x="64" y="136"/>
                  <a:pt x="98" y="86"/>
                  <a:pt x="131" y="36"/>
                </a:cubicBezTo>
                <a:cubicBezTo>
                  <a:pt x="87" y="24"/>
                  <a:pt x="44" y="12"/>
                  <a:pt x="0" y="0"/>
                </a:cubicBezTo>
                <a:close/>
              </a:path>
            </a:pathLst>
          </a:custGeom>
          <a:solidFill>
            <a:srgbClr val="F9A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8EA4504-6A31-42D8-A9C8-C8758A5E1307}"/>
              </a:ext>
            </a:extLst>
          </p:cNvPr>
          <p:cNvSpPr/>
          <p:nvPr userDrawn="1"/>
        </p:nvSpPr>
        <p:spPr bwMode="auto">
          <a:xfrm>
            <a:off x="1122363" y="2640013"/>
            <a:ext cx="100013" cy="144463"/>
          </a:xfrm>
          <a:custGeom>
            <a:avLst/>
            <a:gdLst>
              <a:gd name="T0" fmla="*/ 0 w 130"/>
              <a:gd name="T1" fmla="*/ 0 h 186"/>
              <a:gd name="T2" fmla="*/ 30 w 130"/>
              <a:gd name="T3" fmla="*/ 186 h 186"/>
              <a:gd name="T4" fmla="*/ 130 w 130"/>
              <a:gd name="T5" fmla="*/ 36 h 186"/>
              <a:gd name="T6" fmla="*/ 0 w 130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86">
                <a:moveTo>
                  <a:pt x="0" y="0"/>
                </a:moveTo>
                <a:cubicBezTo>
                  <a:pt x="10" y="62"/>
                  <a:pt x="20" y="124"/>
                  <a:pt x="30" y="186"/>
                </a:cubicBezTo>
                <a:cubicBezTo>
                  <a:pt x="64" y="136"/>
                  <a:pt x="97" y="86"/>
                  <a:pt x="130" y="36"/>
                </a:cubicBezTo>
                <a:cubicBezTo>
                  <a:pt x="87" y="24"/>
                  <a:pt x="43" y="12"/>
                  <a:pt x="0" y="0"/>
                </a:cubicBezTo>
                <a:close/>
              </a:path>
            </a:pathLst>
          </a:custGeom>
          <a:solidFill>
            <a:srgbClr val="7CBA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8CD7AFF-3F6A-4FF3-8FE0-986ECDD5CB5F}"/>
              </a:ext>
            </a:extLst>
          </p:cNvPr>
          <p:cNvSpPr/>
          <p:nvPr userDrawn="1"/>
        </p:nvSpPr>
        <p:spPr bwMode="auto">
          <a:xfrm>
            <a:off x="1330325" y="2690813"/>
            <a:ext cx="103188" cy="141288"/>
          </a:xfrm>
          <a:custGeom>
            <a:avLst/>
            <a:gdLst>
              <a:gd name="T0" fmla="*/ 0 w 135"/>
              <a:gd name="T1" fmla="*/ 0 h 184"/>
              <a:gd name="T2" fmla="*/ 45 w 135"/>
              <a:gd name="T3" fmla="*/ 184 h 184"/>
              <a:gd name="T4" fmla="*/ 135 w 135"/>
              <a:gd name="T5" fmla="*/ 26 h 184"/>
              <a:gd name="T6" fmla="*/ 0 w 135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84">
                <a:moveTo>
                  <a:pt x="0" y="0"/>
                </a:moveTo>
                <a:cubicBezTo>
                  <a:pt x="15" y="61"/>
                  <a:pt x="30" y="123"/>
                  <a:pt x="45" y="184"/>
                </a:cubicBezTo>
                <a:cubicBezTo>
                  <a:pt x="75" y="131"/>
                  <a:pt x="105" y="79"/>
                  <a:pt x="135" y="26"/>
                </a:cubicBezTo>
                <a:cubicBezTo>
                  <a:pt x="90" y="18"/>
                  <a:pt x="45" y="9"/>
                  <a:pt x="0" y="0"/>
                </a:cubicBezTo>
                <a:close/>
              </a:path>
            </a:pathLst>
          </a:custGeom>
          <a:solidFill>
            <a:srgbClr val="F7A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9521FAE-F089-4AB1-8877-E1178CA6F614}"/>
              </a:ext>
            </a:extLst>
          </p:cNvPr>
          <p:cNvSpPr/>
          <p:nvPr userDrawn="1"/>
        </p:nvSpPr>
        <p:spPr bwMode="auto">
          <a:xfrm>
            <a:off x="1439863" y="2708275"/>
            <a:ext cx="103188" cy="141288"/>
          </a:xfrm>
          <a:custGeom>
            <a:avLst/>
            <a:gdLst>
              <a:gd name="T0" fmla="*/ 0 w 134"/>
              <a:gd name="T1" fmla="*/ 0 h 184"/>
              <a:gd name="T2" fmla="*/ 44 w 134"/>
              <a:gd name="T3" fmla="*/ 184 h 184"/>
              <a:gd name="T4" fmla="*/ 134 w 134"/>
              <a:gd name="T5" fmla="*/ 26 h 184"/>
              <a:gd name="T6" fmla="*/ 0 w 134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4">
                <a:moveTo>
                  <a:pt x="0" y="0"/>
                </a:moveTo>
                <a:cubicBezTo>
                  <a:pt x="14" y="61"/>
                  <a:pt x="29" y="122"/>
                  <a:pt x="44" y="184"/>
                </a:cubicBezTo>
                <a:cubicBezTo>
                  <a:pt x="74" y="131"/>
                  <a:pt x="104" y="79"/>
                  <a:pt x="134" y="26"/>
                </a:cubicBezTo>
                <a:cubicBezTo>
                  <a:pt x="89" y="17"/>
                  <a:pt x="44" y="9"/>
                  <a:pt x="0" y="0"/>
                </a:cubicBezTo>
                <a:close/>
              </a:path>
            </a:pathLst>
          </a:custGeom>
          <a:solidFill>
            <a:srgbClr val="5DAC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D0429BB-267E-42D6-837D-3C98D9C1DD40}"/>
              </a:ext>
            </a:extLst>
          </p:cNvPr>
          <p:cNvSpPr/>
          <p:nvPr userDrawn="1"/>
        </p:nvSpPr>
        <p:spPr bwMode="auto">
          <a:xfrm>
            <a:off x="1543050" y="2727325"/>
            <a:ext cx="101600" cy="138113"/>
          </a:xfrm>
          <a:custGeom>
            <a:avLst/>
            <a:gdLst>
              <a:gd name="T0" fmla="*/ 0 w 132"/>
              <a:gd name="T1" fmla="*/ 0 h 179"/>
              <a:gd name="T2" fmla="*/ 47 w 132"/>
              <a:gd name="T3" fmla="*/ 179 h 179"/>
              <a:gd name="T4" fmla="*/ 132 w 132"/>
              <a:gd name="T5" fmla="*/ 20 h 179"/>
              <a:gd name="T6" fmla="*/ 0 w 132"/>
              <a:gd name="T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79">
                <a:moveTo>
                  <a:pt x="0" y="0"/>
                </a:moveTo>
                <a:cubicBezTo>
                  <a:pt x="16" y="59"/>
                  <a:pt x="31" y="119"/>
                  <a:pt x="47" y="179"/>
                </a:cubicBezTo>
                <a:cubicBezTo>
                  <a:pt x="75" y="126"/>
                  <a:pt x="104" y="73"/>
                  <a:pt x="132" y="20"/>
                </a:cubicBezTo>
                <a:cubicBezTo>
                  <a:pt x="88" y="13"/>
                  <a:pt x="44" y="7"/>
                  <a:pt x="0" y="0"/>
                </a:cubicBezTo>
                <a:close/>
              </a:path>
            </a:pathLst>
          </a:custGeom>
          <a:solidFill>
            <a:srgbClr val="CE1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3468AD5-81B7-4672-AE54-ACCE5C2DCEA4}"/>
              </a:ext>
            </a:extLst>
          </p:cNvPr>
          <p:cNvSpPr/>
          <p:nvPr userDrawn="1"/>
        </p:nvSpPr>
        <p:spPr bwMode="auto">
          <a:xfrm>
            <a:off x="1651000" y="2743200"/>
            <a:ext cx="103188" cy="144463"/>
          </a:xfrm>
          <a:custGeom>
            <a:avLst/>
            <a:gdLst>
              <a:gd name="T0" fmla="*/ 0 w 134"/>
              <a:gd name="T1" fmla="*/ 0 h 186"/>
              <a:gd name="T2" fmla="*/ 52 w 134"/>
              <a:gd name="T3" fmla="*/ 186 h 186"/>
              <a:gd name="T4" fmla="*/ 134 w 134"/>
              <a:gd name="T5" fmla="*/ 17 h 186"/>
              <a:gd name="T6" fmla="*/ 0 w 134"/>
              <a:gd name="T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" h="186">
                <a:moveTo>
                  <a:pt x="0" y="0"/>
                </a:moveTo>
                <a:cubicBezTo>
                  <a:pt x="17" y="62"/>
                  <a:pt x="34" y="124"/>
                  <a:pt x="52" y="186"/>
                </a:cubicBezTo>
                <a:cubicBezTo>
                  <a:pt x="79" y="129"/>
                  <a:pt x="107" y="73"/>
                  <a:pt x="134" y="17"/>
                </a:cubicBezTo>
                <a:cubicBezTo>
                  <a:pt x="90" y="11"/>
                  <a:pt x="45" y="6"/>
                  <a:pt x="0" y="0"/>
                </a:cubicBezTo>
                <a:close/>
              </a:path>
            </a:pathLst>
          </a:custGeom>
          <a:solidFill>
            <a:srgbClr val="F8AB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DA4D869-9E6D-4C89-8796-E3D2DD4FBC9D}"/>
              </a:ext>
            </a:extLst>
          </p:cNvPr>
          <p:cNvSpPr/>
          <p:nvPr userDrawn="1"/>
        </p:nvSpPr>
        <p:spPr bwMode="auto">
          <a:xfrm>
            <a:off x="1757363" y="2759075"/>
            <a:ext cx="106363" cy="138113"/>
          </a:xfrm>
          <a:custGeom>
            <a:avLst/>
            <a:gdLst>
              <a:gd name="T0" fmla="*/ 0 w 137"/>
              <a:gd name="T1" fmla="*/ 0 h 180"/>
              <a:gd name="T2" fmla="*/ 54 w 137"/>
              <a:gd name="T3" fmla="*/ 180 h 180"/>
              <a:gd name="T4" fmla="*/ 137 w 137"/>
              <a:gd name="T5" fmla="*/ 12 h 180"/>
              <a:gd name="T6" fmla="*/ 0 w 137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80">
                <a:moveTo>
                  <a:pt x="0" y="0"/>
                </a:moveTo>
                <a:cubicBezTo>
                  <a:pt x="18" y="60"/>
                  <a:pt x="36" y="120"/>
                  <a:pt x="54" y="180"/>
                </a:cubicBezTo>
                <a:cubicBezTo>
                  <a:pt x="81" y="124"/>
                  <a:pt x="109" y="68"/>
                  <a:pt x="137" y="12"/>
                </a:cubicBezTo>
                <a:cubicBezTo>
                  <a:pt x="91" y="8"/>
                  <a:pt x="46" y="4"/>
                  <a:pt x="0" y="0"/>
                </a:cubicBezTo>
                <a:close/>
              </a:path>
            </a:pathLst>
          </a:custGeom>
          <a:solidFill>
            <a:srgbClr val="78B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F4650F3-2C34-4C66-ACFD-09E911A84A02}"/>
              </a:ext>
            </a:extLst>
          </p:cNvPr>
          <p:cNvSpPr/>
          <p:nvPr userDrawn="1"/>
        </p:nvSpPr>
        <p:spPr bwMode="auto">
          <a:xfrm>
            <a:off x="1863725" y="2771775"/>
            <a:ext cx="104775" cy="130175"/>
          </a:xfrm>
          <a:custGeom>
            <a:avLst/>
            <a:gdLst>
              <a:gd name="T0" fmla="*/ 0 w 135"/>
              <a:gd name="T1" fmla="*/ 0 h 169"/>
              <a:gd name="T2" fmla="*/ 61 w 135"/>
              <a:gd name="T3" fmla="*/ 169 h 169"/>
              <a:gd name="T4" fmla="*/ 135 w 135"/>
              <a:gd name="T5" fmla="*/ 10 h 169"/>
              <a:gd name="T6" fmla="*/ 0 w 135"/>
              <a:gd name="T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69">
                <a:moveTo>
                  <a:pt x="0" y="0"/>
                </a:moveTo>
                <a:cubicBezTo>
                  <a:pt x="21" y="56"/>
                  <a:pt x="41" y="112"/>
                  <a:pt x="61" y="169"/>
                </a:cubicBezTo>
                <a:cubicBezTo>
                  <a:pt x="86" y="116"/>
                  <a:pt x="110" y="63"/>
                  <a:pt x="135" y="10"/>
                </a:cubicBezTo>
                <a:cubicBezTo>
                  <a:pt x="90" y="6"/>
                  <a:pt x="45" y="3"/>
                  <a:pt x="0" y="0"/>
                </a:cubicBezTo>
                <a:close/>
              </a:path>
            </a:pathLst>
          </a:custGeom>
          <a:solidFill>
            <a:srgbClr val="D41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925BD65-5E27-4A81-AA40-4EA71B98B1FB}"/>
              </a:ext>
            </a:extLst>
          </p:cNvPr>
          <p:cNvSpPr/>
          <p:nvPr userDrawn="1"/>
        </p:nvSpPr>
        <p:spPr bwMode="auto">
          <a:xfrm>
            <a:off x="1970088" y="2781300"/>
            <a:ext cx="106363" cy="133350"/>
          </a:xfrm>
          <a:custGeom>
            <a:avLst/>
            <a:gdLst>
              <a:gd name="T0" fmla="*/ 0 w 137"/>
              <a:gd name="T1" fmla="*/ 0 h 174"/>
              <a:gd name="T2" fmla="*/ 70 w 137"/>
              <a:gd name="T3" fmla="*/ 174 h 174"/>
              <a:gd name="T4" fmla="*/ 137 w 137"/>
              <a:gd name="T5" fmla="*/ 7 h 174"/>
              <a:gd name="T6" fmla="*/ 0 w 137"/>
              <a:gd name="T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74">
                <a:moveTo>
                  <a:pt x="0" y="0"/>
                </a:moveTo>
                <a:cubicBezTo>
                  <a:pt x="24" y="58"/>
                  <a:pt x="47" y="116"/>
                  <a:pt x="70" y="174"/>
                </a:cubicBezTo>
                <a:cubicBezTo>
                  <a:pt x="92" y="118"/>
                  <a:pt x="114" y="62"/>
                  <a:pt x="137" y="7"/>
                </a:cubicBezTo>
                <a:cubicBezTo>
                  <a:pt x="91" y="4"/>
                  <a:pt x="46" y="2"/>
                  <a:pt x="0" y="0"/>
                </a:cubicBezTo>
                <a:close/>
              </a:path>
            </a:pathLst>
          </a:custGeom>
          <a:solidFill>
            <a:srgbClr val="F7A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155AE77-83B0-4BAF-A146-857D6B0E17A1}"/>
              </a:ext>
            </a:extLst>
          </p:cNvPr>
          <p:cNvSpPr/>
          <p:nvPr userDrawn="1"/>
        </p:nvSpPr>
        <p:spPr bwMode="auto">
          <a:xfrm>
            <a:off x="2081213" y="2786063"/>
            <a:ext cx="104775" cy="134938"/>
          </a:xfrm>
          <a:custGeom>
            <a:avLst/>
            <a:gdLst>
              <a:gd name="T0" fmla="*/ 0 w 135"/>
              <a:gd name="T1" fmla="*/ 0 h 175"/>
              <a:gd name="T2" fmla="*/ 70 w 135"/>
              <a:gd name="T3" fmla="*/ 175 h 175"/>
              <a:gd name="T4" fmla="*/ 135 w 135"/>
              <a:gd name="T5" fmla="*/ 4 h 175"/>
              <a:gd name="T6" fmla="*/ 0 w 135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" h="175">
                <a:moveTo>
                  <a:pt x="0" y="0"/>
                </a:moveTo>
                <a:cubicBezTo>
                  <a:pt x="23" y="59"/>
                  <a:pt x="46" y="117"/>
                  <a:pt x="70" y="175"/>
                </a:cubicBezTo>
                <a:cubicBezTo>
                  <a:pt x="91" y="118"/>
                  <a:pt x="113" y="61"/>
                  <a:pt x="135" y="4"/>
                </a:cubicBezTo>
                <a:cubicBezTo>
                  <a:pt x="90" y="3"/>
                  <a:pt x="45" y="2"/>
                  <a:pt x="0" y="0"/>
                </a:cubicBezTo>
                <a:close/>
              </a:path>
            </a:pathLst>
          </a:custGeom>
          <a:solidFill>
            <a:srgbClr val="6CB6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BA0E0B0-5779-45F6-A802-F87E420127FE}"/>
              </a:ext>
            </a:extLst>
          </p:cNvPr>
          <p:cNvSpPr/>
          <p:nvPr userDrawn="1"/>
        </p:nvSpPr>
        <p:spPr bwMode="auto">
          <a:xfrm>
            <a:off x="2185988" y="2782888"/>
            <a:ext cx="100013" cy="131763"/>
          </a:xfrm>
          <a:custGeom>
            <a:avLst/>
            <a:gdLst>
              <a:gd name="T0" fmla="*/ 0 w 131"/>
              <a:gd name="T1" fmla="*/ 9 h 172"/>
              <a:gd name="T2" fmla="*/ 81 w 131"/>
              <a:gd name="T3" fmla="*/ 172 h 172"/>
              <a:gd name="T4" fmla="*/ 131 w 131"/>
              <a:gd name="T5" fmla="*/ 0 h 172"/>
              <a:gd name="T6" fmla="*/ 0 w 131"/>
              <a:gd name="T7" fmla="*/ 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72">
                <a:moveTo>
                  <a:pt x="0" y="9"/>
                </a:moveTo>
                <a:cubicBezTo>
                  <a:pt x="27" y="63"/>
                  <a:pt x="54" y="117"/>
                  <a:pt x="81" y="172"/>
                </a:cubicBezTo>
                <a:cubicBezTo>
                  <a:pt x="97" y="115"/>
                  <a:pt x="114" y="58"/>
                  <a:pt x="131" y="0"/>
                </a:cubicBezTo>
                <a:cubicBezTo>
                  <a:pt x="87" y="3"/>
                  <a:pt x="44" y="6"/>
                  <a:pt x="0" y="9"/>
                </a:cubicBezTo>
                <a:close/>
              </a:path>
            </a:pathLst>
          </a:custGeom>
          <a:solidFill>
            <a:srgbClr val="C91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43D98D60-598B-45D7-97B6-29F039431059}"/>
              </a:ext>
            </a:extLst>
          </p:cNvPr>
          <p:cNvSpPr/>
          <p:nvPr userDrawn="1"/>
        </p:nvSpPr>
        <p:spPr bwMode="auto">
          <a:xfrm>
            <a:off x="2295525" y="2778125"/>
            <a:ext cx="100013" cy="133350"/>
          </a:xfrm>
          <a:custGeom>
            <a:avLst/>
            <a:gdLst>
              <a:gd name="T0" fmla="*/ 0 w 130"/>
              <a:gd name="T1" fmla="*/ 9 h 174"/>
              <a:gd name="T2" fmla="*/ 85 w 130"/>
              <a:gd name="T3" fmla="*/ 174 h 174"/>
              <a:gd name="T4" fmla="*/ 130 w 130"/>
              <a:gd name="T5" fmla="*/ 0 h 174"/>
              <a:gd name="T6" fmla="*/ 0 w 130"/>
              <a:gd name="T7" fmla="*/ 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74">
                <a:moveTo>
                  <a:pt x="0" y="9"/>
                </a:moveTo>
                <a:cubicBezTo>
                  <a:pt x="28" y="64"/>
                  <a:pt x="57" y="119"/>
                  <a:pt x="85" y="174"/>
                </a:cubicBezTo>
                <a:cubicBezTo>
                  <a:pt x="100" y="116"/>
                  <a:pt x="115" y="58"/>
                  <a:pt x="130" y="0"/>
                </a:cubicBezTo>
                <a:cubicBezTo>
                  <a:pt x="86" y="3"/>
                  <a:pt x="43" y="6"/>
                  <a:pt x="0" y="9"/>
                </a:cubicBezTo>
                <a:close/>
              </a:path>
            </a:pathLst>
          </a:custGeom>
          <a:solidFill>
            <a:srgbClr val="FDC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60ABAF4-E5F3-4744-BD4B-E352834A8FE9}"/>
              </a:ext>
            </a:extLst>
          </p:cNvPr>
          <p:cNvSpPr/>
          <p:nvPr userDrawn="1"/>
        </p:nvSpPr>
        <p:spPr bwMode="auto">
          <a:xfrm>
            <a:off x="2403475" y="2767013"/>
            <a:ext cx="101600" cy="133350"/>
          </a:xfrm>
          <a:custGeom>
            <a:avLst/>
            <a:gdLst>
              <a:gd name="T0" fmla="*/ 0 w 133"/>
              <a:gd name="T1" fmla="*/ 15 h 174"/>
              <a:gd name="T2" fmla="*/ 88 w 133"/>
              <a:gd name="T3" fmla="*/ 174 h 174"/>
              <a:gd name="T4" fmla="*/ 133 w 133"/>
              <a:gd name="T5" fmla="*/ 0 h 174"/>
              <a:gd name="T6" fmla="*/ 0 w 133"/>
              <a:gd name="T7" fmla="*/ 1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4">
                <a:moveTo>
                  <a:pt x="0" y="15"/>
                </a:moveTo>
                <a:cubicBezTo>
                  <a:pt x="29" y="68"/>
                  <a:pt x="59" y="121"/>
                  <a:pt x="88" y="174"/>
                </a:cubicBezTo>
                <a:cubicBezTo>
                  <a:pt x="103" y="116"/>
                  <a:pt x="118" y="58"/>
                  <a:pt x="133" y="0"/>
                </a:cubicBezTo>
                <a:cubicBezTo>
                  <a:pt x="88" y="5"/>
                  <a:pt x="44" y="10"/>
                  <a:pt x="0" y="15"/>
                </a:cubicBezTo>
                <a:close/>
              </a:path>
            </a:pathLst>
          </a:custGeom>
          <a:solidFill>
            <a:srgbClr val="77B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C4CA4313-0A94-465A-BB92-A22D79172146}"/>
              </a:ext>
            </a:extLst>
          </p:cNvPr>
          <p:cNvSpPr/>
          <p:nvPr userDrawn="1"/>
        </p:nvSpPr>
        <p:spPr bwMode="auto">
          <a:xfrm>
            <a:off x="2509838" y="2755900"/>
            <a:ext cx="100013" cy="130175"/>
          </a:xfrm>
          <a:custGeom>
            <a:avLst/>
            <a:gdLst>
              <a:gd name="T0" fmla="*/ 0 w 129"/>
              <a:gd name="T1" fmla="*/ 14 h 169"/>
              <a:gd name="T2" fmla="*/ 94 w 129"/>
              <a:gd name="T3" fmla="*/ 169 h 169"/>
              <a:gd name="T4" fmla="*/ 129 w 129"/>
              <a:gd name="T5" fmla="*/ 0 h 169"/>
              <a:gd name="T6" fmla="*/ 0 w 129"/>
              <a:gd name="T7" fmla="*/ 1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69">
                <a:moveTo>
                  <a:pt x="0" y="14"/>
                </a:moveTo>
                <a:cubicBezTo>
                  <a:pt x="31" y="65"/>
                  <a:pt x="63" y="117"/>
                  <a:pt x="94" y="169"/>
                </a:cubicBezTo>
                <a:cubicBezTo>
                  <a:pt x="105" y="112"/>
                  <a:pt x="117" y="56"/>
                  <a:pt x="129" y="0"/>
                </a:cubicBezTo>
                <a:cubicBezTo>
                  <a:pt x="86" y="4"/>
                  <a:pt x="43" y="9"/>
                  <a:pt x="0" y="14"/>
                </a:cubicBezTo>
                <a:close/>
              </a:path>
            </a:pathLst>
          </a:custGeom>
          <a:solidFill>
            <a:srgbClr val="D619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6A74A17-1ABC-45AD-A0C5-0157BC00313B}"/>
              </a:ext>
            </a:extLst>
          </p:cNvPr>
          <p:cNvSpPr/>
          <p:nvPr userDrawn="1"/>
        </p:nvSpPr>
        <p:spPr bwMode="auto">
          <a:xfrm>
            <a:off x="2617788" y="2740025"/>
            <a:ext cx="101600" cy="134938"/>
          </a:xfrm>
          <a:custGeom>
            <a:avLst/>
            <a:gdLst>
              <a:gd name="T0" fmla="*/ 0 w 133"/>
              <a:gd name="T1" fmla="*/ 20 h 175"/>
              <a:gd name="T2" fmla="*/ 101 w 133"/>
              <a:gd name="T3" fmla="*/ 175 h 175"/>
              <a:gd name="T4" fmla="*/ 133 w 133"/>
              <a:gd name="T5" fmla="*/ 0 h 175"/>
              <a:gd name="T6" fmla="*/ 0 w 133"/>
              <a:gd name="T7" fmla="*/ 2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5">
                <a:moveTo>
                  <a:pt x="0" y="20"/>
                </a:moveTo>
                <a:cubicBezTo>
                  <a:pt x="34" y="71"/>
                  <a:pt x="67" y="123"/>
                  <a:pt x="101" y="175"/>
                </a:cubicBezTo>
                <a:cubicBezTo>
                  <a:pt x="111" y="117"/>
                  <a:pt x="122" y="58"/>
                  <a:pt x="133" y="0"/>
                </a:cubicBezTo>
                <a:cubicBezTo>
                  <a:pt x="89" y="6"/>
                  <a:pt x="45" y="13"/>
                  <a:pt x="0" y="20"/>
                </a:cubicBezTo>
                <a:close/>
              </a:path>
            </a:pathLst>
          </a:custGeom>
          <a:solidFill>
            <a:srgbClr val="F7A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4205BC2-2F82-4F7A-9B93-7E68A13C52DA}"/>
              </a:ext>
            </a:extLst>
          </p:cNvPr>
          <p:cNvSpPr/>
          <p:nvPr userDrawn="1"/>
        </p:nvSpPr>
        <p:spPr bwMode="auto">
          <a:xfrm>
            <a:off x="2725738" y="2720975"/>
            <a:ext cx="103188" cy="133350"/>
          </a:xfrm>
          <a:custGeom>
            <a:avLst/>
            <a:gdLst>
              <a:gd name="T0" fmla="*/ 0 w 133"/>
              <a:gd name="T1" fmla="*/ 23 h 173"/>
              <a:gd name="T2" fmla="*/ 101 w 133"/>
              <a:gd name="T3" fmla="*/ 173 h 173"/>
              <a:gd name="T4" fmla="*/ 133 w 133"/>
              <a:gd name="T5" fmla="*/ 0 h 173"/>
              <a:gd name="T6" fmla="*/ 0 w 133"/>
              <a:gd name="T7" fmla="*/ 2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173">
                <a:moveTo>
                  <a:pt x="0" y="23"/>
                </a:moveTo>
                <a:cubicBezTo>
                  <a:pt x="34" y="73"/>
                  <a:pt x="67" y="123"/>
                  <a:pt x="101" y="173"/>
                </a:cubicBezTo>
                <a:cubicBezTo>
                  <a:pt x="112" y="115"/>
                  <a:pt x="122" y="58"/>
                  <a:pt x="133" y="0"/>
                </a:cubicBezTo>
                <a:cubicBezTo>
                  <a:pt x="88" y="8"/>
                  <a:pt x="44" y="15"/>
                  <a:pt x="0" y="23"/>
                </a:cubicBezTo>
                <a:close/>
              </a:path>
            </a:pathLst>
          </a:custGeom>
          <a:solidFill>
            <a:srgbClr val="78B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31A45EA-9CD7-48CF-9A47-6952A958BA8F}"/>
              </a:ext>
            </a:extLst>
          </p:cNvPr>
          <p:cNvSpPr/>
          <p:nvPr userDrawn="1"/>
        </p:nvSpPr>
        <p:spPr bwMode="auto">
          <a:xfrm>
            <a:off x="2832100" y="2701925"/>
            <a:ext cx="96838" cy="133350"/>
          </a:xfrm>
          <a:custGeom>
            <a:avLst/>
            <a:gdLst>
              <a:gd name="T0" fmla="*/ 0 w 126"/>
              <a:gd name="T1" fmla="*/ 25 h 172"/>
              <a:gd name="T2" fmla="*/ 100 w 126"/>
              <a:gd name="T3" fmla="*/ 172 h 172"/>
              <a:gd name="T4" fmla="*/ 126 w 126"/>
              <a:gd name="T5" fmla="*/ 0 h 172"/>
              <a:gd name="T6" fmla="*/ 0 w 126"/>
              <a:gd name="T7" fmla="*/ 2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172">
                <a:moveTo>
                  <a:pt x="0" y="25"/>
                </a:moveTo>
                <a:cubicBezTo>
                  <a:pt x="33" y="74"/>
                  <a:pt x="66" y="123"/>
                  <a:pt x="100" y="172"/>
                </a:cubicBezTo>
                <a:cubicBezTo>
                  <a:pt x="108" y="114"/>
                  <a:pt x="117" y="57"/>
                  <a:pt x="126" y="0"/>
                </a:cubicBezTo>
                <a:cubicBezTo>
                  <a:pt x="84" y="8"/>
                  <a:pt x="42" y="16"/>
                  <a:pt x="0" y="25"/>
                </a:cubicBezTo>
                <a:close/>
              </a:path>
            </a:pathLst>
          </a:custGeom>
          <a:solidFill>
            <a:srgbClr val="DF1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CBCDE0B-7835-4CB5-A886-EA154BC7286D}"/>
              </a:ext>
            </a:extLst>
          </p:cNvPr>
          <p:cNvSpPr/>
          <p:nvPr userDrawn="1"/>
        </p:nvSpPr>
        <p:spPr bwMode="auto">
          <a:xfrm>
            <a:off x="962025" y="2593975"/>
            <a:ext cx="1966913" cy="196850"/>
          </a:xfrm>
          <a:custGeom>
            <a:avLst/>
            <a:gdLst>
              <a:gd name="T0" fmla="*/ 1337 w 2553"/>
              <a:gd name="T1" fmla="*/ 247 h 256"/>
              <a:gd name="T2" fmla="*/ 1247 w 2553"/>
              <a:gd name="T3" fmla="*/ 241 h 256"/>
              <a:gd name="T4" fmla="*/ 873 w 2553"/>
              <a:gd name="T5" fmla="*/ 195 h 256"/>
              <a:gd name="T6" fmla="*/ 646 w 2553"/>
              <a:gd name="T7" fmla="*/ 158 h 256"/>
              <a:gd name="T8" fmla="*/ 123 w 2553"/>
              <a:gd name="T9" fmla="*/ 41 h 256"/>
              <a:gd name="T10" fmla="*/ 87 w 2553"/>
              <a:gd name="T11" fmla="*/ 30 h 256"/>
              <a:gd name="T12" fmla="*/ 26 w 2553"/>
              <a:gd name="T13" fmla="*/ 11 h 256"/>
              <a:gd name="T14" fmla="*/ 0 w 2553"/>
              <a:gd name="T15" fmla="*/ 0 h 256"/>
              <a:gd name="T16" fmla="*/ 68 w 2553"/>
              <a:gd name="T17" fmla="*/ 4 h 256"/>
              <a:gd name="T18" fmla="*/ 93 w 2553"/>
              <a:gd name="T19" fmla="*/ 11 h 256"/>
              <a:gd name="T20" fmla="*/ 129 w 2553"/>
              <a:gd name="T21" fmla="*/ 22 h 256"/>
              <a:gd name="T22" fmla="*/ 650 w 2553"/>
              <a:gd name="T23" fmla="*/ 138 h 256"/>
              <a:gd name="T24" fmla="*/ 876 w 2553"/>
              <a:gd name="T25" fmla="*/ 176 h 256"/>
              <a:gd name="T26" fmla="*/ 1248 w 2553"/>
              <a:gd name="T27" fmla="*/ 221 h 256"/>
              <a:gd name="T28" fmla="*/ 1392 w 2553"/>
              <a:gd name="T29" fmla="*/ 229 h 256"/>
              <a:gd name="T30" fmla="*/ 1646 w 2553"/>
              <a:gd name="T31" fmla="*/ 233 h 256"/>
              <a:gd name="T32" fmla="*/ 1750 w 2553"/>
              <a:gd name="T33" fmla="*/ 228 h 256"/>
              <a:gd name="T34" fmla="*/ 2027 w 2553"/>
              <a:gd name="T35" fmla="*/ 206 h 256"/>
              <a:gd name="T36" fmla="*/ 2215 w 2553"/>
              <a:gd name="T37" fmla="*/ 184 h 256"/>
              <a:gd name="T38" fmla="*/ 2340 w 2553"/>
              <a:gd name="T39" fmla="*/ 165 h 256"/>
              <a:gd name="T40" fmla="*/ 2489 w 2553"/>
              <a:gd name="T41" fmla="*/ 135 h 256"/>
              <a:gd name="T42" fmla="*/ 2553 w 2553"/>
              <a:gd name="T43" fmla="*/ 139 h 256"/>
              <a:gd name="T44" fmla="*/ 2528 w 2553"/>
              <a:gd name="T45" fmla="*/ 146 h 256"/>
              <a:gd name="T46" fmla="*/ 2344 w 2553"/>
              <a:gd name="T47" fmla="*/ 184 h 256"/>
              <a:gd name="T48" fmla="*/ 2218 w 2553"/>
              <a:gd name="T49" fmla="*/ 204 h 256"/>
              <a:gd name="T50" fmla="*/ 2029 w 2553"/>
              <a:gd name="T51" fmla="*/ 226 h 256"/>
              <a:gd name="T52" fmla="*/ 1751 w 2553"/>
              <a:gd name="T53" fmla="*/ 248 h 256"/>
              <a:gd name="T54" fmla="*/ 1646 w 2553"/>
              <a:gd name="T55" fmla="*/ 253 h 256"/>
              <a:gd name="T56" fmla="*/ 1391 w 2553"/>
              <a:gd name="T57" fmla="*/ 249 h 256"/>
              <a:gd name="T58" fmla="*/ 1337 w 2553"/>
              <a:gd name="T59" fmla="*/ 24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3" h="256">
                <a:moveTo>
                  <a:pt x="1337" y="247"/>
                </a:moveTo>
                <a:cubicBezTo>
                  <a:pt x="1312" y="245"/>
                  <a:pt x="1281" y="244"/>
                  <a:pt x="1247" y="241"/>
                </a:cubicBezTo>
                <a:cubicBezTo>
                  <a:pt x="1099" y="230"/>
                  <a:pt x="984" y="212"/>
                  <a:pt x="873" y="195"/>
                </a:cubicBezTo>
                <a:cubicBezTo>
                  <a:pt x="833" y="189"/>
                  <a:pt x="751" y="176"/>
                  <a:pt x="646" y="158"/>
                </a:cubicBezTo>
                <a:cubicBezTo>
                  <a:pt x="643" y="157"/>
                  <a:pt x="324" y="100"/>
                  <a:pt x="123" y="41"/>
                </a:cubicBezTo>
                <a:cubicBezTo>
                  <a:pt x="105" y="36"/>
                  <a:pt x="87" y="30"/>
                  <a:pt x="87" y="30"/>
                </a:cubicBezTo>
                <a:cubicBezTo>
                  <a:pt x="66" y="24"/>
                  <a:pt x="46" y="18"/>
                  <a:pt x="26" y="11"/>
                </a:cubicBezTo>
                <a:cubicBezTo>
                  <a:pt x="0" y="0"/>
                  <a:pt x="0" y="0"/>
                  <a:pt x="0" y="0"/>
                </a:cubicBezTo>
                <a:cubicBezTo>
                  <a:pt x="40" y="2"/>
                  <a:pt x="68" y="4"/>
                  <a:pt x="68" y="4"/>
                </a:cubicBezTo>
                <a:cubicBezTo>
                  <a:pt x="76" y="6"/>
                  <a:pt x="84" y="9"/>
                  <a:pt x="93" y="11"/>
                </a:cubicBezTo>
                <a:cubicBezTo>
                  <a:pt x="93" y="11"/>
                  <a:pt x="110" y="17"/>
                  <a:pt x="129" y="22"/>
                </a:cubicBezTo>
                <a:cubicBezTo>
                  <a:pt x="328" y="80"/>
                  <a:pt x="647" y="137"/>
                  <a:pt x="650" y="138"/>
                </a:cubicBezTo>
                <a:cubicBezTo>
                  <a:pt x="754" y="157"/>
                  <a:pt x="836" y="170"/>
                  <a:pt x="876" y="176"/>
                </a:cubicBezTo>
                <a:cubicBezTo>
                  <a:pt x="987" y="192"/>
                  <a:pt x="1102" y="210"/>
                  <a:pt x="1248" y="221"/>
                </a:cubicBezTo>
                <a:cubicBezTo>
                  <a:pt x="1313" y="226"/>
                  <a:pt x="1365" y="228"/>
                  <a:pt x="1392" y="229"/>
                </a:cubicBezTo>
                <a:cubicBezTo>
                  <a:pt x="1463" y="233"/>
                  <a:pt x="1543" y="236"/>
                  <a:pt x="1646" y="233"/>
                </a:cubicBezTo>
                <a:cubicBezTo>
                  <a:pt x="1676" y="232"/>
                  <a:pt x="1700" y="231"/>
                  <a:pt x="1750" y="228"/>
                </a:cubicBezTo>
                <a:cubicBezTo>
                  <a:pt x="1808" y="224"/>
                  <a:pt x="1904" y="219"/>
                  <a:pt x="2027" y="206"/>
                </a:cubicBezTo>
                <a:cubicBezTo>
                  <a:pt x="2091" y="200"/>
                  <a:pt x="2156" y="192"/>
                  <a:pt x="2215" y="184"/>
                </a:cubicBezTo>
                <a:cubicBezTo>
                  <a:pt x="2247" y="179"/>
                  <a:pt x="2288" y="174"/>
                  <a:pt x="2340" y="165"/>
                </a:cubicBezTo>
                <a:cubicBezTo>
                  <a:pt x="2390" y="156"/>
                  <a:pt x="2439" y="146"/>
                  <a:pt x="2489" y="135"/>
                </a:cubicBezTo>
                <a:cubicBezTo>
                  <a:pt x="2489" y="135"/>
                  <a:pt x="2489" y="135"/>
                  <a:pt x="2553" y="139"/>
                </a:cubicBezTo>
                <a:cubicBezTo>
                  <a:pt x="2528" y="146"/>
                  <a:pt x="2528" y="146"/>
                  <a:pt x="2528" y="146"/>
                </a:cubicBezTo>
                <a:cubicBezTo>
                  <a:pt x="2467" y="160"/>
                  <a:pt x="2405" y="174"/>
                  <a:pt x="2344" y="184"/>
                </a:cubicBezTo>
                <a:cubicBezTo>
                  <a:pt x="2291" y="193"/>
                  <a:pt x="2250" y="199"/>
                  <a:pt x="2218" y="204"/>
                </a:cubicBezTo>
                <a:cubicBezTo>
                  <a:pt x="2159" y="212"/>
                  <a:pt x="2094" y="220"/>
                  <a:pt x="2029" y="226"/>
                </a:cubicBezTo>
                <a:cubicBezTo>
                  <a:pt x="1906" y="239"/>
                  <a:pt x="1809" y="244"/>
                  <a:pt x="1751" y="248"/>
                </a:cubicBezTo>
                <a:cubicBezTo>
                  <a:pt x="1701" y="251"/>
                  <a:pt x="1677" y="252"/>
                  <a:pt x="1646" y="253"/>
                </a:cubicBezTo>
                <a:cubicBezTo>
                  <a:pt x="1543" y="256"/>
                  <a:pt x="1462" y="253"/>
                  <a:pt x="1391" y="249"/>
                </a:cubicBezTo>
                <a:cubicBezTo>
                  <a:pt x="1378" y="249"/>
                  <a:pt x="1360" y="248"/>
                  <a:pt x="1337" y="247"/>
                </a:cubicBezTo>
                <a:close/>
              </a:path>
            </a:pathLst>
          </a:custGeom>
          <a:solidFill>
            <a:srgbClr val="E72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AD87BF7-7D86-44CB-B427-9A43E7EB200D}"/>
              </a:ext>
            </a:extLst>
          </p:cNvPr>
          <p:cNvSpPr/>
          <p:nvPr userDrawn="1"/>
        </p:nvSpPr>
        <p:spPr bwMode="auto">
          <a:xfrm>
            <a:off x="1225550" y="2668588"/>
            <a:ext cx="100013" cy="136525"/>
          </a:xfrm>
          <a:custGeom>
            <a:avLst/>
            <a:gdLst>
              <a:gd name="T0" fmla="*/ 0 w 129"/>
              <a:gd name="T1" fmla="*/ 0 h 177"/>
              <a:gd name="T2" fmla="*/ 37 w 129"/>
              <a:gd name="T3" fmla="*/ 177 h 177"/>
              <a:gd name="T4" fmla="*/ 129 w 129"/>
              <a:gd name="T5" fmla="*/ 27 h 177"/>
              <a:gd name="T6" fmla="*/ 0 w 129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77">
                <a:moveTo>
                  <a:pt x="0" y="0"/>
                </a:moveTo>
                <a:cubicBezTo>
                  <a:pt x="15" y="61"/>
                  <a:pt x="23" y="116"/>
                  <a:pt x="37" y="177"/>
                </a:cubicBezTo>
                <a:cubicBezTo>
                  <a:pt x="67" y="124"/>
                  <a:pt x="99" y="79"/>
                  <a:pt x="129" y="27"/>
                </a:cubicBezTo>
                <a:cubicBezTo>
                  <a:pt x="84" y="18"/>
                  <a:pt x="45" y="8"/>
                  <a:pt x="0" y="0"/>
                </a:cubicBezTo>
                <a:close/>
              </a:path>
            </a:pathLst>
          </a:custGeom>
          <a:solidFill>
            <a:srgbClr val="C81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190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0FB0EC0-7B72-4925-966E-71E0C6B30902}"/>
              </a:ext>
            </a:extLst>
          </p:cNvPr>
          <p:cNvGrpSpPr/>
          <p:nvPr userDrawn="1"/>
        </p:nvGrpSpPr>
        <p:grpSpPr>
          <a:xfrm>
            <a:off x="0" y="5784980"/>
            <a:ext cx="12202345" cy="1073021"/>
            <a:chOff x="9231313" y="4002088"/>
            <a:chExt cx="2960688" cy="260350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0A22EF75-DD55-4897-A9C8-065FA9772B39}"/>
                </a:ext>
              </a:extLst>
            </p:cNvPr>
            <p:cNvSpPr/>
            <p:nvPr userDrawn="1"/>
          </p:nvSpPr>
          <p:spPr bwMode="auto">
            <a:xfrm>
              <a:off x="9231313" y="4002088"/>
              <a:ext cx="2960688" cy="260350"/>
            </a:xfrm>
            <a:custGeom>
              <a:avLst/>
              <a:gdLst>
                <a:gd name="T0" fmla="*/ 3800 w 3840"/>
                <a:gd name="T1" fmla="*/ 32 h 338"/>
                <a:gd name="T2" fmla="*/ 3775 w 3840"/>
                <a:gd name="T3" fmla="*/ 21 h 338"/>
                <a:gd name="T4" fmla="*/ 3756 w 3840"/>
                <a:gd name="T5" fmla="*/ 48 h 338"/>
                <a:gd name="T6" fmla="*/ 3579 w 3840"/>
                <a:gd name="T7" fmla="*/ 75 h 338"/>
                <a:gd name="T8" fmla="*/ 3585 w 3840"/>
                <a:gd name="T9" fmla="*/ 36 h 338"/>
                <a:gd name="T10" fmla="*/ 3544 w 3840"/>
                <a:gd name="T11" fmla="*/ 56 h 338"/>
                <a:gd name="T12" fmla="*/ 3530 w 3840"/>
                <a:gd name="T13" fmla="*/ 77 h 338"/>
                <a:gd name="T14" fmla="*/ 3442 w 3840"/>
                <a:gd name="T15" fmla="*/ 71 h 338"/>
                <a:gd name="T16" fmla="*/ 3419 w 3840"/>
                <a:gd name="T17" fmla="*/ 55 h 338"/>
                <a:gd name="T18" fmla="*/ 3392 w 3840"/>
                <a:gd name="T19" fmla="*/ 46 h 338"/>
                <a:gd name="T20" fmla="*/ 3386 w 3840"/>
                <a:gd name="T21" fmla="*/ 84 h 338"/>
                <a:gd name="T22" fmla="*/ 2999 w 3840"/>
                <a:gd name="T23" fmla="*/ 137 h 338"/>
                <a:gd name="T24" fmla="*/ 2985 w 3840"/>
                <a:gd name="T25" fmla="*/ 119 h 338"/>
                <a:gd name="T26" fmla="*/ 2926 w 3840"/>
                <a:gd name="T27" fmla="*/ 110 h 338"/>
                <a:gd name="T28" fmla="*/ 2939 w 3840"/>
                <a:gd name="T29" fmla="*/ 142 h 338"/>
                <a:gd name="T30" fmla="*/ 2615 w 3840"/>
                <a:gd name="T31" fmla="*/ 155 h 338"/>
                <a:gd name="T32" fmla="*/ 2602 w 3840"/>
                <a:gd name="T33" fmla="*/ 118 h 338"/>
                <a:gd name="T34" fmla="*/ 2576 w 3840"/>
                <a:gd name="T35" fmla="*/ 166 h 338"/>
                <a:gd name="T36" fmla="*/ 2441 w 3840"/>
                <a:gd name="T37" fmla="*/ 172 h 338"/>
                <a:gd name="T38" fmla="*/ 2391 w 3840"/>
                <a:gd name="T39" fmla="*/ 144 h 338"/>
                <a:gd name="T40" fmla="*/ 2286 w 3840"/>
                <a:gd name="T41" fmla="*/ 160 h 338"/>
                <a:gd name="T42" fmla="*/ 2246 w 3840"/>
                <a:gd name="T43" fmla="*/ 159 h 338"/>
                <a:gd name="T44" fmla="*/ 2220 w 3840"/>
                <a:gd name="T45" fmla="*/ 143 h 338"/>
                <a:gd name="T46" fmla="*/ 2172 w 3840"/>
                <a:gd name="T47" fmla="*/ 175 h 338"/>
                <a:gd name="T48" fmla="*/ 2167 w 3840"/>
                <a:gd name="T49" fmla="*/ 152 h 338"/>
                <a:gd name="T50" fmla="*/ 2123 w 3840"/>
                <a:gd name="T51" fmla="*/ 152 h 338"/>
                <a:gd name="T52" fmla="*/ 2096 w 3840"/>
                <a:gd name="T53" fmla="*/ 157 h 338"/>
                <a:gd name="T54" fmla="*/ 2071 w 3840"/>
                <a:gd name="T55" fmla="*/ 166 h 338"/>
                <a:gd name="T56" fmla="*/ 1852 w 3840"/>
                <a:gd name="T57" fmla="*/ 180 h 338"/>
                <a:gd name="T58" fmla="*/ 1809 w 3840"/>
                <a:gd name="T59" fmla="*/ 188 h 338"/>
                <a:gd name="T60" fmla="*/ 1790 w 3840"/>
                <a:gd name="T61" fmla="*/ 183 h 338"/>
                <a:gd name="T62" fmla="*/ 1751 w 3840"/>
                <a:gd name="T63" fmla="*/ 166 h 338"/>
                <a:gd name="T64" fmla="*/ 1550 w 3840"/>
                <a:gd name="T65" fmla="*/ 165 h 338"/>
                <a:gd name="T66" fmla="*/ 1512 w 3840"/>
                <a:gd name="T67" fmla="*/ 184 h 338"/>
                <a:gd name="T68" fmla="*/ 1476 w 3840"/>
                <a:gd name="T69" fmla="*/ 174 h 338"/>
                <a:gd name="T70" fmla="*/ 1169 w 3840"/>
                <a:gd name="T71" fmla="*/ 166 h 338"/>
                <a:gd name="T72" fmla="*/ 1161 w 3840"/>
                <a:gd name="T73" fmla="*/ 145 h 338"/>
                <a:gd name="T74" fmla="*/ 1122 w 3840"/>
                <a:gd name="T75" fmla="*/ 147 h 338"/>
                <a:gd name="T76" fmla="*/ 987 w 3840"/>
                <a:gd name="T77" fmla="*/ 153 h 338"/>
                <a:gd name="T78" fmla="*/ 982 w 3840"/>
                <a:gd name="T79" fmla="*/ 125 h 338"/>
                <a:gd name="T80" fmla="*/ 954 w 3840"/>
                <a:gd name="T81" fmla="*/ 142 h 338"/>
                <a:gd name="T82" fmla="*/ 918 w 3840"/>
                <a:gd name="T83" fmla="*/ 139 h 338"/>
                <a:gd name="T84" fmla="*/ 897 w 3840"/>
                <a:gd name="T85" fmla="*/ 112 h 338"/>
                <a:gd name="T86" fmla="*/ 883 w 3840"/>
                <a:gd name="T87" fmla="*/ 148 h 338"/>
                <a:gd name="T88" fmla="*/ 792 w 3840"/>
                <a:gd name="T89" fmla="*/ 146 h 338"/>
                <a:gd name="T90" fmla="*/ 799 w 3840"/>
                <a:gd name="T91" fmla="*/ 118 h 338"/>
                <a:gd name="T92" fmla="*/ 760 w 3840"/>
                <a:gd name="T93" fmla="*/ 143 h 338"/>
                <a:gd name="T94" fmla="*/ 712 w 3840"/>
                <a:gd name="T95" fmla="*/ 142 h 338"/>
                <a:gd name="T96" fmla="*/ 677 w 3840"/>
                <a:gd name="T97" fmla="*/ 119 h 338"/>
                <a:gd name="T98" fmla="*/ 672 w 3840"/>
                <a:gd name="T99" fmla="*/ 91 h 338"/>
                <a:gd name="T100" fmla="*/ 639 w 3840"/>
                <a:gd name="T101" fmla="*/ 89 h 338"/>
                <a:gd name="T102" fmla="*/ 625 w 3840"/>
                <a:gd name="T103" fmla="*/ 102 h 338"/>
                <a:gd name="T104" fmla="*/ 619 w 3840"/>
                <a:gd name="T105" fmla="*/ 133 h 338"/>
                <a:gd name="T106" fmla="*/ 142 w 3840"/>
                <a:gd name="T107" fmla="*/ 64 h 338"/>
                <a:gd name="T108" fmla="*/ 92 w 3840"/>
                <a:gd name="T109" fmla="*/ 7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0" h="338">
                  <a:moveTo>
                    <a:pt x="0" y="76"/>
                  </a:moveTo>
                  <a:cubicBezTo>
                    <a:pt x="0" y="196"/>
                    <a:pt x="0" y="338"/>
                    <a:pt x="0" y="338"/>
                  </a:cubicBezTo>
                  <a:cubicBezTo>
                    <a:pt x="0" y="338"/>
                    <a:pt x="2560" y="338"/>
                    <a:pt x="3840" y="338"/>
                  </a:cubicBezTo>
                  <a:cubicBezTo>
                    <a:pt x="3840" y="204"/>
                    <a:pt x="3840" y="170"/>
                    <a:pt x="3840" y="36"/>
                  </a:cubicBezTo>
                  <a:cubicBezTo>
                    <a:pt x="3826" y="39"/>
                    <a:pt x="3812" y="41"/>
                    <a:pt x="3798" y="44"/>
                  </a:cubicBezTo>
                  <a:cubicBezTo>
                    <a:pt x="3798" y="42"/>
                    <a:pt x="3797" y="37"/>
                    <a:pt x="3800" y="32"/>
                  </a:cubicBezTo>
                  <a:cubicBezTo>
                    <a:pt x="3803" y="26"/>
                    <a:pt x="3807" y="24"/>
                    <a:pt x="3809" y="23"/>
                  </a:cubicBezTo>
                  <a:cubicBezTo>
                    <a:pt x="3805" y="24"/>
                    <a:pt x="3797" y="26"/>
                    <a:pt x="3791" y="34"/>
                  </a:cubicBezTo>
                  <a:cubicBezTo>
                    <a:pt x="3789" y="36"/>
                    <a:pt x="3788" y="38"/>
                    <a:pt x="3787" y="40"/>
                  </a:cubicBezTo>
                  <a:cubicBezTo>
                    <a:pt x="3785" y="38"/>
                    <a:pt x="3784" y="36"/>
                    <a:pt x="3783" y="33"/>
                  </a:cubicBezTo>
                  <a:cubicBezTo>
                    <a:pt x="3779" y="21"/>
                    <a:pt x="3787" y="11"/>
                    <a:pt x="3788" y="10"/>
                  </a:cubicBezTo>
                  <a:cubicBezTo>
                    <a:pt x="3786" y="11"/>
                    <a:pt x="3780" y="14"/>
                    <a:pt x="3775" y="21"/>
                  </a:cubicBezTo>
                  <a:cubicBezTo>
                    <a:pt x="3769" y="29"/>
                    <a:pt x="3770" y="39"/>
                    <a:pt x="3770" y="41"/>
                  </a:cubicBezTo>
                  <a:cubicBezTo>
                    <a:pt x="3767" y="39"/>
                    <a:pt x="3766" y="36"/>
                    <a:pt x="3765" y="34"/>
                  </a:cubicBezTo>
                  <a:cubicBezTo>
                    <a:pt x="3758" y="23"/>
                    <a:pt x="3762" y="4"/>
                    <a:pt x="3762" y="3"/>
                  </a:cubicBezTo>
                  <a:cubicBezTo>
                    <a:pt x="3762" y="2"/>
                    <a:pt x="3762" y="1"/>
                    <a:pt x="3762" y="0"/>
                  </a:cubicBezTo>
                  <a:cubicBezTo>
                    <a:pt x="3761" y="0"/>
                    <a:pt x="3755" y="8"/>
                    <a:pt x="3752" y="13"/>
                  </a:cubicBezTo>
                  <a:cubicBezTo>
                    <a:pt x="3746" y="27"/>
                    <a:pt x="3753" y="42"/>
                    <a:pt x="3756" y="48"/>
                  </a:cubicBezTo>
                  <a:cubicBezTo>
                    <a:pt x="3753" y="44"/>
                    <a:pt x="3748" y="39"/>
                    <a:pt x="3742" y="35"/>
                  </a:cubicBezTo>
                  <a:cubicBezTo>
                    <a:pt x="3726" y="23"/>
                    <a:pt x="3710" y="20"/>
                    <a:pt x="3700" y="18"/>
                  </a:cubicBezTo>
                  <a:cubicBezTo>
                    <a:pt x="3703" y="19"/>
                    <a:pt x="3717" y="24"/>
                    <a:pt x="3725" y="37"/>
                  </a:cubicBezTo>
                  <a:cubicBezTo>
                    <a:pt x="3729" y="45"/>
                    <a:pt x="3730" y="53"/>
                    <a:pt x="3730" y="57"/>
                  </a:cubicBezTo>
                  <a:cubicBezTo>
                    <a:pt x="3701" y="62"/>
                    <a:pt x="3670" y="66"/>
                    <a:pt x="3638" y="69"/>
                  </a:cubicBezTo>
                  <a:cubicBezTo>
                    <a:pt x="3618" y="72"/>
                    <a:pt x="3598" y="73"/>
                    <a:pt x="3579" y="75"/>
                  </a:cubicBezTo>
                  <a:cubicBezTo>
                    <a:pt x="3579" y="72"/>
                    <a:pt x="3579" y="69"/>
                    <a:pt x="3580" y="66"/>
                  </a:cubicBezTo>
                  <a:cubicBezTo>
                    <a:pt x="3584" y="57"/>
                    <a:pt x="3593" y="53"/>
                    <a:pt x="3595" y="53"/>
                  </a:cubicBezTo>
                  <a:cubicBezTo>
                    <a:pt x="3593" y="53"/>
                    <a:pt x="3588" y="53"/>
                    <a:pt x="3583" y="55"/>
                  </a:cubicBezTo>
                  <a:cubicBezTo>
                    <a:pt x="3577" y="57"/>
                    <a:pt x="3574" y="61"/>
                    <a:pt x="3573" y="63"/>
                  </a:cubicBezTo>
                  <a:cubicBezTo>
                    <a:pt x="3573" y="61"/>
                    <a:pt x="3572" y="57"/>
                    <a:pt x="3573" y="52"/>
                  </a:cubicBezTo>
                  <a:cubicBezTo>
                    <a:pt x="3576" y="43"/>
                    <a:pt x="3583" y="38"/>
                    <a:pt x="3585" y="36"/>
                  </a:cubicBezTo>
                  <a:cubicBezTo>
                    <a:pt x="3583" y="37"/>
                    <a:pt x="3573" y="39"/>
                    <a:pt x="3568" y="48"/>
                  </a:cubicBezTo>
                  <a:cubicBezTo>
                    <a:pt x="3564" y="52"/>
                    <a:pt x="3563" y="57"/>
                    <a:pt x="3563" y="60"/>
                  </a:cubicBezTo>
                  <a:cubicBezTo>
                    <a:pt x="3561" y="58"/>
                    <a:pt x="3558" y="56"/>
                    <a:pt x="3556" y="52"/>
                  </a:cubicBezTo>
                  <a:cubicBezTo>
                    <a:pt x="3552" y="43"/>
                    <a:pt x="3557" y="34"/>
                    <a:pt x="3557" y="33"/>
                  </a:cubicBezTo>
                  <a:cubicBezTo>
                    <a:pt x="3553" y="35"/>
                    <a:pt x="3550" y="39"/>
                    <a:pt x="3549" y="40"/>
                  </a:cubicBezTo>
                  <a:cubicBezTo>
                    <a:pt x="3545" y="46"/>
                    <a:pt x="3545" y="51"/>
                    <a:pt x="3544" y="56"/>
                  </a:cubicBezTo>
                  <a:cubicBezTo>
                    <a:pt x="3544" y="60"/>
                    <a:pt x="3544" y="64"/>
                    <a:pt x="3544" y="66"/>
                  </a:cubicBezTo>
                  <a:cubicBezTo>
                    <a:pt x="3537" y="61"/>
                    <a:pt x="3530" y="56"/>
                    <a:pt x="3525" y="53"/>
                  </a:cubicBezTo>
                  <a:cubicBezTo>
                    <a:pt x="3511" y="45"/>
                    <a:pt x="3506" y="44"/>
                    <a:pt x="3502" y="43"/>
                  </a:cubicBezTo>
                  <a:cubicBezTo>
                    <a:pt x="3495" y="43"/>
                    <a:pt x="3490" y="44"/>
                    <a:pt x="3487" y="45"/>
                  </a:cubicBezTo>
                  <a:cubicBezTo>
                    <a:pt x="3492" y="46"/>
                    <a:pt x="3498" y="48"/>
                    <a:pt x="3505" y="52"/>
                  </a:cubicBezTo>
                  <a:cubicBezTo>
                    <a:pt x="3519" y="60"/>
                    <a:pt x="3527" y="71"/>
                    <a:pt x="3530" y="77"/>
                  </a:cubicBezTo>
                  <a:cubicBezTo>
                    <a:pt x="3524" y="79"/>
                    <a:pt x="3516" y="81"/>
                    <a:pt x="3508" y="82"/>
                  </a:cubicBezTo>
                  <a:cubicBezTo>
                    <a:pt x="3486" y="87"/>
                    <a:pt x="3466" y="88"/>
                    <a:pt x="3449" y="88"/>
                  </a:cubicBezTo>
                  <a:cubicBezTo>
                    <a:pt x="3444" y="88"/>
                    <a:pt x="3439" y="89"/>
                    <a:pt x="3435" y="89"/>
                  </a:cubicBezTo>
                  <a:cubicBezTo>
                    <a:pt x="3438" y="85"/>
                    <a:pt x="3442" y="81"/>
                    <a:pt x="3446" y="78"/>
                  </a:cubicBezTo>
                  <a:cubicBezTo>
                    <a:pt x="3453" y="72"/>
                    <a:pt x="3459" y="66"/>
                    <a:pt x="3465" y="62"/>
                  </a:cubicBezTo>
                  <a:cubicBezTo>
                    <a:pt x="3461" y="62"/>
                    <a:pt x="3451" y="64"/>
                    <a:pt x="3442" y="71"/>
                  </a:cubicBezTo>
                  <a:cubicBezTo>
                    <a:pt x="3435" y="76"/>
                    <a:pt x="3431" y="82"/>
                    <a:pt x="3429" y="86"/>
                  </a:cubicBezTo>
                  <a:cubicBezTo>
                    <a:pt x="3428" y="84"/>
                    <a:pt x="3426" y="79"/>
                    <a:pt x="3427" y="74"/>
                  </a:cubicBezTo>
                  <a:cubicBezTo>
                    <a:pt x="3429" y="61"/>
                    <a:pt x="3442" y="54"/>
                    <a:pt x="3443" y="54"/>
                  </a:cubicBezTo>
                  <a:cubicBezTo>
                    <a:pt x="3442" y="54"/>
                    <a:pt x="3434" y="53"/>
                    <a:pt x="3426" y="59"/>
                  </a:cubicBezTo>
                  <a:cubicBezTo>
                    <a:pt x="3421" y="63"/>
                    <a:pt x="3419" y="69"/>
                    <a:pt x="3419" y="71"/>
                  </a:cubicBezTo>
                  <a:cubicBezTo>
                    <a:pt x="3418" y="67"/>
                    <a:pt x="3418" y="61"/>
                    <a:pt x="3419" y="55"/>
                  </a:cubicBezTo>
                  <a:cubicBezTo>
                    <a:pt x="3421" y="45"/>
                    <a:pt x="3425" y="37"/>
                    <a:pt x="3428" y="32"/>
                  </a:cubicBezTo>
                  <a:cubicBezTo>
                    <a:pt x="3425" y="34"/>
                    <a:pt x="3417" y="41"/>
                    <a:pt x="3413" y="52"/>
                  </a:cubicBezTo>
                  <a:cubicBezTo>
                    <a:pt x="3410" y="59"/>
                    <a:pt x="3410" y="66"/>
                    <a:pt x="3410" y="69"/>
                  </a:cubicBezTo>
                  <a:cubicBezTo>
                    <a:pt x="3407" y="66"/>
                    <a:pt x="3404" y="61"/>
                    <a:pt x="3402" y="54"/>
                  </a:cubicBezTo>
                  <a:cubicBezTo>
                    <a:pt x="3397" y="40"/>
                    <a:pt x="3399" y="28"/>
                    <a:pt x="3401" y="22"/>
                  </a:cubicBezTo>
                  <a:cubicBezTo>
                    <a:pt x="3398" y="27"/>
                    <a:pt x="3394" y="35"/>
                    <a:pt x="3392" y="46"/>
                  </a:cubicBezTo>
                  <a:cubicBezTo>
                    <a:pt x="3390" y="59"/>
                    <a:pt x="3393" y="69"/>
                    <a:pt x="3395" y="75"/>
                  </a:cubicBezTo>
                  <a:cubicBezTo>
                    <a:pt x="3392" y="70"/>
                    <a:pt x="3387" y="63"/>
                    <a:pt x="3380" y="58"/>
                  </a:cubicBezTo>
                  <a:cubicBezTo>
                    <a:pt x="3364" y="44"/>
                    <a:pt x="3345" y="43"/>
                    <a:pt x="3339" y="43"/>
                  </a:cubicBezTo>
                  <a:cubicBezTo>
                    <a:pt x="3349" y="48"/>
                    <a:pt x="3358" y="53"/>
                    <a:pt x="3364" y="56"/>
                  </a:cubicBezTo>
                  <a:cubicBezTo>
                    <a:pt x="3374" y="62"/>
                    <a:pt x="3377" y="65"/>
                    <a:pt x="3379" y="69"/>
                  </a:cubicBezTo>
                  <a:cubicBezTo>
                    <a:pt x="3383" y="73"/>
                    <a:pt x="3384" y="78"/>
                    <a:pt x="3386" y="84"/>
                  </a:cubicBezTo>
                  <a:cubicBezTo>
                    <a:pt x="3388" y="90"/>
                    <a:pt x="3389" y="94"/>
                    <a:pt x="3387" y="96"/>
                  </a:cubicBezTo>
                  <a:cubicBezTo>
                    <a:pt x="3384" y="99"/>
                    <a:pt x="3377" y="97"/>
                    <a:pt x="3376" y="96"/>
                  </a:cubicBezTo>
                  <a:cubicBezTo>
                    <a:pt x="3372" y="97"/>
                    <a:pt x="3364" y="99"/>
                    <a:pt x="3355" y="101"/>
                  </a:cubicBezTo>
                  <a:cubicBezTo>
                    <a:pt x="3323" y="106"/>
                    <a:pt x="3299" y="108"/>
                    <a:pt x="3290" y="109"/>
                  </a:cubicBezTo>
                  <a:cubicBezTo>
                    <a:pt x="3232" y="114"/>
                    <a:pt x="3214" y="120"/>
                    <a:pt x="3118" y="128"/>
                  </a:cubicBezTo>
                  <a:cubicBezTo>
                    <a:pt x="3088" y="131"/>
                    <a:pt x="3047" y="134"/>
                    <a:pt x="2999" y="137"/>
                  </a:cubicBezTo>
                  <a:cubicBezTo>
                    <a:pt x="3000" y="134"/>
                    <a:pt x="3001" y="130"/>
                    <a:pt x="3004" y="127"/>
                  </a:cubicBezTo>
                  <a:cubicBezTo>
                    <a:pt x="3012" y="118"/>
                    <a:pt x="3023" y="115"/>
                    <a:pt x="3027" y="115"/>
                  </a:cubicBezTo>
                  <a:cubicBezTo>
                    <a:pt x="3022" y="114"/>
                    <a:pt x="3012" y="114"/>
                    <a:pt x="3001" y="119"/>
                  </a:cubicBezTo>
                  <a:cubicBezTo>
                    <a:pt x="2989" y="125"/>
                    <a:pt x="2983" y="134"/>
                    <a:pt x="2980" y="138"/>
                  </a:cubicBezTo>
                  <a:cubicBezTo>
                    <a:pt x="2979" y="137"/>
                    <a:pt x="2977" y="135"/>
                    <a:pt x="2977" y="132"/>
                  </a:cubicBezTo>
                  <a:cubicBezTo>
                    <a:pt x="2977" y="127"/>
                    <a:pt x="2981" y="123"/>
                    <a:pt x="2985" y="119"/>
                  </a:cubicBezTo>
                  <a:cubicBezTo>
                    <a:pt x="2990" y="114"/>
                    <a:pt x="2997" y="108"/>
                    <a:pt x="3006" y="102"/>
                  </a:cubicBezTo>
                  <a:cubicBezTo>
                    <a:pt x="2998" y="102"/>
                    <a:pt x="2992" y="105"/>
                    <a:pt x="2988" y="106"/>
                  </a:cubicBezTo>
                  <a:cubicBezTo>
                    <a:pt x="2985" y="108"/>
                    <a:pt x="2977" y="112"/>
                    <a:pt x="2970" y="121"/>
                  </a:cubicBezTo>
                  <a:cubicBezTo>
                    <a:pt x="2966" y="127"/>
                    <a:pt x="2965" y="133"/>
                    <a:pt x="2964" y="136"/>
                  </a:cubicBezTo>
                  <a:cubicBezTo>
                    <a:pt x="2962" y="133"/>
                    <a:pt x="2959" y="130"/>
                    <a:pt x="2956" y="127"/>
                  </a:cubicBezTo>
                  <a:cubicBezTo>
                    <a:pt x="2945" y="116"/>
                    <a:pt x="2933" y="112"/>
                    <a:pt x="2926" y="110"/>
                  </a:cubicBezTo>
                  <a:cubicBezTo>
                    <a:pt x="2931" y="112"/>
                    <a:pt x="2938" y="117"/>
                    <a:pt x="2944" y="125"/>
                  </a:cubicBezTo>
                  <a:cubicBezTo>
                    <a:pt x="2948" y="130"/>
                    <a:pt x="2950" y="134"/>
                    <a:pt x="2952" y="138"/>
                  </a:cubicBezTo>
                  <a:cubicBezTo>
                    <a:pt x="2949" y="134"/>
                    <a:pt x="2944" y="130"/>
                    <a:pt x="2936" y="126"/>
                  </a:cubicBezTo>
                  <a:cubicBezTo>
                    <a:pt x="2929" y="122"/>
                    <a:pt x="2923" y="121"/>
                    <a:pt x="2919" y="120"/>
                  </a:cubicBezTo>
                  <a:cubicBezTo>
                    <a:pt x="2922" y="122"/>
                    <a:pt x="2926" y="124"/>
                    <a:pt x="2931" y="129"/>
                  </a:cubicBezTo>
                  <a:cubicBezTo>
                    <a:pt x="2935" y="134"/>
                    <a:pt x="2938" y="139"/>
                    <a:pt x="2939" y="142"/>
                  </a:cubicBezTo>
                  <a:cubicBezTo>
                    <a:pt x="2896" y="147"/>
                    <a:pt x="2851" y="151"/>
                    <a:pt x="2806" y="155"/>
                  </a:cubicBezTo>
                  <a:cubicBezTo>
                    <a:pt x="2742" y="159"/>
                    <a:pt x="2681" y="162"/>
                    <a:pt x="2623" y="163"/>
                  </a:cubicBezTo>
                  <a:cubicBezTo>
                    <a:pt x="2623" y="161"/>
                    <a:pt x="2623" y="157"/>
                    <a:pt x="2624" y="154"/>
                  </a:cubicBezTo>
                  <a:cubicBezTo>
                    <a:pt x="2627" y="148"/>
                    <a:pt x="2634" y="143"/>
                    <a:pt x="2642" y="143"/>
                  </a:cubicBezTo>
                  <a:cubicBezTo>
                    <a:pt x="2640" y="142"/>
                    <a:pt x="2634" y="142"/>
                    <a:pt x="2628" y="144"/>
                  </a:cubicBezTo>
                  <a:cubicBezTo>
                    <a:pt x="2620" y="147"/>
                    <a:pt x="2616" y="153"/>
                    <a:pt x="2615" y="155"/>
                  </a:cubicBezTo>
                  <a:cubicBezTo>
                    <a:pt x="2615" y="151"/>
                    <a:pt x="2615" y="147"/>
                    <a:pt x="2617" y="142"/>
                  </a:cubicBezTo>
                  <a:cubicBezTo>
                    <a:pt x="2621" y="129"/>
                    <a:pt x="2633" y="124"/>
                    <a:pt x="2632" y="123"/>
                  </a:cubicBezTo>
                  <a:cubicBezTo>
                    <a:pt x="2631" y="122"/>
                    <a:pt x="2614" y="127"/>
                    <a:pt x="2608" y="141"/>
                  </a:cubicBezTo>
                  <a:cubicBezTo>
                    <a:pt x="2603" y="151"/>
                    <a:pt x="2605" y="160"/>
                    <a:pt x="2603" y="160"/>
                  </a:cubicBezTo>
                  <a:cubicBezTo>
                    <a:pt x="2601" y="161"/>
                    <a:pt x="2598" y="153"/>
                    <a:pt x="2597" y="146"/>
                  </a:cubicBezTo>
                  <a:cubicBezTo>
                    <a:pt x="2596" y="134"/>
                    <a:pt x="2599" y="124"/>
                    <a:pt x="2602" y="118"/>
                  </a:cubicBezTo>
                  <a:cubicBezTo>
                    <a:pt x="2600" y="120"/>
                    <a:pt x="2593" y="124"/>
                    <a:pt x="2589" y="133"/>
                  </a:cubicBezTo>
                  <a:cubicBezTo>
                    <a:pt x="2584" y="143"/>
                    <a:pt x="2587" y="153"/>
                    <a:pt x="2587" y="156"/>
                  </a:cubicBezTo>
                  <a:cubicBezTo>
                    <a:pt x="2584" y="152"/>
                    <a:pt x="2580" y="148"/>
                    <a:pt x="2575" y="144"/>
                  </a:cubicBezTo>
                  <a:cubicBezTo>
                    <a:pt x="2559" y="134"/>
                    <a:pt x="2542" y="134"/>
                    <a:pt x="2534" y="134"/>
                  </a:cubicBezTo>
                  <a:cubicBezTo>
                    <a:pt x="2541" y="137"/>
                    <a:pt x="2548" y="141"/>
                    <a:pt x="2556" y="147"/>
                  </a:cubicBezTo>
                  <a:cubicBezTo>
                    <a:pt x="2565" y="154"/>
                    <a:pt x="2571" y="160"/>
                    <a:pt x="2576" y="166"/>
                  </a:cubicBezTo>
                  <a:cubicBezTo>
                    <a:pt x="2558" y="168"/>
                    <a:pt x="2538" y="170"/>
                    <a:pt x="2518" y="171"/>
                  </a:cubicBezTo>
                  <a:cubicBezTo>
                    <a:pt x="2495" y="172"/>
                    <a:pt x="2472" y="173"/>
                    <a:pt x="2452" y="173"/>
                  </a:cubicBezTo>
                  <a:cubicBezTo>
                    <a:pt x="2456" y="168"/>
                    <a:pt x="2460" y="164"/>
                    <a:pt x="2465" y="159"/>
                  </a:cubicBezTo>
                  <a:cubicBezTo>
                    <a:pt x="2471" y="154"/>
                    <a:pt x="2476" y="150"/>
                    <a:pt x="2480" y="147"/>
                  </a:cubicBezTo>
                  <a:cubicBezTo>
                    <a:pt x="2475" y="148"/>
                    <a:pt x="2462" y="149"/>
                    <a:pt x="2451" y="160"/>
                  </a:cubicBezTo>
                  <a:cubicBezTo>
                    <a:pt x="2446" y="164"/>
                    <a:pt x="2443" y="168"/>
                    <a:pt x="2441" y="172"/>
                  </a:cubicBezTo>
                  <a:cubicBezTo>
                    <a:pt x="2442" y="168"/>
                    <a:pt x="2442" y="161"/>
                    <a:pt x="2438" y="154"/>
                  </a:cubicBezTo>
                  <a:cubicBezTo>
                    <a:pt x="2432" y="140"/>
                    <a:pt x="2418" y="136"/>
                    <a:pt x="2415" y="135"/>
                  </a:cubicBezTo>
                  <a:cubicBezTo>
                    <a:pt x="2418" y="136"/>
                    <a:pt x="2425" y="142"/>
                    <a:pt x="2428" y="152"/>
                  </a:cubicBezTo>
                  <a:cubicBezTo>
                    <a:pt x="2430" y="160"/>
                    <a:pt x="2428" y="166"/>
                    <a:pt x="2428" y="169"/>
                  </a:cubicBezTo>
                  <a:cubicBezTo>
                    <a:pt x="2426" y="165"/>
                    <a:pt x="2424" y="159"/>
                    <a:pt x="2418" y="154"/>
                  </a:cubicBezTo>
                  <a:cubicBezTo>
                    <a:pt x="2408" y="144"/>
                    <a:pt x="2395" y="144"/>
                    <a:pt x="2391" y="144"/>
                  </a:cubicBezTo>
                  <a:cubicBezTo>
                    <a:pt x="2394" y="145"/>
                    <a:pt x="2404" y="148"/>
                    <a:pt x="2410" y="158"/>
                  </a:cubicBezTo>
                  <a:cubicBezTo>
                    <a:pt x="2415" y="166"/>
                    <a:pt x="2415" y="173"/>
                    <a:pt x="2415" y="176"/>
                  </a:cubicBezTo>
                  <a:cubicBezTo>
                    <a:pt x="2390" y="178"/>
                    <a:pt x="2365" y="180"/>
                    <a:pt x="2339" y="180"/>
                  </a:cubicBezTo>
                  <a:cubicBezTo>
                    <a:pt x="2312" y="181"/>
                    <a:pt x="2285" y="181"/>
                    <a:pt x="2260" y="181"/>
                  </a:cubicBezTo>
                  <a:cubicBezTo>
                    <a:pt x="2261" y="178"/>
                    <a:pt x="2263" y="175"/>
                    <a:pt x="2265" y="173"/>
                  </a:cubicBezTo>
                  <a:cubicBezTo>
                    <a:pt x="2272" y="164"/>
                    <a:pt x="2281" y="161"/>
                    <a:pt x="2286" y="160"/>
                  </a:cubicBezTo>
                  <a:cubicBezTo>
                    <a:pt x="2282" y="160"/>
                    <a:pt x="2276" y="160"/>
                    <a:pt x="2269" y="162"/>
                  </a:cubicBezTo>
                  <a:cubicBezTo>
                    <a:pt x="2258" y="167"/>
                    <a:pt x="2251" y="175"/>
                    <a:pt x="2249" y="179"/>
                  </a:cubicBezTo>
                  <a:cubicBezTo>
                    <a:pt x="2249" y="176"/>
                    <a:pt x="2249" y="174"/>
                    <a:pt x="2250" y="172"/>
                  </a:cubicBezTo>
                  <a:cubicBezTo>
                    <a:pt x="2253" y="155"/>
                    <a:pt x="2267" y="145"/>
                    <a:pt x="2273" y="141"/>
                  </a:cubicBezTo>
                  <a:cubicBezTo>
                    <a:pt x="2268" y="141"/>
                    <a:pt x="2264" y="142"/>
                    <a:pt x="2262" y="143"/>
                  </a:cubicBezTo>
                  <a:cubicBezTo>
                    <a:pt x="2253" y="146"/>
                    <a:pt x="2249" y="154"/>
                    <a:pt x="2246" y="159"/>
                  </a:cubicBezTo>
                  <a:cubicBezTo>
                    <a:pt x="2244" y="162"/>
                    <a:pt x="2243" y="165"/>
                    <a:pt x="2242" y="166"/>
                  </a:cubicBezTo>
                  <a:cubicBezTo>
                    <a:pt x="2241" y="161"/>
                    <a:pt x="2240" y="155"/>
                    <a:pt x="2240" y="148"/>
                  </a:cubicBezTo>
                  <a:cubicBezTo>
                    <a:pt x="2240" y="133"/>
                    <a:pt x="2243" y="121"/>
                    <a:pt x="2246" y="113"/>
                  </a:cubicBezTo>
                  <a:cubicBezTo>
                    <a:pt x="2243" y="115"/>
                    <a:pt x="2238" y="119"/>
                    <a:pt x="2234" y="125"/>
                  </a:cubicBezTo>
                  <a:cubicBezTo>
                    <a:pt x="2225" y="137"/>
                    <a:pt x="2227" y="150"/>
                    <a:pt x="2228" y="153"/>
                  </a:cubicBezTo>
                  <a:cubicBezTo>
                    <a:pt x="2227" y="150"/>
                    <a:pt x="2224" y="146"/>
                    <a:pt x="2220" y="143"/>
                  </a:cubicBezTo>
                  <a:cubicBezTo>
                    <a:pt x="2211" y="133"/>
                    <a:pt x="2199" y="131"/>
                    <a:pt x="2195" y="131"/>
                  </a:cubicBezTo>
                  <a:cubicBezTo>
                    <a:pt x="2199" y="134"/>
                    <a:pt x="2204" y="138"/>
                    <a:pt x="2209" y="145"/>
                  </a:cubicBezTo>
                  <a:cubicBezTo>
                    <a:pt x="2220" y="159"/>
                    <a:pt x="2221" y="175"/>
                    <a:pt x="2221" y="181"/>
                  </a:cubicBezTo>
                  <a:cubicBezTo>
                    <a:pt x="2212" y="182"/>
                    <a:pt x="2202" y="183"/>
                    <a:pt x="2192" y="183"/>
                  </a:cubicBezTo>
                  <a:cubicBezTo>
                    <a:pt x="2182" y="183"/>
                    <a:pt x="2172" y="184"/>
                    <a:pt x="2162" y="184"/>
                  </a:cubicBezTo>
                  <a:cubicBezTo>
                    <a:pt x="2164" y="181"/>
                    <a:pt x="2168" y="178"/>
                    <a:pt x="2172" y="175"/>
                  </a:cubicBezTo>
                  <a:cubicBezTo>
                    <a:pt x="2184" y="166"/>
                    <a:pt x="2198" y="167"/>
                    <a:pt x="2203" y="168"/>
                  </a:cubicBezTo>
                  <a:cubicBezTo>
                    <a:pt x="2201" y="166"/>
                    <a:pt x="2194" y="161"/>
                    <a:pt x="2185" y="162"/>
                  </a:cubicBezTo>
                  <a:cubicBezTo>
                    <a:pt x="2172" y="162"/>
                    <a:pt x="2165" y="171"/>
                    <a:pt x="2163" y="172"/>
                  </a:cubicBezTo>
                  <a:cubicBezTo>
                    <a:pt x="2164" y="169"/>
                    <a:pt x="2166" y="165"/>
                    <a:pt x="2168" y="161"/>
                  </a:cubicBezTo>
                  <a:cubicBezTo>
                    <a:pt x="2174" y="153"/>
                    <a:pt x="2182" y="148"/>
                    <a:pt x="2186" y="147"/>
                  </a:cubicBezTo>
                  <a:cubicBezTo>
                    <a:pt x="2183" y="147"/>
                    <a:pt x="2175" y="147"/>
                    <a:pt x="2167" y="152"/>
                  </a:cubicBezTo>
                  <a:cubicBezTo>
                    <a:pt x="2156" y="158"/>
                    <a:pt x="2153" y="169"/>
                    <a:pt x="2152" y="171"/>
                  </a:cubicBezTo>
                  <a:cubicBezTo>
                    <a:pt x="2151" y="167"/>
                    <a:pt x="2151" y="162"/>
                    <a:pt x="2151" y="156"/>
                  </a:cubicBezTo>
                  <a:cubicBezTo>
                    <a:pt x="2151" y="145"/>
                    <a:pt x="2155" y="136"/>
                    <a:pt x="2158" y="131"/>
                  </a:cubicBezTo>
                  <a:cubicBezTo>
                    <a:pt x="2154" y="133"/>
                    <a:pt x="2148" y="138"/>
                    <a:pt x="2143" y="147"/>
                  </a:cubicBezTo>
                  <a:cubicBezTo>
                    <a:pt x="2137" y="158"/>
                    <a:pt x="2138" y="168"/>
                    <a:pt x="2138" y="172"/>
                  </a:cubicBezTo>
                  <a:cubicBezTo>
                    <a:pt x="2135" y="167"/>
                    <a:pt x="2130" y="159"/>
                    <a:pt x="2123" y="152"/>
                  </a:cubicBezTo>
                  <a:cubicBezTo>
                    <a:pt x="2110" y="139"/>
                    <a:pt x="2095" y="134"/>
                    <a:pt x="2087" y="131"/>
                  </a:cubicBezTo>
                  <a:cubicBezTo>
                    <a:pt x="2091" y="135"/>
                    <a:pt x="2097" y="139"/>
                    <a:pt x="2101" y="145"/>
                  </a:cubicBezTo>
                  <a:cubicBezTo>
                    <a:pt x="2104" y="148"/>
                    <a:pt x="2106" y="152"/>
                    <a:pt x="2108" y="155"/>
                  </a:cubicBezTo>
                  <a:cubicBezTo>
                    <a:pt x="2104" y="153"/>
                    <a:pt x="2099" y="151"/>
                    <a:pt x="2093" y="148"/>
                  </a:cubicBezTo>
                  <a:cubicBezTo>
                    <a:pt x="2088" y="145"/>
                    <a:pt x="2086" y="143"/>
                    <a:pt x="2085" y="143"/>
                  </a:cubicBezTo>
                  <a:cubicBezTo>
                    <a:pt x="2085" y="144"/>
                    <a:pt x="2089" y="152"/>
                    <a:pt x="2096" y="157"/>
                  </a:cubicBezTo>
                  <a:cubicBezTo>
                    <a:pt x="2102" y="161"/>
                    <a:pt x="2105" y="161"/>
                    <a:pt x="2112" y="167"/>
                  </a:cubicBezTo>
                  <a:cubicBezTo>
                    <a:pt x="2115" y="169"/>
                    <a:pt x="2117" y="171"/>
                    <a:pt x="2118" y="173"/>
                  </a:cubicBezTo>
                  <a:cubicBezTo>
                    <a:pt x="2120" y="178"/>
                    <a:pt x="2119" y="182"/>
                    <a:pt x="2119" y="184"/>
                  </a:cubicBezTo>
                  <a:cubicBezTo>
                    <a:pt x="2116" y="183"/>
                    <a:pt x="2111" y="181"/>
                    <a:pt x="2106" y="178"/>
                  </a:cubicBezTo>
                  <a:cubicBezTo>
                    <a:pt x="2097" y="173"/>
                    <a:pt x="2094" y="169"/>
                    <a:pt x="2088" y="167"/>
                  </a:cubicBezTo>
                  <a:cubicBezTo>
                    <a:pt x="2084" y="166"/>
                    <a:pt x="2079" y="164"/>
                    <a:pt x="2071" y="166"/>
                  </a:cubicBezTo>
                  <a:cubicBezTo>
                    <a:pt x="2076" y="167"/>
                    <a:pt x="2082" y="170"/>
                    <a:pt x="2089" y="174"/>
                  </a:cubicBezTo>
                  <a:cubicBezTo>
                    <a:pt x="2094" y="177"/>
                    <a:pt x="2098" y="181"/>
                    <a:pt x="2101" y="184"/>
                  </a:cubicBezTo>
                  <a:cubicBezTo>
                    <a:pt x="2064" y="185"/>
                    <a:pt x="2025" y="187"/>
                    <a:pt x="1986" y="188"/>
                  </a:cubicBezTo>
                  <a:cubicBezTo>
                    <a:pt x="1935" y="189"/>
                    <a:pt x="1886" y="189"/>
                    <a:pt x="1838" y="189"/>
                  </a:cubicBezTo>
                  <a:cubicBezTo>
                    <a:pt x="1839" y="187"/>
                    <a:pt x="1841" y="185"/>
                    <a:pt x="1844" y="183"/>
                  </a:cubicBezTo>
                  <a:cubicBezTo>
                    <a:pt x="1848" y="181"/>
                    <a:pt x="1852" y="181"/>
                    <a:pt x="1852" y="180"/>
                  </a:cubicBezTo>
                  <a:cubicBezTo>
                    <a:pt x="1852" y="180"/>
                    <a:pt x="1845" y="178"/>
                    <a:pt x="1838" y="179"/>
                  </a:cubicBezTo>
                  <a:cubicBezTo>
                    <a:pt x="1830" y="180"/>
                    <a:pt x="1825" y="184"/>
                    <a:pt x="1822" y="187"/>
                  </a:cubicBezTo>
                  <a:cubicBezTo>
                    <a:pt x="1822" y="184"/>
                    <a:pt x="1823" y="180"/>
                    <a:pt x="1825" y="176"/>
                  </a:cubicBezTo>
                  <a:cubicBezTo>
                    <a:pt x="1830" y="166"/>
                    <a:pt x="1838" y="161"/>
                    <a:pt x="1842" y="159"/>
                  </a:cubicBezTo>
                  <a:cubicBezTo>
                    <a:pt x="1839" y="160"/>
                    <a:pt x="1829" y="161"/>
                    <a:pt x="1821" y="168"/>
                  </a:cubicBezTo>
                  <a:cubicBezTo>
                    <a:pt x="1812" y="175"/>
                    <a:pt x="1810" y="184"/>
                    <a:pt x="1809" y="188"/>
                  </a:cubicBezTo>
                  <a:cubicBezTo>
                    <a:pt x="1808" y="184"/>
                    <a:pt x="1807" y="181"/>
                    <a:pt x="1807" y="177"/>
                  </a:cubicBezTo>
                  <a:cubicBezTo>
                    <a:pt x="1806" y="160"/>
                    <a:pt x="1814" y="148"/>
                    <a:pt x="1818" y="143"/>
                  </a:cubicBezTo>
                  <a:cubicBezTo>
                    <a:pt x="1814" y="145"/>
                    <a:pt x="1808" y="149"/>
                    <a:pt x="1803" y="156"/>
                  </a:cubicBezTo>
                  <a:cubicBezTo>
                    <a:pt x="1794" y="170"/>
                    <a:pt x="1798" y="186"/>
                    <a:pt x="1799" y="189"/>
                  </a:cubicBezTo>
                  <a:cubicBezTo>
                    <a:pt x="1798" y="189"/>
                    <a:pt x="1796" y="190"/>
                    <a:pt x="1794" y="189"/>
                  </a:cubicBezTo>
                  <a:cubicBezTo>
                    <a:pt x="1791" y="187"/>
                    <a:pt x="1790" y="184"/>
                    <a:pt x="1790" y="183"/>
                  </a:cubicBezTo>
                  <a:cubicBezTo>
                    <a:pt x="1790" y="180"/>
                    <a:pt x="1786" y="175"/>
                    <a:pt x="1778" y="165"/>
                  </a:cubicBezTo>
                  <a:cubicBezTo>
                    <a:pt x="1775" y="160"/>
                    <a:pt x="1767" y="152"/>
                    <a:pt x="1748" y="147"/>
                  </a:cubicBezTo>
                  <a:cubicBezTo>
                    <a:pt x="1753" y="150"/>
                    <a:pt x="1760" y="155"/>
                    <a:pt x="1767" y="162"/>
                  </a:cubicBezTo>
                  <a:cubicBezTo>
                    <a:pt x="1771" y="167"/>
                    <a:pt x="1774" y="172"/>
                    <a:pt x="1777" y="176"/>
                  </a:cubicBezTo>
                  <a:cubicBezTo>
                    <a:pt x="1774" y="175"/>
                    <a:pt x="1771" y="173"/>
                    <a:pt x="1767" y="171"/>
                  </a:cubicBezTo>
                  <a:cubicBezTo>
                    <a:pt x="1761" y="168"/>
                    <a:pt x="1755" y="166"/>
                    <a:pt x="1751" y="166"/>
                  </a:cubicBezTo>
                  <a:cubicBezTo>
                    <a:pt x="1754" y="167"/>
                    <a:pt x="1760" y="170"/>
                    <a:pt x="1765" y="176"/>
                  </a:cubicBezTo>
                  <a:cubicBezTo>
                    <a:pt x="1769" y="181"/>
                    <a:pt x="1771" y="186"/>
                    <a:pt x="1772" y="189"/>
                  </a:cubicBezTo>
                  <a:cubicBezTo>
                    <a:pt x="1723" y="190"/>
                    <a:pt x="1673" y="190"/>
                    <a:pt x="1622" y="190"/>
                  </a:cubicBezTo>
                  <a:cubicBezTo>
                    <a:pt x="1592" y="190"/>
                    <a:pt x="1562" y="189"/>
                    <a:pt x="1532" y="188"/>
                  </a:cubicBezTo>
                  <a:cubicBezTo>
                    <a:pt x="1532" y="186"/>
                    <a:pt x="1533" y="181"/>
                    <a:pt x="1536" y="177"/>
                  </a:cubicBezTo>
                  <a:cubicBezTo>
                    <a:pt x="1540" y="169"/>
                    <a:pt x="1547" y="166"/>
                    <a:pt x="1550" y="165"/>
                  </a:cubicBezTo>
                  <a:cubicBezTo>
                    <a:pt x="1548" y="165"/>
                    <a:pt x="1541" y="164"/>
                    <a:pt x="1534" y="168"/>
                  </a:cubicBezTo>
                  <a:cubicBezTo>
                    <a:pt x="1524" y="174"/>
                    <a:pt x="1522" y="185"/>
                    <a:pt x="1522" y="186"/>
                  </a:cubicBezTo>
                  <a:cubicBezTo>
                    <a:pt x="1521" y="184"/>
                    <a:pt x="1519" y="181"/>
                    <a:pt x="1519" y="178"/>
                  </a:cubicBezTo>
                  <a:cubicBezTo>
                    <a:pt x="1515" y="164"/>
                    <a:pt x="1523" y="152"/>
                    <a:pt x="1525" y="148"/>
                  </a:cubicBezTo>
                  <a:cubicBezTo>
                    <a:pt x="1523" y="149"/>
                    <a:pt x="1516" y="152"/>
                    <a:pt x="1512" y="159"/>
                  </a:cubicBezTo>
                  <a:cubicBezTo>
                    <a:pt x="1505" y="171"/>
                    <a:pt x="1511" y="183"/>
                    <a:pt x="1512" y="184"/>
                  </a:cubicBezTo>
                  <a:cubicBezTo>
                    <a:pt x="1507" y="184"/>
                    <a:pt x="1502" y="184"/>
                    <a:pt x="1498" y="184"/>
                  </a:cubicBezTo>
                  <a:cubicBezTo>
                    <a:pt x="1497" y="180"/>
                    <a:pt x="1495" y="176"/>
                    <a:pt x="1492" y="172"/>
                  </a:cubicBezTo>
                  <a:cubicBezTo>
                    <a:pt x="1482" y="157"/>
                    <a:pt x="1464" y="155"/>
                    <a:pt x="1460" y="155"/>
                  </a:cubicBezTo>
                  <a:cubicBezTo>
                    <a:pt x="1464" y="157"/>
                    <a:pt x="1471" y="161"/>
                    <a:pt x="1477" y="167"/>
                  </a:cubicBezTo>
                  <a:cubicBezTo>
                    <a:pt x="1483" y="174"/>
                    <a:pt x="1487" y="181"/>
                    <a:pt x="1489" y="185"/>
                  </a:cubicBezTo>
                  <a:cubicBezTo>
                    <a:pt x="1488" y="184"/>
                    <a:pt x="1485" y="176"/>
                    <a:pt x="1476" y="174"/>
                  </a:cubicBezTo>
                  <a:cubicBezTo>
                    <a:pt x="1473" y="173"/>
                    <a:pt x="1471" y="174"/>
                    <a:pt x="1469" y="174"/>
                  </a:cubicBezTo>
                  <a:cubicBezTo>
                    <a:pt x="1470" y="174"/>
                    <a:pt x="1474" y="175"/>
                    <a:pt x="1477" y="179"/>
                  </a:cubicBezTo>
                  <a:cubicBezTo>
                    <a:pt x="1479" y="181"/>
                    <a:pt x="1480" y="182"/>
                    <a:pt x="1481" y="184"/>
                  </a:cubicBezTo>
                  <a:cubicBezTo>
                    <a:pt x="1436" y="184"/>
                    <a:pt x="1391" y="183"/>
                    <a:pt x="1345" y="182"/>
                  </a:cubicBezTo>
                  <a:cubicBezTo>
                    <a:pt x="1283" y="180"/>
                    <a:pt x="1224" y="177"/>
                    <a:pt x="1166" y="173"/>
                  </a:cubicBezTo>
                  <a:cubicBezTo>
                    <a:pt x="1167" y="171"/>
                    <a:pt x="1167" y="168"/>
                    <a:pt x="1169" y="166"/>
                  </a:cubicBezTo>
                  <a:cubicBezTo>
                    <a:pt x="1175" y="156"/>
                    <a:pt x="1188" y="155"/>
                    <a:pt x="1189" y="155"/>
                  </a:cubicBezTo>
                  <a:cubicBezTo>
                    <a:pt x="1187" y="154"/>
                    <a:pt x="1178" y="152"/>
                    <a:pt x="1169" y="156"/>
                  </a:cubicBezTo>
                  <a:cubicBezTo>
                    <a:pt x="1163" y="159"/>
                    <a:pt x="1159" y="165"/>
                    <a:pt x="1158" y="167"/>
                  </a:cubicBezTo>
                  <a:cubicBezTo>
                    <a:pt x="1158" y="164"/>
                    <a:pt x="1159" y="160"/>
                    <a:pt x="1161" y="155"/>
                  </a:cubicBezTo>
                  <a:cubicBezTo>
                    <a:pt x="1166" y="146"/>
                    <a:pt x="1173" y="142"/>
                    <a:pt x="1176" y="141"/>
                  </a:cubicBezTo>
                  <a:cubicBezTo>
                    <a:pt x="1174" y="141"/>
                    <a:pt x="1168" y="141"/>
                    <a:pt x="1161" y="145"/>
                  </a:cubicBezTo>
                  <a:cubicBezTo>
                    <a:pt x="1151" y="152"/>
                    <a:pt x="1150" y="164"/>
                    <a:pt x="1150" y="166"/>
                  </a:cubicBezTo>
                  <a:cubicBezTo>
                    <a:pt x="1148" y="163"/>
                    <a:pt x="1147" y="159"/>
                    <a:pt x="1146" y="153"/>
                  </a:cubicBezTo>
                  <a:cubicBezTo>
                    <a:pt x="1145" y="141"/>
                    <a:pt x="1151" y="132"/>
                    <a:pt x="1153" y="130"/>
                  </a:cubicBezTo>
                  <a:cubicBezTo>
                    <a:pt x="1151" y="131"/>
                    <a:pt x="1142" y="137"/>
                    <a:pt x="1139" y="148"/>
                  </a:cubicBezTo>
                  <a:cubicBezTo>
                    <a:pt x="1136" y="155"/>
                    <a:pt x="1137" y="161"/>
                    <a:pt x="1138" y="164"/>
                  </a:cubicBezTo>
                  <a:cubicBezTo>
                    <a:pt x="1135" y="160"/>
                    <a:pt x="1130" y="153"/>
                    <a:pt x="1122" y="147"/>
                  </a:cubicBezTo>
                  <a:cubicBezTo>
                    <a:pt x="1106" y="136"/>
                    <a:pt x="1089" y="138"/>
                    <a:pt x="1084" y="138"/>
                  </a:cubicBezTo>
                  <a:cubicBezTo>
                    <a:pt x="1089" y="139"/>
                    <a:pt x="1098" y="143"/>
                    <a:pt x="1107" y="150"/>
                  </a:cubicBezTo>
                  <a:cubicBezTo>
                    <a:pt x="1113" y="156"/>
                    <a:pt x="1117" y="163"/>
                    <a:pt x="1119" y="167"/>
                  </a:cubicBezTo>
                  <a:cubicBezTo>
                    <a:pt x="1112" y="167"/>
                    <a:pt x="1105" y="167"/>
                    <a:pt x="1098" y="167"/>
                  </a:cubicBezTo>
                  <a:cubicBezTo>
                    <a:pt x="1059" y="168"/>
                    <a:pt x="1021" y="165"/>
                    <a:pt x="986" y="162"/>
                  </a:cubicBezTo>
                  <a:cubicBezTo>
                    <a:pt x="986" y="159"/>
                    <a:pt x="986" y="156"/>
                    <a:pt x="987" y="153"/>
                  </a:cubicBezTo>
                  <a:cubicBezTo>
                    <a:pt x="991" y="141"/>
                    <a:pt x="1005" y="138"/>
                    <a:pt x="1006" y="138"/>
                  </a:cubicBezTo>
                  <a:cubicBezTo>
                    <a:pt x="1004" y="138"/>
                    <a:pt x="998" y="137"/>
                    <a:pt x="992" y="139"/>
                  </a:cubicBezTo>
                  <a:cubicBezTo>
                    <a:pt x="984" y="142"/>
                    <a:pt x="980" y="148"/>
                    <a:pt x="979" y="150"/>
                  </a:cubicBezTo>
                  <a:cubicBezTo>
                    <a:pt x="980" y="146"/>
                    <a:pt x="982" y="142"/>
                    <a:pt x="984" y="137"/>
                  </a:cubicBezTo>
                  <a:cubicBezTo>
                    <a:pt x="990" y="127"/>
                    <a:pt x="997" y="119"/>
                    <a:pt x="1002" y="114"/>
                  </a:cubicBezTo>
                  <a:cubicBezTo>
                    <a:pt x="999" y="115"/>
                    <a:pt x="990" y="117"/>
                    <a:pt x="982" y="125"/>
                  </a:cubicBezTo>
                  <a:cubicBezTo>
                    <a:pt x="974" y="134"/>
                    <a:pt x="973" y="144"/>
                    <a:pt x="972" y="147"/>
                  </a:cubicBezTo>
                  <a:cubicBezTo>
                    <a:pt x="972" y="141"/>
                    <a:pt x="972" y="134"/>
                    <a:pt x="972" y="127"/>
                  </a:cubicBezTo>
                  <a:cubicBezTo>
                    <a:pt x="972" y="116"/>
                    <a:pt x="973" y="106"/>
                    <a:pt x="974" y="97"/>
                  </a:cubicBezTo>
                  <a:cubicBezTo>
                    <a:pt x="970" y="104"/>
                    <a:pt x="965" y="113"/>
                    <a:pt x="962" y="125"/>
                  </a:cubicBezTo>
                  <a:cubicBezTo>
                    <a:pt x="960" y="134"/>
                    <a:pt x="960" y="142"/>
                    <a:pt x="960" y="148"/>
                  </a:cubicBezTo>
                  <a:cubicBezTo>
                    <a:pt x="959" y="146"/>
                    <a:pt x="957" y="144"/>
                    <a:pt x="954" y="142"/>
                  </a:cubicBezTo>
                  <a:cubicBezTo>
                    <a:pt x="950" y="136"/>
                    <a:pt x="949" y="132"/>
                    <a:pt x="947" y="129"/>
                  </a:cubicBezTo>
                  <a:cubicBezTo>
                    <a:pt x="944" y="125"/>
                    <a:pt x="940" y="121"/>
                    <a:pt x="930" y="118"/>
                  </a:cubicBezTo>
                  <a:cubicBezTo>
                    <a:pt x="932" y="119"/>
                    <a:pt x="938" y="124"/>
                    <a:pt x="942" y="133"/>
                  </a:cubicBezTo>
                  <a:cubicBezTo>
                    <a:pt x="946" y="143"/>
                    <a:pt x="944" y="152"/>
                    <a:pt x="943" y="155"/>
                  </a:cubicBezTo>
                  <a:cubicBezTo>
                    <a:pt x="935" y="154"/>
                    <a:pt x="927" y="153"/>
                    <a:pt x="919" y="152"/>
                  </a:cubicBezTo>
                  <a:cubicBezTo>
                    <a:pt x="918" y="149"/>
                    <a:pt x="917" y="144"/>
                    <a:pt x="918" y="139"/>
                  </a:cubicBezTo>
                  <a:cubicBezTo>
                    <a:pt x="920" y="130"/>
                    <a:pt x="927" y="125"/>
                    <a:pt x="927" y="124"/>
                  </a:cubicBezTo>
                  <a:cubicBezTo>
                    <a:pt x="926" y="123"/>
                    <a:pt x="918" y="126"/>
                    <a:pt x="913" y="133"/>
                  </a:cubicBezTo>
                  <a:cubicBezTo>
                    <a:pt x="911" y="137"/>
                    <a:pt x="910" y="140"/>
                    <a:pt x="909" y="142"/>
                  </a:cubicBezTo>
                  <a:cubicBezTo>
                    <a:pt x="907" y="138"/>
                    <a:pt x="906" y="131"/>
                    <a:pt x="905" y="123"/>
                  </a:cubicBezTo>
                  <a:cubicBezTo>
                    <a:pt x="905" y="107"/>
                    <a:pt x="911" y="95"/>
                    <a:pt x="914" y="90"/>
                  </a:cubicBezTo>
                  <a:cubicBezTo>
                    <a:pt x="911" y="92"/>
                    <a:pt x="901" y="99"/>
                    <a:pt x="897" y="112"/>
                  </a:cubicBezTo>
                  <a:cubicBezTo>
                    <a:pt x="893" y="122"/>
                    <a:pt x="894" y="131"/>
                    <a:pt x="895" y="135"/>
                  </a:cubicBezTo>
                  <a:cubicBezTo>
                    <a:pt x="893" y="132"/>
                    <a:pt x="890" y="129"/>
                    <a:pt x="886" y="125"/>
                  </a:cubicBezTo>
                  <a:cubicBezTo>
                    <a:pt x="875" y="113"/>
                    <a:pt x="868" y="106"/>
                    <a:pt x="858" y="102"/>
                  </a:cubicBezTo>
                  <a:cubicBezTo>
                    <a:pt x="855" y="101"/>
                    <a:pt x="850" y="99"/>
                    <a:pt x="842" y="99"/>
                  </a:cubicBezTo>
                  <a:cubicBezTo>
                    <a:pt x="848" y="102"/>
                    <a:pt x="857" y="106"/>
                    <a:pt x="865" y="115"/>
                  </a:cubicBezTo>
                  <a:cubicBezTo>
                    <a:pt x="877" y="127"/>
                    <a:pt x="881" y="141"/>
                    <a:pt x="883" y="148"/>
                  </a:cubicBezTo>
                  <a:cubicBezTo>
                    <a:pt x="880" y="146"/>
                    <a:pt x="878" y="145"/>
                    <a:pt x="875" y="143"/>
                  </a:cubicBezTo>
                  <a:cubicBezTo>
                    <a:pt x="859" y="134"/>
                    <a:pt x="843" y="130"/>
                    <a:pt x="829" y="127"/>
                  </a:cubicBezTo>
                  <a:cubicBezTo>
                    <a:pt x="835" y="128"/>
                    <a:pt x="847" y="131"/>
                    <a:pt x="858" y="142"/>
                  </a:cubicBezTo>
                  <a:cubicBezTo>
                    <a:pt x="862" y="146"/>
                    <a:pt x="865" y="150"/>
                    <a:pt x="867" y="153"/>
                  </a:cubicBezTo>
                  <a:cubicBezTo>
                    <a:pt x="856" y="153"/>
                    <a:pt x="844" y="153"/>
                    <a:pt x="832" y="152"/>
                  </a:cubicBezTo>
                  <a:cubicBezTo>
                    <a:pt x="817" y="150"/>
                    <a:pt x="804" y="148"/>
                    <a:pt x="792" y="146"/>
                  </a:cubicBezTo>
                  <a:cubicBezTo>
                    <a:pt x="793" y="145"/>
                    <a:pt x="795" y="143"/>
                    <a:pt x="797" y="142"/>
                  </a:cubicBezTo>
                  <a:cubicBezTo>
                    <a:pt x="806" y="135"/>
                    <a:pt x="813" y="134"/>
                    <a:pt x="812" y="133"/>
                  </a:cubicBezTo>
                  <a:cubicBezTo>
                    <a:pt x="812" y="132"/>
                    <a:pt x="803" y="132"/>
                    <a:pt x="793" y="136"/>
                  </a:cubicBezTo>
                  <a:cubicBezTo>
                    <a:pt x="788" y="139"/>
                    <a:pt x="783" y="142"/>
                    <a:pt x="780" y="145"/>
                  </a:cubicBezTo>
                  <a:cubicBezTo>
                    <a:pt x="781" y="142"/>
                    <a:pt x="781" y="139"/>
                    <a:pt x="783" y="136"/>
                  </a:cubicBezTo>
                  <a:cubicBezTo>
                    <a:pt x="787" y="125"/>
                    <a:pt x="795" y="120"/>
                    <a:pt x="799" y="118"/>
                  </a:cubicBezTo>
                  <a:cubicBezTo>
                    <a:pt x="796" y="118"/>
                    <a:pt x="786" y="120"/>
                    <a:pt x="778" y="129"/>
                  </a:cubicBezTo>
                  <a:cubicBezTo>
                    <a:pt x="772" y="135"/>
                    <a:pt x="771" y="142"/>
                    <a:pt x="770" y="145"/>
                  </a:cubicBezTo>
                  <a:cubicBezTo>
                    <a:pt x="769" y="140"/>
                    <a:pt x="769" y="134"/>
                    <a:pt x="769" y="127"/>
                  </a:cubicBezTo>
                  <a:cubicBezTo>
                    <a:pt x="771" y="113"/>
                    <a:pt x="776" y="103"/>
                    <a:pt x="780" y="98"/>
                  </a:cubicBezTo>
                  <a:cubicBezTo>
                    <a:pt x="777" y="99"/>
                    <a:pt x="767" y="104"/>
                    <a:pt x="761" y="115"/>
                  </a:cubicBezTo>
                  <a:cubicBezTo>
                    <a:pt x="755" y="128"/>
                    <a:pt x="759" y="140"/>
                    <a:pt x="760" y="143"/>
                  </a:cubicBezTo>
                  <a:cubicBezTo>
                    <a:pt x="758" y="142"/>
                    <a:pt x="755" y="142"/>
                    <a:pt x="753" y="142"/>
                  </a:cubicBezTo>
                  <a:cubicBezTo>
                    <a:pt x="751" y="138"/>
                    <a:pt x="747" y="131"/>
                    <a:pt x="740" y="125"/>
                  </a:cubicBezTo>
                  <a:cubicBezTo>
                    <a:pt x="730" y="116"/>
                    <a:pt x="719" y="114"/>
                    <a:pt x="714" y="113"/>
                  </a:cubicBezTo>
                  <a:cubicBezTo>
                    <a:pt x="718" y="114"/>
                    <a:pt x="728" y="118"/>
                    <a:pt x="734" y="128"/>
                  </a:cubicBezTo>
                  <a:cubicBezTo>
                    <a:pt x="738" y="134"/>
                    <a:pt x="739" y="140"/>
                    <a:pt x="740" y="143"/>
                  </a:cubicBezTo>
                  <a:cubicBezTo>
                    <a:pt x="731" y="143"/>
                    <a:pt x="721" y="143"/>
                    <a:pt x="712" y="142"/>
                  </a:cubicBezTo>
                  <a:cubicBezTo>
                    <a:pt x="705" y="141"/>
                    <a:pt x="697" y="141"/>
                    <a:pt x="690" y="140"/>
                  </a:cubicBezTo>
                  <a:cubicBezTo>
                    <a:pt x="691" y="138"/>
                    <a:pt x="691" y="134"/>
                    <a:pt x="693" y="130"/>
                  </a:cubicBezTo>
                  <a:cubicBezTo>
                    <a:pt x="698" y="120"/>
                    <a:pt x="707" y="117"/>
                    <a:pt x="709" y="116"/>
                  </a:cubicBezTo>
                  <a:cubicBezTo>
                    <a:pt x="701" y="116"/>
                    <a:pt x="692" y="118"/>
                    <a:pt x="685" y="125"/>
                  </a:cubicBezTo>
                  <a:cubicBezTo>
                    <a:pt x="680" y="130"/>
                    <a:pt x="678" y="136"/>
                    <a:pt x="676" y="135"/>
                  </a:cubicBezTo>
                  <a:cubicBezTo>
                    <a:pt x="674" y="135"/>
                    <a:pt x="674" y="126"/>
                    <a:pt x="677" y="119"/>
                  </a:cubicBezTo>
                  <a:cubicBezTo>
                    <a:pt x="681" y="108"/>
                    <a:pt x="694" y="103"/>
                    <a:pt x="699" y="102"/>
                  </a:cubicBezTo>
                  <a:cubicBezTo>
                    <a:pt x="697" y="101"/>
                    <a:pt x="688" y="98"/>
                    <a:pt x="678" y="104"/>
                  </a:cubicBezTo>
                  <a:cubicBezTo>
                    <a:pt x="670" y="109"/>
                    <a:pt x="667" y="117"/>
                    <a:pt x="666" y="119"/>
                  </a:cubicBezTo>
                  <a:cubicBezTo>
                    <a:pt x="668" y="114"/>
                    <a:pt x="671" y="106"/>
                    <a:pt x="677" y="97"/>
                  </a:cubicBezTo>
                  <a:cubicBezTo>
                    <a:pt x="684" y="89"/>
                    <a:pt x="691" y="84"/>
                    <a:pt x="696" y="81"/>
                  </a:cubicBezTo>
                  <a:cubicBezTo>
                    <a:pt x="693" y="81"/>
                    <a:pt x="681" y="82"/>
                    <a:pt x="672" y="91"/>
                  </a:cubicBezTo>
                  <a:cubicBezTo>
                    <a:pt x="661" y="100"/>
                    <a:pt x="660" y="112"/>
                    <a:pt x="660" y="115"/>
                  </a:cubicBezTo>
                  <a:cubicBezTo>
                    <a:pt x="660" y="107"/>
                    <a:pt x="660" y="99"/>
                    <a:pt x="662" y="89"/>
                  </a:cubicBezTo>
                  <a:cubicBezTo>
                    <a:pt x="664" y="77"/>
                    <a:pt x="667" y="68"/>
                    <a:pt x="670" y="60"/>
                  </a:cubicBezTo>
                  <a:cubicBezTo>
                    <a:pt x="666" y="62"/>
                    <a:pt x="657" y="67"/>
                    <a:pt x="652" y="78"/>
                  </a:cubicBezTo>
                  <a:cubicBezTo>
                    <a:pt x="644" y="95"/>
                    <a:pt x="651" y="110"/>
                    <a:pt x="652" y="113"/>
                  </a:cubicBezTo>
                  <a:cubicBezTo>
                    <a:pt x="650" y="107"/>
                    <a:pt x="646" y="98"/>
                    <a:pt x="639" y="89"/>
                  </a:cubicBezTo>
                  <a:cubicBezTo>
                    <a:pt x="626" y="74"/>
                    <a:pt x="609" y="70"/>
                    <a:pt x="603" y="68"/>
                  </a:cubicBezTo>
                  <a:cubicBezTo>
                    <a:pt x="609" y="72"/>
                    <a:pt x="618" y="78"/>
                    <a:pt x="627" y="89"/>
                  </a:cubicBezTo>
                  <a:cubicBezTo>
                    <a:pt x="631" y="94"/>
                    <a:pt x="633" y="99"/>
                    <a:pt x="635" y="103"/>
                  </a:cubicBezTo>
                  <a:cubicBezTo>
                    <a:pt x="634" y="101"/>
                    <a:pt x="628" y="90"/>
                    <a:pt x="615" y="86"/>
                  </a:cubicBezTo>
                  <a:cubicBezTo>
                    <a:pt x="605" y="83"/>
                    <a:pt x="597" y="86"/>
                    <a:pt x="594" y="87"/>
                  </a:cubicBezTo>
                  <a:cubicBezTo>
                    <a:pt x="597" y="87"/>
                    <a:pt x="613" y="88"/>
                    <a:pt x="625" y="102"/>
                  </a:cubicBezTo>
                  <a:cubicBezTo>
                    <a:pt x="635" y="113"/>
                    <a:pt x="636" y="126"/>
                    <a:pt x="636" y="130"/>
                  </a:cubicBezTo>
                  <a:cubicBezTo>
                    <a:pt x="633" y="129"/>
                    <a:pt x="629" y="127"/>
                    <a:pt x="625" y="125"/>
                  </a:cubicBezTo>
                  <a:cubicBezTo>
                    <a:pt x="618" y="121"/>
                    <a:pt x="615" y="117"/>
                    <a:pt x="612" y="115"/>
                  </a:cubicBezTo>
                  <a:cubicBezTo>
                    <a:pt x="607" y="111"/>
                    <a:pt x="599" y="109"/>
                    <a:pt x="584" y="112"/>
                  </a:cubicBezTo>
                  <a:cubicBezTo>
                    <a:pt x="590" y="113"/>
                    <a:pt x="599" y="116"/>
                    <a:pt x="608" y="123"/>
                  </a:cubicBezTo>
                  <a:cubicBezTo>
                    <a:pt x="613" y="126"/>
                    <a:pt x="616" y="130"/>
                    <a:pt x="619" y="133"/>
                  </a:cubicBezTo>
                  <a:cubicBezTo>
                    <a:pt x="608" y="132"/>
                    <a:pt x="591" y="131"/>
                    <a:pt x="570" y="129"/>
                  </a:cubicBezTo>
                  <a:cubicBezTo>
                    <a:pt x="445" y="120"/>
                    <a:pt x="382" y="115"/>
                    <a:pt x="331" y="109"/>
                  </a:cubicBezTo>
                  <a:cubicBezTo>
                    <a:pt x="279" y="103"/>
                    <a:pt x="269" y="100"/>
                    <a:pt x="199" y="93"/>
                  </a:cubicBezTo>
                  <a:cubicBezTo>
                    <a:pt x="164" y="89"/>
                    <a:pt x="136" y="86"/>
                    <a:pt x="117" y="85"/>
                  </a:cubicBezTo>
                  <a:cubicBezTo>
                    <a:pt x="119" y="82"/>
                    <a:pt x="122" y="77"/>
                    <a:pt x="127" y="72"/>
                  </a:cubicBezTo>
                  <a:cubicBezTo>
                    <a:pt x="133" y="68"/>
                    <a:pt x="138" y="66"/>
                    <a:pt x="142" y="64"/>
                  </a:cubicBezTo>
                  <a:cubicBezTo>
                    <a:pt x="129" y="61"/>
                    <a:pt x="119" y="61"/>
                    <a:pt x="112" y="67"/>
                  </a:cubicBezTo>
                  <a:cubicBezTo>
                    <a:pt x="107" y="71"/>
                    <a:pt x="106" y="77"/>
                    <a:pt x="104" y="77"/>
                  </a:cubicBezTo>
                  <a:cubicBezTo>
                    <a:pt x="101" y="76"/>
                    <a:pt x="101" y="65"/>
                    <a:pt x="102" y="57"/>
                  </a:cubicBezTo>
                  <a:cubicBezTo>
                    <a:pt x="103" y="50"/>
                    <a:pt x="105" y="38"/>
                    <a:pt x="114" y="24"/>
                  </a:cubicBezTo>
                  <a:cubicBezTo>
                    <a:pt x="113" y="25"/>
                    <a:pt x="96" y="29"/>
                    <a:pt x="89" y="46"/>
                  </a:cubicBezTo>
                  <a:cubicBezTo>
                    <a:pt x="84" y="61"/>
                    <a:pt x="92" y="74"/>
                    <a:pt x="92" y="76"/>
                  </a:cubicBezTo>
                  <a:cubicBezTo>
                    <a:pt x="91" y="72"/>
                    <a:pt x="83" y="54"/>
                    <a:pt x="63" y="46"/>
                  </a:cubicBezTo>
                  <a:cubicBezTo>
                    <a:pt x="51" y="41"/>
                    <a:pt x="41" y="42"/>
                    <a:pt x="35" y="43"/>
                  </a:cubicBezTo>
                  <a:cubicBezTo>
                    <a:pt x="38" y="43"/>
                    <a:pt x="57" y="45"/>
                    <a:pt x="67" y="60"/>
                  </a:cubicBezTo>
                  <a:cubicBezTo>
                    <a:pt x="71" y="66"/>
                    <a:pt x="73" y="72"/>
                    <a:pt x="73" y="77"/>
                  </a:cubicBezTo>
                  <a:cubicBezTo>
                    <a:pt x="49" y="76"/>
                    <a:pt x="24" y="76"/>
                    <a:pt x="0" y="76"/>
                  </a:cubicBezTo>
                  <a:close/>
                </a:path>
              </a:pathLst>
            </a:custGeom>
            <a:solidFill>
              <a:srgbClr val="CDD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8F78EDBB-457E-492E-923B-CF2EE4A266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58313" y="4138613"/>
              <a:ext cx="387350" cy="5238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55">
              <a:extLst>
                <a:ext uri="{FF2B5EF4-FFF2-40B4-BE49-F238E27FC236}">
                  <a16:creationId xmlns:a16="http://schemas.microsoft.com/office/drawing/2014/main" id="{DF013772-5C87-4778-988A-AED77845B7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09175" y="4159250"/>
              <a:ext cx="388938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E528CE05-6137-4E7C-89D2-A312440D46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23525" y="4183063"/>
              <a:ext cx="533400" cy="58738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F199D104-C67C-4720-B9A5-6DC1799E21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50588" y="4175125"/>
              <a:ext cx="476250" cy="53975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Oval 58">
              <a:extLst>
                <a:ext uri="{FF2B5EF4-FFF2-40B4-BE49-F238E27FC236}">
                  <a16:creationId xmlns:a16="http://schemas.microsoft.com/office/drawing/2014/main" id="{A913334F-CE35-4771-A3AB-780E0B009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31613" y="4124325"/>
              <a:ext cx="452438" cy="57150"/>
            </a:xfrm>
            <a:prstGeom prst="ellipse">
              <a:avLst/>
            </a:prstGeom>
            <a:solidFill>
              <a:srgbClr val="8AB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642385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0B1E-4A1E-49A1-A484-48A3C30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7779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noProof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/>
              <a:t>Place Your Picture Here</a:t>
            </a:r>
            <a:endParaRPr lang="en-JM" altLang="ko-KR" noProof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98" r:id="rId3"/>
    <p:sldLayoutId id="2147483697" r:id="rId4"/>
    <p:sldLayoutId id="2147483653" r:id="rId5"/>
    <p:sldLayoutId id="214748365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3" r:id="rId14"/>
    <p:sldLayoutId id="2147483684" r:id="rId15"/>
    <p:sldLayoutId id="2147483686" r:id="rId16"/>
    <p:sldLayoutId id="2147483689" r:id="rId17"/>
    <p:sldLayoutId id="2147483687" r:id="rId18"/>
    <p:sldLayoutId id="2147483688" r:id="rId19"/>
    <p:sldLayoutId id="2147483690" r:id="rId20"/>
    <p:sldLayoutId id="2147483672" r:id="rId21"/>
    <p:sldLayoutId id="2147483699" r:id="rId22"/>
    <p:sldLayoutId id="2147483704" r:id="rId23"/>
    <p:sldLayoutId id="2147483706" r:id="rId24"/>
    <p:sldLayoutId id="2147483710" r:id="rId2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Freeform 6">
            <a:extLst>
              <a:ext uri="{FF2B5EF4-FFF2-40B4-BE49-F238E27FC236}">
                <a16:creationId xmlns:a16="http://schemas.microsoft.com/office/drawing/2014/main" id="{FF21D931-7745-4ABF-AD00-2F308FF1E048}"/>
              </a:ext>
            </a:extLst>
          </p:cNvPr>
          <p:cNvSpPr/>
          <p:nvPr/>
        </p:nvSpPr>
        <p:spPr bwMode="auto">
          <a:xfrm>
            <a:off x="-189607" y="6095523"/>
            <a:ext cx="12192001" cy="821095"/>
          </a:xfrm>
          <a:custGeom>
            <a:avLst/>
            <a:gdLst>
              <a:gd name="T0" fmla="*/ 0 w 3840"/>
              <a:gd name="T1" fmla="*/ 60 h 259"/>
              <a:gd name="T2" fmla="*/ 158 w 3840"/>
              <a:gd name="T3" fmla="*/ 28 h 259"/>
              <a:gd name="T4" fmla="*/ 236 w 3840"/>
              <a:gd name="T5" fmla="*/ 15 h 259"/>
              <a:gd name="T6" fmla="*/ 361 w 3840"/>
              <a:gd name="T7" fmla="*/ 3 h 259"/>
              <a:gd name="T8" fmla="*/ 496 w 3840"/>
              <a:gd name="T9" fmla="*/ 49 h 259"/>
              <a:gd name="T10" fmla="*/ 557 w 3840"/>
              <a:gd name="T11" fmla="*/ 62 h 259"/>
              <a:gd name="T12" fmla="*/ 644 w 3840"/>
              <a:gd name="T13" fmla="*/ 74 h 259"/>
              <a:gd name="T14" fmla="*/ 774 w 3840"/>
              <a:gd name="T15" fmla="*/ 87 h 259"/>
              <a:gd name="T16" fmla="*/ 892 w 3840"/>
              <a:gd name="T17" fmla="*/ 87 h 259"/>
              <a:gd name="T18" fmla="*/ 955 w 3840"/>
              <a:gd name="T19" fmla="*/ 103 h 259"/>
              <a:gd name="T20" fmla="*/ 1012 w 3840"/>
              <a:gd name="T21" fmla="*/ 110 h 259"/>
              <a:gd name="T22" fmla="*/ 1055 w 3840"/>
              <a:gd name="T23" fmla="*/ 119 h 259"/>
              <a:gd name="T24" fmla="*/ 1092 w 3840"/>
              <a:gd name="T25" fmla="*/ 123 h 259"/>
              <a:gd name="T26" fmla="*/ 1153 w 3840"/>
              <a:gd name="T27" fmla="*/ 117 h 259"/>
              <a:gd name="T28" fmla="*/ 1223 w 3840"/>
              <a:gd name="T29" fmla="*/ 122 h 259"/>
              <a:gd name="T30" fmla="*/ 1292 w 3840"/>
              <a:gd name="T31" fmla="*/ 106 h 259"/>
              <a:gd name="T32" fmla="*/ 1360 w 3840"/>
              <a:gd name="T33" fmla="*/ 122 h 259"/>
              <a:gd name="T34" fmla="*/ 1403 w 3840"/>
              <a:gd name="T35" fmla="*/ 122 h 259"/>
              <a:gd name="T36" fmla="*/ 1450 w 3840"/>
              <a:gd name="T37" fmla="*/ 111 h 259"/>
              <a:gd name="T38" fmla="*/ 1535 w 3840"/>
              <a:gd name="T39" fmla="*/ 133 h 259"/>
              <a:gd name="T40" fmla="*/ 1578 w 3840"/>
              <a:gd name="T41" fmla="*/ 129 h 259"/>
              <a:gd name="T42" fmla="*/ 1623 w 3840"/>
              <a:gd name="T43" fmla="*/ 125 h 259"/>
              <a:gd name="T44" fmla="*/ 1685 w 3840"/>
              <a:gd name="T45" fmla="*/ 130 h 259"/>
              <a:gd name="T46" fmla="*/ 1837 w 3840"/>
              <a:gd name="T47" fmla="*/ 118 h 259"/>
              <a:gd name="T48" fmla="*/ 1966 w 3840"/>
              <a:gd name="T49" fmla="*/ 133 h 259"/>
              <a:gd name="T50" fmla="*/ 2044 w 3840"/>
              <a:gd name="T51" fmla="*/ 144 h 259"/>
              <a:gd name="T52" fmla="*/ 2134 w 3840"/>
              <a:gd name="T53" fmla="*/ 134 h 259"/>
              <a:gd name="T54" fmla="*/ 2234 w 3840"/>
              <a:gd name="T55" fmla="*/ 149 h 259"/>
              <a:gd name="T56" fmla="*/ 2284 w 3840"/>
              <a:gd name="T57" fmla="*/ 149 h 259"/>
              <a:gd name="T58" fmla="*/ 2357 w 3840"/>
              <a:gd name="T59" fmla="*/ 135 h 259"/>
              <a:gd name="T60" fmla="*/ 2477 w 3840"/>
              <a:gd name="T61" fmla="*/ 110 h 259"/>
              <a:gd name="T62" fmla="*/ 2578 w 3840"/>
              <a:gd name="T63" fmla="*/ 104 h 259"/>
              <a:gd name="T64" fmla="*/ 2678 w 3840"/>
              <a:gd name="T65" fmla="*/ 91 h 259"/>
              <a:gd name="T66" fmla="*/ 2815 w 3840"/>
              <a:gd name="T67" fmla="*/ 51 h 259"/>
              <a:gd name="T68" fmla="*/ 2948 w 3840"/>
              <a:gd name="T69" fmla="*/ 45 h 259"/>
              <a:gd name="T70" fmla="*/ 3082 w 3840"/>
              <a:gd name="T71" fmla="*/ 71 h 259"/>
              <a:gd name="T72" fmla="*/ 3131 w 3840"/>
              <a:gd name="T73" fmla="*/ 91 h 259"/>
              <a:gd name="T74" fmla="*/ 3253 w 3840"/>
              <a:gd name="T75" fmla="*/ 110 h 259"/>
              <a:gd name="T76" fmla="*/ 3406 w 3840"/>
              <a:gd name="T77" fmla="*/ 115 h 259"/>
              <a:gd name="T78" fmla="*/ 3527 w 3840"/>
              <a:gd name="T79" fmla="*/ 98 h 259"/>
              <a:gd name="T80" fmla="*/ 3701 w 3840"/>
              <a:gd name="T81" fmla="*/ 71 h 259"/>
              <a:gd name="T82" fmla="*/ 3791 w 3840"/>
              <a:gd name="T83" fmla="*/ 62 h 259"/>
              <a:gd name="T84" fmla="*/ 3840 w 3840"/>
              <a:gd name="T85" fmla="*/ 55 h 259"/>
              <a:gd name="T86" fmla="*/ 3840 w 3840"/>
              <a:gd name="T87" fmla="*/ 259 h 259"/>
              <a:gd name="T88" fmla="*/ 0 w 3840"/>
              <a:gd name="T89" fmla="*/ 259 h 259"/>
              <a:gd name="T90" fmla="*/ 0 w 3840"/>
              <a:gd name="T91" fmla="*/ 6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40" h="259">
                <a:moveTo>
                  <a:pt x="0" y="60"/>
                </a:moveTo>
                <a:cubicBezTo>
                  <a:pt x="67" y="51"/>
                  <a:pt x="121" y="36"/>
                  <a:pt x="158" y="28"/>
                </a:cubicBezTo>
                <a:cubicBezTo>
                  <a:pt x="189" y="21"/>
                  <a:pt x="204" y="21"/>
                  <a:pt x="236" y="15"/>
                </a:cubicBezTo>
                <a:cubicBezTo>
                  <a:pt x="297" y="5"/>
                  <a:pt x="327" y="0"/>
                  <a:pt x="361" y="3"/>
                </a:cubicBezTo>
                <a:cubicBezTo>
                  <a:pt x="425" y="10"/>
                  <a:pt x="475" y="44"/>
                  <a:pt x="496" y="49"/>
                </a:cubicBezTo>
                <a:cubicBezTo>
                  <a:pt x="528" y="58"/>
                  <a:pt x="531" y="53"/>
                  <a:pt x="557" y="62"/>
                </a:cubicBezTo>
                <a:cubicBezTo>
                  <a:pt x="585" y="72"/>
                  <a:pt x="604" y="72"/>
                  <a:pt x="644" y="74"/>
                </a:cubicBezTo>
                <a:cubicBezTo>
                  <a:pt x="736" y="80"/>
                  <a:pt x="723" y="86"/>
                  <a:pt x="774" y="87"/>
                </a:cubicBezTo>
                <a:cubicBezTo>
                  <a:pt x="842" y="87"/>
                  <a:pt x="851" y="76"/>
                  <a:pt x="892" y="87"/>
                </a:cubicBezTo>
                <a:cubicBezTo>
                  <a:pt x="912" y="92"/>
                  <a:pt x="925" y="99"/>
                  <a:pt x="955" y="103"/>
                </a:cubicBezTo>
                <a:cubicBezTo>
                  <a:pt x="979" y="107"/>
                  <a:pt x="985" y="104"/>
                  <a:pt x="1012" y="110"/>
                </a:cubicBezTo>
                <a:cubicBezTo>
                  <a:pt x="1029" y="113"/>
                  <a:pt x="1035" y="116"/>
                  <a:pt x="1055" y="119"/>
                </a:cubicBezTo>
                <a:cubicBezTo>
                  <a:pt x="1065" y="121"/>
                  <a:pt x="1077" y="123"/>
                  <a:pt x="1092" y="123"/>
                </a:cubicBezTo>
                <a:cubicBezTo>
                  <a:pt x="1120" y="124"/>
                  <a:pt x="1128" y="119"/>
                  <a:pt x="1153" y="117"/>
                </a:cubicBezTo>
                <a:cubicBezTo>
                  <a:pt x="1190" y="114"/>
                  <a:pt x="1190" y="125"/>
                  <a:pt x="1223" y="122"/>
                </a:cubicBezTo>
                <a:cubicBezTo>
                  <a:pt x="1262" y="119"/>
                  <a:pt x="1262" y="104"/>
                  <a:pt x="1292" y="106"/>
                </a:cubicBezTo>
                <a:cubicBezTo>
                  <a:pt x="1319" y="107"/>
                  <a:pt x="1321" y="118"/>
                  <a:pt x="1360" y="122"/>
                </a:cubicBezTo>
                <a:cubicBezTo>
                  <a:pt x="1381" y="124"/>
                  <a:pt x="1397" y="123"/>
                  <a:pt x="1403" y="122"/>
                </a:cubicBezTo>
                <a:cubicBezTo>
                  <a:pt x="1431" y="119"/>
                  <a:pt x="1432" y="113"/>
                  <a:pt x="1450" y="111"/>
                </a:cubicBezTo>
                <a:cubicBezTo>
                  <a:pt x="1486" y="108"/>
                  <a:pt x="1492" y="132"/>
                  <a:pt x="1535" y="133"/>
                </a:cubicBezTo>
                <a:cubicBezTo>
                  <a:pt x="1536" y="133"/>
                  <a:pt x="1550" y="132"/>
                  <a:pt x="1578" y="129"/>
                </a:cubicBezTo>
                <a:cubicBezTo>
                  <a:pt x="1614" y="125"/>
                  <a:pt x="1616" y="125"/>
                  <a:pt x="1623" y="125"/>
                </a:cubicBezTo>
                <a:cubicBezTo>
                  <a:pt x="1652" y="124"/>
                  <a:pt x="1674" y="128"/>
                  <a:pt x="1685" y="130"/>
                </a:cubicBezTo>
                <a:cubicBezTo>
                  <a:pt x="1740" y="140"/>
                  <a:pt x="1756" y="117"/>
                  <a:pt x="1837" y="118"/>
                </a:cubicBezTo>
                <a:cubicBezTo>
                  <a:pt x="1882" y="118"/>
                  <a:pt x="1924" y="126"/>
                  <a:pt x="1966" y="133"/>
                </a:cubicBezTo>
                <a:cubicBezTo>
                  <a:pt x="2003" y="139"/>
                  <a:pt x="2016" y="144"/>
                  <a:pt x="2044" y="144"/>
                </a:cubicBezTo>
                <a:cubicBezTo>
                  <a:pt x="2085" y="144"/>
                  <a:pt x="2098" y="136"/>
                  <a:pt x="2134" y="134"/>
                </a:cubicBezTo>
                <a:cubicBezTo>
                  <a:pt x="2157" y="133"/>
                  <a:pt x="2191" y="135"/>
                  <a:pt x="2234" y="149"/>
                </a:cubicBezTo>
                <a:cubicBezTo>
                  <a:pt x="2246" y="150"/>
                  <a:pt x="2263" y="151"/>
                  <a:pt x="2284" y="149"/>
                </a:cubicBezTo>
                <a:cubicBezTo>
                  <a:pt x="2315" y="147"/>
                  <a:pt x="2335" y="141"/>
                  <a:pt x="2357" y="135"/>
                </a:cubicBezTo>
                <a:cubicBezTo>
                  <a:pt x="2381" y="129"/>
                  <a:pt x="2428" y="116"/>
                  <a:pt x="2477" y="110"/>
                </a:cubicBezTo>
                <a:cubicBezTo>
                  <a:pt x="2518" y="105"/>
                  <a:pt x="2518" y="110"/>
                  <a:pt x="2578" y="104"/>
                </a:cubicBezTo>
                <a:cubicBezTo>
                  <a:pt x="2603" y="102"/>
                  <a:pt x="2638" y="99"/>
                  <a:pt x="2678" y="91"/>
                </a:cubicBezTo>
                <a:cubicBezTo>
                  <a:pt x="2751" y="77"/>
                  <a:pt x="2754" y="63"/>
                  <a:pt x="2815" y="51"/>
                </a:cubicBezTo>
                <a:cubicBezTo>
                  <a:pt x="2873" y="40"/>
                  <a:pt x="2919" y="43"/>
                  <a:pt x="2948" y="45"/>
                </a:cubicBezTo>
                <a:cubicBezTo>
                  <a:pt x="2978" y="47"/>
                  <a:pt x="3025" y="51"/>
                  <a:pt x="3082" y="71"/>
                </a:cubicBezTo>
                <a:cubicBezTo>
                  <a:pt x="3108" y="80"/>
                  <a:pt x="3106" y="83"/>
                  <a:pt x="3131" y="91"/>
                </a:cubicBezTo>
                <a:cubicBezTo>
                  <a:pt x="3160" y="100"/>
                  <a:pt x="3188" y="106"/>
                  <a:pt x="3253" y="110"/>
                </a:cubicBezTo>
                <a:cubicBezTo>
                  <a:pt x="3325" y="116"/>
                  <a:pt x="3361" y="118"/>
                  <a:pt x="3406" y="115"/>
                </a:cubicBezTo>
                <a:cubicBezTo>
                  <a:pt x="3422" y="114"/>
                  <a:pt x="3457" y="109"/>
                  <a:pt x="3527" y="98"/>
                </a:cubicBezTo>
                <a:cubicBezTo>
                  <a:pt x="3660" y="76"/>
                  <a:pt x="3663" y="74"/>
                  <a:pt x="3701" y="71"/>
                </a:cubicBezTo>
                <a:cubicBezTo>
                  <a:pt x="3716" y="70"/>
                  <a:pt x="3747" y="68"/>
                  <a:pt x="3791" y="62"/>
                </a:cubicBezTo>
                <a:cubicBezTo>
                  <a:pt x="3812" y="60"/>
                  <a:pt x="3829" y="57"/>
                  <a:pt x="3840" y="55"/>
                </a:cubicBezTo>
                <a:cubicBezTo>
                  <a:pt x="3840" y="123"/>
                  <a:pt x="3840" y="191"/>
                  <a:pt x="3840" y="259"/>
                </a:cubicBezTo>
                <a:cubicBezTo>
                  <a:pt x="2560" y="259"/>
                  <a:pt x="1280" y="259"/>
                  <a:pt x="0" y="259"/>
                </a:cubicBezTo>
                <a:cubicBezTo>
                  <a:pt x="0" y="186"/>
                  <a:pt x="0" y="133"/>
                  <a:pt x="0" y="60"/>
                </a:cubicBezTo>
                <a:close/>
              </a:path>
            </a:pathLst>
          </a:custGeom>
          <a:solidFill>
            <a:srgbClr val="8AB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1026" name="Picture 2" descr="Opinion: &quot;Día del niño en confinamiento&quot; - Universidad Católica del Maule">
            <a:extLst>
              <a:ext uri="{FF2B5EF4-FFF2-40B4-BE49-F238E27FC236}">
                <a16:creationId xmlns:a16="http://schemas.microsoft.com/office/drawing/2014/main" id="{BC4A285C-80A2-45E7-AEC9-24097412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4068"/>
            <a:ext cx="6384032" cy="6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6" name="Title 7">
            <a:extLst>
              <a:ext uri="{FF2B5EF4-FFF2-40B4-BE49-F238E27FC236}">
                <a16:creationId xmlns:a16="http://schemas.microsoft.com/office/drawing/2014/main" id="{A55BBE25-15FE-48DC-92BC-73F7544E38DD}"/>
              </a:ext>
            </a:extLst>
          </p:cNvPr>
          <p:cNvSpPr txBox="1"/>
          <p:nvPr/>
        </p:nvSpPr>
        <p:spPr>
          <a:xfrm>
            <a:off x="-288032" y="4234255"/>
            <a:ext cx="6384031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ko-KR" sz="4267" b="1" u="sng" dirty="0">
                <a:solidFill>
                  <a:srgbClr val="92D050"/>
                </a:solidFill>
                <a:ea typeface="맑은 고딕" pitchFamily="50" charset="-127"/>
                <a:cs typeface="B Nazanin" panose="00000700000000000000" pitchFamily="2" charset="-78"/>
              </a:rPr>
              <a:t>تم : روز بچه ها</a:t>
            </a:r>
            <a:endParaRPr lang="ko-KR" altLang="en-US" sz="4267" b="1" u="sng" dirty="0">
              <a:solidFill>
                <a:srgbClr val="92D050"/>
              </a:solidFill>
              <a:cs typeface="B Nazanin" panose="00000700000000000000" pitchFamily="2" charset="-78"/>
            </a:endParaRPr>
          </a:p>
        </p:txBody>
      </p:sp>
      <p:sp>
        <p:nvSpPr>
          <p:cNvPr id="807" name="Title 7">
            <a:extLst>
              <a:ext uri="{FF2B5EF4-FFF2-40B4-BE49-F238E27FC236}">
                <a16:creationId xmlns:a16="http://schemas.microsoft.com/office/drawing/2014/main" id="{DD5403C1-B491-4031-88E3-FF9D68CFFD8B}"/>
              </a:ext>
            </a:extLst>
          </p:cNvPr>
          <p:cNvSpPr txBox="1"/>
          <p:nvPr/>
        </p:nvSpPr>
        <p:spPr>
          <a:xfrm>
            <a:off x="-198785" y="4809150"/>
            <a:ext cx="6384031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a-IR" altLang="ko-KR" sz="2667" b="0" dirty="0">
                <a:solidFill>
                  <a:srgbClr val="339303"/>
                </a:solidFill>
                <a:ea typeface="맑은 고딕" pitchFamily="50" charset="-127"/>
                <a:cs typeface="B Nazanin" panose="00000700000000000000" pitchFamily="2" charset="-78"/>
              </a:rPr>
              <a:t>قالب پاورپوینت کودکان</a:t>
            </a:r>
            <a:endParaRPr lang="ko-KR" altLang="en-US" sz="2667" b="0" dirty="0">
              <a:solidFill>
                <a:srgbClr val="339303"/>
              </a:solidFill>
              <a:cs typeface="B Nazanin" panose="00000700000000000000" pitchFamily="2" charset="-78"/>
            </a:endParaRPr>
          </a:p>
        </p:txBody>
      </p:sp>
      <p:sp>
        <p:nvSpPr>
          <p:cNvPr id="808" name="CuadroTexto 807">
            <a:extLst>
              <a:ext uri="{FF2B5EF4-FFF2-40B4-BE49-F238E27FC236}">
                <a16:creationId xmlns:a16="http://schemas.microsoft.com/office/drawing/2014/main" id="{9E7174DE-CBDA-4DAB-B425-A6C04388280A}"/>
              </a:ext>
            </a:extLst>
          </p:cNvPr>
          <p:cNvSpPr txBox="1"/>
          <p:nvPr/>
        </p:nvSpPr>
        <p:spPr>
          <a:xfrm>
            <a:off x="2244079" y="6090377"/>
            <a:ext cx="1319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>
              <a:defRPr/>
            </a:pPr>
            <a:r>
              <a:rPr lang="en-US" altLang="ko-KR" sz="1400" dirty="0">
                <a:solidFill>
                  <a:srgbClr val="FE3524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400" dirty="0">
              <a:solidFill>
                <a:srgbClr val="FE3524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FB813F4-B271-4979-B67F-C3031A8E8E8F}"/>
              </a:ext>
            </a:extLst>
          </p:cNvPr>
          <p:cNvGrpSpPr/>
          <p:nvPr/>
        </p:nvGrpSpPr>
        <p:grpSpPr>
          <a:xfrm>
            <a:off x="1404756" y="595086"/>
            <a:ext cx="3167628" cy="3382034"/>
            <a:chOff x="1646237" y="995363"/>
            <a:chExt cx="2697163" cy="28797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E456CE4-B4C9-40F9-94F8-FAC8140E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2013" y="2036763"/>
              <a:ext cx="1733550" cy="1838325"/>
            </a:xfrm>
            <a:custGeom>
              <a:avLst/>
              <a:gdLst>
                <a:gd name="T0" fmla="*/ 811 w 1635"/>
                <a:gd name="T1" fmla="*/ 1282 h 1734"/>
                <a:gd name="T2" fmla="*/ 790 w 1635"/>
                <a:gd name="T3" fmla="*/ 1393 h 1734"/>
                <a:gd name="T4" fmla="*/ 749 w 1635"/>
                <a:gd name="T5" fmla="*/ 1615 h 1734"/>
                <a:gd name="T6" fmla="*/ 597 w 1635"/>
                <a:gd name="T7" fmla="*/ 1725 h 1734"/>
                <a:gd name="T8" fmla="*/ 475 w 1635"/>
                <a:gd name="T9" fmla="*/ 1585 h 1734"/>
                <a:gd name="T10" fmla="*/ 488 w 1635"/>
                <a:gd name="T11" fmla="*/ 1320 h 1734"/>
                <a:gd name="T12" fmla="*/ 503 w 1635"/>
                <a:gd name="T13" fmla="*/ 1024 h 1734"/>
                <a:gd name="T14" fmla="*/ 520 w 1635"/>
                <a:gd name="T15" fmla="*/ 687 h 1734"/>
                <a:gd name="T16" fmla="*/ 507 w 1635"/>
                <a:gd name="T17" fmla="*/ 658 h 1734"/>
                <a:gd name="T18" fmla="*/ 240 w 1635"/>
                <a:gd name="T19" fmla="*/ 423 h 1734"/>
                <a:gd name="T20" fmla="*/ 56 w 1635"/>
                <a:gd name="T21" fmla="*/ 263 h 1734"/>
                <a:gd name="T22" fmla="*/ 13 w 1635"/>
                <a:gd name="T23" fmla="*/ 123 h 1734"/>
                <a:gd name="T24" fmla="*/ 119 w 1635"/>
                <a:gd name="T25" fmla="*/ 21 h 1734"/>
                <a:gd name="T26" fmla="*/ 237 w 1635"/>
                <a:gd name="T27" fmla="*/ 46 h 1734"/>
                <a:gd name="T28" fmla="*/ 585 w 1635"/>
                <a:gd name="T29" fmla="*/ 301 h 1734"/>
                <a:gd name="T30" fmla="*/ 654 w 1635"/>
                <a:gd name="T31" fmla="*/ 323 h 1734"/>
                <a:gd name="T32" fmla="*/ 963 w 1635"/>
                <a:gd name="T33" fmla="*/ 324 h 1734"/>
                <a:gd name="T34" fmla="*/ 1056 w 1635"/>
                <a:gd name="T35" fmla="*/ 294 h 1734"/>
                <a:gd name="T36" fmla="*/ 1391 w 1635"/>
                <a:gd name="T37" fmla="*/ 46 h 1734"/>
                <a:gd name="T38" fmla="*/ 1587 w 1635"/>
                <a:gd name="T39" fmla="*/ 69 h 1734"/>
                <a:gd name="T40" fmla="*/ 1572 w 1635"/>
                <a:gd name="T41" fmla="*/ 263 h 1734"/>
                <a:gd name="T42" fmla="*/ 1122 w 1635"/>
                <a:gd name="T43" fmla="*/ 656 h 1734"/>
                <a:gd name="T44" fmla="*/ 1108 w 1635"/>
                <a:gd name="T45" fmla="*/ 689 h 1734"/>
                <a:gd name="T46" fmla="*/ 1146 w 1635"/>
                <a:gd name="T47" fmla="*/ 1463 h 1734"/>
                <a:gd name="T48" fmla="*/ 1153 w 1635"/>
                <a:gd name="T49" fmla="*/ 1573 h 1734"/>
                <a:gd name="T50" fmla="*/ 1032 w 1635"/>
                <a:gd name="T51" fmla="*/ 1725 h 1734"/>
                <a:gd name="T52" fmla="*/ 878 w 1635"/>
                <a:gd name="T53" fmla="*/ 1609 h 1734"/>
                <a:gd name="T54" fmla="*/ 819 w 1635"/>
                <a:gd name="T55" fmla="*/ 1294 h 1734"/>
                <a:gd name="T56" fmla="*/ 815 w 1635"/>
                <a:gd name="T57" fmla="*/ 1282 h 1734"/>
                <a:gd name="T58" fmla="*/ 811 w 1635"/>
                <a:gd name="T59" fmla="*/ 1282 h 1734"/>
                <a:gd name="T60" fmla="*/ 597 w 1635"/>
                <a:gd name="T61" fmla="*/ 1117 h 1734"/>
                <a:gd name="T62" fmla="*/ 596 w 1635"/>
                <a:gd name="T63" fmla="*/ 1117 h 1734"/>
                <a:gd name="T64" fmla="*/ 593 w 1635"/>
                <a:gd name="T65" fmla="*/ 1185 h 1734"/>
                <a:gd name="T66" fmla="*/ 574 w 1635"/>
                <a:gd name="T67" fmla="*/ 1580 h 1734"/>
                <a:gd name="T68" fmla="*/ 607 w 1635"/>
                <a:gd name="T69" fmla="*/ 1626 h 1734"/>
                <a:gd name="T70" fmla="*/ 654 w 1635"/>
                <a:gd name="T71" fmla="*/ 1587 h 1734"/>
                <a:gd name="T72" fmla="*/ 720 w 1635"/>
                <a:gd name="T73" fmla="*/ 1236 h 1734"/>
                <a:gd name="T74" fmla="*/ 764 w 1635"/>
                <a:gd name="T75" fmla="*/ 1002 h 1734"/>
                <a:gd name="T76" fmla="*/ 788 w 1635"/>
                <a:gd name="T77" fmla="*/ 959 h 1734"/>
                <a:gd name="T78" fmla="*/ 864 w 1635"/>
                <a:gd name="T79" fmla="*/ 999 h 1734"/>
                <a:gd name="T80" fmla="*/ 946 w 1635"/>
                <a:gd name="T81" fmla="*/ 1441 h 1734"/>
                <a:gd name="T82" fmla="*/ 974 w 1635"/>
                <a:gd name="T83" fmla="*/ 1592 h 1734"/>
                <a:gd name="T84" fmla="*/ 1019 w 1635"/>
                <a:gd name="T85" fmla="*/ 1626 h 1734"/>
                <a:gd name="T86" fmla="*/ 1054 w 1635"/>
                <a:gd name="T87" fmla="*/ 1585 h 1734"/>
                <a:gd name="T88" fmla="*/ 1053 w 1635"/>
                <a:gd name="T89" fmla="*/ 1559 h 1734"/>
                <a:gd name="T90" fmla="*/ 1031 w 1635"/>
                <a:gd name="T91" fmla="*/ 1118 h 1734"/>
                <a:gd name="T92" fmla="*/ 1009 w 1635"/>
                <a:gd name="T93" fmla="*/ 675 h 1734"/>
                <a:gd name="T94" fmla="*/ 1043 w 1635"/>
                <a:gd name="T95" fmla="*/ 594 h 1734"/>
                <a:gd name="T96" fmla="*/ 1502 w 1635"/>
                <a:gd name="T97" fmla="*/ 193 h 1734"/>
                <a:gd name="T98" fmla="*/ 1510 w 1635"/>
                <a:gd name="T99" fmla="*/ 130 h 1734"/>
                <a:gd name="T100" fmla="*/ 1448 w 1635"/>
                <a:gd name="T101" fmla="*/ 127 h 1734"/>
                <a:gd name="T102" fmla="*/ 1108 w 1635"/>
                <a:gd name="T103" fmla="*/ 376 h 1734"/>
                <a:gd name="T104" fmla="*/ 985 w 1635"/>
                <a:gd name="T105" fmla="*/ 422 h 1734"/>
                <a:gd name="T106" fmla="*/ 675 w 1635"/>
                <a:gd name="T107" fmla="*/ 422 h 1734"/>
                <a:gd name="T108" fmla="*/ 545 w 1635"/>
                <a:gd name="T109" fmla="*/ 393 h 1734"/>
                <a:gd name="T110" fmla="*/ 459 w 1635"/>
                <a:gd name="T111" fmla="*/ 331 h 1734"/>
                <a:gd name="T112" fmla="*/ 180 w 1635"/>
                <a:gd name="T113" fmla="*/ 127 h 1734"/>
                <a:gd name="T114" fmla="*/ 116 w 1635"/>
                <a:gd name="T115" fmla="*/ 132 h 1734"/>
                <a:gd name="T116" fmla="*/ 125 w 1635"/>
                <a:gd name="T117" fmla="*/ 194 h 1734"/>
                <a:gd name="T118" fmla="*/ 307 w 1635"/>
                <a:gd name="T119" fmla="*/ 353 h 1734"/>
                <a:gd name="T120" fmla="*/ 598 w 1635"/>
                <a:gd name="T121" fmla="*/ 606 h 1734"/>
                <a:gd name="T122" fmla="*/ 619 w 1635"/>
                <a:gd name="T123" fmla="*/ 659 h 1734"/>
                <a:gd name="T124" fmla="*/ 597 w 1635"/>
                <a:gd name="T125" fmla="*/ 1117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4" h="1733">
                  <a:moveTo>
                    <a:pt x="811" y="1282"/>
                  </a:moveTo>
                  <a:cubicBezTo>
                    <a:pt x="804" y="1319"/>
                    <a:pt x="797" y="1356"/>
                    <a:pt x="790" y="1393"/>
                  </a:cubicBezTo>
                  <a:cubicBezTo>
                    <a:pt x="776" y="1467"/>
                    <a:pt x="763" y="1541"/>
                    <a:pt x="749" y="1615"/>
                  </a:cubicBezTo>
                  <a:cubicBezTo>
                    <a:pt x="735" y="1685"/>
                    <a:pt x="670" y="1732"/>
                    <a:pt x="597" y="1725"/>
                  </a:cubicBezTo>
                  <a:cubicBezTo>
                    <a:pt x="528" y="1718"/>
                    <a:pt x="473" y="1657"/>
                    <a:pt x="475" y="1585"/>
                  </a:cubicBezTo>
                  <a:cubicBezTo>
                    <a:pt x="478" y="1497"/>
                    <a:pt x="483" y="1408"/>
                    <a:pt x="488" y="1320"/>
                  </a:cubicBezTo>
                  <a:cubicBezTo>
                    <a:pt x="493" y="1221"/>
                    <a:pt x="498" y="1123"/>
                    <a:pt x="503" y="1024"/>
                  </a:cubicBezTo>
                  <a:cubicBezTo>
                    <a:pt x="508" y="912"/>
                    <a:pt x="514" y="799"/>
                    <a:pt x="520" y="687"/>
                  </a:cubicBezTo>
                  <a:cubicBezTo>
                    <a:pt x="520" y="674"/>
                    <a:pt x="517" y="666"/>
                    <a:pt x="507" y="658"/>
                  </a:cubicBezTo>
                  <a:cubicBezTo>
                    <a:pt x="418" y="580"/>
                    <a:pt x="329" y="501"/>
                    <a:pt x="240" y="423"/>
                  </a:cubicBezTo>
                  <a:cubicBezTo>
                    <a:pt x="179" y="369"/>
                    <a:pt x="117" y="317"/>
                    <a:pt x="56" y="263"/>
                  </a:cubicBezTo>
                  <a:cubicBezTo>
                    <a:pt x="15" y="226"/>
                    <a:pt x="0" y="177"/>
                    <a:pt x="13" y="123"/>
                  </a:cubicBezTo>
                  <a:cubicBezTo>
                    <a:pt x="27" y="69"/>
                    <a:pt x="64" y="33"/>
                    <a:pt x="119" y="21"/>
                  </a:cubicBezTo>
                  <a:cubicBezTo>
                    <a:pt x="162" y="11"/>
                    <a:pt x="201" y="20"/>
                    <a:pt x="237" y="46"/>
                  </a:cubicBezTo>
                  <a:cubicBezTo>
                    <a:pt x="353" y="131"/>
                    <a:pt x="469" y="216"/>
                    <a:pt x="585" y="301"/>
                  </a:cubicBezTo>
                  <a:cubicBezTo>
                    <a:pt x="605" y="317"/>
                    <a:pt x="628" y="324"/>
                    <a:pt x="654" y="323"/>
                  </a:cubicBezTo>
                  <a:cubicBezTo>
                    <a:pt x="757" y="323"/>
                    <a:pt x="860" y="323"/>
                    <a:pt x="963" y="324"/>
                  </a:cubicBezTo>
                  <a:cubicBezTo>
                    <a:pt x="998" y="325"/>
                    <a:pt x="1028" y="314"/>
                    <a:pt x="1056" y="294"/>
                  </a:cubicBezTo>
                  <a:cubicBezTo>
                    <a:pt x="1167" y="210"/>
                    <a:pt x="1280" y="129"/>
                    <a:pt x="1391" y="46"/>
                  </a:cubicBezTo>
                  <a:cubicBezTo>
                    <a:pt x="1453" y="0"/>
                    <a:pt x="1537" y="9"/>
                    <a:pt x="1587" y="69"/>
                  </a:cubicBezTo>
                  <a:cubicBezTo>
                    <a:pt x="1635" y="128"/>
                    <a:pt x="1629" y="212"/>
                    <a:pt x="1572" y="263"/>
                  </a:cubicBezTo>
                  <a:cubicBezTo>
                    <a:pt x="1422" y="394"/>
                    <a:pt x="1272" y="525"/>
                    <a:pt x="1122" y="656"/>
                  </a:cubicBezTo>
                  <a:cubicBezTo>
                    <a:pt x="1111" y="666"/>
                    <a:pt x="1107" y="675"/>
                    <a:pt x="1108" y="689"/>
                  </a:cubicBezTo>
                  <a:cubicBezTo>
                    <a:pt x="1121" y="947"/>
                    <a:pt x="1134" y="1205"/>
                    <a:pt x="1146" y="1463"/>
                  </a:cubicBezTo>
                  <a:cubicBezTo>
                    <a:pt x="1148" y="1500"/>
                    <a:pt x="1150" y="1537"/>
                    <a:pt x="1153" y="1573"/>
                  </a:cubicBezTo>
                  <a:cubicBezTo>
                    <a:pt x="1157" y="1651"/>
                    <a:pt x="1106" y="1716"/>
                    <a:pt x="1032" y="1725"/>
                  </a:cubicBezTo>
                  <a:cubicBezTo>
                    <a:pt x="957" y="1734"/>
                    <a:pt x="892" y="1686"/>
                    <a:pt x="878" y="1609"/>
                  </a:cubicBezTo>
                  <a:cubicBezTo>
                    <a:pt x="858" y="1504"/>
                    <a:pt x="838" y="1399"/>
                    <a:pt x="819" y="1294"/>
                  </a:cubicBezTo>
                  <a:cubicBezTo>
                    <a:pt x="818" y="1290"/>
                    <a:pt x="816" y="1286"/>
                    <a:pt x="815" y="1282"/>
                  </a:cubicBezTo>
                  <a:cubicBezTo>
                    <a:pt x="814" y="1282"/>
                    <a:pt x="813" y="1282"/>
                    <a:pt x="811" y="1282"/>
                  </a:cubicBezTo>
                  <a:close/>
                  <a:moveTo>
                    <a:pt x="597" y="1117"/>
                  </a:moveTo>
                  <a:cubicBezTo>
                    <a:pt x="597" y="1117"/>
                    <a:pt x="596" y="1117"/>
                    <a:pt x="596" y="1117"/>
                  </a:cubicBezTo>
                  <a:cubicBezTo>
                    <a:pt x="595" y="1139"/>
                    <a:pt x="594" y="1162"/>
                    <a:pt x="593" y="1185"/>
                  </a:cubicBezTo>
                  <a:cubicBezTo>
                    <a:pt x="587" y="1316"/>
                    <a:pt x="580" y="1448"/>
                    <a:pt x="574" y="1580"/>
                  </a:cubicBezTo>
                  <a:cubicBezTo>
                    <a:pt x="572" y="1607"/>
                    <a:pt x="585" y="1623"/>
                    <a:pt x="607" y="1626"/>
                  </a:cubicBezTo>
                  <a:cubicBezTo>
                    <a:pt x="631" y="1629"/>
                    <a:pt x="649" y="1613"/>
                    <a:pt x="654" y="1587"/>
                  </a:cubicBezTo>
                  <a:cubicBezTo>
                    <a:pt x="676" y="1470"/>
                    <a:pt x="698" y="1353"/>
                    <a:pt x="720" y="1236"/>
                  </a:cubicBezTo>
                  <a:cubicBezTo>
                    <a:pt x="734" y="1158"/>
                    <a:pt x="748" y="1080"/>
                    <a:pt x="764" y="1002"/>
                  </a:cubicBezTo>
                  <a:cubicBezTo>
                    <a:pt x="767" y="987"/>
                    <a:pt x="776" y="969"/>
                    <a:pt x="788" y="959"/>
                  </a:cubicBezTo>
                  <a:cubicBezTo>
                    <a:pt x="812" y="939"/>
                    <a:pt x="856" y="952"/>
                    <a:pt x="864" y="999"/>
                  </a:cubicBezTo>
                  <a:cubicBezTo>
                    <a:pt x="890" y="1146"/>
                    <a:pt x="918" y="1293"/>
                    <a:pt x="946" y="1441"/>
                  </a:cubicBezTo>
                  <a:cubicBezTo>
                    <a:pt x="955" y="1491"/>
                    <a:pt x="964" y="1542"/>
                    <a:pt x="974" y="1592"/>
                  </a:cubicBezTo>
                  <a:cubicBezTo>
                    <a:pt x="978" y="1614"/>
                    <a:pt x="997" y="1628"/>
                    <a:pt x="1019" y="1626"/>
                  </a:cubicBezTo>
                  <a:cubicBezTo>
                    <a:pt x="1040" y="1625"/>
                    <a:pt x="1054" y="1609"/>
                    <a:pt x="1054" y="1585"/>
                  </a:cubicBezTo>
                  <a:cubicBezTo>
                    <a:pt x="1055" y="1577"/>
                    <a:pt x="1054" y="1568"/>
                    <a:pt x="1053" y="1559"/>
                  </a:cubicBezTo>
                  <a:cubicBezTo>
                    <a:pt x="1046" y="1412"/>
                    <a:pt x="1038" y="1265"/>
                    <a:pt x="1031" y="1118"/>
                  </a:cubicBezTo>
                  <a:cubicBezTo>
                    <a:pt x="1024" y="970"/>
                    <a:pt x="1018" y="823"/>
                    <a:pt x="1009" y="675"/>
                  </a:cubicBezTo>
                  <a:cubicBezTo>
                    <a:pt x="1006" y="639"/>
                    <a:pt x="1017" y="617"/>
                    <a:pt x="1043" y="594"/>
                  </a:cubicBezTo>
                  <a:cubicBezTo>
                    <a:pt x="1197" y="461"/>
                    <a:pt x="1350" y="327"/>
                    <a:pt x="1502" y="193"/>
                  </a:cubicBezTo>
                  <a:cubicBezTo>
                    <a:pt x="1524" y="174"/>
                    <a:pt x="1527" y="150"/>
                    <a:pt x="1510" y="130"/>
                  </a:cubicBezTo>
                  <a:cubicBezTo>
                    <a:pt x="1495" y="112"/>
                    <a:pt x="1470" y="110"/>
                    <a:pt x="1448" y="127"/>
                  </a:cubicBezTo>
                  <a:cubicBezTo>
                    <a:pt x="1334" y="210"/>
                    <a:pt x="1221" y="293"/>
                    <a:pt x="1108" y="376"/>
                  </a:cubicBezTo>
                  <a:cubicBezTo>
                    <a:pt x="1071" y="403"/>
                    <a:pt x="1031" y="422"/>
                    <a:pt x="985" y="422"/>
                  </a:cubicBezTo>
                  <a:cubicBezTo>
                    <a:pt x="882" y="422"/>
                    <a:pt x="778" y="421"/>
                    <a:pt x="675" y="422"/>
                  </a:cubicBezTo>
                  <a:cubicBezTo>
                    <a:pt x="629" y="422"/>
                    <a:pt x="585" y="419"/>
                    <a:pt x="545" y="393"/>
                  </a:cubicBezTo>
                  <a:cubicBezTo>
                    <a:pt x="516" y="374"/>
                    <a:pt x="488" y="352"/>
                    <a:pt x="459" y="331"/>
                  </a:cubicBezTo>
                  <a:cubicBezTo>
                    <a:pt x="366" y="263"/>
                    <a:pt x="273" y="195"/>
                    <a:pt x="180" y="127"/>
                  </a:cubicBezTo>
                  <a:cubicBezTo>
                    <a:pt x="157" y="110"/>
                    <a:pt x="131" y="112"/>
                    <a:pt x="116" y="132"/>
                  </a:cubicBezTo>
                  <a:cubicBezTo>
                    <a:pt x="101" y="151"/>
                    <a:pt x="104" y="175"/>
                    <a:pt x="125" y="194"/>
                  </a:cubicBezTo>
                  <a:cubicBezTo>
                    <a:pt x="186" y="247"/>
                    <a:pt x="246" y="300"/>
                    <a:pt x="307" y="353"/>
                  </a:cubicBezTo>
                  <a:cubicBezTo>
                    <a:pt x="404" y="438"/>
                    <a:pt x="501" y="522"/>
                    <a:pt x="598" y="606"/>
                  </a:cubicBezTo>
                  <a:cubicBezTo>
                    <a:pt x="614" y="621"/>
                    <a:pt x="620" y="638"/>
                    <a:pt x="619" y="659"/>
                  </a:cubicBezTo>
                  <a:cubicBezTo>
                    <a:pt x="611" y="812"/>
                    <a:pt x="604" y="964"/>
                    <a:pt x="597" y="111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4E0EB1-B6AD-4433-93C9-3AF3D25AA4B1}"/>
                </a:ext>
              </a:extLst>
            </p:cNvPr>
            <p:cNvSpPr/>
            <p:nvPr/>
          </p:nvSpPr>
          <p:spPr bwMode="auto">
            <a:xfrm>
              <a:off x="1827213" y="995363"/>
              <a:ext cx="2332038" cy="808037"/>
            </a:xfrm>
            <a:custGeom>
              <a:avLst/>
              <a:gdLst>
                <a:gd name="T0" fmla="*/ 1107 w 2200"/>
                <a:gd name="T1" fmla="*/ 0 h 762"/>
                <a:gd name="T2" fmla="*/ 1893 w 2200"/>
                <a:gd name="T3" fmla="*/ 282 h 762"/>
                <a:gd name="T4" fmla="*/ 2188 w 2200"/>
                <a:gd name="T5" fmla="*/ 675 h 762"/>
                <a:gd name="T6" fmla="*/ 2170 w 2200"/>
                <a:gd name="T7" fmla="*/ 741 h 762"/>
                <a:gd name="T8" fmla="*/ 2105 w 2200"/>
                <a:gd name="T9" fmla="*/ 728 h 762"/>
                <a:gd name="T10" fmla="*/ 2097 w 2200"/>
                <a:gd name="T11" fmla="*/ 712 h 762"/>
                <a:gd name="T12" fmla="*/ 1677 w 2200"/>
                <a:gd name="T13" fmla="*/ 251 h 762"/>
                <a:gd name="T14" fmla="*/ 1038 w 2200"/>
                <a:gd name="T15" fmla="*/ 101 h 762"/>
                <a:gd name="T16" fmla="*/ 284 w 2200"/>
                <a:gd name="T17" fmla="*/ 444 h 762"/>
                <a:gd name="T18" fmla="*/ 110 w 2200"/>
                <a:gd name="T19" fmla="*/ 709 h 762"/>
                <a:gd name="T20" fmla="*/ 104 w 2200"/>
                <a:gd name="T21" fmla="*/ 723 h 762"/>
                <a:gd name="T22" fmla="*/ 40 w 2200"/>
                <a:gd name="T23" fmla="*/ 751 h 762"/>
                <a:gd name="T24" fmla="*/ 14 w 2200"/>
                <a:gd name="T25" fmla="*/ 685 h 762"/>
                <a:gd name="T26" fmla="*/ 116 w 2200"/>
                <a:gd name="T27" fmla="*/ 500 h 762"/>
                <a:gd name="T28" fmla="*/ 820 w 2200"/>
                <a:gd name="T29" fmla="*/ 33 h 762"/>
                <a:gd name="T30" fmla="*/ 1107 w 2200"/>
                <a:gd name="T31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0" h="762">
                  <a:moveTo>
                    <a:pt x="1107" y="0"/>
                  </a:moveTo>
                  <a:cubicBezTo>
                    <a:pt x="1385" y="0"/>
                    <a:pt x="1657" y="88"/>
                    <a:pt x="1893" y="282"/>
                  </a:cubicBezTo>
                  <a:cubicBezTo>
                    <a:pt x="2022" y="389"/>
                    <a:pt x="2122" y="520"/>
                    <a:pt x="2188" y="675"/>
                  </a:cubicBezTo>
                  <a:cubicBezTo>
                    <a:pt x="2200" y="702"/>
                    <a:pt x="2192" y="728"/>
                    <a:pt x="2170" y="741"/>
                  </a:cubicBezTo>
                  <a:cubicBezTo>
                    <a:pt x="2148" y="754"/>
                    <a:pt x="2120" y="748"/>
                    <a:pt x="2105" y="728"/>
                  </a:cubicBezTo>
                  <a:cubicBezTo>
                    <a:pt x="2102" y="724"/>
                    <a:pt x="2100" y="718"/>
                    <a:pt x="2097" y="712"/>
                  </a:cubicBezTo>
                  <a:cubicBezTo>
                    <a:pt x="2009" y="511"/>
                    <a:pt x="1866" y="360"/>
                    <a:pt x="1677" y="251"/>
                  </a:cubicBezTo>
                  <a:cubicBezTo>
                    <a:pt x="1479" y="137"/>
                    <a:pt x="1265" y="87"/>
                    <a:pt x="1038" y="101"/>
                  </a:cubicBezTo>
                  <a:cubicBezTo>
                    <a:pt x="744" y="119"/>
                    <a:pt x="489" y="229"/>
                    <a:pt x="284" y="444"/>
                  </a:cubicBezTo>
                  <a:cubicBezTo>
                    <a:pt x="210" y="522"/>
                    <a:pt x="153" y="610"/>
                    <a:pt x="110" y="709"/>
                  </a:cubicBezTo>
                  <a:cubicBezTo>
                    <a:pt x="108" y="713"/>
                    <a:pt x="106" y="719"/>
                    <a:pt x="104" y="723"/>
                  </a:cubicBezTo>
                  <a:cubicBezTo>
                    <a:pt x="91" y="750"/>
                    <a:pt x="65" y="762"/>
                    <a:pt x="40" y="751"/>
                  </a:cubicBezTo>
                  <a:cubicBezTo>
                    <a:pt x="13" y="740"/>
                    <a:pt x="0" y="712"/>
                    <a:pt x="14" y="685"/>
                  </a:cubicBezTo>
                  <a:cubicBezTo>
                    <a:pt x="46" y="622"/>
                    <a:pt x="76" y="557"/>
                    <a:pt x="116" y="500"/>
                  </a:cubicBezTo>
                  <a:cubicBezTo>
                    <a:pt x="288" y="251"/>
                    <a:pt x="529" y="103"/>
                    <a:pt x="820" y="33"/>
                  </a:cubicBezTo>
                  <a:cubicBezTo>
                    <a:pt x="906" y="12"/>
                    <a:pt x="993" y="3"/>
                    <a:pt x="110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78333C2-A681-4693-957C-362335AE57C0}"/>
                </a:ext>
              </a:extLst>
            </p:cNvPr>
            <p:cNvSpPr/>
            <p:nvPr/>
          </p:nvSpPr>
          <p:spPr bwMode="auto">
            <a:xfrm>
              <a:off x="2033588" y="1208088"/>
              <a:ext cx="1930400" cy="671512"/>
            </a:xfrm>
            <a:custGeom>
              <a:avLst/>
              <a:gdLst>
                <a:gd name="T0" fmla="*/ 896 w 1821"/>
                <a:gd name="T1" fmla="*/ 0 h 634"/>
                <a:gd name="T2" fmla="*/ 1602 w 1821"/>
                <a:gd name="T3" fmla="*/ 264 h 634"/>
                <a:gd name="T4" fmla="*/ 1804 w 1821"/>
                <a:gd name="T5" fmla="*/ 541 h 634"/>
                <a:gd name="T6" fmla="*/ 1785 w 1821"/>
                <a:gd name="T7" fmla="*/ 621 h 634"/>
                <a:gd name="T8" fmla="*/ 1714 w 1821"/>
                <a:gd name="T9" fmla="*/ 582 h 634"/>
                <a:gd name="T10" fmla="*/ 1333 w 1821"/>
                <a:gd name="T11" fmla="*/ 199 h 634"/>
                <a:gd name="T12" fmla="*/ 359 w 1821"/>
                <a:gd name="T13" fmla="*/ 272 h 634"/>
                <a:gd name="T14" fmla="*/ 97 w 1821"/>
                <a:gd name="T15" fmla="*/ 593 h 634"/>
                <a:gd name="T16" fmla="*/ 48 w 1821"/>
                <a:gd name="T17" fmla="*/ 631 h 634"/>
                <a:gd name="T18" fmla="*/ 4 w 1821"/>
                <a:gd name="T19" fmla="*/ 599 h 634"/>
                <a:gd name="T20" fmla="*/ 7 w 1821"/>
                <a:gd name="T21" fmla="*/ 555 h 634"/>
                <a:gd name="T22" fmla="*/ 279 w 1821"/>
                <a:gd name="T23" fmla="*/ 209 h 634"/>
                <a:gd name="T24" fmla="*/ 787 w 1821"/>
                <a:gd name="T25" fmla="*/ 8 h 634"/>
                <a:gd name="T26" fmla="*/ 896 w 1821"/>
                <a:gd name="T2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1" h="634">
                  <a:moveTo>
                    <a:pt x="896" y="0"/>
                  </a:moveTo>
                  <a:cubicBezTo>
                    <a:pt x="1171" y="5"/>
                    <a:pt x="1405" y="86"/>
                    <a:pt x="1602" y="264"/>
                  </a:cubicBezTo>
                  <a:cubicBezTo>
                    <a:pt x="1688" y="342"/>
                    <a:pt x="1756" y="434"/>
                    <a:pt x="1804" y="541"/>
                  </a:cubicBezTo>
                  <a:cubicBezTo>
                    <a:pt x="1821" y="580"/>
                    <a:pt x="1814" y="609"/>
                    <a:pt x="1785" y="621"/>
                  </a:cubicBezTo>
                  <a:cubicBezTo>
                    <a:pt x="1755" y="634"/>
                    <a:pt x="1732" y="620"/>
                    <a:pt x="1714" y="582"/>
                  </a:cubicBezTo>
                  <a:cubicBezTo>
                    <a:pt x="1634" y="407"/>
                    <a:pt x="1506" y="279"/>
                    <a:pt x="1333" y="199"/>
                  </a:cubicBezTo>
                  <a:cubicBezTo>
                    <a:pt x="996" y="42"/>
                    <a:pt x="669" y="64"/>
                    <a:pt x="359" y="272"/>
                  </a:cubicBezTo>
                  <a:cubicBezTo>
                    <a:pt x="240" y="352"/>
                    <a:pt x="153" y="461"/>
                    <a:pt x="97" y="593"/>
                  </a:cubicBezTo>
                  <a:cubicBezTo>
                    <a:pt x="88" y="616"/>
                    <a:pt x="73" y="631"/>
                    <a:pt x="48" y="631"/>
                  </a:cubicBezTo>
                  <a:cubicBezTo>
                    <a:pt x="27" y="630"/>
                    <a:pt x="9" y="620"/>
                    <a:pt x="4" y="599"/>
                  </a:cubicBezTo>
                  <a:cubicBezTo>
                    <a:pt x="0" y="586"/>
                    <a:pt x="1" y="568"/>
                    <a:pt x="7" y="555"/>
                  </a:cubicBezTo>
                  <a:cubicBezTo>
                    <a:pt x="65" y="415"/>
                    <a:pt x="158" y="301"/>
                    <a:pt x="279" y="209"/>
                  </a:cubicBezTo>
                  <a:cubicBezTo>
                    <a:pt x="429" y="94"/>
                    <a:pt x="599" y="29"/>
                    <a:pt x="787" y="8"/>
                  </a:cubicBezTo>
                  <a:cubicBezTo>
                    <a:pt x="827" y="4"/>
                    <a:pt x="868" y="2"/>
                    <a:pt x="89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B014E34-40BF-408B-BCD6-B7E3155E19BD}"/>
                </a:ext>
              </a:extLst>
            </p:cNvPr>
            <p:cNvSpPr/>
            <p:nvPr/>
          </p:nvSpPr>
          <p:spPr bwMode="auto">
            <a:xfrm>
              <a:off x="2228850" y="1373188"/>
              <a:ext cx="1533525" cy="585787"/>
            </a:xfrm>
            <a:custGeom>
              <a:avLst/>
              <a:gdLst>
                <a:gd name="T0" fmla="*/ 1446 w 1446"/>
                <a:gd name="T1" fmla="*/ 491 h 552"/>
                <a:gd name="T2" fmla="*/ 1410 w 1446"/>
                <a:gd name="T3" fmla="*/ 543 h 552"/>
                <a:gd name="T4" fmla="*/ 1355 w 1446"/>
                <a:gd name="T5" fmla="*/ 521 h 552"/>
                <a:gd name="T6" fmla="*/ 1336 w 1446"/>
                <a:gd name="T7" fmla="*/ 482 h 552"/>
                <a:gd name="T8" fmla="*/ 990 w 1446"/>
                <a:gd name="T9" fmla="*/ 190 h 552"/>
                <a:gd name="T10" fmla="*/ 293 w 1446"/>
                <a:gd name="T11" fmla="*/ 276 h 552"/>
                <a:gd name="T12" fmla="*/ 97 w 1446"/>
                <a:gd name="T13" fmla="*/ 513 h 552"/>
                <a:gd name="T14" fmla="*/ 43 w 1446"/>
                <a:gd name="T15" fmla="*/ 549 h 552"/>
                <a:gd name="T16" fmla="*/ 1 w 1446"/>
                <a:gd name="T17" fmla="*/ 507 h 552"/>
                <a:gd name="T18" fmla="*/ 7 w 1446"/>
                <a:gd name="T19" fmla="*/ 475 h 552"/>
                <a:gd name="T20" fmla="*/ 328 w 1446"/>
                <a:gd name="T21" fmla="*/ 140 h 552"/>
                <a:gd name="T22" fmla="*/ 1170 w 1446"/>
                <a:gd name="T23" fmla="*/ 168 h 552"/>
                <a:gd name="T24" fmla="*/ 1438 w 1446"/>
                <a:gd name="T25" fmla="*/ 469 h 552"/>
                <a:gd name="T26" fmla="*/ 1446 w 1446"/>
                <a:gd name="T27" fmla="*/ 49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6" h="552">
                  <a:moveTo>
                    <a:pt x="1446" y="491"/>
                  </a:moveTo>
                  <a:cubicBezTo>
                    <a:pt x="1446" y="518"/>
                    <a:pt x="1431" y="537"/>
                    <a:pt x="1410" y="543"/>
                  </a:cubicBezTo>
                  <a:cubicBezTo>
                    <a:pt x="1389" y="549"/>
                    <a:pt x="1366" y="541"/>
                    <a:pt x="1355" y="521"/>
                  </a:cubicBezTo>
                  <a:cubicBezTo>
                    <a:pt x="1348" y="509"/>
                    <a:pt x="1343" y="495"/>
                    <a:pt x="1336" y="482"/>
                  </a:cubicBezTo>
                  <a:cubicBezTo>
                    <a:pt x="1260" y="337"/>
                    <a:pt x="1141" y="242"/>
                    <a:pt x="990" y="190"/>
                  </a:cubicBezTo>
                  <a:cubicBezTo>
                    <a:pt x="745" y="104"/>
                    <a:pt x="510" y="129"/>
                    <a:pt x="293" y="276"/>
                  </a:cubicBezTo>
                  <a:cubicBezTo>
                    <a:pt x="205" y="335"/>
                    <a:pt x="139" y="415"/>
                    <a:pt x="97" y="513"/>
                  </a:cubicBezTo>
                  <a:cubicBezTo>
                    <a:pt x="86" y="539"/>
                    <a:pt x="66" y="552"/>
                    <a:pt x="43" y="549"/>
                  </a:cubicBezTo>
                  <a:cubicBezTo>
                    <a:pt x="22" y="546"/>
                    <a:pt x="3" y="530"/>
                    <a:pt x="1" y="507"/>
                  </a:cubicBezTo>
                  <a:cubicBezTo>
                    <a:pt x="0" y="497"/>
                    <a:pt x="3" y="485"/>
                    <a:pt x="7" y="475"/>
                  </a:cubicBezTo>
                  <a:cubicBezTo>
                    <a:pt x="72" y="323"/>
                    <a:pt x="182" y="212"/>
                    <a:pt x="328" y="140"/>
                  </a:cubicBezTo>
                  <a:cubicBezTo>
                    <a:pt x="613" y="0"/>
                    <a:pt x="895" y="8"/>
                    <a:pt x="1170" y="168"/>
                  </a:cubicBezTo>
                  <a:cubicBezTo>
                    <a:pt x="1291" y="239"/>
                    <a:pt x="1381" y="340"/>
                    <a:pt x="1438" y="469"/>
                  </a:cubicBezTo>
                  <a:cubicBezTo>
                    <a:pt x="1442" y="478"/>
                    <a:pt x="1444" y="487"/>
                    <a:pt x="1446" y="49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A65B8F9-49F7-41D7-815B-CC20DC1F6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237" y="2451100"/>
              <a:ext cx="641350" cy="615950"/>
            </a:xfrm>
            <a:custGeom>
              <a:avLst/>
              <a:gdLst>
                <a:gd name="T0" fmla="*/ 100 w 604"/>
                <a:gd name="T1" fmla="*/ 512 h 581"/>
                <a:gd name="T2" fmla="*/ 123 w 604"/>
                <a:gd name="T3" fmla="*/ 383 h 581"/>
                <a:gd name="T4" fmla="*/ 113 w 604"/>
                <a:gd name="T5" fmla="*/ 354 h 581"/>
                <a:gd name="T6" fmla="*/ 24 w 604"/>
                <a:gd name="T7" fmla="*/ 267 h 581"/>
                <a:gd name="T8" fmla="*/ 7 w 604"/>
                <a:gd name="T9" fmla="*/ 214 h 581"/>
                <a:gd name="T10" fmla="*/ 51 w 604"/>
                <a:gd name="T11" fmla="*/ 178 h 581"/>
                <a:gd name="T12" fmla="*/ 175 w 604"/>
                <a:gd name="T13" fmla="*/ 160 h 581"/>
                <a:gd name="T14" fmla="*/ 202 w 604"/>
                <a:gd name="T15" fmla="*/ 141 h 581"/>
                <a:gd name="T16" fmla="*/ 256 w 604"/>
                <a:gd name="T17" fmla="*/ 30 h 581"/>
                <a:gd name="T18" fmla="*/ 302 w 604"/>
                <a:gd name="T19" fmla="*/ 0 h 581"/>
                <a:gd name="T20" fmla="*/ 349 w 604"/>
                <a:gd name="T21" fmla="*/ 30 h 581"/>
                <a:gd name="T22" fmla="*/ 406 w 604"/>
                <a:gd name="T23" fmla="*/ 143 h 581"/>
                <a:gd name="T24" fmla="*/ 429 w 604"/>
                <a:gd name="T25" fmla="*/ 159 h 581"/>
                <a:gd name="T26" fmla="*/ 555 w 604"/>
                <a:gd name="T27" fmla="*/ 178 h 581"/>
                <a:gd name="T28" fmla="*/ 598 w 604"/>
                <a:gd name="T29" fmla="*/ 212 h 581"/>
                <a:gd name="T30" fmla="*/ 583 w 604"/>
                <a:gd name="T31" fmla="*/ 265 h 581"/>
                <a:gd name="T32" fmla="*/ 492 w 604"/>
                <a:gd name="T33" fmla="*/ 355 h 581"/>
                <a:gd name="T34" fmla="*/ 483 w 604"/>
                <a:gd name="T35" fmla="*/ 382 h 581"/>
                <a:gd name="T36" fmla="*/ 504 w 604"/>
                <a:gd name="T37" fmla="*/ 510 h 581"/>
                <a:gd name="T38" fmla="*/ 461 w 604"/>
                <a:gd name="T39" fmla="*/ 568 h 581"/>
                <a:gd name="T40" fmla="*/ 427 w 604"/>
                <a:gd name="T41" fmla="*/ 560 h 581"/>
                <a:gd name="T42" fmla="*/ 316 w 604"/>
                <a:gd name="T43" fmla="*/ 502 h 581"/>
                <a:gd name="T44" fmla="*/ 289 w 604"/>
                <a:gd name="T45" fmla="*/ 502 h 581"/>
                <a:gd name="T46" fmla="*/ 172 w 604"/>
                <a:gd name="T47" fmla="*/ 563 h 581"/>
                <a:gd name="T48" fmla="*/ 100 w 604"/>
                <a:gd name="T49" fmla="*/ 512 h 581"/>
                <a:gd name="T50" fmla="*/ 160 w 604"/>
                <a:gd name="T51" fmla="*/ 262 h 581"/>
                <a:gd name="T52" fmla="*/ 207 w 604"/>
                <a:gd name="T53" fmla="*/ 308 h 581"/>
                <a:gd name="T54" fmla="*/ 225 w 604"/>
                <a:gd name="T55" fmla="*/ 365 h 581"/>
                <a:gd name="T56" fmla="*/ 215 w 604"/>
                <a:gd name="T57" fmla="*/ 430 h 581"/>
                <a:gd name="T58" fmla="*/ 266 w 604"/>
                <a:gd name="T59" fmla="*/ 403 h 581"/>
                <a:gd name="T60" fmla="*/ 339 w 604"/>
                <a:gd name="T61" fmla="*/ 402 h 581"/>
                <a:gd name="T62" fmla="*/ 391 w 604"/>
                <a:gd name="T63" fmla="*/ 429 h 581"/>
                <a:gd name="T64" fmla="*/ 380 w 604"/>
                <a:gd name="T65" fmla="*/ 362 h 581"/>
                <a:gd name="T66" fmla="*/ 397 w 604"/>
                <a:gd name="T67" fmla="*/ 310 h 581"/>
                <a:gd name="T68" fmla="*/ 444 w 604"/>
                <a:gd name="T69" fmla="*/ 268 h 581"/>
                <a:gd name="T70" fmla="*/ 440 w 604"/>
                <a:gd name="T71" fmla="*/ 261 h 581"/>
                <a:gd name="T72" fmla="*/ 384 w 604"/>
                <a:gd name="T73" fmla="*/ 253 h 581"/>
                <a:gd name="T74" fmla="*/ 329 w 604"/>
                <a:gd name="T75" fmla="*/ 212 h 581"/>
                <a:gd name="T76" fmla="*/ 303 w 604"/>
                <a:gd name="T77" fmla="*/ 158 h 581"/>
                <a:gd name="T78" fmla="*/ 271 w 604"/>
                <a:gd name="T79" fmla="*/ 221 h 581"/>
                <a:gd name="T80" fmla="*/ 230 w 604"/>
                <a:gd name="T81" fmla="*/ 251 h 581"/>
                <a:gd name="T82" fmla="*/ 160 w 604"/>
                <a:gd name="T83" fmla="*/ 26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4" h="581">
                  <a:moveTo>
                    <a:pt x="100" y="512"/>
                  </a:moveTo>
                  <a:cubicBezTo>
                    <a:pt x="107" y="472"/>
                    <a:pt x="114" y="428"/>
                    <a:pt x="123" y="383"/>
                  </a:cubicBezTo>
                  <a:cubicBezTo>
                    <a:pt x="125" y="371"/>
                    <a:pt x="122" y="362"/>
                    <a:pt x="113" y="354"/>
                  </a:cubicBezTo>
                  <a:cubicBezTo>
                    <a:pt x="83" y="325"/>
                    <a:pt x="54" y="296"/>
                    <a:pt x="24" y="267"/>
                  </a:cubicBezTo>
                  <a:cubicBezTo>
                    <a:pt x="9" y="252"/>
                    <a:pt x="0" y="235"/>
                    <a:pt x="7" y="214"/>
                  </a:cubicBezTo>
                  <a:cubicBezTo>
                    <a:pt x="13" y="192"/>
                    <a:pt x="29" y="181"/>
                    <a:pt x="51" y="178"/>
                  </a:cubicBezTo>
                  <a:cubicBezTo>
                    <a:pt x="92" y="172"/>
                    <a:pt x="134" y="165"/>
                    <a:pt x="175" y="160"/>
                  </a:cubicBezTo>
                  <a:cubicBezTo>
                    <a:pt x="189" y="159"/>
                    <a:pt x="196" y="153"/>
                    <a:pt x="202" y="141"/>
                  </a:cubicBezTo>
                  <a:cubicBezTo>
                    <a:pt x="219" y="103"/>
                    <a:pt x="238" y="67"/>
                    <a:pt x="256" y="30"/>
                  </a:cubicBezTo>
                  <a:cubicBezTo>
                    <a:pt x="266" y="10"/>
                    <a:pt x="281" y="0"/>
                    <a:pt x="302" y="0"/>
                  </a:cubicBezTo>
                  <a:cubicBezTo>
                    <a:pt x="324" y="0"/>
                    <a:pt x="340" y="10"/>
                    <a:pt x="349" y="30"/>
                  </a:cubicBezTo>
                  <a:cubicBezTo>
                    <a:pt x="368" y="68"/>
                    <a:pt x="386" y="106"/>
                    <a:pt x="406" y="143"/>
                  </a:cubicBezTo>
                  <a:cubicBezTo>
                    <a:pt x="410" y="150"/>
                    <a:pt x="420" y="158"/>
                    <a:pt x="429" y="159"/>
                  </a:cubicBezTo>
                  <a:cubicBezTo>
                    <a:pt x="471" y="167"/>
                    <a:pt x="513" y="172"/>
                    <a:pt x="555" y="178"/>
                  </a:cubicBezTo>
                  <a:cubicBezTo>
                    <a:pt x="576" y="181"/>
                    <a:pt x="592" y="192"/>
                    <a:pt x="598" y="212"/>
                  </a:cubicBezTo>
                  <a:cubicBezTo>
                    <a:pt x="604" y="232"/>
                    <a:pt x="599" y="250"/>
                    <a:pt x="583" y="265"/>
                  </a:cubicBezTo>
                  <a:cubicBezTo>
                    <a:pt x="553" y="295"/>
                    <a:pt x="522" y="324"/>
                    <a:pt x="492" y="355"/>
                  </a:cubicBezTo>
                  <a:cubicBezTo>
                    <a:pt x="486" y="361"/>
                    <a:pt x="482" y="373"/>
                    <a:pt x="483" y="382"/>
                  </a:cubicBezTo>
                  <a:cubicBezTo>
                    <a:pt x="489" y="425"/>
                    <a:pt x="498" y="467"/>
                    <a:pt x="504" y="510"/>
                  </a:cubicBezTo>
                  <a:cubicBezTo>
                    <a:pt x="509" y="542"/>
                    <a:pt x="491" y="566"/>
                    <a:pt x="461" y="568"/>
                  </a:cubicBezTo>
                  <a:cubicBezTo>
                    <a:pt x="450" y="569"/>
                    <a:pt x="438" y="565"/>
                    <a:pt x="427" y="560"/>
                  </a:cubicBezTo>
                  <a:cubicBezTo>
                    <a:pt x="390" y="541"/>
                    <a:pt x="353" y="521"/>
                    <a:pt x="316" y="502"/>
                  </a:cubicBezTo>
                  <a:cubicBezTo>
                    <a:pt x="308" y="499"/>
                    <a:pt x="296" y="499"/>
                    <a:pt x="289" y="502"/>
                  </a:cubicBezTo>
                  <a:cubicBezTo>
                    <a:pt x="249" y="522"/>
                    <a:pt x="211" y="544"/>
                    <a:pt x="172" y="563"/>
                  </a:cubicBezTo>
                  <a:cubicBezTo>
                    <a:pt x="136" y="581"/>
                    <a:pt x="99" y="556"/>
                    <a:pt x="100" y="512"/>
                  </a:cubicBezTo>
                  <a:close/>
                  <a:moveTo>
                    <a:pt x="160" y="262"/>
                  </a:moveTo>
                  <a:cubicBezTo>
                    <a:pt x="178" y="280"/>
                    <a:pt x="192" y="294"/>
                    <a:pt x="207" y="308"/>
                  </a:cubicBezTo>
                  <a:cubicBezTo>
                    <a:pt x="224" y="324"/>
                    <a:pt x="231" y="342"/>
                    <a:pt x="225" y="365"/>
                  </a:cubicBezTo>
                  <a:cubicBezTo>
                    <a:pt x="221" y="385"/>
                    <a:pt x="219" y="405"/>
                    <a:pt x="215" y="430"/>
                  </a:cubicBezTo>
                  <a:cubicBezTo>
                    <a:pt x="234" y="419"/>
                    <a:pt x="251" y="412"/>
                    <a:pt x="266" y="403"/>
                  </a:cubicBezTo>
                  <a:cubicBezTo>
                    <a:pt x="291" y="387"/>
                    <a:pt x="314" y="387"/>
                    <a:pt x="339" y="402"/>
                  </a:cubicBezTo>
                  <a:cubicBezTo>
                    <a:pt x="354" y="412"/>
                    <a:pt x="371" y="419"/>
                    <a:pt x="391" y="429"/>
                  </a:cubicBezTo>
                  <a:cubicBezTo>
                    <a:pt x="386" y="403"/>
                    <a:pt x="384" y="382"/>
                    <a:pt x="380" y="362"/>
                  </a:cubicBezTo>
                  <a:cubicBezTo>
                    <a:pt x="376" y="341"/>
                    <a:pt x="381" y="324"/>
                    <a:pt x="397" y="310"/>
                  </a:cubicBezTo>
                  <a:cubicBezTo>
                    <a:pt x="413" y="296"/>
                    <a:pt x="428" y="282"/>
                    <a:pt x="444" y="268"/>
                  </a:cubicBezTo>
                  <a:cubicBezTo>
                    <a:pt x="443" y="265"/>
                    <a:pt x="441" y="263"/>
                    <a:pt x="440" y="261"/>
                  </a:cubicBezTo>
                  <a:cubicBezTo>
                    <a:pt x="421" y="258"/>
                    <a:pt x="402" y="255"/>
                    <a:pt x="384" y="253"/>
                  </a:cubicBezTo>
                  <a:cubicBezTo>
                    <a:pt x="357" y="250"/>
                    <a:pt x="340" y="237"/>
                    <a:pt x="329" y="212"/>
                  </a:cubicBezTo>
                  <a:cubicBezTo>
                    <a:pt x="322" y="195"/>
                    <a:pt x="313" y="178"/>
                    <a:pt x="303" y="158"/>
                  </a:cubicBezTo>
                  <a:cubicBezTo>
                    <a:pt x="291" y="182"/>
                    <a:pt x="281" y="201"/>
                    <a:pt x="271" y="221"/>
                  </a:cubicBezTo>
                  <a:cubicBezTo>
                    <a:pt x="263" y="238"/>
                    <a:pt x="249" y="249"/>
                    <a:pt x="230" y="251"/>
                  </a:cubicBezTo>
                  <a:cubicBezTo>
                    <a:pt x="208" y="254"/>
                    <a:pt x="187" y="258"/>
                    <a:pt x="160" y="26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B496FF0-D6B5-48AE-8668-E316CB555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2050" y="2451100"/>
              <a:ext cx="641350" cy="614362"/>
            </a:xfrm>
            <a:custGeom>
              <a:avLst/>
              <a:gdLst>
                <a:gd name="T0" fmla="*/ 99 w 604"/>
                <a:gd name="T1" fmla="*/ 515 h 580"/>
                <a:gd name="T2" fmla="*/ 120 w 604"/>
                <a:gd name="T3" fmla="*/ 393 h 580"/>
                <a:gd name="T4" fmla="*/ 107 w 604"/>
                <a:gd name="T5" fmla="*/ 347 h 580"/>
                <a:gd name="T6" fmla="*/ 23 w 604"/>
                <a:gd name="T7" fmla="*/ 267 h 580"/>
                <a:gd name="T8" fmla="*/ 7 w 604"/>
                <a:gd name="T9" fmla="*/ 211 h 580"/>
                <a:gd name="T10" fmla="*/ 50 w 604"/>
                <a:gd name="T11" fmla="*/ 178 h 580"/>
                <a:gd name="T12" fmla="*/ 177 w 604"/>
                <a:gd name="T13" fmla="*/ 159 h 580"/>
                <a:gd name="T14" fmla="*/ 199 w 604"/>
                <a:gd name="T15" fmla="*/ 143 h 580"/>
                <a:gd name="T16" fmla="*/ 256 w 604"/>
                <a:gd name="T17" fmla="*/ 29 h 580"/>
                <a:gd name="T18" fmla="*/ 302 w 604"/>
                <a:gd name="T19" fmla="*/ 0 h 580"/>
                <a:gd name="T20" fmla="*/ 348 w 604"/>
                <a:gd name="T21" fmla="*/ 29 h 580"/>
                <a:gd name="T22" fmla="*/ 403 w 604"/>
                <a:gd name="T23" fmla="*/ 142 h 580"/>
                <a:gd name="T24" fmla="*/ 428 w 604"/>
                <a:gd name="T25" fmla="*/ 160 h 580"/>
                <a:gd name="T26" fmla="*/ 553 w 604"/>
                <a:gd name="T27" fmla="*/ 178 h 580"/>
                <a:gd name="T28" fmla="*/ 598 w 604"/>
                <a:gd name="T29" fmla="*/ 215 h 580"/>
                <a:gd name="T30" fmla="*/ 580 w 604"/>
                <a:gd name="T31" fmla="*/ 268 h 580"/>
                <a:gd name="T32" fmla="*/ 491 w 604"/>
                <a:gd name="T33" fmla="*/ 355 h 580"/>
                <a:gd name="T34" fmla="*/ 482 w 604"/>
                <a:gd name="T35" fmla="*/ 382 h 580"/>
                <a:gd name="T36" fmla="*/ 503 w 604"/>
                <a:gd name="T37" fmla="*/ 506 h 580"/>
                <a:gd name="T38" fmla="*/ 485 w 604"/>
                <a:gd name="T39" fmla="*/ 559 h 580"/>
                <a:gd name="T40" fmla="*/ 428 w 604"/>
                <a:gd name="T41" fmla="*/ 561 h 580"/>
                <a:gd name="T42" fmla="*/ 317 w 604"/>
                <a:gd name="T43" fmla="*/ 503 h 580"/>
                <a:gd name="T44" fmla="*/ 288 w 604"/>
                <a:gd name="T45" fmla="*/ 503 h 580"/>
                <a:gd name="T46" fmla="*/ 173 w 604"/>
                <a:gd name="T47" fmla="*/ 562 h 580"/>
                <a:gd name="T48" fmla="*/ 99 w 604"/>
                <a:gd name="T49" fmla="*/ 515 h 580"/>
                <a:gd name="T50" fmla="*/ 159 w 604"/>
                <a:gd name="T51" fmla="*/ 262 h 580"/>
                <a:gd name="T52" fmla="*/ 201 w 604"/>
                <a:gd name="T53" fmla="*/ 303 h 580"/>
                <a:gd name="T54" fmla="*/ 223 w 604"/>
                <a:gd name="T55" fmla="*/ 376 h 580"/>
                <a:gd name="T56" fmla="*/ 214 w 604"/>
                <a:gd name="T57" fmla="*/ 430 h 580"/>
                <a:gd name="T58" fmla="*/ 270 w 604"/>
                <a:gd name="T59" fmla="*/ 400 h 580"/>
                <a:gd name="T60" fmla="*/ 334 w 604"/>
                <a:gd name="T61" fmla="*/ 400 h 580"/>
                <a:gd name="T62" fmla="*/ 390 w 604"/>
                <a:gd name="T63" fmla="*/ 430 h 580"/>
                <a:gd name="T64" fmla="*/ 379 w 604"/>
                <a:gd name="T65" fmla="*/ 367 h 580"/>
                <a:gd name="T66" fmla="*/ 398 w 604"/>
                <a:gd name="T67" fmla="*/ 307 h 580"/>
                <a:gd name="T68" fmla="*/ 446 w 604"/>
                <a:gd name="T69" fmla="*/ 262 h 580"/>
                <a:gd name="T70" fmla="*/ 384 w 604"/>
                <a:gd name="T71" fmla="*/ 253 h 580"/>
                <a:gd name="T72" fmla="*/ 329 w 604"/>
                <a:gd name="T73" fmla="*/ 213 h 580"/>
                <a:gd name="T74" fmla="*/ 302 w 604"/>
                <a:gd name="T75" fmla="*/ 158 h 580"/>
                <a:gd name="T76" fmla="*/ 272 w 604"/>
                <a:gd name="T77" fmla="*/ 218 h 580"/>
                <a:gd name="T78" fmla="*/ 226 w 604"/>
                <a:gd name="T79" fmla="*/ 252 h 580"/>
                <a:gd name="T80" fmla="*/ 159 w 604"/>
                <a:gd name="T81" fmla="*/ 262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4" h="580">
                  <a:moveTo>
                    <a:pt x="99" y="515"/>
                  </a:moveTo>
                  <a:cubicBezTo>
                    <a:pt x="106" y="477"/>
                    <a:pt x="112" y="435"/>
                    <a:pt x="120" y="393"/>
                  </a:cubicBezTo>
                  <a:cubicBezTo>
                    <a:pt x="124" y="374"/>
                    <a:pt x="122" y="361"/>
                    <a:pt x="107" y="347"/>
                  </a:cubicBezTo>
                  <a:cubicBezTo>
                    <a:pt x="78" y="322"/>
                    <a:pt x="51" y="294"/>
                    <a:pt x="23" y="267"/>
                  </a:cubicBezTo>
                  <a:cubicBezTo>
                    <a:pt x="6" y="251"/>
                    <a:pt x="0" y="233"/>
                    <a:pt x="7" y="211"/>
                  </a:cubicBezTo>
                  <a:cubicBezTo>
                    <a:pt x="13" y="191"/>
                    <a:pt x="29" y="181"/>
                    <a:pt x="50" y="178"/>
                  </a:cubicBezTo>
                  <a:cubicBezTo>
                    <a:pt x="93" y="172"/>
                    <a:pt x="135" y="167"/>
                    <a:pt x="177" y="159"/>
                  </a:cubicBezTo>
                  <a:cubicBezTo>
                    <a:pt x="185" y="158"/>
                    <a:pt x="195" y="151"/>
                    <a:pt x="199" y="143"/>
                  </a:cubicBezTo>
                  <a:cubicBezTo>
                    <a:pt x="219" y="106"/>
                    <a:pt x="237" y="68"/>
                    <a:pt x="256" y="29"/>
                  </a:cubicBezTo>
                  <a:cubicBezTo>
                    <a:pt x="265" y="10"/>
                    <a:pt x="281" y="0"/>
                    <a:pt x="302" y="0"/>
                  </a:cubicBezTo>
                  <a:cubicBezTo>
                    <a:pt x="323" y="0"/>
                    <a:pt x="338" y="9"/>
                    <a:pt x="348" y="29"/>
                  </a:cubicBezTo>
                  <a:cubicBezTo>
                    <a:pt x="366" y="66"/>
                    <a:pt x="385" y="104"/>
                    <a:pt x="403" y="142"/>
                  </a:cubicBezTo>
                  <a:cubicBezTo>
                    <a:pt x="409" y="153"/>
                    <a:pt x="415" y="159"/>
                    <a:pt x="428" y="160"/>
                  </a:cubicBezTo>
                  <a:cubicBezTo>
                    <a:pt x="470" y="165"/>
                    <a:pt x="511" y="172"/>
                    <a:pt x="553" y="178"/>
                  </a:cubicBezTo>
                  <a:cubicBezTo>
                    <a:pt x="576" y="181"/>
                    <a:pt x="592" y="192"/>
                    <a:pt x="598" y="215"/>
                  </a:cubicBezTo>
                  <a:cubicBezTo>
                    <a:pt x="604" y="236"/>
                    <a:pt x="595" y="253"/>
                    <a:pt x="580" y="268"/>
                  </a:cubicBezTo>
                  <a:cubicBezTo>
                    <a:pt x="550" y="296"/>
                    <a:pt x="520" y="325"/>
                    <a:pt x="491" y="355"/>
                  </a:cubicBezTo>
                  <a:cubicBezTo>
                    <a:pt x="485" y="361"/>
                    <a:pt x="481" y="374"/>
                    <a:pt x="482" y="382"/>
                  </a:cubicBezTo>
                  <a:cubicBezTo>
                    <a:pt x="488" y="424"/>
                    <a:pt x="496" y="465"/>
                    <a:pt x="503" y="506"/>
                  </a:cubicBezTo>
                  <a:cubicBezTo>
                    <a:pt x="507" y="528"/>
                    <a:pt x="503" y="546"/>
                    <a:pt x="485" y="559"/>
                  </a:cubicBezTo>
                  <a:cubicBezTo>
                    <a:pt x="467" y="572"/>
                    <a:pt x="448" y="572"/>
                    <a:pt x="428" y="561"/>
                  </a:cubicBezTo>
                  <a:cubicBezTo>
                    <a:pt x="391" y="541"/>
                    <a:pt x="354" y="521"/>
                    <a:pt x="317" y="503"/>
                  </a:cubicBezTo>
                  <a:cubicBezTo>
                    <a:pt x="309" y="499"/>
                    <a:pt x="296" y="499"/>
                    <a:pt x="288" y="503"/>
                  </a:cubicBezTo>
                  <a:cubicBezTo>
                    <a:pt x="249" y="522"/>
                    <a:pt x="211" y="543"/>
                    <a:pt x="173" y="562"/>
                  </a:cubicBezTo>
                  <a:cubicBezTo>
                    <a:pt x="137" y="580"/>
                    <a:pt x="98" y="557"/>
                    <a:pt x="99" y="515"/>
                  </a:cubicBezTo>
                  <a:close/>
                  <a:moveTo>
                    <a:pt x="159" y="262"/>
                  </a:moveTo>
                  <a:cubicBezTo>
                    <a:pt x="175" y="278"/>
                    <a:pt x="187" y="292"/>
                    <a:pt x="201" y="303"/>
                  </a:cubicBezTo>
                  <a:cubicBezTo>
                    <a:pt x="226" y="322"/>
                    <a:pt x="230" y="347"/>
                    <a:pt x="223" y="376"/>
                  </a:cubicBezTo>
                  <a:cubicBezTo>
                    <a:pt x="219" y="392"/>
                    <a:pt x="218" y="409"/>
                    <a:pt x="214" y="430"/>
                  </a:cubicBezTo>
                  <a:cubicBezTo>
                    <a:pt x="236" y="418"/>
                    <a:pt x="253" y="410"/>
                    <a:pt x="270" y="400"/>
                  </a:cubicBezTo>
                  <a:cubicBezTo>
                    <a:pt x="292" y="388"/>
                    <a:pt x="312" y="388"/>
                    <a:pt x="334" y="400"/>
                  </a:cubicBezTo>
                  <a:cubicBezTo>
                    <a:pt x="351" y="410"/>
                    <a:pt x="369" y="419"/>
                    <a:pt x="390" y="430"/>
                  </a:cubicBezTo>
                  <a:cubicBezTo>
                    <a:pt x="386" y="406"/>
                    <a:pt x="384" y="386"/>
                    <a:pt x="379" y="367"/>
                  </a:cubicBezTo>
                  <a:cubicBezTo>
                    <a:pt x="374" y="343"/>
                    <a:pt x="380" y="323"/>
                    <a:pt x="398" y="307"/>
                  </a:cubicBezTo>
                  <a:cubicBezTo>
                    <a:pt x="413" y="294"/>
                    <a:pt x="427" y="280"/>
                    <a:pt x="446" y="262"/>
                  </a:cubicBezTo>
                  <a:cubicBezTo>
                    <a:pt x="421" y="258"/>
                    <a:pt x="403" y="255"/>
                    <a:pt x="384" y="253"/>
                  </a:cubicBezTo>
                  <a:cubicBezTo>
                    <a:pt x="357" y="250"/>
                    <a:pt x="339" y="238"/>
                    <a:pt x="329" y="213"/>
                  </a:cubicBezTo>
                  <a:cubicBezTo>
                    <a:pt x="322" y="196"/>
                    <a:pt x="312" y="179"/>
                    <a:pt x="302" y="158"/>
                  </a:cubicBezTo>
                  <a:cubicBezTo>
                    <a:pt x="290" y="182"/>
                    <a:pt x="281" y="200"/>
                    <a:pt x="272" y="218"/>
                  </a:cubicBezTo>
                  <a:cubicBezTo>
                    <a:pt x="263" y="238"/>
                    <a:pt x="248" y="249"/>
                    <a:pt x="226" y="252"/>
                  </a:cubicBezTo>
                  <a:cubicBezTo>
                    <a:pt x="206" y="254"/>
                    <a:pt x="185" y="258"/>
                    <a:pt x="159" y="26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BB325F-BA17-4B98-8030-BD9B400F18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4625" y="1779588"/>
              <a:ext cx="561975" cy="563562"/>
            </a:xfrm>
            <a:custGeom>
              <a:avLst/>
              <a:gdLst>
                <a:gd name="T0" fmla="*/ 1 w 530"/>
                <a:gd name="T1" fmla="*/ 264 h 531"/>
                <a:gd name="T2" fmla="*/ 267 w 530"/>
                <a:gd name="T3" fmla="*/ 1 h 531"/>
                <a:gd name="T4" fmla="*/ 529 w 530"/>
                <a:gd name="T5" fmla="*/ 269 h 531"/>
                <a:gd name="T6" fmla="*/ 265 w 530"/>
                <a:gd name="T7" fmla="*/ 530 h 531"/>
                <a:gd name="T8" fmla="*/ 1 w 530"/>
                <a:gd name="T9" fmla="*/ 264 h 531"/>
                <a:gd name="T10" fmla="*/ 99 w 530"/>
                <a:gd name="T11" fmla="*/ 266 h 531"/>
                <a:gd name="T12" fmla="*/ 264 w 530"/>
                <a:gd name="T13" fmla="*/ 432 h 531"/>
                <a:gd name="T14" fmla="*/ 430 w 530"/>
                <a:gd name="T15" fmla="*/ 265 h 531"/>
                <a:gd name="T16" fmla="*/ 265 w 530"/>
                <a:gd name="T17" fmla="*/ 100 h 531"/>
                <a:gd name="T18" fmla="*/ 99 w 530"/>
                <a:gd name="T19" fmla="*/ 26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31">
                  <a:moveTo>
                    <a:pt x="1" y="264"/>
                  </a:moveTo>
                  <a:cubicBezTo>
                    <a:pt x="2" y="118"/>
                    <a:pt x="121" y="0"/>
                    <a:pt x="267" y="1"/>
                  </a:cubicBezTo>
                  <a:cubicBezTo>
                    <a:pt x="413" y="3"/>
                    <a:pt x="530" y="122"/>
                    <a:pt x="529" y="269"/>
                  </a:cubicBezTo>
                  <a:cubicBezTo>
                    <a:pt x="528" y="413"/>
                    <a:pt x="408" y="531"/>
                    <a:pt x="265" y="530"/>
                  </a:cubicBezTo>
                  <a:cubicBezTo>
                    <a:pt x="117" y="529"/>
                    <a:pt x="0" y="411"/>
                    <a:pt x="1" y="264"/>
                  </a:cubicBezTo>
                  <a:close/>
                  <a:moveTo>
                    <a:pt x="99" y="266"/>
                  </a:moveTo>
                  <a:cubicBezTo>
                    <a:pt x="100" y="358"/>
                    <a:pt x="173" y="432"/>
                    <a:pt x="264" y="432"/>
                  </a:cubicBezTo>
                  <a:cubicBezTo>
                    <a:pt x="356" y="432"/>
                    <a:pt x="431" y="357"/>
                    <a:pt x="430" y="265"/>
                  </a:cubicBezTo>
                  <a:cubicBezTo>
                    <a:pt x="430" y="174"/>
                    <a:pt x="356" y="100"/>
                    <a:pt x="265" y="100"/>
                  </a:cubicBezTo>
                  <a:cubicBezTo>
                    <a:pt x="173" y="100"/>
                    <a:pt x="99" y="174"/>
                    <a:pt x="99" y="2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D171635-23D5-4038-90AC-B26C19713979}"/>
              </a:ext>
            </a:extLst>
          </p:cNvPr>
          <p:cNvSpPr/>
          <p:nvPr/>
        </p:nvSpPr>
        <p:spPr>
          <a:xfrm>
            <a:off x="5669168" y="0"/>
            <a:ext cx="237226" cy="49542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 rtl="1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 rtl="1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 rtl="1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 rtl="1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یک پاورپوینت مدرن دریافت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792834"/>
            <a:ext cx="36599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3"/>
                </a:solidFill>
                <a:cs typeface="B Nazanin" panose="00000400000000000000" pitchFamily="2" charset="-78"/>
              </a:rPr>
              <a:t>طرح بندی </a:t>
            </a:r>
            <a:r>
              <a:rPr lang="en-GB" altLang="ko-KR" dirty="0">
                <a:solidFill>
                  <a:schemeClr val="accent3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cs typeface="B Nazanin" panose="00000400000000000000" pitchFamily="2" charset="-78"/>
              </a:rPr>
              <a:t>اسلاید متنی را برای ارائه خود تمیز کنید. اسلاید متن پاک طرح بندی </a:t>
            </a:r>
            <a:r>
              <a:rPr lang="en-GB" altLang="ko-KR" dirty="0"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cs typeface="B Nazanin" panose="00000400000000000000" pitchFamily="2" charset="-78"/>
              </a:rPr>
              <a:t>برای ارائه شما</a:t>
            </a:r>
            <a:endParaRPr lang="en-GB" altLang="ko-KR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839000"/>
            <a:ext cx="36599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طرح بندی </a:t>
            </a:r>
            <a:r>
              <a:rPr lang="en-GB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cs typeface="B Nazanin" panose="00000400000000000000" pitchFamily="2" charset="-78"/>
              </a:rPr>
              <a:t>اسلاید متنی را برای ارائه خود تمیز کنید. اسلاید متن پاک طرح بندی </a:t>
            </a:r>
            <a:r>
              <a:rPr lang="en-GB" altLang="ko-KR" dirty="0">
                <a:cs typeface="B Nazanin" panose="00000400000000000000" pitchFamily="2" charset="-78"/>
              </a:rPr>
              <a:t>ALLPPT </a:t>
            </a:r>
            <a:r>
              <a:rPr lang="fa-IR" altLang="ko-KR" dirty="0">
                <a:cs typeface="B Nazanin" panose="00000400000000000000" pitchFamily="2" charset="-78"/>
              </a:rPr>
              <a:t>برای ارائه شما</a:t>
            </a:r>
            <a:r>
              <a:rPr lang="en-GB" altLang="ko-KR" dirty="0">
                <a:cs typeface="B Nazanin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7725E3-A6B3-4542-8DB7-FF397C58B20D}"/>
              </a:ext>
            </a:extLst>
          </p:cNvPr>
          <p:cNvGrpSpPr/>
          <p:nvPr/>
        </p:nvGrpSpPr>
        <p:grpSpPr>
          <a:xfrm>
            <a:off x="8192838" y="5190197"/>
            <a:ext cx="3190672" cy="716616"/>
            <a:chOff x="7752184" y="4976177"/>
            <a:chExt cx="1877204" cy="7166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8FEC4-05CE-4E2F-A0B4-B39DFA6CC64C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C90D3-9551-4921-81E7-332F596F9975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610DEFF2-8FB5-4D12-9A53-032188369195}"/>
              </a:ext>
            </a:extLst>
          </p:cNvPr>
          <p:cNvGrpSpPr/>
          <p:nvPr/>
        </p:nvGrpSpPr>
        <p:grpSpPr>
          <a:xfrm>
            <a:off x="8192838" y="1755274"/>
            <a:ext cx="3190672" cy="716616"/>
            <a:chOff x="7752184" y="1735816"/>
            <a:chExt cx="1877204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053D9-5B0F-4DBB-9251-6B67A8469AEB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10FA1-7160-41E2-BA58-0326B4990780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18936D45-A6D3-49C9-8BE5-8FC5EB4DBE02}"/>
              </a:ext>
            </a:extLst>
          </p:cNvPr>
          <p:cNvGrpSpPr/>
          <p:nvPr/>
        </p:nvGrpSpPr>
        <p:grpSpPr>
          <a:xfrm>
            <a:off x="808490" y="5190199"/>
            <a:ext cx="3190672" cy="716616"/>
            <a:chOff x="2634620" y="4976178"/>
            <a:chExt cx="1877204" cy="7166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D9AC1-E657-4FD6-8F34-3BC4CCB75295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8EDB5-7B00-4AF1-9040-F29D4A476563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8490" y="1755275"/>
            <a:ext cx="3190672" cy="716616"/>
            <a:chOff x="2634620" y="1735817"/>
            <a:chExt cx="1877204" cy="7166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امیدوارم و من معتقدم که این الگو وقت شما را خواهد داشت.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/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42BF49-6041-4528-8DFB-D97265477ABC}"/>
              </a:ext>
            </a:extLst>
          </p:cNvPr>
          <p:cNvSpPr txBox="1"/>
          <p:nvPr/>
        </p:nvSpPr>
        <p:spPr>
          <a:xfrm>
            <a:off x="4840578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52E40-C7FB-47AC-8340-675244EBEBC1}"/>
              </a:ext>
            </a:extLst>
          </p:cNvPr>
          <p:cNvSpPr txBox="1"/>
          <p:nvPr/>
        </p:nvSpPr>
        <p:spPr>
          <a:xfrm>
            <a:off x="6241920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 در اینجا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CC7CF-94C4-4E01-A867-444309A938EA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B532799-DDD9-46ED-A9E4-9A3C0ED2FDB6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9" fmla="*/ 266487 w 561975"/>
                <a:gd name="connsiteY9" fmla="*/ 159162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42EF30C3-B27E-49FD-AFF0-543F7404515B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9" fmla="*/ 266487 w 561975"/>
                <a:gd name="connsiteY9" fmla="*/ 159162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CDEE462-0E01-4F36-8636-06324CB6FE19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9" fmla="*/ 266487 w 561975"/>
                <a:gd name="connsiteY9" fmla="*/ 159162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7942BF16-A603-4CA9-9A41-BAA435835116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9" fmla="*/ 266487 w 561975"/>
                <a:gd name="connsiteY9" fmla="*/ 1591628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56498-69AC-4A09-BB0C-5D5A63170098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75694-F591-45CC-9AD8-215E0F25CB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4D262-0BA1-4CB2-8BE6-3473663484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45941-752F-4A79-9964-4BB22BD11D4F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D78BA-AD4A-4CB5-A96E-BB2C4B1FF7A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6CAF90-8007-43BA-B034-5C0EACBFB4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725F-C038-4030-89E6-DF0C9E9C9871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B515-704A-4C04-9098-F5B0F012C2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A06F2-77AC-4845-941E-61A16BB4D97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69453-C43F-45A7-9262-0DAB1781BE1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516A2E-D86D-4265-9B12-62820F5D34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1DEEC-AA65-4AC0-A276-46D19B862B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A205929-6599-4F1E-9158-3B74718B3B7A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C15632F-68B5-4228-9697-C60D1CFC11EE}"/>
              </a:ext>
            </a:extLst>
          </p:cNvPr>
          <p:cNvSpPr/>
          <p:nvPr/>
        </p:nvSpPr>
        <p:spPr>
          <a:xfrm rot="18805992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56EAAFB7-AA22-4226-B340-EC4EC03D4D1F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260D2314-6134-4C20-922F-7523A0A2564D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63E4A-CC34-49B2-8154-0C2772BC90DD}"/>
              </a:ext>
            </a:extLst>
          </p:cNvPr>
          <p:cNvGrpSpPr/>
          <p:nvPr/>
        </p:nvGrpSpPr>
        <p:grpSpPr>
          <a:xfrm>
            <a:off x="5575038" y="5304960"/>
            <a:ext cx="1074452" cy="792090"/>
            <a:chOff x="3773268" y="4911608"/>
            <a:chExt cx="922956" cy="1004233"/>
          </a:xfrm>
        </p:grpSpPr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8E339DF-A176-4551-9AD1-8CF58B4F59DA}"/>
                </a:ext>
              </a:extLst>
            </p:cNvPr>
            <p:cNvSpPr/>
            <p:nvPr/>
          </p:nvSpPr>
          <p:spPr>
            <a:xfrm rot="10800000">
              <a:off x="3773268" y="4911608"/>
              <a:ext cx="922956" cy="1004233"/>
            </a:xfrm>
            <a:prstGeom prst="trapezoid">
              <a:avLst>
                <a:gd name="adj" fmla="val 78876"/>
              </a:avLst>
            </a:prstGeom>
            <a:solidFill>
              <a:srgbClr val="F5B31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5211177-00D2-431B-9AC8-CD7FECEE7D9A}"/>
                </a:ext>
              </a:extLst>
            </p:cNvPr>
            <p:cNvSpPr/>
            <p:nvPr/>
          </p:nvSpPr>
          <p:spPr>
            <a:xfrm rot="10800000" flipH="1">
              <a:off x="4132972" y="5714655"/>
              <a:ext cx="213694" cy="184219"/>
            </a:xfrm>
            <a:prstGeom prst="triangle">
              <a:avLst/>
            </a:pr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E17AE0E-2F59-42D6-8137-E531AABDD7FC}"/>
              </a:ext>
            </a:extLst>
          </p:cNvPr>
          <p:cNvGrpSpPr/>
          <p:nvPr/>
        </p:nvGrpSpPr>
        <p:grpSpPr>
          <a:xfrm>
            <a:off x="5034320" y="4121256"/>
            <a:ext cx="757285" cy="1249932"/>
            <a:chOff x="3319643" y="3717032"/>
            <a:chExt cx="641101" cy="1058168"/>
          </a:xfrm>
        </p:grpSpPr>
        <p:sp>
          <p:nvSpPr>
            <p:cNvPr id="18" name="Round Same Side Corner Rectangle 3">
              <a:extLst>
                <a:ext uri="{FF2B5EF4-FFF2-40B4-BE49-F238E27FC236}">
                  <a16:creationId xmlns:a16="http://schemas.microsoft.com/office/drawing/2014/main" id="{64AAD075-D071-44F9-BCB5-DA38B695E285}"/>
                </a:ext>
              </a:extLst>
            </p:cNvPr>
            <p:cNvSpPr/>
            <p:nvPr/>
          </p:nvSpPr>
          <p:spPr>
            <a:xfrm rot="10800000">
              <a:off x="3777403" y="4005064"/>
              <a:ext cx="183341" cy="77013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F12501-E343-42CF-A099-5F34EAC396F5}"/>
                </a:ext>
              </a:extLst>
            </p:cNvPr>
            <p:cNvSpPr/>
            <p:nvPr/>
          </p:nvSpPr>
          <p:spPr>
            <a:xfrm>
              <a:off x="3319643" y="3717032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86271-F756-4E30-905F-BE29C9AB1BA3}"/>
              </a:ext>
            </a:extLst>
          </p:cNvPr>
          <p:cNvGrpSpPr/>
          <p:nvPr/>
        </p:nvGrpSpPr>
        <p:grpSpPr>
          <a:xfrm>
            <a:off x="5248008" y="3007198"/>
            <a:ext cx="756214" cy="2363990"/>
            <a:chOff x="3503484" y="2773890"/>
            <a:chExt cx="640195" cy="2001310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E1D94B68-0BB0-420F-895E-406822E6BD55}"/>
                </a:ext>
              </a:extLst>
            </p:cNvPr>
            <p:cNvSpPr/>
            <p:nvPr/>
          </p:nvSpPr>
          <p:spPr>
            <a:xfrm rot="10800000">
              <a:off x="3960338" y="3061922"/>
              <a:ext cx="183341" cy="17132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11A0A4-85AC-4DEB-957A-2E49FE2A6D18}"/>
                </a:ext>
              </a:extLst>
            </p:cNvPr>
            <p:cNvSpPr/>
            <p:nvPr/>
          </p:nvSpPr>
          <p:spPr>
            <a:xfrm>
              <a:off x="3503484" y="2773890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A36044-92D1-49F2-AD83-EDC8DB12C46A}"/>
              </a:ext>
            </a:extLst>
          </p:cNvPr>
          <p:cNvGrpSpPr/>
          <p:nvPr/>
        </p:nvGrpSpPr>
        <p:grpSpPr>
          <a:xfrm>
            <a:off x="5459811" y="1890753"/>
            <a:ext cx="758121" cy="3478053"/>
            <a:chOff x="3684808" y="1830748"/>
            <a:chExt cx="641809" cy="2944452"/>
          </a:xfrm>
        </p:grpSpPr>
        <p:sp>
          <p:nvSpPr>
            <p:cNvPr id="14" name="Round Same Side Corner Rectangle 9">
              <a:extLst>
                <a:ext uri="{FF2B5EF4-FFF2-40B4-BE49-F238E27FC236}">
                  <a16:creationId xmlns:a16="http://schemas.microsoft.com/office/drawing/2014/main" id="{9A7FF6E2-D5AE-4D89-80A3-F62626DFB1B4}"/>
                </a:ext>
              </a:extLst>
            </p:cNvPr>
            <p:cNvSpPr/>
            <p:nvPr/>
          </p:nvSpPr>
          <p:spPr>
            <a:xfrm rot="10800000">
              <a:off x="4143276" y="2118780"/>
              <a:ext cx="183341" cy="265642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A2444C-CC50-405B-9BB9-83CDF9631082}"/>
                </a:ext>
              </a:extLst>
            </p:cNvPr>
            <p:cNvSpPr/>
            <p:nvPr/>
          </p:nvSpPr>
          <p:spPr>
            <a:xfrm>
              <a:off x="3684808" y="1830748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D43081-D342-4150-94F1-34F62ABC8D92}"/>
              </a:ext>
            </a:extLst>
          </p:cNvPr>
          <p:cNvGrpSpPr/>
          <p:nvPr/>
        </p:nvGrpSpPr>
        <p:grpSpPr>
          <a:xfrm>
            <a:off x="6217258" y="2450164"/>
            <a:ext cx="754721" cy="2921023"/>
            <a:chOff x="4326213" y="2302319"/>
            <a:chExt cx="638931" cy="2472881"/>
          </a:xfrm>
        </p:grpSpPr>
        <p:sp>
          <p:nvSpPr>
            <p:cNvPr id="12" name="Round Same Side Corner Rectangle 10">
              <a:extLst>
                <a:ext uri="{FF2B5EF4-FFF2-40B4-BE49-F238E27FC236}">
                  <a16:creationId xmlns:a16="http://schemas.microsoft.com/office/drawing/2014/main" id="{269D4D47-878E-413E-8DD7-A255985BF4E8}"/>
                </a:ext>
              </a:extLst>
            </p:cNvPr>
            <p:cNvSpPr/>
            <p:nvPr/>
          </p:nvSpPr>
          <p:spPr>
            <a:xfrm rot="10800000">
              <a:off x="4326213" y="2590351"/>
              <a:ext cx="183341" cy="21848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6FB824-167D-428A-A7B4-8E8E89C92C5D}"/>
                </a:ext>
              </a:extLst>
            </p:cNvPr>
            <p:cNvSpPr/>
            <p:nvPr/>
          </p:nvSpPr>
          <p:spPr>
            <a:xfrm>
              <a:off x="4389080" y="2302319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CAF8A2-AEFE-44DD-BFD1-84F52507D2DC}"/>
              </a:ext>
            </a:extLst>
          </p:cNvPr>
          <p:cNvGrpSpPr/>
          <p:nvPr/>
        </p:nvGrpSpPr>
        <p:grpSpPr>
          <a:xfrm>
            <a:off x="6432923" y="3564226"/>
            <a:ext cx="757459" cy="1806962"/>
            <a:chOff x="4509151" y="3245461"/>
            <a:chExt cx="641249" cy="1529739"/>
          </a:xfrm>
        </p:grpSpPr>
        <p:sp>
          <p:nvSpPr>
            <p:cNvPr id="10" name="Round Same Side Corner Rectangle 11">
              <a:extLst>
                <a:ext uri="{FF2B5EF4-FFF2-40B4-BE49-F238E27FC236}">
                  <a16:creationId xmlns:a16="http://schemas.microsoft.com/office/drawing/2014/main" id="{27E6C138-31D1-467A-B86D-42B967064C92}"/>
                </a:ext>
              </a:extLst>
            </p:cNvPr>
            <p:cNvSpPr/>
            <p:nvPr/>
          </p:nvSpPr>
          <p:spPr>
            <a:xfrm rot="10800000">
              <a:off x="4509151" y="3533493"/>
              <a:ext cx="183341" cy="12417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36E761-F801-4D81-B67F-CF40D0E053C9}"/>
                </a:ext>
              </a:extLst>
            </p:cNvPr>
            <p:cNvSpPr/>
            <p:nvPr/>
          </p:nvSpPr>
          <p:spPr>
            <a:xfrm>
              <a:off x="4574336" y="3245461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3472A-EDA1-4519-9480-DE70E261AD18}"/>
              </a:ext>
            </a:extLst>
          </p:cNvPr>
          <p:cNvGrpSpPr/>
          <p:nvPr/>
        </p:nvGrpSpPr>
        <p:grpSpPr>
          <a:xfrm>
            <a:off x="7246036" y="241479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D7556-29D9-4DD5-AE9D-B8B17959DC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3BCB7-1C73-4B5B-A0DE-0AD68AE96E4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3E110-6E09-44BE-BD80-E5E88170CD6D}"/>
              </a:ext>
            </a:extLst>
          </p:cNvPr>
          <p:cNvGrpSpPr/>
          <p:nvPr/>
        </p:nvGrpSpPr>
        <p:grpSpPr>
          <a:xfrm>
            <a:off x="7506977" y="354087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2AC6C-61B6-4539-B775-1C641E1352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76B-8463-4A20-A488-43117473B560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581FA-15B3-445E-AFDD-A2DFBD1BEDCA}"/>
              </a:ext>
            </a:extLst>
          </p:cNvPr>
          <p:cNvGrpSpPr/>
          <p:nvPr/>
        </p:nvGrpSpPr>
        <p:grpSpPr>
          <a:xfrm>
            <a:off x="1281315" y="185176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F684C-2733-462D-8FDD-69A45ECCF9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670F4-8D43-4F31-A6A9-4EE4ACFB332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AEAC6-0868-4568-8ABE-DFE6B414BE8E}"/>
              </a:ext>
            </a:extLst>
          </p:cNvPr>
          <p:cNvGrpSpPr/>
          <p:nvPr/>
        </p:nvGrpSpPr>
        <p:grpSpPr>
          <a:xfrm>
            <a:off x="1063323" y="297783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140BA2-7019-410C-A019-543E3E6BF5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97B73-CA73-49C6-B5A2-9F7A4F1BBF05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F96DB-42B4-4BBB-83F2-AD16E80B0EE6}"/>
              </a:ext>
            </a:extLst>
          </p:cNvPr>
          <p:cNvGrpSpPr/>
          <p:nvPr/>
        </p:nvGrpSpPr>
        <p:grpSpPr>
          <a:xfrm>
            <a:off x="837332" y="410390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57A72F-F954-4FA1-A01D-1CD416D712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CE4A3-2819-4EEC-B049-884E471D53C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74406" y="2672550"/>
            <a:ext cx="335781" cy="276999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2">
            <a:off x="5404527" y="317973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4991" y="208955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723145" y="374457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55554" y="428337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2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738664"/>
            <a:chOff x="2551705" y="4283314"/>
            <a:chExt cx="2357003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738664"/>
            <a:chOff x="2551705" y="4283314"/>
            <a:chExt cx="2357003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738664"/>
            <a:chOff x="2551705" y="4283314"/>
            <a:chExt cx="2357003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738664"/>
            <a:chOff x="2551705" y="4283314"/>
            <a:chExt cx="2357003" cy="738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738664"/>
            <a:chOff x="2551705" y="4283314"/>
            <a:chExt cx="2357003" cy="73866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5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738664"/>
            <a:chOff x="2551705" y="4283314"/>
            <a:chExt cx="2357003" cy="73866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 امیدوارم و معتقدم که این الگو زمان، پول و اعتبار شما را جلب کند. آسان برای تغییر رنگ، عکس.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2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16032E-31C9-4DE6-9998-C54722AC1604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01</a:t>
            </a:r>
            <a:endParaRPr lang="ko-KR" altLang="en-US" sz="2400" b="1">
              <a:solidFill>
                <a:schemeClr val="bg1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295A-6098-4798-9A3A-2FA8ACADABD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F797B-10F5-453E-8DAB-14C448AE3EE7}"/>
              </a:ext>
            </a:extLst>
          </p:cNvPr>
          <p:cNvSpPr txBox="1"/>
          <p:nvPr/>
        </p:nvSpPr>
        <p:spPr>
          <a:xfrm>
            <a:off x="920522" y="3046461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85AFFED7-6EB3-4006-B984-4A01EA5187C3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71C1103-0C13-43D8-993C-43FF37834E01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02</a:t>
            </a:r>
            <a:endParaRPr lang="ko-KR" altLang="en-US" sz="2400" b="1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86474-EBD7-40DA-99F7-0CE70A1BDE47}"/>
              </a:ext>
            </a:extLst>
          </p:cNvPr>
          <p:cNvSpPr txBox="1"/>
          <p:nvPr/>
        </p:nvSpPr>
        <p:spPr>
          <a:xfrm>
            <a:off x="7763087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E8A5-1267-4C75-B041-E9FA0B75F47C}"/>
              </a:ext>
            </a:extLst>
          </p:cNvPr>
          <p:cNvSpPr txBox="1"/>
          <p:nvPr/>
        </p:nvSpPr>
        <p:spPr>
          <a:xfrm>
            <a:off x="6561958" y="3046461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674DF1F6-5459-4C8D-8FEA-EB6DD3E2BDB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BB40-4547-4599-A863-855AE1D4A710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03</a:t>
            </a:r>
            <a:endParaRPr lang="ko-KR" altLang="en-US" sz="2400" b="1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11878-4E7C-42D3-B800-0FAEBD4AF0F5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9865A-2DE5-462B-8264-8903E16D9F12}"/>
              </a:ext>
            </a:extLst>
          </p:cNvPr>
          <p:cNvSpPr txBox="1"/>
          <p:nvPr/>
        </p:nvSpPr>
        <p:spPr>
          <a:xfrm>
            <a:off x="924716" y="5074879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80D6C750-8F4C-465C-87FC-5F93EEE81A8D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B Nazanin" panose="00000400000000000000" pitchFamily="2" charset="-78"/>
              </a:rPr>
              <a:t>04</a:t>
            </a:r>
            <a:endParaRPr lang="ko-KR" altLang="en-US" sz="2400" b="1">
              <a:solidFill>
                <a:schemeClr val="bg1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26AC-5F17-4317-BB08-5D90060BD16B}"/>
              </a:ext>
            </a:extLst>
          </p:cNvPr>
          <p:cNvSpPr txBox="1"/>
          <p:nvPr/>
        </p:nvSpPr>
        <p:spPr>
          <a:xfrm>
            <a:off x="7767280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D694-AFC7-493A-9F0E-02621937F5D3}"/>
              </a:ext>
            </a:extLst>
          </p:cNvPr>
          <p:cNvSpPr txBox="1"/>
          <p:nvPr/>
        </p:nvSpPr>
        <p:spPr>
          <a:xfrm>
            <a:off x="6566150" y="5074879"/>
            <a:ext cx="47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نمونه: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54E4C-704A-4A78-8532-2A044B1D226D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8B7D46-AA3A-4B92-9FE1-1E506DB3403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E6514-02A7-4F90-8BAF-3E6D6C715366}"/>
              </a:ext>
            </a:extLst>
          </p:cNvPr>
          <p:cNvGrpSpPr/>
          <p:nvPr/>
        </p:nvGrpSpPr>
        <p:grpSpPr>
          <a:xfrm>
            <a:off x="735820" y="3499236"/>
            <a:ext cx="1989414" cy="678649"/>
            <a:chOff x="993672" y="3698889"/>
            <a:chExt cx="1998939" cy="67864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4321F-157F-4F6E-B798-C8FF0B52480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EA9E8-E310-4064-A4AF-9E85BEE949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18476-FEC8-4DB3-8B8F-E95A3B917994}"/>
              </a:ext>
            </a:extLst>
          </p:cNvPr>
          <p:cNvGrpSpPr/>
          <p:nvPr/>
        </p:nvGrpSpPr>
        <p:grpSpPr>
          <a:xfrm>
            <a:off x="1801180" y="1826860"/>
            <a:ext cx="1989414" cy="678649"/>
            <a:chOff x="993672" y="3698889"/>
            <a:chExt cx="1998939" cy="6786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9BBDD-ED33-434F-8A94-12117AB86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6F8BA-14C8-4E8C-9C2C-5337A519EE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8C75-9545-499E-A989-ED202C41C9E8}"/>
              </a:ext>
            </a:extLst>
          </p:cNvPr>
          <p:cNvGrpSpPr/>
          <p:nvPr/>
        </p:nvGrpSpPr>
        <p:grpSpPr>
          <a:xfrm>
            <a:off x="6564804" y="1963022"/>
            <a:ext cx="1989414" cy="678649"/>
            <a:chOff x="993672" y="3698889"/>
            <a:chExt cx="1998939" cy="6786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03F2AA-F9E8-4193-B8E2-E2573006836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9CBD9-CA28-4F71-85CF-FBAEC0AFF4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5DB52-BE6E-4CB7-885B-78C715425A35}"/>
              </a:ext>
            </a:extLst>
          </p:cNvPr>
          <p:cNvGrpSpPr/>
          <p:nvPr/>
        </p:nvGrpSpPr>
        <p:grpSpPr>
          <a:xfrm>
            <a:off x="9413744" y="3499236"/>
            <a:ext cx="1989414" cy="678649"/>
            <a:chOff x="993672" y="3698889"/>
            <a:chExt cx="1998939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7AE35-8739-4EF0-9743-025323C1FD2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267B3-4D7F-468A-BE6E-5DEFF82DC2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31F718-B4CE-4C98-AEAE-A846906AE65A}"/>
              </a:ext>
            </a:extLst>
          </p:cNvPr>
          <p:cNvGrpSpPr/>
          <p:nvPr/>
        </p:nvGrpSpPr>
        <p:grpSpPr>
          <a:xfrm>
            <a:off x="8333596" y="5178944"/>
            <a:ext cx="1989414" cy="678649"/>
            <a:chOff x="993672" y="3698889"/>
            <a:chExt cx="1998939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730CB-D8A3-474F-A7C7-B89E8D5FA0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DBE5B-7322-409E-BB53-8EEF28A6050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7B90B9-49AE-4831-BCAD-DDFF299B6880}"/>
              </a:ext>
            </a:extLst>
          </p:cNvPr>
          <p:cNvGrpSpPr/>
          <p:nvPr/>
        </p:nvGrpSpPr>
        <p:grpSpPr>
          <a:xfrm>
            <a:off x="3533700" y="5044582"/>
            <a:ext cx="1989414" cy="678649"/>
            <a:chOff x="993672" y="3698889"/>
            <a:chExt cx="1998939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CFDF28-7E5B-49D3-92FD-383C6A0158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EB941-EF40-43C4-A893-8B9E17FA87B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DC033-2331-47B1-91CF-EC61D194CBF0}"/>
              </a:ext>
            </a:extLst>
          </p:cNvPr>
          <p:cNvGrpSpPr/>
          <p:nvPr/>
        </p:nvGrpSpPr>
        <p:grpSpPr>
          <a:xfrm>
            <a:off x="5682176" y="2811421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E8B7898-C38C-4071-AE7C-9194676825AF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5DBD00-4040-41E3-8570-5EE09F684113}"/>
                </a:ext>
              </a:extLst>
            </p:cNvPr>
            <p:cNvCxnSpPr>
              <a:endCxn id="28" idx="2"/>
            </p:cNvCxnSpPr>
            <p:nvPr/>
          </p:nvCxnSpPr>
          <p:spPr>
            <a:xfrm>
              <a:off x="8117461" y="3937177"/>
              <a:ext cx="409632" cy="125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6E608B-5349-4096-B563-8F131123754C}"/>
                </a:ext>
              </a:extLst>
            </p:cNvPr>
            <p:cNvCxnSpPr/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291B7-977D-43F8-A865-D275F26EEC89}"/>
                </a:ext>
              </a:extLst>
            </p:cNvPr>
            <p:cNvCxnSpPr/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5BC55D-89B2-41E3-85F4-6B3F47437109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5B0A9B-F482-4BBC-8A71-A28D7FFDD1AF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0D02F-8C14-4325-B872-A5A0E78E67F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53A5E32F-45C4-409B-B149-34E6698DD0A6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8954E0DA-E0EE-4BFF-9B2A-EACBE4C22E7C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ED7D0B-65BA-4FE5-B08B-DBD6FCF3FD85}"/>
                </a:ext>
              </a:extLst>
            </p:cNvPr>
            <p:cNvCxnSpPr>
              <a:stCxn id="32" idx="0"/>
            </p:cNvCxnSpPr>
            <p:nvPr/>
          </p:nvCxnSpPr>
          <p:spPr>
            <a:xfrm flipH="1" flipV="1">
              <a:off x="3556594" y="3936996"/>
              <a:ext cx="417492" cy="381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24A61-DC4F-4890-A484-F4F5E251E7B3}"/>
                </a:ext>
              </a:extLst>
            </p:cNvPr>
            <p:cNvCxnSpPr/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A0DAB-1617-4D97-9616-99A7485B4148}"/>
                </a:ext>
              </a:extLst>
            </p:cNvPr>
            <p:cNvCxnSpPr/>
            <p:nvPr/>
          </p:nvCxnSpPr>
          <p:spPr>
            <a:xfrm flipV="1">
              <a:off x="5656883" y="2725009"/>
              <a:ext cx="246806" cy="36714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4C9C2D-365D-4A6A-BA1E-BB2A6ACEE20E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E86C69-E3D8-4923-9B4C-77E99AB71383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ED4681-03A5-4CB7-8A30-676F79EA15BA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1376D884-50DC-4E05-90A0-6149072AA7D4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3FDE03B-68DE-40F5-866D-66E999897964}"/>
              </a:ext>
            </a:extLst>
          </p:cNvPr>
          <p:cNvSpPr/>
          <p:nvPr/>
        </p:nvSpPr>
        <p:spPr>
          <a:xfrm>
            <a:off x="5870394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A801ACA-8D51-4428-A53C-01DAD4DEF7EB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9A88A60-0933-4B04-9458-99C3A994464B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DB0D8F0-CC64-4504-A2BD-145B08BE7F40}"/>
              </a:ext>
            </a:extLst>
          </p:cNvPr>
          <p:cNvSpPr/>
          <p:nvPr/>
        </p:nvSpPr>
        <p:spPr>
          <a:xfrm>
            <a:off x="8800442" y="3790667"/>
            <a:ext cx="332759" cy="311492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6D0682E-558B-4343-8FE7-99D2E3C6C792}"/>
              </a:ext>
            </a:extLst>
          </p:cNvPr>
          <p:cNvSpPr>
            <a:spLocks noChangeAspect="1"/>
          </p:cNvSpPr>
          <p:nvPr/>
        </p:nvSpPr>
        <p:spPr>
          <a:xfrm>
            <a:off x="7656433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id="{61DAFC97-286B-45CF-88FB-E5F5F46D9620}"/>
              </a:ext>
            </a:extLst>
          </p:cNvPr>
          <p:cNvSpPr/>
          <p:nvPr/>
        </p:nvSpPr>
        <p:spPr>
          <a:xfrm>
            <a:off x="6879025" y="3455506"/>
            <a:ext cx="487868" cy="92781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E77C1C5D-56CF-460D-BD5E-70B0C1BD3FDA}"/>
              </a:ext>
            </a:extLst>
          </p:cNvPr>
          <p:cNvSpPr/>
          <p:nvPr/>
        </p:nvSpPr>
        <p:spPr>
          <a:xfrm>
            <a:off x="4671614" y="3495463"/>
            <a:ext cx="702105" cy="8860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42"/>
          <p:cNvSpPr txBox="1">
            <a:spLocks noGrp="1"/>
          </p:cNvSpPr>
          <p:nvPr>
            <p:ph type="title"/>
          </p:nvPr>
        </p:nvSpPr>
        <p:spPr>
          <a:xfrm>
            <a:off x="0" y="392811"/>
            <a:ext cx="12192000" cy="16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a-IR" sz="7200" dirty="0">
                <a:solidFill>
                  <a:srgbClr val="92D050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sz="7200" dirty="0">
              <a:solidFill>
                <a:srgbClr val="92D050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직사각형 31">
            <a:extLst>
              <a:ext uri="{FF2B5EF4-FFF2-40B4-BE49-F238E27FC236}">
                <a16:creationId xmlns:a16="http://schemas.microsoft.com/office/drawing/2014/main" id="{5B2B0A96-63C6-471D-8D8D-1F4438563E82}"/>
              </a:ext>
            </a:extLst>
          </p:cNvPr>
          <p:cNvSpPr/>
          <p:nvPr/>
        </p:nvSpPr>
        <p:spPr>
          <a:xfrm>
            <a:off x="6203151" y="2086811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2CE4BE2-D219-42F8-BDE9-8C0B329D4D9C}"/>
              </a:ext>
            </a:extLst>
          </p:cNvPr>
          <p:cNvGrpSpPr/>
          <p:nvPr/>
        </p:nvGrpSpPr>
        <p:grpSpPr>
          <a:xfrm>
            <a:off x="3835049" y="3474720"/>
            <a:ext cx="5110162" cy="3524251"/>
            <a:chOff x="3746501" y="2944812"/>
            <a:chExt cx="5110162" cy="352425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4AFB00-7FED-41E2-B045-FE674E397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1238" y="3067050"/>
              <a:ext cx="2765425" cy="3402013"/>
            </a:xfrm>
            <a:custGeom>
              <a:avLst/>
              <a:gdLst>
                <a:gd name="T0" fmla="*/ 1166 w 1172"/>
                <a:gd name="T1" fmla="*/ 109 h 1441"/>
                <a:gd name="T2" fmla="*/ 1000 w 1172"/>
                <a:gd name="T3" fmla="*/ 360 h 1441"/>
                <a:gd name="T4" fmla="*/ 759 w 1172"/>
                <a:gd name="T5" fmla="*/ 504 h 1441"/>
                <a:gd name="T6" fmla="*/ 832 w 1172"/>
                <a:gd name="T7" fmla="*/ 293 h 1441"/>
                <a:gd name="T8" fmla="*/ 526 w 1172"/>
                <a:gd name="T9" fmla="*/ 74 h 1441"/>
                <a:gd name="T10" fmla="*/ 432 w 1172"/>
                <a:gd name="T11" fmla="*/ 6 h 1441"/>
                <a:gd name="T12" fmla="*/ 417 w 1172"/>
                <a:gd name="T13" fmla="*/ 3 h 1441"/>
                <a:gd name="T14" fmla="*/ 371 w 1172"/>
                <a:gd name="T15" fmla="*/ 3 h 1441"/>
                <a:gd name="T16" fmla="*/ 354 w 1172"/>
                <a:gd name="T17" fmla="*/ 5 h 1441"/>
                <a:gd name="T18" fmla="*/ 22 w 1172"/>
                <a:gd name="T19" fmla="*/ 57 h 1441"/>
                <a:gd name="T20" fmla="*/ 63 w 1172"/>
                <a:gd name="T21" fmla="*/ 181 h 1441"/>
                <a:gd name="T22" fmla="*/ 345 w 1172"/>
                <a:gd name="T23" fmla="*/ 161 h 1441"/>
                <a:gd name="T24" fmla="*/ 364 w 1172"/>
                <a:gd name="T25" fmla="*/ 156 h 1441"/>
                <a:gd name="T26" fmla="*/ 397 w 1172"/>
                <a:gd name="T27" fmla="*/ 157 h 1441"/>
                <a:gd name="T28" fmla="*/ 492 w 1172"/>
                <a:gd name="T29" fmla="*/ 556 h 1441"/>
                <a:gd name="T30" fmla="*/ 486 w 1172"/>
                <a:gd name="T31" fmla="*/ 576 h 1441"/>
                <a:gd name="T32" fmla="*/ 270 w 1172"/>
                <a:gd name="T33" fmla="*/ 572 h 1441"/>
                <a:gd name="T34" fmla="*/ 16 w 1172"/>
                <a:gd name="T35" fmla="*/ 841 h 1441"/>
                <a:gd name="T36" fmla="*/ 198 w 1172"/>
                <a:gd name="T37" fmla="*/ 786 h 1441"/>
                <a:gd name="T38" fmla="*/ 355 w 1172"/>
                <a:gd name="T39" fmla="*/ 888 h 1441"/>
                <a:gd name="T40" fmla="*/ 340 w 1172"/>
                <a:gd name="T41" fmla="*/ 1156 h 1441"/>
                <a:gd name="T42" fmla="*/ 279 w 1172"/>
                <a:gd name="T43" fmla="*/ 1221 h 1441"/>
                <a:gd name="T44" fmla="*/ 270 w 1172"/>
                <a:gd name="T45" fmla="*/ 1229 h 1441"/>
                <a:gd name="T46" fmla="*/ 47 w 1172"/>
                <a:gd name="T47" fmla="*/ 1431 h 1441"/>
                <a:gd name="T48" fmla="*/ 35 w 1172"/>
                <a:gd name="T49" fmla="*/ 1440 h 1441"/>
                <a:gd name="T50" fmla="*/ 401 w 1172"/>
                <a:gd name="T51" fmla="*/ 1422 h 1441"/>
                <a:gd name="T52" fmla="*/ 461 w 1172"/>
                <a:gd name="T53" fmla="*/ 1419 h 1441"/>
                <a:gd name="T54" fmla="*/ 706 w 1172"/>
                <a:gd name="T55" fmla="*/ 1408 h 1441"/>
                <a:gd name="T56" fmla="*/ 951 w 1172"/>
                <a:gd name="T57" fmla="*/ 1383 h 1441"/>
                <a:gd name="T58" fmla="*/ 941 w 1172"/>
                <a:gd name="T59" fmla="*/ 797 h 1441"/>
                <a:gd name="T60" fmla="*/ 890 w 1172"/>
                <a:gd name="T61" fmla="*/ 718 h 1441"/>
                <a:gd name="T62" fmla="*/ 1092 w 1172"/>
                <a:gd name="T63" fmla="*/ 541 h 1441"/>
                <a:gd name="T64" fmla="*/ 1168 w 1172"/>
                <a:gd name="T65" fmla="*/ 121 h 1441"/>
                <a:gd name="T66" fmla="*/ 224 w 1172"/>
                <a:gd name="T67" fmla="*/ 1429 h 1441"/>
                <a:gd name="T68" fmla="*/ 226 w 1172"/>
                <a:gd name="T69" fmla="*/ 1429 h 1441"/>
                <a:gd name="T70" fmla="*/ 224 w 1172"/>
                <a:gd name="T71" fmla="*/ 1429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2" h="1441">
                  <a:moveTo>
                    <a:pt x="1168" y="121"/>
                  </a:moveTo>
                  <a:cubicBezTo>
                    <a:pt x="1168" y="118"/>
                    <a:pt x="1167" y="114"/>
                    <a:pt x="1166" y="109"/>
                  </a:cubicBezTo>
                  <a:cubicBezTo>
                    <a:pt x="1163" y="115"/>
                    <a:pt x="1161" y="118"/>
                    <a:pt x="1159" y="122"/>
                  </a:cubicBezTo>
                  <a:cubicBezTo>
                    <a:pt x="1117" y="209"/>
                    <a:pt x="1066" y="289"/>
                    <a:pt x="1000" y="360"/>
                  </a:cubicBezTo>
                  <a:cubicBezTo>
                    <a:pt x="953" y="411"/>
                    <a:pt x="901" y="454"/>
                    <a:pt x="837" y="482"/>
                  </a:cubicBezTo>
                  <a:cubicBezTo>
                    <a:pt x="812" y="493"/>
                    <a:pt x="787" y="501"/>
                    <a:pt x="759" y="504"/>
                  </a:cubicBezTo>
                  <a:cubicBezTo>
                    <a:pt x="761" y="498"/>
                    <a:pt x="765" y="496"/>
                    <a:pt x="768" y="493"/>
                  </a:cubicBezTo>
                  <a:cubicBezTo>
                    <a:pt x="820" y="436"/>
                    <a:pt x="842" y="369"/>
                    <a:pt x="832" y="293"/>
                  </a:cubicBezTo>
                  <a:cubicBezTo>
                    <a:pt x="814" y="152"/>
                    <a:pt x="680" y="55"/>
                    <a:pt x="540" y="80"/>
                  </a:cubicBezTo>
                  <a:cubicBezTo>
                    <a:pt x="533" y="81"/>
                    <a:pt x="530" y="79"/>
                    <a:pt x="526" y="74"/>
                  </a:cubicBezTo>
                  <a:cubicBezTo>
                    <a:pt x="516" y="61"/>
                    <a:pt x="505" y="48"/>
                    <a:pt x="492" y="36"/>
                  </a:cubicBezTo>
                  <a:cubicBezTo>
                    <a:pt x="475" y="20"/>
                    <a:pt x="455" y="10"/>
                    <a:pt x="432" y="6"/>
                  </a:cubicBezTo>
                  <a:cubicBezTo>
                    <a:pt x="427" y="3"/>
                    <a:pt x="422" y="3"/>
                    <a:pt x="417" y="3"/>
                  </a:cubicBezTo>
                  <a:cubicBezTo>
                    <a:pt x="417" y="3"/>
                    <a:pt x="417" y="3"/>
                    <a:pt x="417" y="3"/>
                  </a:cubicBezTo>
                  <a:cubicBezTo>
                    <a:pt x="416" y="3"/>
                    <a:pt x="414" y="3"/>
                    <a:pt x="413" y="2"/>
                  </a:cubicBezTo>
                  <a:cubicBezTo>
                    <a:pt x="399" y="0"/>
                    <a:pt x="385" y="0"/>
                    <a:pt x="371" y="3"/>
                  </a:cubicBezTo>
                  <a:cubicBezTo>
                    <a:pt x="371" y="3"/>
                    <a:pt x="371" y="3"/>
                    <a:pt x="371" y="3"/>
                  </a:cubicBezTo>
                  <a:cubicBezTo>
                    <a:pt x="365" y="4"/>
                    <a:pt x="359" y="4"/>
                    <a:pt x="354" y="5"/>
                  </a:cubicBezTo>
                  <a:cubicBezTo>
                    <a:pt x="323" y="9"/>
                    <a:pt x="294" y="21"/>
                    <a:pt x="265" y="31"/>
                  </a:cubicBezTo>
                  <a:cubicBezTo>
                    <a:pt x="186" y="59"/>
                    <a:pt x="107" y="82"/>
                    <a:pt x="22" y="57"/>
                  </a:cubicBezTo>
                  <a:cubicBezTo>
                    <a:pt x="7" y="53"/>
                    <a:pt x="0" y="61"/>
                    <a:pt x="3" y="78"/>
                  </a:cubicBezTo>
                  <a:cubicBezTo>
                    <a:pt x="10" y="119"/>
                    <a:pt x="30" y="154"/>
                    <a:pt x="63" y="181"/>
                  </a:cubicBezTo>
                  <a:cubicBezTo>
                    <a:pt x="102" y="212"/>
                    <a:pt x="147" y="215"/>
                    <a:pt x="195" y="208"/>
                  </a:cubicBezTo>
                  <a:cubicBezTo>
                    <a:pt x="247" y="199"/>
                    <a:pt x="295" y="176"/>
                    <a:pt x="345" y="161"/>
                  </a:cubicBezTo>
                  <a:cubicBezTo>
                    <a:pt x="352" y="161"/>
                    <a:pt x="358" y="159"/>
                    <a:pt x="364" y="156"/>
                  </a:cubicBezTo>
                  <a:cubicBezTo>
                    <a:pt x="364" y="156"/>
                    <a:pt x="364" y="156"/>
                    <a:pt x="364" y="156"/>
                  </a:cubicBezTo>
                  <a:cubicBezTo>
                    <a:pt x="377" y="154"/>
                    <a:pt x="390" y="151"/>
                    <a:pt x="405" y="148"/>
                  </a:cubicBezTo>
                  <a:cubicBezTo>
                    <a:pt x="401" y="153"/>
                    <a:pt x="399" y="155"/>
                    <a:pt x="397" y="157"/>
                  </a:cubicBezTo>
                  <a:cubicBezTo>
                    <a:pt x="334" y="230"/>
                    <a:pt x="316" y="313"/>
                    <a:pt x="346" y="404"/>
                  </a:cubicBezTo>
                  <a:cubicBezTo>
                    <a:pt x="370" y="477"/>
                    <a:pt x="420" y="527"/>
                    <a:pt x="492" y="556"/>
                  </a:cubicBezTo>
                  <a:cubicBezTo>
                    <a:pt x="502" y="560"/>
                    <a:pt x="500" y="565"/>
                    <a:pt x="499" y="571"/>
                  </a:cubicBezTo>
                  <a:cubicBezTo>
                    <a:pt x="497" y="581"/>
                    <a:pt x="492" y="577"/>
                    <a:pt x="486" y="576"/>
                  </a:cubicBezTo>
                  <a:cubicBezTo>
                    <a:pt x="456" y="570"/>
                    <a:pt x="426" y="565"/>
                    <a:pt x="396" y="563"/>
                  </a:cubicBezTo>
                  <a:cubicBezTo>
                    <a:pt x="353" y="560"/>
                    <a:pt x="311" y="559"/>
                    <a:pt x="270" y="572"/>
                  </a:cubicBezTo>
                  <a:cubicBezTo>
                    <a:pt x="240" y="580"/>
                    <a:pt x="213" y="594"/>
                    <a:pt x="188" y="612"/>
                  </a:cubicBezTo>
                  <a:cubicBezTo>
                    <a:pt x="107" y="671"/>
                    <a:pt x="52" y="749"/>
                    <a:pt x="16" y="841"/>
                  </a:cubicBezTo>
                  <a:cubicBezTo>
                    <a:pt x="23" y="842"/>
                    <a:pt x="29" y="838"/>
                    <a:pt x="35" y="833"/>
                  </a:cubicBezTo>
                  <a:cubicBezTo>
                    <a:pt x="82" y="794"/>
                    <a:pt x="137" y="777"/>
                    <a:pt x="198" y="786"/>
                  </a:cubicBezTo>
                  <a:cubicBezTo>
                    <a:pt x="226" y="790"/>
                    <a:pt x="252" y="802"/>
                    <a:pt x="276" y="816"/>
                  </a:cubicBezTo>
                  <a:cubicBezTo>
                    <a:pt x="306" y="836"/>
                    <a:pt x="333" y="859"/>
                    <a:pt x="355" y="888"/>
                  </a:cubicBezTo>
                  <a:cubicBezTo>
                    <a:pt x="392" y="937"/>
                    <a:pt x="411" y="992"/>
                    <a:pt x="398" y="1055"/>
                  </a:cubicBezTo>
                  <a:cubicBezTo>
                    <a:pt x="389" y="1094"/>
                    <a:pt x="367" y="1127"/>
                    <a:pt x="340" y="1156"/>
                  </a:cubicBezTo>
                  <a:cubicBezTo>
                    <a:pt x="321" y="1178"/>
                    <a:pt x="300" y="1199"/>
                    <a:pt x="279" y="1221"/>
                  </a:cubicBezTo>
                  <a:cubicBezTo>
                    <a:pt x="279" y="1221"/>
                    <a:pt x="279" y="1221"/>
                    <a:pt x="279" y="1221"/>
                  </a:cubicBezTo>
                  <a:cubicBezTo>
                    <a:pt x="279" y="1221"/>
                    <a:pt x="279" y="1221"/>
                    <a:pt x="279" y="1221"/>
                  </a:cubicBezTo>
                  <a:cubicBezTo>
                    <a:pt x="276" y="1223"/>
                    <a:pt x="273" y="1226"/>
                    <a:pt x="270" y="1229"/>
                  </a:cubicBezTo>
                  <a:cubicBezTo>
                    <a:pt x="230" y="1270"/>
                    <a:pt x="190" y="1311"/>
                    <a:pt x="147" y="1349"/>
                  </a:cubicBezTo>
                  <a:cubicBezTo>
                    <a:pt x="115" y="1378"/>
                    <a:pt x="83" y="1407"/>
                    <a:pt x="47" y="1431"/>
                  </a:cubicBezTo>
                  <a:cubicBezTo>
                    <a:pt x="42" y="1434"/>
                    <a:pt x="36" y="1436"/>
                    <a:pt x="28" y="1440"/>
                  </a:cubicBezTo>
                  <a:cubicBezTo>
                    <a:pt x="32" y="1440"/>
                    <a:pt x="33" y="1441"/>
                    <a:pt x="35" y="1440"/>
                  </a:cubicBezTo>
                  <a:cubicBezTo>
                    <a:pt x="138" y="1436"/>
                    <a:pt x="241" y="1431"/>
                    <a:pt x="344" y="1426"/>
                  </a:cubicBezTo>
                  <a:cubicBezTo>
                    <a:pt x="363" y="1425"/>
                    <a:pt x="382" y="1423"/>
                    <a:pt x="401" y="1422"/>
                  </a:cubicBezTo>
                  <a:cubicBezTo>
                    <a:pt x="401" y="1422"/>
                    <a:pt x="401" y="1422"/>
                    <a:pt x="401" y="1422"/>
                  </a:cubicBezTo>
                  <a:cubicBezTo>
                    <a:pt x="421" y="1422"/>
                    <a:pt x="441" y="1422"/>
                    <a:pt x="461" y="1419"/>
                  </a:cubicBezTo>
                  <a:cubicBezTo>
                    <a:pt x="483" y="1420"/>
                    <a:pt x="505" y="1418"/>
                    <a:pt x="527" y="1417"/>
                  </a:cubicBezTo>
                  <a:cubicBezTo>
                    <a:pt x="587" y="1414"/>
                    <a:pt x="646" y="1411"/>
                    <a:pt x="706" y="1408"/>
                  </a:cubicBezTo>
                  <a:cubicBezTo>
                    <a:pt x="781" y="1405"/>
                    <a:pt x="857" y="1402"/>
                    <a:pt x="932" y="1397"/>
                  </a:cubicBezTo>
                  <a:cubicBezTo>
                    <a:pt x="944" y="1396"/>
                    <a:pt x="948" y="1393"/>
                    <a:pt x="951" y="1383"/>
                  </a:cubicBezTo>
                  <a:cubicBezTo>
                    <a:pt x="976" y="1312"/>
                    <a:pt x="987" y="1239"/>
                    <a:pt x="990" y="1164"/>
                  </a:cubicBezTo>
                  <a:cubicBezTo>
                    <a:pt x="994" y="1039"/>
                    <a:pt x="976" y="917"/>
                    <a:pt x="941" y="797"/>
                  </a:cubicBezTo>
                  <a:cubicBezTo>
                    <a:pt x="934" y="774"/>
                    <a:pt x="924" y="752"/>
                    <a:pt x="907" y="734"/>
                  </a:cubicBezTo>
                  <a:cubicBezTo>
                    <a:pt x="902" y="729"/>
                    <a:pt x="896" y="724"/>
                    <a:pt x="890" y="718"/>
                  </a:cubicBezTo>
                  <a:cubicBezTo>
                    <a:pt x="916" y="709"/>
                    <a:pt x="939" y="698"/>
                    <a:pt x="961" y="684"/>
                  </a:cubicBezTo>
                  <a:cubicBezTo>
                    <a:pt x="1017" y="647"/>
                    <a:pt x="1059" y="598"/>
                    <a:pt x="1092" y="541"/>
                  </a:cubicBezTo>
                  <a:cubicBezTo>
                    <a:pt x="1133" y="472"/>
                    <a:pt x="1162" y="398"/>
                    <a:pt x="1167" y="318"/>
                  </a:cubicBezTo>
                  <a:cubicBezTo>
                    <a:pt x="1172" y="252"/>
                    <a:pt x="1169" y="187"/>
                    <a:pt x="1168" y="121"/>
                  </a:cubicBezTo>
                  <a:close/>
                  <a:moveTo>
                    <a:pt x="224" y="1429"/>
                  </a:moveTo>
                  <a:cubicBezTo>
                    <a:pt x="224" y="1429"/>
                    <a:pt x="224" y="1429"/>
                    <a:pt x="224" y="1429"/>
                  </a:cubicBezTo>
                  <a:cubicBezTo>
                    <a:pt x="224" y="1428"/>
                    <a:pt x="224" y="1427"/>
                    <a:pt x="224" y="1427"/>
                  </a:cubicBezTo>
                  <a:cubicBezTo>
                    <a:pt x="225" y="1427"/>
                    <a:pt x="225" y="1428"/>
                    <a:pt x="226" y="1429"/>
                  </a:cubicBezTo>
                  <a:cubicBezTo>
                    <a:pt x="225" y="1429"/>
                    <a:pt x="225" y="1429"/>
                    <a:pt x="224" y="1429"/>
                  </a:cubicBezTo>
                  <a:cubicBezTo>
                    <a:pt x="224" y="1429"/>
                    <a:pt x="224" y="1429"/>
                    <a:pt x="224" y="1429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F79A1C1-B46E-446B-AB9B-F79FC2EA7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1" y="2944812"/>
              <a:ext cx="2378075" cy="3524251"/>
            </a:xfrm>
            <a:custGeom>
              <a:avLst/>
              <a:gdLst>
                <a:gd name="T0" fmla="*/ 912 w 1008"/>
                <a:gd name="T1" fmla="*/ 679 h 1493"/>
                <a:gd name="T2" fmla="*/ 776 w 1008"/>
                <a:gd name="T3" fmla="*/ 565 h 1493"/>
                <a:gd name="T4" fmla="*/ 754 w 1008"/>
                <a:gd name="T5" fmla="*/ 560 h 1493"/>
                <a:gd name="T6" fmla="*/ 754 w 1008"/>
                <a:gd name="T7" fmla="*/ 560 h 1493"/>
                <a:gd name="T8" fmla="*/ 754 w 1008"/>
                <a:gd name="T9" fmla="*/ 560 h 1493"/>
                <a:gd name="T10" fmla="*/ 713 w 1008"/>
                <a:gd name="T11" fmla="*/ 555 h 1493"/>
                <a:gd name="T12" fmla="*/ 709 w 1008"/>
                <a:gd name="T13" fmla="*/ 555 h 1493"/>
                <a:gd name="T14" fmla="*/ 643 w 1008"/>
                <a:gd name="T15" fmla="*/ 555 h 1493"/>
                <a:gd name="T16" fmla="*/ 639 w 1008"/>
                <a:gd name="T17" fmla="*/ 535 h 1493"/>
                <a:gd name="T18" fmla="*/ 816 w 1008"/>
                <a:gd name="T19" fmla="*/ 208 h 1493"/>
                <a:gd name="T20" fmla="*/ 749 w 1008"/>
                <a:gd name="T21" fmla="*/ 106 h 1493"/>
                <a:gd name="T22" fmla="*/ 692 w 1008"/>
                <a:gd name="T23" fmla="*/ 70 h 1493"/>
                <a:gd name="T24" fmla="*/ 360 w 1008"/>
                <a:gd name="T25" fmla="*/ 171 h 1493"/>
                <a:gd name="T26" fmla="*/ 360 w 1008"/>
                <a:gd name="T27" fmla="*/ 171 h 1493"/>
                <a:gd name="T28" fmla="*/ 337 w 1008"/>
                <a:gd name="T29" fmla="*/ 362 h 1493"/>
                <a:gd name="T30" fmla="*/ 374 w 1008"/>
                <a:gd name="T31" fmla="*/ 435 h 1493"/>
                <a:gd name="T32" fmla="*/ 375 w 1008"/>
                <a:gd name="T33" fmla="*/ 446 h 1493"/>
                <a:gd name="T34" fmla="*/ 198 w 1008"/>
                <a:gd name="T35" fmla="*/ 326 h 1493"/>
                <a:gd name="T36" fmla="*/ 196 w 1008"/>
                <a:gd name="T37" fmla="*/ 324 h 1493"/>
                <a:gd name="T38" fmla="*/ 32 w 1008"/>
                <a:gd name="T39" fmla="*/ 35 h 1493"/>
                <a:gd name="T40" fmla="*/ 13 w 1008"/>
                <a:gd name="T41" fmla="*/ 18 h 1493"/>
                <a:gd name="T42" fmla="*/ 80 w 1008"/>
                <a:gd name="T43" fmla="*/ 502 h 1493"/>
                <a:gd name="T44" fmla="*/ 174 w 1008"/>
                <a:gd name="T45" fmla="*/ 610 h 1493"/>
                <a:gd name="T46" fmla="*/ 191 w 1008"/>
                <a:gd name="T47" fmla="*/ 624 h 1493"/>
                <a:gd name="T48" fmla="*/ 205 w 1008"/>
                <a:gd name="T49" fmla="*/ 650 h 1493"/>
                <a:gd name="T50" fmla="*/ 191 w 1008"/>
                <a:gd name="T51" fmla="*/ 657 h 1493"/>
                <a:gd name="T52" fmla="*/ 121 w 1008"/>
                <a:gd name="T53" fmla="*/ 808 h 1493"/>
                <a:gd name="T54" fmla="*/ 59 w 1008"/>
                <a:gd name="T55" fmla="*/ 1111 h 1493"/>
                <a:gd name="T56" fmla="*/ 102 w 1008"/>
                <a:gd name="T57" fmla="*/ 1438 h 1493"/>
                <a:gd name="T58" fmla="*/ 218 w 1008"/>
                <a:gd name="T59" fmla="*/ 1460 h 1493"/>
                <a:gd name="T60" fmla="*/ 418 w 1008"/>
                <a:gd name="T61" fmla="*/ 1464 h 1493"/>
                <a:gd name="T62" fmla="*/ 523 w 1008"/>
                <a:gd name="T63" fmla="*/ 1470 h 1493"/>
                <a:gd name="T64" fmla="*/ 941 w 1008"/>
                <a:gd name="T65" fmla="*/ 1490 h 1493"/>
                <a:gd name="T66" fmla="*/ 958 w 1008"/>
                <a:gd name="T67" fmla="*/ 1457 h 1493"/>
                <a:gd name="T68" fmla="*/ 672 w 1008"/>
                <a:gd name="T69" fmla="*/ 1164 h 1493"/>
                <a:gd name="T70" fmla="*/ 701 w 1008"/>
                <a:gd name="T71" fmla="*/ 920 h 1493"/>
                <a:gd name="T72" fmla="*/ 728 w 1008"/>
                <a:gd name="T73" fmla="*/ 894 h 1493"/>
                <a:gd name="T74" fmla="*/ 858 w 1008"/>
                <a:gd name="T75" fmla="*/ 848 h 1493"/>
                <a:gd name="T76" fmla="*/ 1008 w 1008"/>
                <a:gd name="T77" fmla="*/ 876 h 1493"/>
                <a:gd name="T78" fmla="*/ 1001 w 1008"/>
                <a:gd name="T79" fmla="*/ 848 h 1493"/>
                <a:gd name="T80" fmla="*/ 332 w 1008"/>
                <a:gd name="T81" fmla="*/ 1356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7" h="1493">
                  <a:moveTo>
                    <a:pt x="1001" y="848"/>
                  </a:moveTo>
                  <a:cubicBezTo>
                    <a:pt x="979" y="788"/>
                    <a:pt x="946" y="733"/>
                    <a:pt x="912" y="679"/>
                  </a:cubicBezTo>
                  <a:cubicBezTo>
                    <a:pt x="894" y="650"/>
                    <a:pt x="873" y="623"/>
                    <a:pt x="846" y="601"/>
                  </a:cubicBezTo>
                  <a:cubicBezTo>
                    <a:pt x="826" y="584"/>
                    <a:pt x="803" y="570"/>
                    <a:pt x="776" y="565"/>
                  </a:cubicBezTo>
                  <a:cubicBezTo>
                    <a:pt x="769" y="561"/>
                    <a:pt x="762" y="560"/>
                    <a:pt x="754" y="560"/>
                  </a:cubicBezTo>
                  <a:cubicBezTo>
                    <a:pt x="754" y="560"/>
                    <a:pt x="754" y="560"/>
                    <a:pt x="754" y="560"/>
                  </a:cubicBezTo>
                  <a:cubicBezTo>
                    <a:pt x="754" y="560"/>
                    <a:pt x="754" y="560"/>
                    <a:pt x="754" y="560"/>
                  </a:cubicBezTo>
                  <a:cubicBezTo>
                    <a:pt x="754" y="560"/>
                    <a:pt x="754" y="560"/>
                    <a:pt x="754" y="560"/>
                  </a:cubicBezTo>
                  <a:cubicBezTo>
                    <a:pt x="754" y="560"/>
                    <a:pt x="754" y="560"/>
                    <a:pt x="754" y="560"/>
                  </a:cubicBezTo>
                  <a:cubicBezTo>
                    <a:pt x="754" y="560"/>
                    <a:pt x="754" y="560"/>
                    <a:pt x="754" y="560"/>
                  </a:cubicBezTo>
                  <a:cubicBezTo>
                    <a:pt x="741" y="555"/>
                    <a:pt x="727" y="555"/>
                    <a:pt x="713" y="555"/>
                  </a:cubicBezTo>
                  <a:cubicBezTo>
                    <a:pt x="713" y="555"/>
                    <a:pt x="713" y="555"/>
                    <a:pt x="713" y="555"/>
                  </a:cubicBezTo>
                  <a:cubicBezTo>
                    <a:pt x="712" y="555"/>
                    <a:pt x="710" y="555"/>
                    <a:pt x="709" y="555"/>
                  </a:cubicBezTo>
                  <a:cubicBezTo>
                    <a:pt x="709" y="555"/>
                    <a:pt x="709" y="555"/>
                    <a:pt x="709" y="555"/>
                  </a:cubicBezTo>
                  <a:cubicBezTo>
                    <a:pt x="705" y="553"/>
                    <a:pt x="700" y="554"/>
                    <a:pt x="696" y="554"/>
                  </a:cubicBezTo>
                  <a:cubicBezTo>
                    <a:pt x="678" y="554"/>
                    <a:pt x="661" y="555"/>
                    <a:pt x="643" y="555"/>
                  </a:cubicBezTo>
                  <a:cubicBezTo>
                    <a:pt x="638" y="555"/>
                    <a:pt x="630" y="559"/>
                    <a:pt x="629" y="549"/>
                  </a:cubicBezTo>
                  <a:cubicBezTo>
                    <a:pt x="628" y="540"/>
                    <a:pt x="631" y="537"/>
                    <a:pt x="639" y="535"/>
                  </a:cubicBezTo>
                  <a:cubicBezTo>
                    <a:pt x="695" y="521"/>
                    <a:pt x="742" y="492"/>
                    <a:pt x="777" y="447"/>
                  </a:cubicBezTo>
                  <a:cubicBezTo>
                    <a:pt x="832" y="375"/>
                    <a:pt x="845" y="295"/>
                    <a:pt x="816" y="208"/>
                  </a:cubicBezTo>
                  <a:cubicBezTo>
                    <a:pt x="805" y="176"/>
                    <a:pt x="786" y="148"/>
                    <a:pt x="764" y="123"/>
                  </a:cubicBezTo>
                  <a:cubicBezTo>
                    <a:pt x="762" y="115"/>
                    <a:pt x="755" y="110"/>
                    <a:pt x="749" y="106"/>
                  </a:cubicBezTo>
                  <a:cubicBezTo>
                    <a:pt x="735" y="94"/>
                    <a:pt x="722" y="80"/>
                    <a:pt x="703" y="75"/>
                  </a:cubicBezTo>
                  <a:cubicBezTo>
                    <a:pt x="699" y="74"/>
                    <a:pt x="696" y="72"/>
                    <a:pt x="692" y="70"/>
                  </a:cubicBezTo>
                  <a:cubicBezTo>
                    <a:pt x="607" y="30"/>
                    <a:pt x="523" y="34"/>
                    <a:pt x="442" y="84"/>
                  </a:cubicBezTo>
                  <a:cubicBezTo>
                    <a:pt x="407" y="105"/>
                    <a:pt x="379" y="134"/>
                    <a:pt x="360" y="171"/>
                  </a:cubicBezTo>
                  <a:cubicBezTo>
                    <a:pt x="360" y="173"/>
                    <a:pt x="359" y="174"/>
                    <a:pt x="359" y="176"/>
                  </a:cubicBezTo>
                  <a:cubicBezTo>
                    <a:pt x="359" y="174"/>
                    <a:pt x="360" y="173"/>
                    <a:pt x="360" y="171"/>
                  </a:cubicBezTo>
                  <a:cubicBezTo>
                    <a:pt x="359" y="173"/>
                    <a:pt x="357" y="175"/>
                    <a:pt x="356" y="177"/>
                  </a:cubicBezTo>
                  <a:cubicBezTo>
                    <a:pt x="326" y="236"/>
                    <a:pt x="319" y="298"/>
                    <a:pt x="337" y="362"/>
                  </a:cubicBezTo>
                  <a:cubicBezTo>
                    <a:pt x="345" y="387"/>
                    <a:pt x="355" y="412"/>
                    <a:pt x="372" y="433"/>
                  </a:cubicBezTo>
                  <a:cubicBezTo>
                    <a:pt x="373" y="434"/>
                    <a:pt x="373" y="434"/>
                    <a:pt x="374" y="435"/>
                  </a:cubicBezTo>
                  <a:cubicBezTo>
                    <a:pt x="374" y="435"/>
                    <a:pt x="374" y="435"/>
                    <a:pt x="374" y="435"/>
                  </a:cubicBezTo>
                  <a:cubicBezTo>
                    <a:pt x="374" y="439"/>
                    <a:pt x="379" y="442"/>
                    <a:pt x="375" y="446"/>
                  </a:cubicBezTo>
                  <a:cubicBezTo>
                    <a:pt x="318" y="428"/>
                    <a:pt x="270" y="396"/>
                    <a:pt x="227" y="355"/>
                  </a:cubicBezTo>
                  <a:cubicBezTo>
                    <a:pt x="219" y="344"/>
                    <a:pt x="209" y="334"/>
                    <a:pt x="198" y="326"/>
                  </a:cubicBezTo>
                  <a:cubicBezTo>
                    <a:pt x="198" y="326"/>
                    <a:pt x="198" y="326"/>
                    <a:pt x="198" y="326"/>
                  </a:cubicBezTo>
                  <a:cubicBezTo>
                    <a:pt x="198" y="325"/>
                    <a:pt x="197" y="324"/>
                    <a:pt x="196" y="324"/>
                  </a:cubicBezTo>
                  <a:cubicBezTo>
                    <a:pt x="196" y="320"/>
                    <a:pt x="193" y="318"/>
                    <a:pt x="191" y="315"/>
                  </a:cubicBezTo>
                  <a:cubicBezTo>
                    <a:pt x="120" y="232"/>
                    <a:pt x="68" y="138"/>
                    <a:pt x="32" y="35"/>
                  </a:cubicBezTo>
                  <a:cubicBezTo>
                    <a:pt x="28" y="24"/>
                    <a:pt x="24" y="12"/>
                    <a:pt x="19" y="0"/>
                  </a:cubicBezTo>
                  <a:cubicBezTo>
                    <a:pt x="14" y="6"/>
                    <a:pt x="13" y="12"/>
                    <a:pt x="13" y="18"/>
                  </a:cubicBezTo>
                  <a:cubicBezTo>
                    <a:pt x="4" y="89"/>
                    <a:pt x="0" y="159"/>
                    <a:pt x="0" y="230"/>
                  </a:cubicBezTo>
                  <a:cubicBezTo>
                    <a:pt x="0" y="329"/>
                    <a:pt x="27" y="419"/>
                    <a:pt x="80" y="502"/>
                  </a:cubicBezTo>
                  <a:cubicBezTo>
                    <a:pt x="106" y="543"/>
                    <a:pt x="137" y="579"/>
                    <a:pt x="174" y="610"/>
                  </a:cubicBezTo>
                  <a:cubicBezTo>
                    <a:pt x="174" y="610"/>
                    <a:pt x="174" y="610"/>
                    <a:pt x="174" y="610"/>
                  </a:cubicBezTo>
                  <a:cubicBezTo>
                    <a:pt x="175" y="610"/>
                    <a:pt x="175" y="611"/>
                    <a:pt x="176" y="611"/>
                  </a:cubicBezTo>
                  <a:cubicBezTo>
                    <a:pt x="182" y="614"/>
                    <a:pt x="186" y="620"/>
                    <a:pt x="191" y="624"/>
                  </a:cubicBezTo>
                  <a:cubicBezTo>
                    <a:pt x="198" y="628"/>
                    <a:pt x="202" y="636"/>
                    <a:pt x="210" y="638"/>
                  </a:cubicBezTo>
                  <a:cubicBezTo>
                    <a:pt x="220" y="647"/>
                    <a:pt x="208" y="646"/>
                    <a:pt x="205" y="650"/>
                  </a:cubicBezTo>
                  <a:cubicBezTo>
                    <a:pt x="205" y="650"/>
                    <a:pt x="205" y="650"/>
                    <a:pt x="205" y="650"/>
                  </a:cubicBezTo>
                  <a:cubicBezTo>
                    <a:pt x="200" y="651"/>
                    <a:pt x="195" y="654"/>
                    <a:pt x="191" y="657"/>
                  </a:cubicBezTo>
                  <a:cubicBezTo>
                    <a:pt x="180" y="665"/>
                    <a:pt x="173" y="675"/>
                    <a:pt x="169" y="688"/>
                  </a:cubicBezTo>
                  <a:cubicBezTo>
                    <a:pt x="149" y="726"/>
                    <a:pt x="134" y="767"/>
                    <a:pt x="121" y="808"/>
                  </a:cubicBezTo>
                  <a:cubicBezTo>
                    <a:pt x="105" y="857"/>
                    <a:pt x="91" y="906"/>
                    <a:pt x="80" y="956"/>
                  </a:cubicBezTo>
                  <a:cubicBezTo>
                    <a:pt x="69" y="1007"/>
                    <a:pt x="62" y="1059"/>
                    <a:pt x="59" y="1111"/>
                  </a:cubicBezTo>
                  <a:cubicBezTo>
                    <a:pt x="55" y="1182"/>
                    <a:pt x="59" y="1252"/>
                    <a:pt x="73" y="1322"/>
                  </a:cubicBezTo>
                  <a:cubicBezTo>
                    <a:pt x="80" y="1361"/>
                    <a:pt x="94" y="1399"/>
                    <a:pt x="102" y="1438"/>
                  </a:cubicBezTo>
                  <a:cubicBezTo>
                    <a:pt x="104" y="1450"/>
                    <a:pt x="110" y="1453"/>
                    <a:pt x="122" y="1455"/>
                  </a:cubicBezTo>
                  <a:cubicBezTo>
                    <a:pt x="154" y="1460"/>
                    <a:pt x="186" y="1460"/>
                    <a:pt x="218" y="1460"/>
                  </a:cubicBezTo>
                  <a:cubicBezTo>
                    <a:pt x="285" y="1462"/>
                    <a:pt x="352" y="1463"/>
                    <a:pt x="418" y="1464"/>
                  </a:cubicBezTo>
                  <a:cubicBezTo>
                    <a:pt x="418" y="1464"/>
                    <a:pt x="418" y="1464"/>
                    <a:pt x="418" y="1464"/>
                  </a:cubicBezTo>
                  <a:cubicBezTo>
                    <a:pt x="425" y="1465"/>
                    <a:pt x="432" y="1466"/>
                    <a:pt x="439" y="1466"/>
                  </a:cubicBezTo>
                  <a:cubicBezTo>
                    <a:pt x="467" y="1468"/>
                    <a:pt x="495" y="1469"/>
                    <a:pt x="523" y="1470"/>
                  </a:cubicBezTo>
                  <a:cubicBezTo>
                    <a:pt x="605" y="1474"/>
                    <a:pt x="687" y="1479"/>
                    <a:pt x="769" y="1483"/>
                  </a:cubicBezTo>
                  <a:cubicBezTo>
                    <a:pt x="826" y="1485"/>
                    <a:pt x="884" y="1488"/>
                    <a:pt x="941" y="1490"/>
                  </a:cubicBezTo>
                  <a:cubicBezTo>
                    <a:pt x="962" y="1491"/>
                    <a:pt x="983" y="1492"/>
                    <a:pt x="1003" y="1493"/>
                  </a:cubicBezTo>
                  <a:cubicBezTo>
                    <a:pt x="987" y="1481"/>
                    <a:pt x="972" y="1470"/>
                    <a:pt x="958" y="1457"/>
                  </a:cubicBezTo>
                  <a:cubicBezTo>
                    <a:pt x="896" y="1396"/>
                    <a:pt x="830" y="1339"/>
                    <a:pt x="767" y="1279"/>
                  </a:cubicBezTo>
                  <a:cubicBezTo>
                    <a:pt x="731" y="1245"/>
                    <a:pt x="696" y="1209"/>
                    <a:pt x="672" y="1164"/>
                  </a:cubicBezTo>
                  <a:cubicBezTo>
                    <a:pt x="639" y="1102"/>
                    <a:pt x="631" y="1039"/>
                    <a:pt x="665" y="974"/>
                  </a:cubicBezTo>
                  <a:cubicBezTo>
                    <a:pt x="675" y="955"/>
                    <a:pt x="689" y="938"/>
                    <a:pt x="701" y="920"/>
                  </a:cubicBezTo>
                  <a:cubicBezTo>
                    <a:pt x="702" y="920"/>
                    <a:pt x="703" y="919"/>
                    <a:pt x="703" y="918"/>
                  </a:cubicBezTo>
                  <a:cubicBezTo>
                    <a:pt x="713" y="911"/>
                    <a:pt x="720" y="902"/>
                    <a:pt x="728" y="894"/>
                  </a:cubicBezTo>
                  <a:cubicBezTo>
                    <a:pt x="728" y="894"/>
                    <a:pt x="728" y="894"/>
                    <a:pt x="728" y="894"/>
                  </a:cubicBezTo>
                  <a:cubicBezTo>
                    <a:pt x="765" y="861"/>
                    <a:pt x="806" y="841"/>
                    <a:pt x="858" y="848"/>
                  </a:cubicBezTo>
                  <a:cubicBezTo>
                    <a:pt x="902" y="854"/>
                    <a:pt x="946" y="857"/>
                    <a:pt x="988" y="870"/>
                  </a:cubicBezTo>
                  <a:cubicBezTo>
                    <a:pt x="995" y="872"/>
                    <a:pt x="1001" y="874"/>
                    <a:pt x="1008" y="876"/>
                  </a:cubicBezTo>
                  <a:cubicBezTo>
                    <a:pt x="1008" y="873"/>
                    <a:pt x="1008" y="872"/>
                    <a:pt x="1008" y="870"/>
                  </a:cubicBezTo>
                  <a:cubicBezTo>
                    <a:pt x="1005" y="863"/>
                    <a:pt x="1003" y="856"/>
                    <a:pt x="1001" y="848"/>
                  </a:cubicBezTo>
                  <a:close/>
                  <a:moveTo>
                    <a:pt x="333" y="1352"/>
                  </a:moveTo>
                  <a:cubicBezTo>
                    <a:pt x="333" y="1353"/>
                    <a:pt x="332" y="1354"/>
                    <a:pt x="332" y="1356"/>
                  </a:cubicBezTo>
                  <a:cubicBezTo>
                    <a:pt x="332" y="1354"/>
                    <a:pt x="332" y="1353"/>
                    <a:pt x="333" y="135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8C221A6-4383-42F6-9E90-4F62BFDF84B6}"/>
              </a:ext>
            </a:extLst>
          </p:cNvPr>
          <p:cNvSpPr/>
          <p:nvPr/>
        </p:nvSpPr>
        <p:spPr>
          <a:xfrm>
            <a:off x="5171159" y="2723209"/>
            <a:ext cx="573086" cy="61078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83B6C3F-7B00-41BB-9B15-36D0487C96D8}"/>
              </a:ext>
            </a:extLst>
          </p:cNvPr>
          <p:cNvSpPr/>
          <p:nvPr/>
        </p:nvSpPr>
        <p:spPr>
          <a:xfrm>
            <a:off x="7034089" y="2723209"/>
            <a:ext cx="573086" cy="61078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A95D6484-45EA-4525-81F0-965CDA971FCB}"/>
              </a:ext>
            </a:extLst>
          </p:cNvPr>
          <p:cNvSpPr>
            <a:spLocks noChangeAspect="1"/>
          </p:cNvSpPr>
          <p:nvPr/>
        </p:nvSpPr>
        <p:spPr>
          <a:xfrm>
            <a:off x="6096000" y="2723209"/>
            <a:ext cx="573086" cy="61078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538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Widescreen</PresentationFormat>
  <Paragraphs>100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شما دوستان عزیز ...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2024-04-06T14:16:24Z</dcterms:created>
  <dcterms:modified xsi:type="dcterms:W3CDTF">2024-05-04T13:13:24Z</dcterms:modified>
</cp:coreProperties>
</file>