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327" r:id="rId2"/>
    <p:sldId id="332" r:id="rId3"/>
    <p:sldId id="263" r:id="rId4"/>
    <p:sldId id="314" r:id="rId5"/>
    <p:sldId id="266" r:id="rId6"/>
    <p:sldId id="321" r:id="rId7"/>
    <p:sldId id="270" r:id="rId8"/>
    <p:sldId id="287" r:id="rId9"/>
    <p:sldId id="324" r:id="rId10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CB42141-46A2-49D3-AB85-B6BB7642E47D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3525" autoAdjust="0"/>
  </p:normalViewPr>
  <p:slideViewPr>
    <p:cSldViewPr snapToGrid="0">
      <p:cViewPr varScale="1">
        <p:scale>
          <a:sx n="77" d="100"/>
          <a:sy n="77" d="100"/>
        </p:scale>
        <p:origin x="11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-7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2055F059-D657-4096-99BD-EF32E0CD22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495EABE3-2AEF-4980-863F-1A51FE0BA2C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337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9;p:notes">
            <a:extLst>
              <a:ext uri="{FF2B5EF4-FFF2-40B4-BE49-F238E27FC236}">
                <a16:creationId xmlns:a16="http://schemas.microsoft.com/office/drawing/2014/main" id="{53174F0C-C279-4EFB-A94A-0D6C45D7B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10;p:notes">
            <a:extLst>
              <a:ext uri="{FF2B5EF4-FFF2-40B4-BE49-F238E27FC236}">
                <a16:creationId xmlns:a16="http://schemas.microsoft.com/office/drawing/2014/main" id="{D3F2F4CE-B9E6-4E70-9BCE-2100C76170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FFFFFF"/>
              </a:solidFill>
              <a:latin typeface="Arial" pitchFamily="34"/>
              <a:ea typeface="맑은 고딕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1C7C564-A677-4AFF-976A-6062A1B3E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298F3AF-D5E2-4878-8395-4BB403DF43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7;gd402131ce1_0_143:notes">
            <a:extLst>
              <a:ext uri="{FF2B5EF4-FFF2-40B4-BE49-F238E27FC236}">
                <a16:creationId xmlns:a16="http://schemas.microsoft.com/office/drawing/2014/main" id="{E74A9770-5A2B-4E6D-9223-28D687F4BC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98;gd402131ce1_0_143:notes">
            <a:extLst>
              <a:ext uri="{FF2B5EF4-FFF2-40B4-BE49-F238E27FC236}">
                <a16:creationId xmlns:a16="http://schemas.microsoft.com/office/drawing/2014/main" id="{D85A3457-B877-473A-9333-85407AB596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6D8DD7E-4C42-4E8D-A9C0-8570EB44F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E98939E-4F8E-48B3-9C90-E905A21B27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7;gd9c04d5902_0_318:notes">
            <a:extLst>
              <a:ext uri="{FF2B5EF4-FFF2-40B4-BE49-F238E27FC236}">
                <a16:creationId xmlns:a16="http://schemas.microsoft.com/office/drawing/2014/main" id="{1A37BF41-8C05-4878-8432-5D78A2A7A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98;gd9c04d5902_0_318:notes">
            <a:extLst>
              <a:ext uri="{FF2B5EF4-FFF2-40B4-BE49-F238E27FC236}">
                <a16:creationId xmlns:a16="http://schemas.microsoft.com/office/drawing/2014/main" id="{8C2CDFEA-A710-418F-A548-14F8A6A9CF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2;gd402131ce1_0_343:notes">
            <a:extLst>
              <a:ext uri="{FF2B5EF4-FFF2-40B4-BE49-F238E27FC236}">
                <a16:creationId xmlns:a16="http://schemas.microsoft.com/office/drawing/2014/main" id="{19725C14-ED78-46A8-9EE6-07CDA2D01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73;gd402131ce1_0_343:notes">
            <a:extLst>
              <a:ext uri="{FF2B5EF4-FFF2-40B4-BE49-F238E27FC236}">
                <a16:creationId xmlns:a16="http://schemas.microsoft.com/office/drawing/2014/main" id="{BBEC75EC-95FC-4643-B885-CC063DF3AE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5;gd8e80ea7b3_0_0:notes">
            <a:extLst>
              <a:ext uri="{FF2B5EF4-FFF2-40B4-BE49-F238E27FC236}">
                <a16:creationId xmlns:a16="http://schemas.microsoft.com/office/drawing/2014/main" id="{1860476B-1211-400C-B260-8AAE70DBF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76;gd8e80ea7b3_0_0:notes">
            <a:extLst>
              <a:ext uri="{FF2B5EF4-FFF2-40B4-BE49-F238E27FC236}">
                <a16:creationId xmlns:a16="http://schemas.microsoft.com/office/drawing/2014/main" id="{1E1FBE6F-01AC-411F-9B07-03ACA652CC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77;gd9c04d5902_0_88:notes">
            <a:extLst>
              <a:ext uri="{FF2B5EF4-FFF2-40B4-BE49-F238E27FC236}">
                <a16:creationId xmlns:a16="http://schemas.microsoft.com/office/drawing/2014/main" id="{EF544C27-AA8F-4A67-B172-AE855F69A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878;gd9c04d5902_0_88:notes">
            <a:extLst>
              <a:ext uri="{FF2B5EF4-FFF2-40B4-BE49-F238E27FC236}">
                <a16:creationId xmlns:a16="http://schemas.microsoft.com/office/drawing/2014/main" id="{CFD4D8A5-61B8-4BC2-AD7E-BD575573B4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47;gd9c12452ae_0_168:notes">
            <a:extLst>
              <a:ext uri="{FF2B5EF4-FFF2-40B4-BE49-F238E27FC236}">
                <a16:creationId xmlns:a16="http://schemas.microsoft.com/office/drawing/2014/main" id="{7427A265-C17A-4C1C-94C9-10632E6AF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848;gd9c12452ae_0_168:notes">
            <a:extLst>
              <a:ext uri="{FF2B5EF4-FFF2-40B4-BE49-F238E27FC236}">
                <a16:creationId xmlns:a16="http://schemas.microsoft.com/office/drawing/2014/main" id="{1052073F-C8A4-480C-AD19-796AEC1934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7;p3">
            <a:extLst>
              <a:ext uri="{FF2B5EF4-FFF2-40B4-BE49-F238E27FC236}">
                <a16:creationId xmlns:a16="http://schemas.microsoft.com/office/drawing/2014/main" id="{14BCB143-EFA5-44B1-86F7-A990EDF5913F}"/>
              </a:ext>
            </a:extLst>
          </p:cNvPr>
          <p:cNvGrpSpPr/>
          <p:nvPr/>
        </p:nvGrpSpPr>
        <p:grpSpPr>
          <a:xfrm>
            <a:off x="203024" y="203097"/>
            <a:ext cx="8737796" cy="4737433"/>
            <a:chOff x="203024" y="203097"/>
            <a:chExt cx="8737796" cy="4737433"/>
          </a:xfrm>
        </p:grpSpPr>
        <p:sp>
          <p:nvSpPr>
            <p:cNvPr id="3" name="Google Shape;28;p3">
              <a:extLst>
                <a:ext uri="{FF2B5EF4-FFF2-40B4-BE49-F238E27FC236}">
                  <a16:creationId xmlns:a16="http://schemas.microsoft.com/office/drawing/2014/main" id="{FF41BB58-76A9-443D-8196-70F3DE8A0C1D}"/>
                </a:ext>
              </a:extLst>
            </p:cNvPr>
            <p:cNvSpPr/>
            <p:nvPr/>
          </p:nvSpPr>
          <p:spPr>
            <a:xfrm>
              <a:off x="203024" y="203097"/>
              <a:ext cx="8737796" cy="4737433"/>
            </a:xfrm>
            <a:prstGeom prst="rect">
              <a:avLst/>
            </a:prstGeom>
            <a:solidFill>
              <a:srgbClr val="F8F0F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9;p3">
              <a:extLst>
                <a:ext uri="{FF2B5EF4-FFF2-40B4-BE49-F238E27FC236}">
                  <a16:creationId xmlns:a16="http://schemas.microsoft.com/office/drawing/2014/main" id="{1147D1BC-98A8-4504-834A-6B06B5BF711A}"/>
                </a:ext>
              </a:extLst>
            </p:cNvPr>
            <p:cNvSpPr/>
            <p:nvPr/>
          </p:nvSpPr>
          <p:spPr>
            <a:xfrm>
              <a:off x="2000149" y="440822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30;p3">
              <a:extLst>
                <a:ext uri="{FF2B5EF4-FFF2-40B4-BE49-F238E27FC236}">
                  <a16:creationId xmlns:a16="http://schemas.microsoft.com/office/drawing/2014/main" id="{7ADF23F8-9AB2-4496-A070-4F4D068FABD3}"/>
                </a:ext>
              </a:extLst>
            </p:cNvPr>
            <p:cNvSpPr/>
            <p:nvPr/>
          </p:nvSpPr>
          <p:spPr>
            <a:xfrm>
              <a:off x="2941076" y="464187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31;p3">
              <a:extLst>
                <a:ext uri="{FF2B5EF4-FFF2-40B4-BE49-F238E27FC236}">
                  <a16:creationId xmlns:a16="http://schemas.microsoft.com/office/drawing/2014/main" id="{D38014BE-1899-489E-9E81-660537668D3F}"/>
                </a:ext>
              </a:extLst>
            </p:cNvPr>
            <p:cNvSpPr/>
            <p:nvPr/>
          </p:nvSpPr>
          <p:spPr>
            <a:xfrm>
              <a:off x="780248" y="418635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2;p3">
              <a:extLst>
                <a:ext uri="{FF2B5EF4-FFF2-40B4-BE49-F238E27FC236}">
                  <a16:creationId xmlns:a16="http://schemas.microsoft.com/office/drawing/2014/main" id="{9EC6F0DE-FD18-486E-A36C-A6F328ACCD66}"/>
                </a:ext>
              </a:extLst>
            </p:cNvPr>
            <p:cNvSpPr/>
            <p:nvPr/>
          </p:nvSpPr>
          <p:spPr>
            <a:xfrm>
              <a:off x="462247" y="240920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3;p3">
              <a:extLst>
                <a:ext uri="{FF2B5EF4-FFF2-40B4-BE49-F238E27FC236}">
                  <a16:creationId xmlns:a16="http://schemas.microsoft.com/office/drawing/2014/main" id="{5C330C0C-B86E-41F8-A16B-66D445900ECC}"/>
                </a:ext>
              </a:extLst>
            </p:cNvPr>
            <p:cNvSpPr/>
            <p:nvPr/>
          </p:nvSpPr>
          <p:spPr>
            <a:xfrm>
              <a:off x="1588303" y="147380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4;p3">
              <a:extLst>
                <a:ext uri="{FF2B5EF4-FFF2-40B4-BE49-F238E27FC236}">
                  <a16:creationId xmlns:a16="http://schemas.microsoft.com/office/drawing/2014/main" id="{08DC1C98-5B08-4C8D-87FC-002E7A669361}"/>
                </a:ext>
              </a:extLst>
            </p:cNvPr>
            <p:cNvSpPr/>
            <p:nvPr/>
          </p:nvSpPr>
          <p:spPr>
            <a:xfrm>
              <a:off x="4296893" y="559969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5;p3">
              <a:extLst>
                <a:ext uri="{FF2B5EF4-FFF2-40B4-BE49-F238E27FC236}">
                  <a16:creationId xmlns:a16="http://schemas.microsoft.com/office/drawing/2014/main" id="{12331DC2-3A24-40C8-8F8B-C8FCA757A15E}"/>
                </a:ext>
              </a:extLst>
            </p:cNvPr>
            <p:cNvSpPr/>
            <p:nvPr/>
          </p:nvSpPr>
          <p:spPr>
            <a:xfrm>
              <a:off x="6231288" y="57486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6;p3">
              <a:extLst>
                <a:ext uri="{FF2B5EF4-FFF2-40B4-BE49-F238E27FC236}">
                  <a16:creationId xmlns:a16="http://schemas.microsoft.com/office/drawing/2014/main" id="{CECD1617-F3B5-44B2-8CCD-4C00A5A76F05}"/>
                </a:ext>
              </a:extLst>
            </p:cNvPr>
            <p:cNvSpPr/>
            <p:nvPr/>
          </p:nvSpPr>
          <p:spPr>
            <a:xfrm>
              <a:off x="4599377" y="171664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7;p3">
              <a:extLst>
                <a:ext uri="{FF2B5EF4-FFF2-40B4-BE49-F238E27FC236}">
                  <a16:creationId xmlns:a16="http://schemas.microsoft.com/office/drawing/2014/main" id="{62A920DF-6F17-4A59-8499-0A9E8410DB75}"/>
                </a:ext>
              </a:extLst>
            </p:cNvPr>
            <p:cNvSpPr/>
            <p:nvPr/>
          </p:nvSpPr>
          <p:spPr>
            <a:xfrm>
              <a:off x="8444072" y="142763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8;p3">
              <a:extLst>
                <a:ext uri="{FF2B5EF4-FFF2-40B4-BE49-F238E27FC236}">
                  <a16:creationId xmlns:a16="http://schemas.microsoft.com/office/drawing/2014/main" id="{71670259-A884-4157-9D6C-F878F3D3C5D8}"/>
                </a:ext>
              </a:extLst>
            </p:cNvPr>
            <p:cNvSpPr/>
            <p:nvPr/>
          </p:nvSpPr>
          <p:spPr>
            <a:xfrm>
              <a:off x="8572884" y="328914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9;p3">
              <a:extLst>
                <a:ext uri="{FF2B5EF4-FFF2-40B4-BE49-F238E27FC236}">
                  <a16:creationId xmlns:a16="http://schemas.microsoft.com/office/drawing/2014/main" id="{C6AF258E-F4BB-4C3B-9026-7044606A667E}"/>
                </a:ext>
              </a:extLst>
            </p:cNvPr>
            <p:cNvSpPr/>
            <p:nvPr/>
          </p:nvSpPr>
          <p:spPr>
            <a:xfrm>
              <a:off x="7676854" y="463019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40;p3">
              <a:extLst>
                <a:ext uri="{FF2B5EF4-FFF2-40B4-BE49-F238E27FC236}">
                  <a16:creationId xmlns:a16="http://schemas.microsoft.com/office/drawing/2014/main" id="{B5B238D2-5D8C-4B97-83C2-8842823527DD}"/>
                </a:ext>
              </a:extLst>
            </p:cNvPr>
            <p:cNvSpPr/>
            <p:nvPr/>
          </p:nvSpPr>
          <p:spPr>
            <a:xfrm>
              <a:off x="5182892" y="462373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Google Shape;41;p3">
            <a:extLst>
              <a:ext uri="{FF2B5EF4-FFF2-40B4-BE49-F238E27FC236}">
                <a16:creationId xmlns:a16="http://schemas.microsoft.com/office/drawing/2014/main" id="{87AC0FC8-BEEC-4337-9416-FCAB005D80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83901" y="2418304"/>
            <a:ext cx="3387595" cy="841796"/>
          </a:xfrm>
        </p:spPr>
        <p:txBody>
          <a:bodyPr anchor="ctr"/>
          <a:lstStyle>
            <a:lvl1pPr algn="r">
              <a:defRPr sz="4000"/>
            </a:lvl1pPr>
          </a:lstStyle>
          <a:p>
            <a:pPr lvl="0"/>
            <a:endParaRPr lang="es-PE"/>
          </a:p>
        </p:txBody>
      </p:sp>
      <p:sp>
        <p:nvSpPr>
          <p:cNvPr id="17" name="Google Shape;42;p3">
            <a:extLst>
              <a:ext uri="{FF2B5EF4-FFF2-40B4-BE49-F238E27FC236}">
                <a16:creationId xmlns:a16="http://schemas.microsoft.com/office/drawing/2014/main" id="{5B68FC91-5908-408A-A3DB-8FC8414ED7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29671" y="1694374"/>
            <a:ext cx="1441798" cy="660599"/>
          </a:xfrm>
        </p:spPr>
        <p:txBody>
          <a:bodyPr anchor="ctr"/>
          <a:lstStyle>
            <a:lvl1pPr algn="r">
              <a:defRPr sz="6000">
                <a:solidFill>
                  <a:srgbClr val="93B5B3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8" name="Google Shape;43;p3">
            <a:extLst>
              <a:ext uri="{FF2B5EF4-FFF2-40B4-BE49-F238E27FC236}">
                <a16:creationId xmlns:a16="http://schemas.microsoft.com/office/drawing/2014/main" id="{AA517CEA-E0C0-489A-BC7C-5D1605F5322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84075" y="3323423"/>
            <a:ext cx="3387595" cy="713396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48629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4;p16">
            <a:extLst>
              <a:ext uri="{FF2B5EF4-FFF2-40B4-BE49-F238E27FC236}">
                <a16:creationId xmlns:a16="http://schemas.microsoft.com/office/drawing/2014/main" id="{5F80C62B-9EC0-4C95-9BA8-FE52DDE5A1FE}"/>
              </a:ext>
            </a:extLst>
          </p:cNvPr>
          <p:cNvGrpSpPr/>
          <p:nvPr/>
        </p:nvGrpSpPr>
        <p:grpSpPr>
          <a:xfrm>
            <a:off x="203024" y="203097"/>
            <a:ext cx="8737796" cy="4737433"/>
            <a:chOff x="203024" y="203097"/>
            <a:chExt cx="8737796" cy="4737433"/>
          </a:xfrm>
        </p:grpSpPr>
        <p:sp>
          <p:nvSpPr>
            <p:cNvPr id="3" name="Google Shape;235;p16">
              <a:extLst>
                <a:ext uri="{FF2B5EF4-FFF2-40B4-BE49-F238E27FC236}">
                  <a16:creationId xmlns:a16="http://schemas.microsoft.com/office/drawing/2014/main" id="{E10B4C58-66C8-43C8-9045-3950F7447308}"/>
                </a:ext>
              </a:extLst>
            </p:cNvPr>
            <p:cNvSpPr/>
            <p:nvPr/>
          </p:nvSpPr>
          <p:spPr>
            <a:xfrm>
              <a:off x="203024" y="203097"/>
              <a:ext cx="8737796" cy="4737433"/>
            </a:xfrm>
            <a:prstGeom prst="rect">
              <a:avLst/>
            </a:prstGeom>
            <a:solidFill>
              <a:srgbClr val="F8F0F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36;p16">
              <a:extLst>
                <a:ext uri="{FF2B5EF4-FFF2-40B4-BE49-F238E27FC236}">
                  <a16:creationId xmlns:a16="http://schemas.microsoft.com/office/drawing/2014/main" id="{C8311098-9F18-4822-AF47-3541806C85BC}"/>
                </a:ext>
              </a:extLst>
            </p:cNvPr>
            <p:cNvSpPr/>
            <p:nvPr/>
          </p:nvSpPr>
          <p:spPr>
            <a:xfrm>
              <a:off x="2000149" y="440822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37;p16">
              <a:extLst>
                <a:ext uri="{FF2B5EF4-FFF2-40B4-BE49-F238E27FC236}">
                  <a16:creationId xmlns:a16="http://schemas.microsoft.com/office/drawing/2014/main" id="{CD62D304-C38D-424B-939C-7D1F9D7A9D06}"/>
                </a:ext>
              </a:extLst>
            </p:cNvPr>
            <p:cNvSpPr/>
            <p:nvPr/>
          </p:nvSpPr>
          <p:spPr>
            <a:xfrm>
              <a:off x="780248" y="418635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38;p16">
              <a:extLst>
                <a:ext uri="{FF2B5EF4-FFF2-40B4-BE49-F238E27FC236}">
                  <a16:creationId xmlns:a16="http://schemas.microsoft.com/office/drawing/2014/main" id="{CB59565F-3DFA-4DC7-A2A8-40E34EF0A99C}"/>
                </a:ext>
              </a:extLst>
            </p:cNvPr>
            <p:cNvSpPr/>
            <p:nvPr/>
          </p:nvSpPr>
          <p:spPr>
            <a:xfrm>
              <a:off x="462247" y="240920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39;p16">
              <a:extLst>
                <a:ext uri="{FF2B5EF4-FFF2-40B4-BE49-F238E27FC236}">
                  <a16:creationId xmlns:a16="http://schemas.microsoft.com/office/drawing/2014/main" id="{BDD9A80F-2381-4BAD-AC04-0CCD50863317}"/>
                </a:ext>
              </a:extLst>
            </p:cNvPr>
            <p:cNvSpPr/>
            <p:nvPr/>
          </p:nvSpPr>
          <p:spPr>
            <a:xfrm>
              <a:off x="1588303" y="147380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40;p16">
              <a:extLst>
                <a:ext uri="{FF2B5EF4-FFF2-40B4-BE49-F238E27FC236}">
                  <a16:creationId xmlns:a16="http://schemas.microsoft.com/office/drawing/2014/main" id="{A6ED0E88-D426-478D-97EB-576288982181}"/>
                </a:ext>
              </a:extLst>
            </p:cNvPr>
            <p:cNvSpPr/>
            <p:nvPr/>
          </p:nvSpPr>
          <p:spPr>
            <a:xfrm>
              <a:off x="4296893" y="559969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41;p16">
              <a:extLst>
                <a:ext uri="{FF2B5EF4-FFF2-40B4-BE49-F238E27FC236}">
                  <a16:creationId xmlns:a16="http://schemas.microsoft.com/office/drawing/2014/main" id="{FDC4DAB1-645C-4191-9DBC-F035BA5DEC99}"/>
                </a:ext>
              </a:extLst>
            </p:cNvPr>
            <p:cNvSpPr/>
            <p:nvPr/>
          </p:nvSpPr>
          <p:spPr>
            <a:xfrm>
              <a:off x="6231288" y="57486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42;p16">
              <a:extLst>
                <a:ext uri="{FF2B5EF4-FFF2-40B4-BE49-F238E27FC236}">
                  <a16:creationId xmlns:a16="http://schemas.microsoft.com/office/drawing/2014/main" id="{AD80652F-CC7C-4AB7-9940-AA6872669BD8}"/>
                </a:ext>
              </a:extLst>
            </p:cNvPr>
            <p:cNvSpPr/>
            <p:nvPr/>
          </p:nvSpPr>
          <p:spPr>
            <a:xfrm>
              <a:off x="4599377" y="171664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43;p16">
              <a:extLst>
                <a:ext uri="{FF2B5EF4-FFF2-40B4-BE49-F238E27FC236}">
                  <a16:creationId xmlns:a16="http://schemas.microsoft.com/office/drawing/2014/main" id="{493301CE-71F6-4040-876D-59C34154BFBA}"/>
                </a:ext>
              </a:extLst>
            </p:cNvPr>
            <p:cNvSpPr/>
            <p:nvPr/>
          </p:nvSpPr>
          <p:spPr>
            <a:xfrm>
              <a:off x="8444072" y="142763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44;p16">
              <a:extLst>
                <a:ext uri="{FF2B5EF4-FFF2-40B4-BE49-F238E27FC236}">
                  <a16:creationId xmlns:a16="http://schemas.microsoft.com/office/drawing/2014/main" id="{DDC8A908-8EF1-4CAA-90AA-AB074DA55135}"/>
                </a:ext>
              </a:extLst>
            </p:cNvPr>
            <p:cNvSpPr/>
            <p:nvPr/>
          </p:nvSpPr>
          <p:spPr>
            <a:xfrm>
              <a:off x="8572884" y="328914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45;p16">
              <a:extLst>
                <a:ext uri="{FF2B5EF4-FFF2-40B4-BE49-F238E27FC236}">
                  <a16:creationId xmlns:a16="http://schemas.microsoft.com/office/drawing/2014/main" id="{CCE57B4C-3E48-474E-B8E1-FC7E41FBAD62}"/>
                </a:ext>
              </a:extLst>
            </p:cNvPr>
            <p:cNvSpPr/>
            <p:nvPr/>
          </p:nvSpPr>
          <p:spPr>
            <a:xfrm>
              <a:off x="7676854" y="463019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46;p16">
              <a:extLst>
                <a:ext uri="{FF2B5EF4-FFF2-40B4-BE49-F238E27FC236}">
                  <a16:creationId xmlns:a16="http://schemas.microsoft.com/office/drawing/2014/main" id="{009AF8B0-8C81-4764-94F2-8C776650A2FB}"/>
                </a:ext>
              </a:extLst>
            </p:cNvPr>
            <p:cNvSpPr/>
            <p:nvPr/>
          </p:nvSpPr>
          <p:spPr>
            <a:xfrm>
              <a:off x="5182892" y="462373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" name="Google Shape;247;p16">
            <a:extLst>
              <a:ext uri="{FF2B5EF4-FFF2-40B4-BE49-F238E27FC236}">
                <a16:creationId xmlns:a16="http://schemas.microsoft.com/office/drawing/2014/main" id="{E5A52452-1094-4E95-93DF-24CAE31B9A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2921"/>
            <a:ext cx="7242898" cy="547204"/>
          </a:xfrm>
        </p:spPr>
        <p:txBody>
          <a:bodyPr anchor="ctr"/>
          <a:lstStyle>
            <a:lvl1pPr>
              <a:defRPr sz="3000"/>
            </a:lvl1pPr>
          </a:lstStyle>
          <a:p>
            <a:pPr lvl="0"/>
            <a:endParaRPr lang="es-PE"/>
          </a:p>
        </p:txBody>
      </p:sp>
      <p:sp>
        <p:nvSpPr>
          <p:cNvPr id="16" name="Google Shape;248;p16">
            <a:extLst>
              <a:ext uri="{FF2B5EF4-FFF2-40B4-BE49-F238E27FC236}">
                <a16:creationId xmlns:a16="http://schemas.microsoft.com/office/drawing/2014/main" id="{6C35B56C-1087-4E9A-AC82-7492DCEA6D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2347118"/>
            <a:ext cx="2336401" cy="452097"/>
          </a:xfrm>
        </p:spPr>
        <p:txBody>
          <a:bodyPr anchor="ctr" anchorCtr="1"/>
          <a:lstStyle>
            <a:lvl1pPr algn="ctr">
              <a:defRPr sz="2400"/>
            </a:lvl1pPr>
          </a:lstStyle>
          <a:p>
            <a:pPr lvl="0"/>
            <a:endParaRPr lang="es-PE"/>
          </a:p>
        </p:txBody>
      </p:sp>
      <p:sp>
        <p:nvSpPr>
          <p:cNvPr id="17" name="Google Shape;249;p16">
            <a:extLst>
              <a:ext uri="{FF2B5EF4-FFF2-40B4-BE49-F238E27FC236}">
                <a16:creationId xmlns:a16="http://schemas.microsoft.com/office/drawing/2014/main" id="{A84FA802-929C-4294-BEFA-1648C7B434D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781239"/>
            <a:ext cx="2336401" cy="4847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8" name="Google Shape;250;p16">
            <a:extLst>
              <a:ext uri="{FF2B5EF4-FFF2-40B4-BE49-F238E27FC236}">
                <a16:creationId xmlns:a16="http://schemas.microsoft.com/office/drawing/2014/main" id="{735B113B-BABB-46BD-A57F-027134826E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03799" y="2347118"/>
            <a:ext cx="2336401" cy="452097"/>
          </a:xfrm>
        </p:spPr>
        <p:txBody>
          <a:bodyPr anchor="ctr" anchorCtr="1"/>
          <a:lstStyle>
            <a:lvl1pPr algn="ctr">
              <a:defRPr sz="2400"/>
            </a:lvl1pPr>
          </a:lstStyle>
          <a:p>
            <a:pPr lvl="0"/>
            <a:endParaRPr lang="es-PE"/>
          </a:p>
        </p:txBody>
      </p:sp>
      <p:sp>
        <p:nvSpPr>
          <p:cNvPr id="19" name="Google Shape;251;p16">
            <a:extLst>
              <a:ext uri="{FF2B5EF4-FFF2-40B4-BE49-F238E27FC236}">
                <a16:creationId xmlns:a16="http://schemas.microsoft.com/office/drawing/2014/main" id="{B774265D-041D-41BE-9B09-5082DE2047B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03799" y="2781239"/>
            <a:ext cx="2336401" cy="4847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20" name="Google Shape;252;p16">
            <a:extLst>
              <a:ext uri="{FF2B5EF4-FFF2-40B4-BE49-F238E27FC236}">
                <a16:creationId xmlns:a16="http://schemas.microsoft.com/office/drawing/2014/main" id="{F21FE028-637F-41C2-AD9D-240571BF1F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87599" y="2347118"/>
            <a:ext cx="2336401" cy="452097"/>
          </a:xfrm>
        </p:spPr>
        <p:txBody>
          <a:bodyPr anchor="ctr" anchorCtr="1"/>
          <a:lstStyle>
            <a:lvl1pPr algn="ctr">
              <a:defRPr sz="2400"/>
            </a:lvl1pPr>
          </a:lstStyle>
          <a:p>
            <a:pPr lvl="0"/>
            <a:endParaRPr lang="es-PE"/>
          </a:p>
        </p:txBody>
      </p:sp>
      <p:sp>
        <p:nvSpPr>
          <p:cNvPr id="21" name="Google Shape;253;p16">
            <a:extLst>
              <a:ext uri="{FF2B5EF4-FFF2-40B4-BE49-F238E27FC236}">
                <a16:creationId xmlns:a16="http://schemas.microsoft.com/office/drawing/2014/main" id="{F2E584F6-D35D-4C42-ADC2-7F6C84E4D19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87599" y="2781239"/>
            <a:ext cx="2336401" cy="4847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33863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;p18">
            <a:extLst>
              <a:ext uri="{FF2B5EF4-FFF2-40B4-BE49-F238E27FC236}">
                <a16:creationId xmlns:a16="http://schemas.microsoft.com/office/drawing/2014/main" id="{798746A4-DEAD-46FD-8E5C-8EF956F46E1A}"/>
              </a:ext>
            </a:extLst>
          </p:cNvPr>
          <p:cNvGrpSpPr/>
          <p:nvPr/>
        </p:nvGrpSpPr>
        <p:grpSpPr>
          <a:xfrm>
            <a:off x="203024" y="203097"/>
            <a:ext cx="8737796" cy="4737433"/>
            <a:chOff x="203024" y="203097"/>
            <a:chExt cx="8737796" cy="4737433"/>
          </a:xfrm>
        </p:grpSpPr>
        <p:sp>
          <p:nvSpPr>
            <p:cNvPr id="3" name="Google Shape;282;p18">
              <a:extLst>
                <a:ext uri="{FF2B5EF4-FFF2-40B4-BE49-F238E27FC236}">
                  <a16:creationId xmlns:a16="http://schemas.microsoft.com/office/drawing/2014/main" id="{12DE06E5-4651-4ADE-A62C-01A6AD7E8929}"/>
                </a:ext>
              </a:extLst>
            </p:cNvPr>
            <p:cNvSpPr/>
            <p:nvPr/>
          </p:nvSpPr>
          <p:spPr>
            <a:xfrm>
              <a:off x="203024" y="203097"/>
              <a:ext cx="8737796" cy="4737433"/>
            </a:xfrm>
            <a:prstGeom prst="rect">
              <a:avLst/>
            </a:prstGeom>
            <a:solidFill>
              <a:srgbClr val="F8F0F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83;p18">
              <a:extLst>
                <a:ext uri="{FF2B5EF4-FFF2-40B4-BE49-F238E27FC236}">
                  <a16:creationId xmlns:a16="http://schemas.microsoft.com/office/drawing/2014/main" id="{DFF13014-9B13-4628-8ADC-DE8047720AEA}"/>
                </a:ext>
              </a:extLst>
            </p:cNvPr>
            <p:cNvSpPr/>
            <p:nvPr/>
          </p:nvSpPr>
          <p:spPr>
            <a:xfrm>
              <a:off x="2000149" y="440822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84;p18">
              <a:extLst>
                <a:ext uri="{FF2B5EF4-FFF2-40B4-BE49-F238E27FC236}">
                  <a16:creationId xmlns:a16="http://schemas.microsoft.com/office/drawing/2014/main" id="{42030122-80EA-4FDB-AD23-847AAD375E55}"/>
                </a:ext>
              </a:extLst>
            </p:cNvPr>
            <p:cNvSpPr/>
            <p:nvPr/>
          </p:nvSpPr>
          <p:spPr>
            <a:xfrm>
              <a:off x="780248" y="418635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85;p18">
              <a:extLst>
                <a:ext uri="{FF2B5EF4-FFF2-40B4-BE49-F238E27FC236}">
                  <a16:creationId xmlns:a16="http://schemas.microsoft.com/office/drawing/2014/main" id="{F03861A3-0785-46D4-B9D3-7CFC6608C9EE}"/>
                </a:ext>
              </a:extLst>
            </p:cNvPr>
            <p:cNvSpPr/>
            <p:nvPr/>
          </p:nvSpPr>
          <p:spPr>
            <a:xfrm>
              <a:off x="462247" y="240920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86;p18">
              <a:extLst>
                <a:ext uri="{FF2B5EF4-FFF2-40B4-BE49-F238E27FC236}">
                  <a16:creationId xmlns:a16="http://schemas.microsoft.com/office/drawing/2014/main" id="{F2A2B82D-F460-4161-8F91-18B3A65701A1}"/>
                </a:ext>
              </a:extLst>
            </p:cNvPr>
            <p:cNvSpPr/>
            <p:nvPr/>
          </p:nvSpPr>
          <p:spPr>
            <a:xfrm>
              <a:off x="1588303" y="147380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87;p18">
              <a:extLst>
                <a:ext uri="{FF2B5EF4-FFF2-40B4-BE49-F238E27FC236}">
                  <a16:creationId xmlns:a16="http://schemas.microsoft.com/office/drawing/2014/main" id="{17C63553-B4A8-4E08-A1DB-F8E9816B5D5A}"/>
                </a:ext>
              </a:extLst>
            </p:cNvPr>
            <p:cNvSpPr/>
            <p:nvPr/>
          </p:nvSpPr>
          <p:spPr>
            <a:xfrm>
              <a:off x="4296893" y="559969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88;p18">
              <a:extLst>
                <a:ext uri="{FF2B5EF4-FFF2-40B4-BE49-F238E27FC236}">
                  <a16:creationId xmlns:a16="http://schemas.microsoft.com/office/drawing/2014/main" id="{7B26B681-A749-4C2B-8A14-832280C70993}"/>
                </a:ext>
              </a:extLst>
            </p:cNvPr>
            <p:cNvSpPr/>
            <p:nvPr/>
          </p:nvSpPr>
          <p:spPr>
            <a:xfrm>
              <a:off x="6231288" y="57486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89;p18">
              <a:extLst>
                <a:ext uri="{FF2B5EF4-FFF2-40B4-BE49-F238E27FC236}">
                  <a16:creationId xmlns:a16="http://schemas.microsoft.com/office/drawing/2014/main" id="{5575E0B3-EC6C-44A0-8BF8-BBF308767133}"/>
                </a:ext>
              </a:extLst>
            </p:cNvPr>
            <p:cNvSpPr/>
            <p:nvPr/>
          </p:nvSpPr>
          <p:spPr>
            <a:xfrm>
              <a:off x="4599377" y="171664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90;p18">
              <a:extLst>
                <a:ext uri="{FF2B5EF4-FFF2-40B4-BE49-F238E27FC236}">
                  <a16:creationId xmlns:a16="http://schemas.microsoft.com/office/drawing/2014/main" id="{4746CFD3-776F-496F-B41A-099343E59724}"/>
                </a:ext>
              </a:extLst>
            </p:cNvPr>
            <p:cNvSpPr/>
            <p:nvPr/>
          </p:nvSpPr>
          <p:spPr>
            <a:xfrm>
              <a:off x="8444072" y="142763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91;p18">
              <a:extLst>
                <a:ext uri="{FF2B5EF4-FFF2-40B4-BE49-F238E27FC236}">
                  <a16:creationId xmlns:a16="http://schemas.microsoft.com/office/drawing/2014/main" id="{EBE11569-B028-46C4-B3B5-18C6813EDBD9}"/>
                </a:ext>
              </a:extLst>
            </p:cNvPr>
            <p:cNvSpPr/>
            <p:nvPr/>
          </p:nvSpPr>
          <p:spPr>
            <a:xfrm>
              <a:off x="8572884" y="328914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92;p18">
              <a:extLst>
                <a:ext uri="{FF2B5EF4-FFF2-40B4-BE49-F238E27FC236}">
                  <a16:creationId xmlns:a16="http://schemas.microsoft.com/office/drawing/2014/main" id="{E43DB954-38B1-4FEA-BCCD-C41D69754B4F}"/>
                </a:ext>
              </a:extLst>
            </p:cNvPr>
            <p:cNvSpPr/>
            <p:nvPr/>
          </p:nvSpPr>
          <p:spPr>
            <a:xfrm>
              <a:off x="7676854" y="463019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93;p18">
              <a:extLst>
                <a:ext uri="{FF2B5EF4-FFF2-40B4-BE49-F238E27FC236}">
                  <a16:creationId xmlns:a16="http://schemas.microsoft.com/office/drawing/2014/main" id="{6F8B02BC-B000-4D3A-93F3-9E1021B76DD2}"/>
                </a:ext>
              </a:extLst>
            </p:cNvPr>
            <p:cNvSpPr/>
            <p:nvPr/>
          </p:nvSpPr>
          <p:spPr>
            <a:xfrm>
              <a:off x="5182892" y="462373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" name="Google Shape;294;p18">
            <a:extLst>
              <a:ext uri="{FF2B5EF4-FFF2-40B4-BE49-F238E27FC236}">
                <a16:creationId xmlns:a16="http://schemas.microsoft.com/office/drawing/2014/main" id="{A0D1C7C9-843D-44DE-928F-AC0C08C7AA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3250"/>
            <a:ext cx="6852303" cy="527700"/>
          </a:xfrm>
        </p:spPr>
        <p:txBody>
          <a:bodyPr anchor="ctr"/>
          <a:lstStyle>
            <a:lvl1pPr>
              <a:defRPr sz="3000"/>
            </a:lvl1pPr>
          </a:lstStyle>
          <a:p>
            <a:pPr lvl="0"/>
            <a:endParaRPr lang="es-PE"/>
          </a:p>
        </p:txBody>
      </p:sp>
      <p:sp>
        <p:nvSpPr>
          <p:cNvPr id="16" name="Google Shape;295;p18">
            <a:extLst>
              <a:ext uri="{FF2B5EF4-FFF2-40B4-BE49-F238E27FC236}">
                <a16:creationId xmlns:a16="http://schemas.microsoft.com/office/drawing/2014/main" id="{0A5062E1-B402-40E4-98E2-219EC74FFC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835246"/>
            <a:ext cx="2305504" cy="527700"/>
          </a:xfrm>
        </p:spPr>
        <p:txBody>
          <a:bodyPr anchor="ctr" anchorCtr="1"/>
          <a:lstStyle>
            <a:lvl1pPr algn="ctr">
              <a:defRPr sz="2400"/>
            </a:lvl1pPr>
          </a:lstStyle>
          <a:p>
            <a:pPr lvl="0"/>
            <a:endParaRPr lang="es-PE"/>
          </a:p>
        </p:txBody>
      </p:sp>
      <p:sp>
        <p:nvSpPr>
          <p:cNvPr id="17" name="Google Shape;296;p18">
            <a:extLst>
              <a:ext uri="{FF2B5EF4-FFF2-40B4-BE49-F238E27FC236}">
                <a16:creationId xmlns:a16="http://schemas.microsoft.com/office/drawing/2014/main" id="{F86BA750-09B8-4DF8-A7BF-5860971160B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383273"/>
            <a:ext cx="2305504" cy="5277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8" name="Google Shape;297;p18">
            <a:extLst>
              <a:ext uri="{FF2B5EF4-FFF2-40B4-BE49-F238E27FC236}">
                <a16:creationId xmlns:a16="http://schemas.microsoft.com/office/drawing/2014/main" id="{DA8BBCF9-4EA9-4545-BF00-54960FABCA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70" y="1835246"/>
            <a:ext cx="2305504" cy="527700"/>
          </a:xfrm>
        </p:spPr>
        <p:txBody>
          <a:bodyPr anchor="ctr" anchorCtr="1"/>
          <a:lstStyle>
            <a:lvl1pPr algn="ctr">
              <a:defRPr sz="2400"/>
            </a:lvl1pPr>
          </a:lstStyle>
          <a:p>
            <a:pPr lvl="0"/>
            <a:endParaRPr lang="es-PE"/>
          </a:p>
        </p:txBody>
      </p:sp>
      <p:sp>
        <p:nvSpPr>
          <p:cNvPr id="19" name="Google Shape;298;p18">
            <a:extLst>
              <a:ext uri="{FF2B5EF4-FFF2-40B4-BE49-F238E27FC236}">
                <a16:creationId xmlns:a16="http://schemas.microsoft.com/office/drawing/2014/main" id="{03DED707-CEB7-4EAE-A207-1743A342A85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70" y="2383374"/>
            <a:ext cx="2305504" cy="5277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20" name="Google Shape;299;p18">
            <a:extLst>
              <a:ext uri="{FF2B5EF4-FFF2-40B4-BE49-F238E27FC236}">
                <a16:creationId xmlns:a16="http://schemas.microsoft.com/office/drawing/2014/main" id="{319B797E-B85F-4C9C-8614-FDBAE906B2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3573447"/>
            <a:ext cx="2305504" cy="527700"/>
          </a:xfrm>
        </p:spPr>
        <p:txBody>
          <a:bodyPr anchor="ctr" anchorCtr="1"/>
          <a:lstStyle>
            <a:lvl1pPr algn="ctr">
              <a:defRPr sz="2400"/>
            </a:lvl1pPr>
          </a:lstStyle>
          <a:p>
            <a:pPr lvl="0"/>
            <a:endParaRPr lang="es-PE"/>
          </a:p>
        </p:txBody>
      </p:sp>
      <p:sp>
        <p:nvSpPr>
          <p:cNvPr id="21" name="Google Shape;300;p18">
            <a:extLst>
              <a:ext uri="{FF2B5EF4-FFF2-40B4-BE49-F238E27FC236}">
                <a16:creationId xmlns:a16="http://schemas.microsoft.com/office/drawing/2014/main" id="{2B1C6D6B-D13E-4093-8DEB-6E988A7D283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4121401"/>
            <a:ext cx="2305504" cy="4847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22" name="Google Shape;301;p18">
            <a:extLst>
              <a:ext uri="{FF2B5EF4-FFF2-40B4-BE49-F238E27FC236}">
                <a16:creationId xmlns:a16="http://schemas.microsoft.com/office/drawing/2014/main" id="{17BAE6C8-8DCE-4C0A-8770-AE5AD10589A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70" y="3573447"/>
            <a:ext cx="2305504" cy="527700"/>
          </a:xfrm>
        </p:spPr>
        <p:txBody>
          <a:bodyPr anchor="ctr" anchorCtr="1"/>
          <a:lstStyle>
            <a:lvl1pPr algn="ctr">
              <a:defRPr sz="2400"/>
            </a:lvl1pPr>
          </a:lstStyle>
          <a:p>
            <a:pPr lvl="0"/>
            <a:endParaRPr lang="es-PE"/>
          </a:p>
        </p:txBody>
      </p:sp>
      <p:sp>
        <p:nvSpPr>
          <p:cNvPr id="23" name="Google Shape;302;p18">
            <a:extLst>
              <a:ext uri="{FF2B5EF4-FFF2-40B4-BE49-F238E27FC236}">
                <a16:creationId xmlns:a16="http://schemas.microsoft.com/office/drawing/2014/main" id="{B16847F9-8DDF-40D0-82CC-38D1411FEBA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70" y="4121502"/>
            <a:ext cx="2305504" cy="4923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24" name="Google Shape;303;p18">
            <a:extLst>
              <a:ext uri="{FF2B5EF4-FFF2-40B4-BE49-F238E27FC236}">
                <a16:creationId xmlns:a16="http://schemas.microsoft.com/office/drawing/2014/main" id="{83E50393-DF56-4196-900D-4DAF8FBF64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543" y="1835246"/>
            <a:ext cx="2305504" cy="527700"/>
          </a:xfrm>
        </p:spPr>
        <p:txBody>
          <a:bodyPr anchor="ctr" anchorCtr="1"/>
          <a:lstStyle>
            <a:lvl1pPr algn="ctr">
              <a:defRPr sz="2400"/>
            </a:lvl1pPr>
          </a:lstStyle>
          <a:p>
            <a:pPr lvl="0"/>
            <a:endParaRPr lang="es-PE"/>
          </a:p>
        </p:txBody>
      </p:sp>
      <p:sp>
        <p:nvSpPr>
          <p:cNvPr id="25" name="Google Shape;304;p18">
            <a:extLst>
              <a:ext uri="{FF2B5EF4-FFF2-40B4-BE49-F238E27FC236}">
                <a16:creationId xmlns:a16="http://schemas.microsoft.com/office/drawing/2014/main" id="{5A11CBEE-54C5-4F0B-84C6-CD9AA44D587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552" y="2383246"/>
            <a:ext cx="2305504" cy="5277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26" name="Google Shape;305;p18">
            <a:extLst>
              <a:ext uri="{FF2B5EF4-FFF2-40B4-BE49-F238E27FC236}">
                <a16:creationId xmlns:a16="http://schemas.microsoft.com/office/drawing/2014/main" id="{5EAD480D-0B54-4BEF-AD1A-028DD89428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543" y="3573447"/>
            <a:ext cx="2305504" cy="527700"/>
          </a:xfrm>
        </p:spPr>
        <p:txBody>
          <a:bodyPr anchor="ctr" anchorCtr="1"/>
          <a:lstStyle>
            <a:lvl1pPr algn="ctr">
              <a:defRPr sz="2400"/>
            </a:lvl1pPr>
          </a:lstStyle>
          <a:p>
            <a:pPr lvl="0"/>
            <a:endParaRPr lang="es-PE"/>
          </a:p>
        </p:txBody>
      </p:sp>
      <p:sp>
        <p:nvSpPr>
          <p:cNvPr id="27" name="Google Shape;306;p18">
            <a:extLst>
              <a:ext uri="{FF2B5EF4-FFF2-40B4-BE49-F238E27FC236}">
                <a16:creationId xmlns:a16="http://schemas.microsoft.com/office/drawing/2014/main" id="{819BA19D-F042-4752-A00A-73691567C11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552" y="4121475"/>
            <a:ext cx="2305504" cy="483004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67211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1;p20">
            <a:extLst>
              <a:ext uri="{FF2B5EF4-FFF2-40B4-BE49-F238E27FC236}">
                <a16:creationId xmlns:a16="http://schemas.microsoft.com/office/drawing/2014/main" id="{941CB751-522A-4DE1-8994-719994EB534D}"/>
              </a:ext>
            </a:extLst>
          </p:cNvPr>
          <p:cNvGrpSpPr/>
          <p:nvPr/>
        </p:nvGrpSpPr>
        <p:grpSpPr>
          <a:xfrm>
            <a:off x="203024" y="203097"/>
            <a:ext cx="8737796" cy="4737433"/>
            <a:chOff x="203024" y="203097"/>
            <a:chExt cx="8737796" cy="4737433"/>
          </a:xfrm>
        </p:grpSpPr>
        <p:sp>
          <p:nvSpPr>
            <p:cNvPr id="3" name="Google Shape;332;p20">
              <a:extLst>
                <a:ext uri="{FF2B5EF4-FFF2-40B4-BE49-F238E27FC236}">
                  <a16:creationId xmlns:a16="http://schemas.microsoft.com/office/drawing/2014/main" id="{79B356AA-F854-41DE-9C39-DB8C9179B741}"/>
                </a:ext>
              </a:extLst>
            </p:cNvPr>
            <p:cNvSpPr/>
            <p:nvPr/>
          </p:nvSpPr>
          <p:spPr>
            <a:xfrm>
              <a:off x="203024" y="203097"/>
              <a:ext cx="8737796" cy="4737433"/>
            </a:xfrm>
            <a:prstGeom prst="rect">
              <a:avLst/>
            </a:prstGeom>
            <a:solidFill>
              <a:srgbClr val="F8F0F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33;p20">
              <a:extLst>
                <a:ext uri="{FF2B5EF4-FFF2-40B4-BE49-F238E27FC236}">
                  <a16:creationId xmlns:a16="http://schemas.microsoft.com/office/drawing/2014/main" id="{0EF37F73-3D17-4CD1-BB8E-DAA07DC879BC}"/>
                </a:ext>
              </a:extLst>
            </p:cNvPr>
            <p:cNvSpPr/>
            <p:nvPr/>
          </p:nvSpPr>
          <p:spPr>
            <a:xfrm>
              <a:off x="2000149" y="440822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334;p20">
              <a:extLst>
                <a:ext uri="{FF2B5EF4-FFF2-40B4-BE49-F238E27FC236}">
                  <a16:creationId xmlns:a16="http://schemas.microsoft.com/office/drawing/2014/main" id="{8AF81C93-413B-4F10-AF02-5F5C4573093B}"/>
                </a:ext>
              </a:extLst>
            </p:cNvPr>
            <p:cNvSpPr/>
            <p:nvPr/>
          </p:nvSpPr>
          <p:spPr>
            <a:xfrm>
              <a:off x="2941076" y="464187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335;p20">
              <a:extLst>
                <a:ext uri="{FF2B5EF4-FFF2-40B4-BE49-F238E27FC236}">
                  <a16:creationId xmlns:a16="http://schemas.microsoft.com/office/drawing/2014/main" id="{1AFA8891-A303-4627-A218-CF57024758DF}"/>
                </a:ext>
              </a:extLst>
            </p:cNvPr>
            <p:cNvSpPr/>
            <p:nvPr/>
          </p:nvSpPr>
          <p:spPr>
            <a:xfrm>
              <a:off x="780248" y="418635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36;p20">
              <a:extLst>
                <a:ext uri="{FF2B5EF4-FFF2-40B4-BE49-F238E27FC236}">
                  <a16:creationId xmlns:a16="http://schemas.microsoft.com/office/drawing/2014/main" id="{17853F41-A065-434F-B5A7-C47AB2C5A8BB}"/>
                </a:ext>
              </a:extLst>
            </p:cNvPr>
            <p:cNvSpPr/>
            <p:nvPr/>
          </p:nvSpPr>
          <p:spPr>
            <a:xfrm>
              <a:off x="462247" y="240920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37;p20">
              <a:extLst>
                <a:ext uri="{FF2B5EF4-FFF2-40B4-BE49-F238E27FC236}">
                  <a16:creationId xmlns:a16="http://schemas.microsoft.com/office/drawing/2014/main" id="{CAA43ABB-9EF6-418D-9708-EF6A0E6AC0E5}"/>
                </a:ext>
              </a:extLst>
            </p:cNvPr>
            <p:cNvSpPr/>
            <p:nvPr/>
          </p:nvSpPr>
          <p:spPr>
            <a:xfrm>
              <a:off x="1588303" y="147380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38;p20">
              <a:extLst>
                <a:ext uri="{FF2B5EF4-FFF2-40B4-BE49-F238E27FC236}">
                  <a16:creationId xmlns:a16="http://schemas.microsoft.com/office/drawing/2014/main" id="{33F0A0B6-831D-49FD-802A-39F267F10ADE}"/>
                </a:ext>
              </a:extLst>
            </p:cNvPr>
            <p:cNvSpPr/>
            <p:nvPr/>
          </p:nvSpPr>
          <p:spPr>
            <a:xfrm>
              <a:off x="4296893" y="559969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39;p20">
              <a:extLst>
                <a:ext uri="{FF2B5EF4-FFF2-40B4-BE49-F238E27FC236}">
                  <a16:creationId xmlns:a16="http://schemas.microsoft.com/office/drawing/2014/main" id="{86A79486-2F2D-4B41-922B-CB5700FC2A29}"/>
                </a:ext>
              </a:extLst>
            </p:cNvPr>
            <p:cNvSpPr/>
            <p:nvPr/>
          </p:nvSpPr>
          <p:spPr>
            <a:xfrm>
              <a:off x="6231288" y="57486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40;p20">
              <a:extLst>
                <a:ext uri="{FF2B5EF4-FFF2-40B4-BE49-F238E27FC236}">
                  <a16:creationId xmlns:a16="http://schemas.microsoft.com/office/drawing/2014/main" id="{02261B1C-7D1F-47CD-92B9-2F817EDF8005}"/>
                </a:ext>
              </a:extLst>
            </p:cNvPr>
            <p:cNvSpPr/>
            <p:nvPr/>
          </p:nvSpPr>
          <p:spPr>
            <a:xfrm>
              <a:off x="8444072" y="142763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41;p20">
              <a:extLst>
                <a:ext uri="{FF2B5EF4-FFF2-40B4-BE49-F238E27FC236}">
                  <a16:creationId xmlns:a16="http://schemas.microsoft.com/office/drawing/2014/main" id="{980546C6-CB4D-4396-89BE-AB7AA30C9516}"/>
                </a:ext>
              </a:extLst>
            </p:cNvPr>
            <p:cNvSpPr/>
            <p:nvPr/>
          </p:nvSpPr>
          <p:spPr>
            <a:xfrm>
              <a:off x="8572884" y="328914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42;p20">
              <a:extLst>
                <a:ext uri="{FF2B5EF4-FFF2-40B4-BE49-F238E27FC236}">
                  <a16:creationId xmlns:a16="http://schemas.microsoft.com/office/drawing/2014/main" id="{B051A578-B5A9-4C75-B11F-A512510B8DB7}"/>
                </a:ext>
              </a:extLst>
            </p:cNvPr>
            <p:cNvSpPr/>
            <p:nvPr/>
          </p:nvSpPr>
          <p:spPr>
            <a:xfrm>
              <a:off x="7676854" y="463019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43;p20">
              <a:extLst>
                <a:ext uri="{FF2B5EF4-FFF2-40B4-BE49-F238E27FC236}">
                  <a16:creationId xmlns:a16="http://schemas.microsoft.com/office/drawing/2014/main" id="{13250345-6251-4AC1-9BA4-9431D303A573}"/>
                </a:ext>
              </a:extLst>
            </p:cNvPr>
            <p:cNvSpPr/>
            <p:nvPr/>
          </p:nvSpPr>
          <p:spPr>
            <a:xfrm>
              <a:off x="5182892" y="462373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" name="Google Shape;344;p20">
            <a:extLst>
              <a:ext uri="{FF2B5EF4-FFF2-40B4-BE49-F238E27FC236}">
                <a16:creationId xmlns:a16="http://schemas.microsoft.com/office/drawing/2014/main" id="{49A86634-1EC2-4C16-B1F5-380ADB2C4B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0422" y="862772"/>
            <a:ext cx="3583497" cy="874202"/>
          </a:xfrm>
        </p:spPr>
        <p:txBody>
          <a:bodyPr anchor="ctr"/>
          <a:lstStyle>
            <a:lvl1pPr algn="r">
              <a:defRPr sz="5200"/>
            </a:lvl1pPr>
          </a:lstStyle>
          <a:p>
            <a:pPr lvl="0"/>
            <a:endParaRPr lang="es-PE"/>
          </a:p>
        </p:txBody>
      </p:sp>
      <p:sp>
        <p:nvSpPr>
          <p:cNvPr id="16" name="Google Shape;345;p20">
            <a:extLst>
              <a:ext uri="{FF2B5EF4-FFF2-40B4-BE49-F238E27FC236}">
                <a16:creationId xmlns:a16="http://schemas.microsoft.com/office/drawing/2014/main" id="{336C9D70-A12F-4EAC-A45E-18344464511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40504" y="1736975"/>
            <a:ext cx="3583497" cy="1210501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7" name="Google Shape;347;p20">
            <a:extLst>
              <a:ext uri="{FF2B5EF4-FFF2-40B4-BE49-F238E27FC236}">
                <a16:creationId xmlns:a16="http://schemas.microsoft.com/office/drawing/2014/main" id="{0FBB0320-8EDF-4C0F-BBA8-C4554F8E213B}"/>
              </a:ext>
            </a:extLst>
          </p:cNvPr>
          <p:cNvSpPr/>
          <p:nvPr/>
        </p:nvSpPr>
        <p:spPr>
          <a:xfrm rot="5400013">
            <a:off x="6966823" y="-287131"/>
            <a:ext cx="1565699" cy="88650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3A3A5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91084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9;p21">
            <a:extLst>
              <a:ext uri="{FF2B5EF4-FFF2-40B4-BE49-F238E27FC236}">
                <a16:creationId xmlns:a16="http://schemas.microsoft.com/office/drawing/2014/main" id="{4C3AA833-8B74-411B-B670-6F47ED11505E}"/>
              </a:ext>
            </a:extLst>
          </p:cNvPr>
          <p:cNvGrpSpPr/>
          <p:nvPr/>
        </p:nvGrpSpPr>
        <p:grpSpPr>
          <a:xfrm>
            <a:off x="203024" y="203097"/>
            <a:ext cx="8737796" cy="4737433"/>
            <a:chOff x="203024" y="203097"/>
            <a:chExt cx="8737796" cy="4737433"/>
          </a:xfrm>
        </p:grpSpPr>
        <p:sp>
          <p:nvSpPr>
            <p:cNvPr id="3" name="Google Shape;350;p21">
              <a:extLst>
                <a:ext uri="{FF2B5EF4-FFF2-40B4-BE49-F238E27FC236}">
                  <a16:creationId xmlns:a16="http://schemas.microsoft.com/office/drawing/2014/main" id="{A33A7AF9-AB74-4278-A74B-AB20924512A8}"/>
                </a:ext>
              </a:extLst>
            </p:cNvPr>
            <p:cNvSpPr/>
            <p:nvPr/>
          </p:nvSpPr>
          <p:spPr>
            <a:xfrm>
              <a:off x="203024" y="203097"/>
              <a:ext cx="8737796" cy="4737433"/>
            </a:xfrm>
            <a:prstGeom prst="rect">
              <a:avLst/>
            </a:prstGeom>
            <a:solidFill>
              <a:srgbClr val="F8F0F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51;p21">
              <a:extLst>
                <a:ext uri="{FF2B5EF4-FFF2-40B4-BE49-F238E27FC236}">
                  <a16:creationId xmlns:a16="http://schemas.microsoft.com/office/drawing/2014/main" id="{55F1618B-EEEF-4FD1-87F2-793CBFC1C6CE}"/>
                </a:ext>
              </a:extLst>
            </p:cNvPr>
            <p:cNvSpPr/>
            <p:nvPr/>
          </p:nvSpPr>
          <p:spPr>
            <a:xfrm>
              <a:off x="2000149" y="440822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352;p21">
              <a:extLst>
                <a:ext uri="{FF2B5EF4-FFF2-40B4-BE49-F238E27FC236}">
                  <a16:creationId xmlns:a16="http://schemas.microsoft.com/office/drawing/2014/main" id="{AA8F0585-CE4F-49F8-9BBC-06C80CF8F122}"/>
                </a:ext>
              </a:extLst>
            </p:cNvPr>
            <p:cNvSpPr/>
            <p:nvPr/>
          </p:nvSpPr>
          <p:spPr>
            <a:xfrm>
              <a:off x="2941076" y="464187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353;p21">
              <a:extLst>
                <a:ext uri="{FF2B5EF4-FFF2-40B4-BE49-F238E27FC236}">
                  <a16:creationId xmlns:a16="http://schemas.microsoft.com/office/drawing/2014/main" id="{38E2A4EF-84AD-43AD-9A00-F27EC08913F4}"/>
                </a:ext>
              </a:extLst>
            </p:cNvPr>
            <p:cNvSpPr/>
            <p:nvPr/>
          </p:nvSpPr>
          <p:spPr>
            <a:xfrm>
              <a:off x="780248" y="418635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54;p21">
              <a:extLst>
                <a:ext uri="{FF2B5EF4-FFF2-40B4-BE49-F238E27FC236}">
                  <a16:creationId xmlns:a16="http://schemas.microsoft.com/office/drawing/2014/main" id="{32BB9B00-E1D3-4E4D-8E23-275A3AC99A70}"/>
                </a:ext>
              </a:extLst>
            </p:cNvPr>
            <p:cNvSpPr/>
            <p:nvPr/>
          </p:nvSpPr>
          <p:spPr>
            <a:xfrm>
              <a:off x="462247" y="240920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55;p21">
              <a:extLst>
                <a:ext uri="{FF2B5EF4-FFF2-40B4-BE49-F238E27FC236}">
                  <a16:creationId xmlns:a16="http://schemas.microsoft.com/office/drawing/2014/main" id="{1A38F792-BF36-40D4-A899-BEFE55A5A117}"/>
                </a:ext>
              </a:extLst>
            </p:cNvPr>
            <p:cNvSpPr/>
            <p:nvPr/>
          </p:nvSpPr>
          <p:spPr>
            <a:xfrm>
              <a:off x="1588303" y="147380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56;p21">
              <a:extLst>
                <a:ext uri="{FF2B5EF4-FFF2-40B4-BE49-F238E27FC236}">
                  <a16:creationId xmlns:a16="http://schemas.microsoft.com/office/drawing/2014/main" id="{3601B272-E743-4A97-81F7-9DEC6E393AC4}"/>
                </a:ext>
              </a:extLst>
            </p:cNvPr>
            <p:cNvSpPr/>
            <p:nvPr/>
          </p:nvSpPr>
          <p:spPr>
            <a:xfrm>
              <a:off x="4296893" y="559969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57;p21">
              <a:extLst>
                <a:ext uri="{FF2B5EF4-FFF2-40B4-BE49-F238E27FC236}">
                  <a16:creationId xmlns:a16="http://schemas.microsoft.com/office/drawing/2014/main" id="{0EFD1CD7-7582-4B8C-9C04-374069DE8DDD}"/>
                </a:ext>
              </a:extLst>
            </p:cNvPr>
            <p:cNvSpPr/>
            <p:nvPr/>
          </p:nvSpPr>
          <p:spPr>
            <a:xfrm>
              <a:off x="6231288" y="57486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58;p21">
              <a:extLst>
                <a:ext uri="{FF2B5EF4-FFF2-40B4-BE49-F238E27FC236}">
                  <a16:creationId xmlns:a16="http://schemas.microsoft.com/office/drawing/2014/main" id="{006975C8-C707-4334-A1A7-4DF21B26604C}"/>
                </a:ext>
              </a:extLst>
            </p:cNvPr>
            <p:cNvSpPr/>
            <p:nvPr/>
          </p:nvSpPr>
          <p:spPr>
            <a:xfrm>
              <a:off x="4599377" y="171664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59;p21">
              <a:extLst>
                <a:ext uri="{FF2B5EF4-FFF2-40B4-BE49-F238E27FC236}">
                  <a16:creationId xmlns:a16="http://schemas.microsoft.com/office/drawing/2014/main" id="{2F98C9C6-FBDD-43CF-9176-0A4718F92DCF}"/>
                </a:ext>
              </a:extLst>
            </p:cNvPr>
            <p:cNvSpPr/>
            <p:nvPr/>
          </p:nvSpPr>
          <p:spPr>
            <a:xfrm>
              <a:off x="8444072" y="142763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60;p21">
              <a:extLst>
                <a:ext uri="{FF2B5EF4-FFF2-40B4-BE49-F238E27FC236}">
                  <a16:creationId xmlns:a16="http://schemas.microsoft.com/office/drawing/2014/main" id="{64BFBDF4-8F66-43AF-8520-71A578294652}"/>
                </a:ext>
              </a:extLst>
            </p:cNvPr>
            <p:cNvSpPr/>
            <p:nvPr/>
          </p:nvSpPr>
          <p:spPr>
            <a:xfrm>
              <a:off x="8572884" y="328914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61;p21">
              <a:extLst>
                <a:ext uri="{FF2B5EF4-FFF2-40B4-BE49-F238E27FC236}">
                  <a16:creationId xmlns:a16="http://schemas.microsoft.com/office/drawing/2014/main" id="{26E176FD-A237-4BCE-8002-04EB23BCEF8D}"/>
                </a:ext>
              </a:extLst>
            </p:cNvPr>
            <p:cNvSpPr/>
            <p:nvPr/>
          </p:nvSpPr>
          <p:spPr>
            <a:xfrm>
              <a:off x="7676854" y="463019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362;p21">
              <a:extLst>
                <a:ext uri="{FF2B5EF4-FFF2-40B4-BE49-F238E27FC236}">
                  <a16:creationId xmlns:a16="http://schemas.microsoft.com/office/drawing/2014/main" id="{819AE88F-8460-4DE9-A29A-BED2F6D0D050}"/>
                </a:ext>
              </a:extLst>
            </p:cNvPr>
            <p:cNvSpPr/>
            <p:nvPr/>
          </p:nvSpPr>
          <p:spPr>
            <a:xfrm>
              <a:off x="5182892" y="462373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Google Shape;363;p21">
            <a:extLst>
              <a:ext uri="{FF2B5EF4-FFF2-40B4-BE49-F238E27FC236}">
                <a16:creationId xmlns:a16="http://schemas.microsoft.com/office/drawing/2014/main" id="{D6119E09-DAA3-474E-B75D-BB0CB8FCED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795" y="1079997"/>
            <a:ext cx="2665503" cy="572697"/>
          </a:xfrm>
        </p:spPr>
        <p:txBody>
          <a:bodyPr/>
          <a:lstStyle>
            <a:lvl1pPr>
              <a:defRPr sz="3000"/>
            </a:lvl1pPr>
          </a:lstStyle>
          <a:p>
            <a:pPr lvl="0"/>
            <a:endParaRPr lang="es-PE"/>
          </a:p>
        </p:txBody>
      </p:sp>
      <p:sp>
        <p:nvSpPr>
          <p:cNvPr id="17" name="Google Shape;364;p21">
            <a:extLst>
              <a:ext uri="{FF2B5EF4-FFF2-40B4-BE49-F238E27FC236}">
                <a16:creationId xmlns:a16="http://schemas.microsoft.com/office/drawing/2014/main" id="{2FCD03F9-7952-4B43-9F4F-E9C95EBBD48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24795" y="1987640"/>
            <a:ext cx="2907599" cy="1033500"/>
          </a:xfrm>
        </p:spPr>
        <p:txBody>
          <a:bodyPr/>
          <a:lstStyle>
            <a:lvl1pPr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5923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67;p22">
            <a:extLst>
              <a:ext uri="{FF2B5EF4-FFF2-40B4-BE49-F238E27FC236}">
                <a16:creationId xmlns:a16="http://schemas.microsoft.com/office/drawing/2014/main" id="{7D999DE4-D940-40A4-91EF-38D2FA901220}"/>
              </a:ext>
            </a:extLst>
          </p:cNvPr>
          <p:cNvGrpSpPr/>
          <p:nvPr/>
        </p:nvGrpSpPr>
        <p:grpSpPr>
          <a:xfrm>
            <a:off x="203024" y="203097"/>
            <a:ext cx="8737796" cy="4737433"/>
            <a:chOff x="203024" y="203097"/>
            <a:chExt cx="8737796" cy="4737433"/>
          </a:xfrm>
        </p:grpSpPr>
        <p:sp>
          <p:nvSpPr>
            <p:cNvPr id="3" name="Google Shape;368;p22">
              <a:extLst>
                <a:ext uri="{FF2B5EF4-FFF2-40B4-BE49-F238E27FC236}">
                  <a16:creationId xmlns:a16="http://schemas.microsoft.com/office/drawing/2014/main" id="{126EE69A-EBC4-4BB1-805F-97ED4FF9997C}"/>
                </a:ext>
              </a:extLst>
            </p:cNvPr>
            <p:cNvSpPr/>
            <p:nvPr/>
          </p:nvSpPr>
          <p:spPr>
            <a:xfrm>
              <a:off x="203024" y="203097"/>
              <a:ext cx="8737796" cy="4737433"/>
            </a:xfrm>
            <a:prstGeom prst="rect">
              <a:avLst/>
            </a:prstGeom>
            <a:solidFill>
              <a:srgbClr val="F8F0F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69;p22">
              <a:extLst>
                <a:ext uri="{FF2B5EF4-FFF2-40B4-BE49-F238E27FC236}">
                  <a16:creationId xmlns:a16="http://schemas.microsoft.com/office/drawing/2014/main" id="{7A3E1FE9-72BC-4AB9-A101-A662D06A08EF}"/>
                </a:ext>
              </a:extLst>
            </p:cNvPr>
            <p:cNvSpPr/>
            <p:nvPr/>
          </p:nvSpPr>
          <p:spPr>
            <a:xfrm>
              <a:off x="2000149" y="440822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370;p22">
              <a:extLst>
                <a:ext uri="{FF2B5EF4-FFF2-40B4-BE49-F238E27FC236}">
                  <a16:creationId xmlns:a16="http://schemas.microsoft.com/office/drawing/2014/main" id="{3D3DD080-BAED-4DF5-9C1B-380FA22F93DB}"/>
                </a:ext>
              </a:extLst>
            </p:cNvPr>
            <p:cNvSpPr/>
            <p:nvPr/>
          </p:nvSpPr>
          <p:spPr>
            <a:xfrm>
              <a:off x="780248" y="418635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371;p22">
              <a:extLst>
                <a:ext uri="{FF2B5EF4-FFF2-40B4-BE49-F238E27FC236}">
                  <a16:creationId xmlns:a16="http://schemas.microsoft.com/office/drawing/2014/main" id="{7D5718F2-DCB2-4F0A-BAB1-0498AC12D768}"/>
                </a:ext>
              </a:extLst>
            </p:cNvPr>
            <p:cNvSpPr/>
            <p:nvPr/>
          </p:nvSpPr>
          <p:spPr>
            <a:xfrm>
              <a:off x="462247" y="240920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72;p22">
              <a:extLst>
                <a:ext uri="{FF2B5EF4-FFF2-40B4-BE49-F238E27FC236}">
                  <a16:creationId xmlns:a16="http://schemas.microsoft.com/office/drawing/2014/main" id="{B92CF448-7C4A-4578-A908-88F4A7CBED22}"/>
                </a:ext>
              </a:extLst>
            </p:cNvPr>
            <p:cNvSpPr/>
            <p:nvPr/>
          </p:nvSpPr>
          <p:spPr>
            <a:xfrm>
              <a:off x="1588303" y="147380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73;p22">
              <a:extLst>
                <a:ext uri="{FF2B5EF4-FFF2-40B4-BE49-F238E27FC236}">
                  <a16:creationId xmlns:a16="http://schemas.microsoft.com/office/drawing/2014/main" id="{63B1CC3A-E1C6-4C04-8920-C2900B579877}"/>
                </a:ext>
              </a:extLst>
            </p:cNvPr>
            <p:cNvSpPr/>
            <p:nvPr/>
          </p:nvSpPr>
          <p:spPr>
            <a:xfrm>
              <a:off x="4296893" y="559969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74;p22">
              <a:extLst>
                <a:ext uri="{FF2B5EF4-FFF2-40B4-BE49-F238E27FC236}">
                  <a16:creationId xmlns:a16="http://schemas.microsoft.com/office/drawing/2014/main" id="{F27939C3-C673-4B5B-A5A7-129ABCF474D4}"/>
                </a:ext>
              </a:extLst>
            </p:cNvPr>
            <p:cNvSpPr/>
            <p:nvPr/>
          </p:nvSpPr>
          <p:spPr>
            <a:xfrm>
              <a:off x="6231288" y="57486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75;p22">
              <a:extLst>
                <a:ext uri="{FF2B5EF4-FFF2-40B4-BE49-F238E27FC236}">
                  <a16:creationId xmlns:a16="http://schemas.microsoft.com/office/drawing/2014/main" id="{DADE2B45-AD5B-4919-B763-4D513CB4E17D}"/>
                </a:ext>
              </a:extLst>
            </p:cNvPr>
            <p:cNvSpPr/>
            <p:nvPr/>
          </p:nvSpPr>
          <p:spPr>
            <a:xfrm>
              <a:off x="4599377" y="171664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76;p22">
              <a:extLst>
                <a:ext uri="{FF2B5EF4-FFF2-40B4-BE49-F238E27FC236}">
                  <a16:creationId xmlns:a16="http://schemas.microsoft.com/office/drawing/2014/main" id="{39AF38B3-9495-45F8-B528-A72A2BED0F30}"/>
                </a:ext>
              </a:extLst>
            </p:cNvPr>
            <p:cNvSpPr/>
            <p:nvPr/>
          </p:nvSpPr>
          <p:spPr>
            <a:xfrm>
              <a:off x="8444072" y="142763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77;p22">
              <a:extLst>
                <a:ext uri="{FF2B5EF4-FFF2-40B4-BE49-F238E27FC236}">
                  <a16:creationId xmlns:a16="http://schemas.microsoft.com/office/drawing/2014/main" id="{A40EC3C3-4884-473B-B1AA-41AEBEA9391D}"/>
                </a:ext>
              </a:extLst>
            </p:cNvPr>
            <p:cNvSpPr/>
            <p:nvPr/>
          </p:nvSpPr>
          <p:spPr>
            <a:xfrm>
              <a:off x="8572884" y="328914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78;p22">
              <a:extLst>
                <a:ext uri="{FF2B5EF4-FFF2-40B4-BE49-F238E27FC236}">
                  <a16:creationId xmlns:a16="http://schemas.microsoft.com/office/drawing/2014/main" id="{91CC91D3-30E6-453B-91CF-47438DD41F80}"/>
                </a:ext>
              </a:extLst>
            </p:cNvPr>
            <p:cNvSpPr/>
            <p:nvPr/>
          </p:nvSpPr>
          <p:spPr>
            <a:xfrm>
              <a:off x="7676854" y="463019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79;p22">
              <a:extLst>
                <a:ext uri="{FF2B5EF4-FFF2-40B4-BE49-F238E27FC236}">
                  <a16:creationId xmlns:a16="http://schemas.microsoft.com/office/drawing/2014/main" id="{AC09D8F7-CF3A-454F-BE13-7215D00B7C9E}"/>
                </a:ext>
              </a:extLst>
            </p:cNvPr>
            <p:cNvSpPr/>
            <p:nvPr/>
          </p:nvSpPr>
          <p:spPr>
            <a:xfrm>
              <a:off x="5182892" y="462373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" name="Google Shape;380;p22">
            <a:extLst>
              <a:ext uri="{FF2B5EF4-FFF2-40B4-BE49-F238E27FC236}">
                <a16:creationId xmlns:a16="http://schemas.microsoft.com/office/drawing/2014/main" id="{C8ACD33F-D59D-4E4B-A64A-79C7608FEB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2810701"/>
            <a:ext cx="4058701" cy="530095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endParaRPr lang="es-PE"/>
          </a:p>
        </p:txBody>
      </p:sp>
      <p:sp>
        <p:nvSpPr>
          <p:cNvPr id="16" name="Google Shape;381;p22">
            <a:extLst>
              <a:ext uri="{FF2B5EF4-FFF2-40B4-BE49-F238E27FC236}">
                <a16:creationId xmlns:a16="http://schemas.microsoft.com/office/drawing/2014/main" id="{BD9AE727-1551-4610-98A0-1E9B417B38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688174"/>
            <a:ext cx="1441798" cy="841796"/>
          </a:xfrm>
        </p:spPr>
        <p:txBody>
          <a:bodyPr anchor="b"/>
          <a:lstStyle>
            <a:lvl1pPr>
              <a:defRPr sz="6000">
                <a:solidFill>
                  <a:srgbClr val="93B5B3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7" name="Google Shape;382;p22">
            <a:extLst>
              <a:ext uri="{FF2B5EF4-FFF2-40B4-BE49-F238E27FC236}">
                <a16:creationId xmlns:a16="http://schemas.microsoft.com/office/drawing/2014/main" id="{5988AC3D-D04F-4489-B9CD-1573CAF2AFD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323423"/>
            <a:ext cx="3387595" cy="713396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04884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85;p23">
            <a:extLst>
              <a:ext uri="{FF2B5EF4-FFF2-40B4-BE49-F238E27FC236}">
                <a16:creationId xmlns:a16="http://schemas.microsoft.com/office/drawing/2014/main" id="{77450802-FB65-4E83-BB80-4D39DF457AF8}"/>
              </a:ext>
            </a:extLst>
          </p:cNvPr>
          <p:cNvGrpSpPr/>
          <p:nvPr/>
        </p:nvGrpSpPr>
        <p:grpSpPr>
          <a:xfrm>
            <a:off x="203024" y="203097"/>
            <a:ext cx="8737796" cy="4737433"/>
            <a:chOff x="203024" y="203097"/>
            <a:chExt cx="8737796" cy="4737433"/>
          </a:xfrm>
        </p:grpSpPr>
        <p:sp>
          <p:nvSpPr>
            <p:cNvPr id="3" name="Google Shape;386;p23">
              <a:extLst>
                <a:ext uri="{FF2B5EF4-FFF2-40B4-BE49-F238E27FC236}">
                  <a16:creationId xmlns:a16="http://schemas.microsoft.com/office/drawing/2014/main" id="{8EA93E47-2C59-410F-A822-DC2FFFA0800F}"/>
                </a:ext>
              </a:extLst>
            </p:cNvPr>
            <p:cNvSpPr/>
            <p:nvPr/>
          </p:nvSpPr>
          <p:spPr>
            <a:xfrm>
              <a:off x="203024" y="203097"/>
              <a:ext cx="8737796" cy="4737433"/>
            </a:xfrm>
            <a:prstGeom prst="rect">
              <a:avLst/>
            </a:prstGeom>
            <a:solidFill>
              <a:srgbClr val="F8F0F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87;p23">
              <a:extLst>
                <a:ext uri="{FF2B5EF4-FFF2-40B4-BE49-F238E27FC236}">
                  <a16:creationId xmlns:a16="http://schemas.microsoft.com/office/drawing/2014/main" id="{43CAC111-491F-49B9-8102-2BCAC97F67CA}"/>
                </a:ext>
              </a:extLst>
            </p:cNvPr>
            <p:cNvSpPr/>
            <p:nvPr/>
          </p:nvSpPr>
          <p:spPr>
            <a:xfrm>
              <a:off x="2000149" y="440822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388;p23">
              <a:extLst>
                <a:ext uri="{FF2B5EF4-FFF2-40B4-BE49-F238E27FC236}">
                  <a16:creationId xmlns:a16="http://schemas.microsoft.com/office/drawing/2014/main" id="{8D22894A-85F6-4C6A-9AAD-BECD308649D7}"/>
                </a:ext>
              </a:extLst>
            </p:cNvPr>
            <p:cNvSpPr/>
            <p:nvPr/>
          </p:nvSpPr>
          <p:spPr>
            <a:xfrm>
              <a:off x="780248" y="418635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389;p23">
              <a:extLst>
                <a:ext uri="{FF2B5EF4-FFF2-40B4-BE49-F238E27FC236}">
                  <a16:creationId xmlns:a16="http://schemas.microsoft.com/office/drawing/2014/main" id="{46A3B81E-0C15-4077-91D6-88ECBBFBBFAC}"/>
                </a:ext>
              </a:extLst>
            </p:cNvPr>
            <p:cNvSpPr/>
            <p:nvPr/>
          </p:nvSpPr>
          <p:spPr>
            <a:xfrm>
              <a:off x="462247" y="240920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90;p23">
              <a:extLst>
                <a:ext uri="{FF2B5EF4-FFF2-40B4-BE49-F238E27FC236}">
                  <a16:creationId xmlns:a16="http://schemas.microsoft.com/office/drawing/2014/main" id="{F313C712-651E-4519-91AE-1D1D6F558DC3}"/>
                </a:ext>
              </a:extLst>
            </p:cNvPr>
            <p:cNvSpPr/>
            <p:nvPr/>
          </p:nvSpPr>
          <p:spPr>
            <a:xfrm>
              <a:off x="1588303" y="147380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91;p23">
              <a:extLst>
                <a:ext uri="{FF2B5EF4-FFF2-40B4-BE49-F238E27FC236}">
                  <a16:creationId xmlns:a16="http://schemas.microsoft.com/office/drawing/2014/main" id="{C4F9B281-0B4B-4D46-AC9B-FBACD48A91A1}"/>
                </a:ext>
              </a:extLst>
            </p:cNvPr>
            <p:cNvSpPr/>
            <p:nvPr/>
          </p:nvSpPr>
          <p:spPr>
            <a:xfrm>
              <a:off x="4296893" y="559969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92;p23">
              <a:extLst>
                <a:ext uri="{FF2B5EF4-FFF2-40B4-BE49-F238E27FC236}">
                  <a16:creationId xmlns:a16="http://schemas.microsoft.com/office/drawing/2014/main" id="{9695FF49-0080-4971-A0A1-899963C4B4B0}"/>
                </a:ext>
              </a:extLst>
            </p:cNvPr>
            <p:cNvSpPr/>
            <p:nvPr/>
          </p:nvSpPr>
          <p:spPr>
            <a:xfrm>
              <a:off x="6231288" y="57486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93;p23">
              <a:extLst>
                <a:ext uri="{FF2B5EF4-FFF2-40B4-BE49-F238E27FC236}">
                  <a16:creationId xmlns:a16="http://schemas.microsoft.com/office/drawing/2014/main" id="{BFBB772C-1345-4ED7-9B8A-15B53EE624D7}"/>
                </a:ext>
              </a:extLst>
            </p:cNvPr>
            <p:cNvSpPr/>
            <p:nvPr/>
          </p:nvSpPr>
          <p:spPr>
            <a:xfrm>
              <a:off x="4599377" y="171664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94;p23">
              <a:extLst>
                <a:ext uri="{FF2B5EF4-FFF2-40B4-BE49-F238E27FC236}">
                  <a16:creationId xmlns:a16="http://schemas.microsoft.com/office/drawing/2014/main" id="{E7A9625E-82B0-452D-B118-B397C30B60F9}"/>
                </a:ext>
              </a:extLst>
            </p:cNvPr>
            <p:cNvSpPr/>
            <p:nvPr/>
          </p:nvSpPr>
          <p:spPr>
            <a:xfrm>
              <a:off x="8444072" y="142763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95;p23">
              <a:extLst>
                <a:ext uri="{FF2B5EF4-FFF2-40B4-BE49-F238E27FC236}">
                  <a16:creationId xmlns:a16="http://schemas.microsoft.com/office/drawing/2014/main" id="{D5C7670A-2A84-49AD-AC05-07CB74F7E72C}"/>
                </a:ext>
              </a:extLst>
            </p:cNvPr>
            <p:cNvSpPr/>
            <p:nvPr/>
          </p:nvSpPr>
          <p:spPr>
            <a:xfrm>
              <a:off x="8572884" y="328914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96;p23">
              <a:extLst>
                <a:ext uri="{FF2B5EF4-FFF2-40B4-BE49-F238E27FC236}">
                  <a16:creationId xmlns:a16="http://schemas.microsoft.com/office/drawing/2014/main" id="{CDF017A7-6182-4D10-B419-2BD4DA136A28}"/>
                </a:ext>
              </a:extLst>
            </p:cNvPr>
            <p:cNvSpPr/>
            <p:nvPr/>
          </p:nvSpPr>
          <p:spPr>
            <a:xfrm>
              <a:off x="7676854" y="463019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97;p23">
              <a:extLst>
                <a:ext uri="{FF2B5EF4-FFF2-40B4-BE49-F238E27FC236}">
                  <a16:creationId xmlns:a16="http://schemas.microsoft.com/office/drawing/2014/main" id="{AA2B562D-9407-4F86-9454-9A63512322AF}"/>
                </a:ext>
              </a:extLst>
            </p:cNvPr>
            <p:cNvSpPr/>
            <p:nvPr/>
          </p:nvSpPr>
          <p:spPr>
            <a:xfrm>
              <a:off x="5182892" y="462373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" name="Google Shape;398;p23">
            <a:extLst>
              <a:ext uri="{FF2B5EF4-FFF2-40B4-BE49-F238E27FC236}">
                <a16:creationId xmlns:a16="http://schemas.microsoft.com/office/drawing/2014/main" id="{AC96C0C8-03D7-4AA9-B014-D56C8AEEEB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9708" y="1486850"/>
            <a:ext cx="3071999" cy="952201"/>
          </a:xfrm>
        </p:spPr>
        <p:txBody>
          <a:bodyPr/>
          <a:lstStyle>
            <a:lvl1pPr algn="r">
              <a:defRPr sz="3000"/>
            </a:lvl1pPr>
          </a:lstStyle>
          <a:p>
            <a:pPr lvl="0"/>
            <a:endParaRPr lang="es-PE"/>
          </a:p>
        </p:txBody>
      </p:sp>
      <p:sp>
        <p:nvSpPr>
          <p:cNvPr id="16" name="Google Shape;399;p23">
            <a:extLst>
              <a:ext uri="{FF2B5EF4-FFF2-40B4-BE49-F238E27FC236}">
                <a16:creationId xmlns:a16="http://schemas.microsoft.com/office/drawing/2014/main" id="{B84B0318-B54B-460B-9A6D-4B4A70A5161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99479" y="2517864"/>
            <a:ext cx="3071999" cy="1317001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672837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02;p24">
            <a:extLst>
              <a:ext uri="{FF2B5EF4-FFF2-40B4-BE49-F238E27FC236}">
                <a16:creationId xmlns:a16="http://schemas.microsoft.com/office/drawing/2014/main" id="{16A588A8-DD3B-466C-AADE-2D854EE22639}"/>
              </a:ext>
            </a:extLst>
          </p:cNvPr>
          <p:cNvGrpSpPr/>
          <p:nvPr/>
        </p:nvGrpSpPr>
        <p:grpSpPr>
          <a:xfrm>
            <a:off x="203024" y="203097"/>
            <a:ext cx="8737796" cy="4737433"/>
            <a:chOff x="203024" y="203097"/>
            <a:chExt cx="8737796" cy="4737433"/>
          </a:xfrm>
        </p:grpSpPr>
        <p:sp>
          <p:nvSpPr>
            <p:cNvPr id="3" name="Google Shape;403;p24">
              <a:extLst>
                <a:ext uri="{FF2B5EF4-FFF2-40B4-BE49-F238E27FC236}">
                  <a16:creationId xmlns:a16="http://schemas.microsoft.com/office/drawing/2014/main" id="{40A53668-116C-4E3D-BF39-DAAAC7B2441F}"/>
                </a:ext>
              </a:extLst>
            </p:cNvPr>
            <p:cNvSpPr/>
            <p:nvPr/>
          </p:nvSpPr>
          <p:spPr>
            <a:xfrm>
              <a:off x="203024" y="203097"/>
              <a:ext cx="8737796" cy="4737433"/>
            </a:xfrm>
            <a:prstGeom prst="rect">
              <a:avLst/>
            </a:prstGeom>
            <a:solidFill>
              <a:srgbClr val="F8F0F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404;p24">
              <a:extLst>
                <a:ext uri="{FF2B5EF4-FFF2-40B4-BE49-F238E27FC236}">
                  <a16:creationId xmlns:a16="http://schemas.microsoft.com/office/drawing/2014/main" id="{5B408391-7387-4C6C-BD42-136138D8519A}"/>
                </a:ext>
              </a:extLst>
            </p:cNvPr>
            <p:cNvSpPr/>
            <p:nvPr/>
          </p:nvSpPr>
          <p:spPr>
            <a:xfrm>
              <a:off x="2000149" y="440822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405;p24">
              <a:extLst>
                <a:ext uri="{FF2B5EF4-FFF2-40B4-BE49-F238E27FC236}">
                  <a16:creationId xmlns:a16="http://schemas.microsoft.com/office/drawing/2014/main" id="{C1979B7B-75B2-4FB4-8C9F-8A666CD1552A}"/>
                </a:ext>
              </a:extLst>
            </p:cNvPr>
            <p:cNvSpPr/>
            <p:nvPr/>
          </p:nvSpPr>
          <p:spPr>
            <a:xfrm>
              <a:off x="2941076" y="464187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406;p24">
              <a:extLst>
                <a:ext uri="{FF2B5EF4-FFF2-40B4-BE49-F238E27FC236}">
                  <a16:creationId xmlns:a16="http://schemas.microsoft.com/office/drawing/2014/main" id="{CA8E19E2-DCA9-4AF8-A725-3DDB19AEC8CE}"/>
                </a:ext>
              </a:extLst>
            </p:cNvPr>
            <p:cNvSpPr/>
            <p:nvPr/>
          </p:nvSpPr>
          <p:spPr>
            <a:xfrm>
              <a:off x="780248" y="418635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407;p24">
              <a:extLst>
                <a:ext uri="{FF2B5EF4-FFF2-40B4-BE49-F238E27FC236}">
                  <a16:creationId xmlns:a16="http://schemas.microsoft.com/office/drawing/2014/main" id="{03ECB980-E073-4FC1-BABE-150F3C4F4B76}"/>
                </a:ext>
              </a:extLst>
            </p:cNvPr>
            <p:cNvSpPr/>
            <p:nvPr/>
          </p:nvSpPr>
          <p:spPr>
            <a:xfrm>
              <a:off x="462247" y="240920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408;p24">
              <a:extLst>
                <a:ext uri="{FF2B5EF4-FFF2-40B4-BE49-F238E27FC236}">
                  <a16:creationId xmlns:a16="http://schemas.microsoft.com/office/drawing/2014/main" id="{129D3E8A-04C9-43C7-B848-3B6275CB0DB5}"/>
                </a:ext>
              </a:extLst>
            </p:cNvPr>
            <p:cNvSpPr/>
            <p:nvPr/>
          </p:nvSpPr>
          <p:spPr>
            <a:xfrm>
              <a:off x="1588303" y="147380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409;p24">
              <a:extLst>
                <a:ext uri="{FF2B5EF4-FFF2-40B4-BE49-F238E27FC236}">
                  <a16:creationId xmlns:a16="http://schemas.microsoft.com/office/drawing/2014/main" id="{BAFB1580-3A94-4A7E-8D7D-DF4D79874A82}"/>
                </a:ext>
              </a:extLst>
            </p:cNvPr>
            <p:cNvSpPr/>
            <p:nvPr/>
          </p:nvSpPr>
          <p:spPr>
            <a:xfrm>
              <a:off x="4296893" y="559969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410;p24">
              <a:extLst>
                <a:ext uri="{FF2B5EF4-FFF2-40B4-BE49-F238E27FC236}">
                  <a16:creationId xmlns:a16="http://schemas.microsoft.com/office/drawing/2014/main" id="{8430BB27-81D7-4287-823A-017453E42BA3}"/>
                </a:ext>
              </a:extLst>
            </p:cNvPr>
            <p:cNvSpPr/>
            <p:nvPr/>
          </p:nvSpPr>
          <p:spPr>
            <a:xfrm>
              <a:off x="6231288" y="57486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411;p24">
              <a:extLst>
                <a:ext uri="{FF2B5EF4-FFF2-40B4-BE49-F238E27FC236}">
                  <a16:creationId xmlns:a16="http://schemas.microsoft.com/office/drawing/2014/main" id="{7E0B4617-8B38-47B3-BE4A-409E16439AC4}"/>
                </a:ext>
              </a:extLst>
            </p:cNvPr>
            <p:cNvSpPr/>
            <p:nvPr/>
          </p:nvSpPr>
          <p:spPr>
            <a:xfrm>
              <a:off x="4599377" y="171664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412;p24">
              <a:extLst>
                <a:ext uri="{FF2B5EF4-FFF2-40B4-BE49-F238E27FC236}">
                  <a16:creationId xmlns:a16="http://schemas.microsoft.com/office/drawing/2014/main" id="{4F5F9C82-7D19-4364-BA63-C797D3C83868}"/>
                </a:ext>
              </a:extLst>
            </p:cNvPr>
            <p:cNvSpPr/>
            <p:nvPr/>
          </p:nvSpPr>
          <p:spPr>
            <a:xfrm>
              <a:off x="8444072" y="142763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413;p24">
              <a:extLst>
                <a:ext uri="{FF2B5EF4-FFF2-40B4-BE49-F238E27FC236}">
                  <a16:creationId xmlns:a16="http://schemas.microsoft.com/office/drawing/2014/main" id="{DD5FFB03-9013-4E52-80A6-C66093675144}"/>
                </a:ext>
              </a:extLst>
            </p:cNvPr>
            <p:cNvSpPr/>
            <p:nvPr/>
          </p:nvSpPr>
          <p:spPr>
            <a:xfrm>
              <a:off x="8572884" y="328914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414;p24">
              <a:extLst>
                <a:ext uri="{FF2B5EF4-FFF2-40B4-BE49-F238E27FC236}">
                  <a16:creationId xmlns:a16="http://schemas.microsoft.com/office/drawing/2014/main" id="{BDA102C9-E6C6-4C92-82A9-E61CB1E6885C}"/>
                </a:ext>
              </a:extLst>
            </p:cNvPr>
            <p:cNvSpPr/>
            <p:nvPr/>
          </p:nvSpPr>
          <p:spPr>
            <a:xfrm>
              <a:off x="7676854" y="463019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415;p24">
              <a:extLst>
                <a:ext uri="{FF2B5EF4-FFF2-40B4-BE49-F238E27FC236}">
                  <a16:creationId xmlns:a16="http://schemas.microsoft.com/office/drawing/2014/main" id="{15223A4D-639A-4661-83F4-21D7E0052F28}"/>
                </a:ext>
              </a:extLst>
            </p:cNvPr>
            <p:cNvSpPr/>
            <p:nvPr/>
          </p:nvSpPr>
          <p:spPr>
            <a:xfrm>
              <a:off x="5182892" y="462373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Google Shape;416;p24">
            <a:extLst>
              <a:ext uri="{FF2B5EF4-FFF2-40B4-BE49-F238E27FC236}">
                <a16:creationId xmlns:a16="http://schemas.microsoft.com/office/drawing/2014/main" id="{8F17DC29-5725-4B53-BF01-38D1BA38CD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9998"/>
            <a:ext cx="6823801" cy="539998"/>
          </a:xfrm>
        </p:spPr>
        <p:txBody>
          <a:bodyPr anchor="ctr"/>
          <a:lstStyle>
            <a:lvl1pPr>
              <a:defRPr sz="3000"/>
            </a:lvl1pPr>
          </a:lstStyle>
          <a:p>
            <a:pPr lvl="0"/>
            <a:endParaRPr lang="es-PE"/>
          </a:p>
        </p:txBody>
      </p:sp>
      <p:sp>
        <p:nvSpPr>
          <p:cNvPr id="17" name="Google Shape;417;p24">
            <a:extLst>
              <a:ext uri="{FF2B5EF4-FFF2-40B4-BE49-F238E27FC236}">
                <a16:creationId xmlns:a16="http://schemas.microsoft.com/office/drawing/2014/main" id="{F966CFC8-8FB0-4022-953C-A7C9A136974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70997" y="1939323"/>
            <a:ext cx="2823895" cy="1647300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8" name="Google Shape;418;p24">
            <a:extLst>
              <a:ext uri="{FF2B5EF4-FFF2-40B4-BE49-F238E27FC236}">
                <a16:creationId xmlns:a16="http://schemas.microsoft.com/office/drawing/2014/main" id="{EEFBEF00-F120-4041-BE1E-DE0C10FAAFB8}"/>
              </a:ext>
            </a:extLst>
          </p:cNvPr>
          <p:cNvSpPr/>
          <p:nvPr/>
        </p:nvSpPr>
        <p:spPr>
          <a:xfrm rot="5400013">
            <a:off x="6966823" y="-287131"/>
            <a:ext cx="1565699" cy="88650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3A3A5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7757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_1_1_1_1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82835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DAD7A7BA-3D11-4DEA-A9B4-641E8094AD9F}"/>
              </a:ext>
            </a:extLst>
          </p:cNvPr>
          <p:cNvSpPr/>
          <p:nvPr/>
        </p:nvSpPr>
        <p:spPr>
          <a:xfrm>
            <a:off x="36511" y="0"/>
            <a:ext cx="9144000" cy="9429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60"/>
              <a:gd name="f7" fmla="val 594"/>
              <a:gd name="f8" fmla="+- 0 0 -90"/>
              <a:gd name="f9" fmla="*/ f3 1 5760"/>
              <a:gd name="f10" fmla="*/ f4 1 594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5760"/>
              <a:gd name="f19" fmla="*/ f15 1 594"/>
              <a:gd name="f20" fmla="*/ 0 f16 1"/>
              <a:gd name="f21" fmla="*/ 0 f15 1"/>
              <a:gd name="f22" fmla="*/ 5760 f16 1"/>
              <a:gd name="f23" fmla="*/ 594 f15 1"/>
              <a:gd name="f24" fmla="+- f17 0 f1"/>
              <a:gd name="f25" fmla="*/ f20 1 5760"/>
              <a:gd name="f26" fmla="*/ f21 1 594"/>
              <a:gd name="f27" fmla="*/ f22 1 5760"/>
              <a:gd name="f28" fmla="*/ f23 1 594"/>
              <a:gd name="f29" fmla="*/ 0 1 f18"/>
              <a:gd name="f30" fmla="*/ f12 1 f18"/>
              <a:gd name="f31" fmla="*/ 0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  <a:cxn ang="f24">
                <a:pos x="f41" y="f42"/>
              </a:cxn>
            </a:cxnLst>
            <a:rect l="f37" t="f40" r="f38" b="f39"/>
            <a:pathLst>
              <a:path w="5760" h="594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DDE1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03FDC4-CFB1-49B7-BDE1-A5A218B568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84462"/>
          </a:xfrm>
        </p:spPr>
        <p:txBody>
          <a:bodyPr anchor="ctr"/>
          <a:lstStyle>
            <a:lvl1pPr>
              <a:defRPr lang="en-US">
                <a:solidFill>
                  <a:srgbClr val="606089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 Free PPT _ 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3FCC01-F7A0-4DBD-8C49-77E1B0D8CB8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532" y="1131588"/>
            <a:ext cx="8496943" cy="460647"/>
          </a:xfrm>
        </p:spPr>
        <p:txBody>
          <a:bodyPr anchor="ctr"/>
          <a:lstStyle>
            <a:lvl1pPr marL="0" indent="0">
              <a:buNone/>
              <a:defRPr lang="en-US" sz="2000">
                <a:solidFill>
                  <a:srgbClr val="606089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EEDAB0-36BD-43B5-B29B-0BBF7E877CC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5883" y="1808262"/>
            <a:ext cx="8496943" cy="2995738"/>
          </a:xfrm>
        </p:spPr>
        <p:txBody>
          <a:bodyPr lIns="395999"/>
          <a:lstStyle>
            <a:lvl1pPr marL="0" indent="0">
              <a:buNone/>
              <a:defRPr lang="en-US" sz="1400">
                <a:solidFill>
                  <a:srgbClr val="606089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38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>
            <a:extLst>
              <a:ext uri="{FF2B5EF4-FFF2-40B4-BE49-F238E27FC236}">
                <a16:creationId xmlns:a16="http://schemas.microsoft.com/office/drawing/2014/main" id="{5CABA741-A614-4EA8-AF53-2F8427E3023A}"/>
              </a:ext>
            </a:extLst>
          </p:cNvPr>
          <p:cNvSpPr/>
          <p:nvPr/>
        </p:nvSpPr>
        <p:spPr>
          <a:xfrm>
            <a:off x="30056" y="-28465"/>
            <a:ext cx="9144000" cy="9413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60"/>
              <a:gd name="f7" fmla="val 593"/>
              <a:gd name="f8" fmla="+- 0 0 -90"/>
              <a:gd name="f9" fmla="*/ f3 1 5760"/>
              <a:gd name="f10" fmla="*/ f4 1 593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5760"/>
              <a:gd name="f19" fmla="*/ f15 1 593"/>
              <a:gd name="f20" fmla="*/ 0 f16 1"/>
              <a:gd name="f21" fmla="*/ 0 f15 1"/>
              <a:gd name="f22" fmla="*/ 5760 f16 1"/>
              <a:gd name="f23" fmla="*/ 593 f15 1"/>
              <a:gd name="f24" fmla="+- f17 0 f1"/>
              <a:gd name="f25" fmla="*/ f20 1 5760"/>
              <a:gd name="f26" fmla="*/ f21 1 593"/>
              <a:gd name="f27" fmla="*/ f22 1 5760"/>
              <a:gd name="f28" fmla="*/ f23 1 593"/>
              <a:gd name="f29" fmla="*/ 0 1 f18"/>
              <a:gd name="f30" fmla="*/ f12 1 f18"/>
              <a:gd name="f31" fmla="*/ 0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  <a:cxn ang="f24">
                <a:pos x="f41" y="f42"/>
              </a:cxn>
            </a:cxnLst>
            <a:rect l="f37" t="f40" r="f38" b="f39"/>
            <a:pathLst>
              <a:path w="5760" h="593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DDE1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696C03-7601-4E37-B63B-A51C3AD062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84462"/>
          </a:xfrm>
        </p:spPr>
        <p:txBody>
          <a:bodyPr anchor="ctr"/>
          <a:lstStyle>
            <a:lvl1pPr>
              <a:defRPr lang="en-US">
                <a:solidFill>
                  <a:srgbClr val="606089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 Free PPT _ Click to add title</a:t>
            </a:r>
          </a:p>
        </p:txBody>
      </p:sp>
      <p:sp>
        <p:nvSpPr>
          <p:cNvPr id="4" name="AutoShape 12">
            <a:extLst>
              <a:ext uri="{FF2B5EF4-FFF2-40B4-BE49-F238E27FC236}">
                <a16:creationId xmlns:a16="http://schemas.microsoft.com/office/drawing/2014/main" id="{BEBB9EB1-AD52-445A-A236-C50C21A1E58B}"/>
              </a:ext>
            </a:extLst>
          </p:cNvPr>
          <p:cNvSpPr/>
          <p:nvPr/>
        </p:nvSpPr>
        <p:spPr>
          <a:xfrm>
            <a:off x="216008" y="2283714"/>
            <a:ext cx="9144000" cy="9413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15272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0;p5">
            <a:extLst>
              <a:ext uri="{FF2B5EF4-FFF2-40B4-BE49-F238E27FC236}">
                <a16:creationId xmlns:a16="http://schemas.microsoft.com/office/drawing/2014/main" id="{AA349A79-26F3-4BD7-BC75-1AC9E173CBF0}"/>
              </a:ext>
            </a:extLst>
          </p:cNvPr>
          <p:cNvGrpSpPr/>
          <p:nvPr/>
        </p:nvGrpSpPr>
        <p:grpSpPr>
          <a:xfrm>
            <a:off x="203024" y="203097"/>
            <a:ext cx="8737796" cy="4737433"/>
            <a:chOff x="203024" y="203097"/>
            <a:chExt cx="8737796" cy="4737433"/>
          </a:xfrm>
        </p:grpSpPr>
        <p:sp>
          <p:nvSpPr>
            <p:cNvPr id="3" name="Google Shape;61;p5">
              <a:extLst>
                <a:ext uri="{FF2B5EF4-FFF2-40B4-BE49-F238E27FC236}">
                  <a16:creationId xmlns:a16="http://schemas.microsoft.com/office/drawing/2014/main" id="{30673CFF-A28F-494F-AFCD-D795CB1747FE}"/>
                </a:ext>
              </a:extLst>
            </p:cNvPr>
            <p:cNvSpPr/>
            <p:nvPr/>
          </p:nvSpPr>
          <p:spPr>
            <a:xfrm>
              <a:off x="203024" y="203097"/>
              <a:ext cx="8737796" cy="4737433"/>
            </a:xfrm>
            <a:prstGeom prst="rect">
              <a:avLst/>
            </a:prstGeom>
            <a:solidFill>
              <a:srgbClr val="F8F0F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62;p5">
              <a:extLst>
                <a:ext uri="{FF2B5EF4-FFF2-40B4-BE49-F238E27FC236}">
                  <a16:creationId xmlns:a16="http://schemas.microsoft.com/office/drawing/2014/main" id="{249C923C-179F-4DC4-97A1-838B7EFCA88B}"/>
                </a:ext>
              </a:extLst>
            </p:cNvPr>
            <p:cNvSpPr/>
            <p:nvPr/>
          </p:nvSpPr>
          <p:spPr>
            <a:xfrm>
              <a:off x="2000149" y="440822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63;p5">
              <a:extLst>
                <a:ext uri="{FF2B5EF4-FFF2-40B4-BE49-F238E27FC236}">
                  <a16:creationId xmlns:a16="http://schemas.microsoft.com/office/drawing/2014/main" id="{04BCAC48-0A65-42B4-A560-900E9D6407EE}"/>
                </a:ext>
              </a:extLst>
            </p:cNvPr>
            <p:cNvSpPr/>
            <p:nvPr/>
          </p:nvSpPr>
          <p:spPr>
            <a:xfrm>
              <a:off x="780248" y="418635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64;p5">
              <a:extLst>
                <a:ext uri="{FF2B5EF4-FFF2-40B4-BE49-F238E27FC236}">
                  <a16:creationId xmlns:a16="http://schemas.microsoft.com/office/drawing/2014/main" id="{86413FE7-25CA-4D14-B46F-FFC5F3B207F2}"/>
                </a:ext>
              </a:extLst>
            </p:cNvPr>
            <p:cNvSpPr/>
            <p:nvPr/>
          </p:nvSpPr>
          <p:spPr>
            <a:xfrm>
              <a:off x="462247" y="240920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65;p5">
              <a:extLst>
                <a:ext uri="{FF2B5EF4-FFF2-40B4-BE49-F238E27FC236}">
                  <a16:creationId xmlns:a16="http://schemas.microsoft.com/office/drawing/2014/main" id="{F52B411F-722A-4CC6-A985-65D82DC21ED7}"/>
                </a:ext>
              </a:extLst>
            </p:cNvPr>
            <p:cNvSpPr/>
            <p:nvPr/>
          </p:nvSpPr>
          <p:spPr>
            <a:xfrm>
              <a:off x="1588303" y="147380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66;p5">
              <a:extLst>
                <a:ext uri="{FF2B5EF4-FFF2-40B4-BE49-F238E27FC236}">
                  <a16:creationId xmlns:a16="http://schemas.microsoft.com/office/drawing/2014/main" id="{7DBF1E2F-6B32-4AA9-93B9-EA3170AAFEAB}"/>
                </a:ext>
              </a:extLst>
            </p:cNvPr>
            <p:cNvSpPr/>
            <p:nvPr/>
          </p:nvSpPr>
          <p:spPr>
            <a:xfrm>
              <a:off x="4296893" y="559969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67;p5">
              <a:extLst>
                <a:ext uri="{FF2B5EF4-FFF2-40B4-BE49-F238E27FC236}">
                  <a16:creationId xmlns:a16="http://schemas.microsoft.com/office/drawing/2014/main" id="{C3B4980E-F809-4D30-BCD8-C441373E575A}"/>
                </a:ext>
              </a:extLst>
            </p:cNvPr>
            <p:cNvSpPr/>
            <p:nvPr/>
          </p:nvSpPr>
          <p:spPr>
            <a:xfrm>
              <a:off x="6231288" y="57486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68;p5">
              <a:extLst>
                <a:ext uri="{FF2B5EF4-FFF2-40B4-BE49-F238E27FC236}">
                  <a16:creationId xmlns:a16="http://schemas.microsoft.com/office/drawing/2014/main" id="{CD17F514-2246-4CDD-99A0-166A0B480A73}"/>
                </a:ext>
              </a:extLst>
            </p:cNvPr>
            <p:cNvSpPr/>
            <p:nvPr/>
          </p:nvSpPr>
          <p:spPr>
            <a:xfrm>
              <a:off x="4599377" y="171664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69;p5">
              <a:extLst>
                <a:ext uri="{FF2B5EF4-FFF2-40B4-BE49-F238E27FC236}">
                  <a16:creationId xmlns:a16="http://schemas.microsoft.com/office/drawing/2014/main" id="{C997043D-EB12-4573-B190-45B7EA550085}"/>
                </a:ext>
              </a:extLst>
            </p:cNvPr>
            <p:cNvSpPr/>
            <p:nvPr/>
          </p:nvSpPr>
          <p:spPr>
            <a:xfrm>
              <a:off x="8444072" y="142763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70;p5">
              <a:extLst>
                <a:ext uri="{FF2B5EF4-FFF2-40B4-BE49-F238E27FC236}">
                  <a16:creationId xmlns:a16="http://schemas.microsoft.com/office/drawing/2014/main" id="{95433920-C8DC-4AEA-8E59-C594A7B3030C}"/>
                </a:ext>
              </a:extLst>
            </p:cNvPr>
            <p:cNvSpPr/>
            <p:nvPr/>
          </p:nvSpPr>
          <p:spPr>
            <a:xfrm>
              <a:off x="8572884" y="328914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71;p5">
              <a:extLst>
                <a:ext uri="{FF2B5EF4-FFF2-40B4-BE49-F238E27FC236}">
                  <a16:creationId xmlns:a16="http://schemas.microsoft.com/office/drawing/2014/main" id="{9A2FA014-0AED-4977-9D12-11BC3D13D9F9}"/>
                </a:ext>
              </a:extLst>
            </p:cNvPr>
            <p:cNvSpPr/>
            <p:nvPr/>
          </p:nvSpPr>
          <p:spPr>
            <a:xfrm>
              <a:off x="7676854" y="463019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72;p5">
              <a:extLst>
                <a:ext uri="{FF2B5EF4-FFF2-40B4-BE49-F238E27FC236}">
                  <a16:creationId xmlns:a16="http://schemas.microsoft.com/office/drawing/2014/main" id="{A8094B15-D409-4BB3-89A2-E3425535261A}"/>
                </a:ext>
              </a:extLst>
            </p:cNvPr>
            <p:cNvSpPr/>
            <p:nvPr/>
          </p:nvSpPr>
          <p:spPr>
            <a:xfrm>
              <a:off x="5182892" y="462373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" name="Google Shape;73;p5">
            <a:extLst>
              <a:ext uri="{FF2B5EF4-FFF2-40B4-BE49-F238E27FC236}">
                <a16:creationId xmlns:a16="http://schemas.microsoft.com/office/drawing/2014/main" id="{019405C9-2377-4A94-BC86-225AAB89E0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9998"/>
            <a:ext cx="6690299" cy="539998"/>
          </a:xfrm>
        </p:spPr>
        <p:txBody>
          <a:bodyPr anchor="ctr"/>
          <a:lstStyle>
            <a:lvl1pPr>
              <a:defRPr sz="3000"/>
            </a:lvl1pPr>
          </a:lstStyle>
          <a:p>
            <a:pPr lvl="0"/>
            <a:endParaRPr lang="es-PE"/>
          </a:p>
        </p:txBody>
      </p:sp>
      <p:sp>
        <p:nvSpPr>
          <p:cNvPr id="16" name="Google Shape;74;p5">
            <a:extLst>
              <a:ext uri="{FF2B5EF4-FFF2-40B4-BE49-F238E27FC236}">
                <a16:creationId xmlns:a16="http://schemas.microsoft.com/office/drawing/2014/main" id="{A60B88AA-6E8B-4226-BD43-304741DAE15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1801797"/>
            <a:ext cx="3537603" cy="8417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400">
                <a:latin typeface="Vibur"/>
                <a:ea typeface="Vibur"/>
                <a:cs typeface="Vibur"/>
              </a:defRPr>
            </a:lvl1pPr>
          </a:lstStyle>
          <a:p>
            <a:pPr lvl="0"/>
            <a:endParaRPr lang="es-PE"/>
          </a:p>
        </p:txBody>
      </p:sp>
      <p:sp>
        <p:nvSpPr>
          <p:cNvPr id="17" name="Google Shape;75;p5">
            <a:extLst>
              <a:ext uri="{FF2B5EF4-FFF2-40B4-BE49-F238E27FC236}">
                <a16:creationId xmlns:a16="http://schemas.microsoft.com/office/drawing/2014/main" id="{E49D4482-8EF8-42ED-9BBA-0E38418B7EF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86398" y="1801797"/>
            <a:ext cx="3537603" cy="8417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400">
                <a:latin typeface="Vibur"/>
                <a:ea typeface="Vibur"/>
                <a:cs typeface="Vibur"/>
              </a:defRPr>
            </a:lvl1pPr>
          </a:lstStyle>
          <a:p>
            <a:pPr lvl="0"/>
            <a:endParaRPr lang="es-PE"/>
          </a:p>
        </p:txBody>
      </p:sp>
      <p:sp>
        <p:nvSpPr>
          <p:cNvPr id="18" name="Google Shape;76;p5">
            <a:extLst>
              <a:ext uri="{FF2B5EF4-FFF2-40B4-BE49-F238E27FC236}">
                <a16:creationId xmlns:a16="http://schemas.microsoft.com/office/drawing/2014/main" id="{8ADEEB4F-6EDF-4520-B043-FA27C403793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678853"/>
            <a:ext cx="3537603" cy="960302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9" name="Google Shape;77;p5">
            <a:extLst>
              <a:ext uri="{FF2B5EF4-FFF2-40B4-BE49-F238E27FC236}">
                <a16:creationId xmlns:a16="http://schemas.microsoft.com/office/drawing/2014/main" id="{0582E761-C816-4E02-B29D-06D2F89AE53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86398" y="2678853"/>
            <a:ext cx="3537603" cy="960302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20" name="Google Shape;78;p5">
            <a:extLst>
              <a:ext uri="{FF2B5EF4-FFF2-40B4-BE49-F238E27FC236}">
                <a16:creationId xmlns:a16="http://schemas.microsoft.com/office/drawing/2014/main" id="{A37FF98F-E99E-4673-9B47-0370204F17EF}"/>
              </a:ext>
            </a:extLst>
          </p:cNvPr>
          <p:cNvSpPr/>
          <p:nvPr/>
        </p:nvSpPr>
        <p:spPr>
          <a:xfrm rot="5400013">
            <a:off x="6966823" y="-287131"/>
            <a:ext cx="1565699" cy="88650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3A3A5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58077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FF49E956-E1A0-46F2-B586-5BC3F456A580}"/>
              </a:ext>
            </a:extLst>
          </p:cNvPr>
          <p:cNvSpPr/>
          <p:nvPr/>
        </p:nvSpPr>
        <p:spPr>
          <a:xfrm>
            <a:off x="0" y="4636"/>
            <a:ext cx="9144000" cy="936107"/>
          </a:xfrm>
          <a:prstGeom prst="rect">
            <a:avLst/>
          </a:prstGeom>
          <a:solidFill>
            <a:srgbClr val="EB5D0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93B5B3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953FFCE-39B9-4840-B1CD-2336A1B660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84462"/>
          </a:xfrm>
        </p:spPr>
        <p:txBody>
          <a:bodyPr anchor="ctr"/>
          <a:lstStyle>
            <a:lvl1pPr>
              <a:defRPr lang="en-US">
                <a:solidFill>
                  <a:srgbClr val="606089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 Free PPT _ Click to add title</a:t>
            </a:r>
          </a:p>
        </p:txBody>
      </p:sp>
      <p:grpSp>
        <p:nvGrpSpPr>
          <p:cNvPr id="4" name="Grupo 13">
            <a:extLst>
              <a:ext uri="{FF2B5EF4-FFF2-40B4-BE49-F238E27FC236}">
                <a16:creationId xmlns:a16="http://schemas.microsoft.com/office/drawing/2014/main" id="{3736AC1D-70DB-4E82-AFD8-192994B41B1B}"/>
              </a:ext>
            </a:extLst>
          </p:cNvPr>
          <p:cNvGrpSpPr/>
          <p:nvPr/>
        </p:nvGrpSpPr>
        <p:grpSpPr>
          <a:xfrm>
            <a:off x="8388422" y="81939"/>
            <a:ext cx="572386" cy="720583"/>
            <a:chOff x="8388422" y="81939"/>
            <a:chExt cx="572386" cy="72058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BB3A259-19BA-4B42-AFCB-6BC5B843FCCF}"/>
                </a:ext>
              </a:extLst>
            </p:cNvPr>
            <p:cNvSpPr/>
            <p:nvPr/>
          </p:nvSpPr>
          <p:spPr>
            <a:xfrm>
              <a:off x="8448726" y="411059"/>
              <a:ext cx="264727" cy="3107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127"/>
                <a:gd name="f8" fmla="val 84"/>
                <a:gd name="f9" fmla="val 42"/>
                <a:gd name="f10" fmla="val 36"/>
                <a:gd name="f11" fmla="val 72"/>
                <a:gd name="f12" fmla="val 37"/>
                <a:gd name="f13" fmla="+- 0 0 -90"/>
                <a:gd name="f14" fmla="*/ f3 1 108"/>
                <a:gd name="f15" fmla="*/ f4 1 12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08"/>
                <a:gd name="f24" fmla="*/ f20 1 127"/>
                <a:gd name="f25" fmla="*/ 0 f21 1"/>
                <a:gd name="f26" fmla="*/ 127 f20 1"/>
                <a:gd name="f27" fmla="*/ 0 f20 1"/>
                <a:gd name="f28" fmla="*/ 108 f21 1"/>
                <a:gd name="f29" fmla="+- f22 0 f1"/>
                <a:gd name="f30" fmla="*/ f25 1 108"/>
                <a:gd name="f31" fmla="*/ f26 1 127"/>
                <a:gd name="f32" fmla="*/ f27 1 127"/>
                <a:gd name="f33" fmla="*/ f28 1 10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108" h="127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93B5B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83DEF5A-377E-4DCF-9AE2-B41843AF28C2}"/>
                </a:ext>
              </a:extLst>
            </p:cNvPr>
            <p:cNvSpPr/>
            <p:nvPr/>
          </p:nvSpPr>
          <p:spPr>
            <a:xfrm>
              <a:off x="8446687" y="236280"/>
              <a:ext cx="271878" cy="1512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1"/>
                <a:gd name="f7" fmla="val 62"/>
                <a:gd name="f8" fmla="val 109"/>
                <a:gd name="f9" fmla="val 73"/>
                <a:gd name="f10" fmla="val 38"/>
                <a:gd name="f11" fmla="val 1"/>
                <a:gd name="f12" fmla="val 49"/>
                <a:gd name="f13" fmla="val 2"/>
                <a:gd name="f14" fmla="val 37"/>
                <a:gd name="f15" fmla="val 8"/>
                <a:gd name="f16" fmla="val 26"/>
                <a:gd name="f17" fmla="val 13"/>
                <a:gd name="f18" fmla="val 18"/>
                <a:gd name="f19" fmla="val 19"/>
                <a:gd name="f20" fmla="val 11"/>
                <a:gd name="f21" fmla="val 28"/>
                <a:gd name="f22" fmla="val 6"/>
                <a:gd name="f23" fmla="val 33"/>
                <a:gd name="f24" fmla="val 3"/>
                <a:gd name="f25" fmla="val 39"/>
                <a:gd name="f26" fmla="val 46"/>
                <a:gd name="f27" fmla="val 51"/>
                <a:gd name="f28" fmla="val 56"/>
                <a:gd name="f29" fmla="val 61"/>
                <a:gd name="f30" fmla="val 78"/>
                <a:gd name="f31" fmla="val 90"/>
                <a:gd name="f32" fmla="val 9"/>
                <a:gd name="f33" fmla="val 99"/>
                <a:gd name="f34" fmla="val 22"/>
                <a:gd name="f35" fmla="val 108"/>
                <a:gd name="f36" fmla="val 34"/>
                <a:gd name="f37" fmla="val 47"/>
                <a:gd name="f38" fmla="+- 0 0 -90"/>
                <a:gd name="f39" fmla="*/ f3 1 111"/>
                <a:gd name="f40" fmla="*/ f4 1 62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11"/>
                <a:gd name="f49" fmla="*/ f45 1 62"/>
                <a:gd name="f50" fmla="*/ 109 f46 1"/>
                <a:gd name="f51" fmla="*/ 62 f45 1"/>
                <a:gd name="f52" fmla="*/ 1 f46 1"/>
                <a:gd name="f53" fmla="*/ 8 f46 1"/>
                <a:gd name="f54" fmla="*/ 26 f45 1"/>
                <a:gd name="f55" fmla="*/ 28 f46 1"/>
                <a:gd name="f56" fmla="*/ 6 f45 1"/>
                <a:gd name="f57" fmla="*/ 46 f46 1"/>
                <a:gd name="f58" fmla="*/ 1 f45 1"/>
                <a:gd name="f59" fmla="*/ 61 f46 1"/>
                <a:gd name="f60" fmla="*/ 99 f46 1"/>
                <a:gd name="f61" fmla="*/ 22 f45 1"/>
                <a:gd name="f62" fmla="+- f47 0 f1"/>
                <a:gd name="f63" fmla="*/ f50 1 111"/>
                <a:gd name="f64" fmla="*/ f51 1 62"/>
                <a:gd name="f65" fmla="*/ f52 1 111"/>
                <a:gd name="f66" fmla="*/ f53 1 111"/>
                <a:gd name="f67" fmla="*/ f54 1 62"/>
                <a:gd name="f68" fmla="*/ f55 1 111"/>
                <a:gd name="f69" fmla="*/ f56 1 62"/>
                <a:gd name="f70" fmla="*/ f57 1 111"/>
                <a:gd name="f71" fmla="*/ f58 1 62"/>
                <a:gd name="f72" fmla="*/ f59 1 111"/>
                <a:gd name="f73" fmla="*/ f60 1 111"/>
                <a:gd name="f74" fmla="*/ f61 1 62"/>
                <a:gd name="f75" fmla="*/ 0 1 f48"/>
                <a:gd name="f76" fmla="*/ f42 1 f48"/>
                <a:gd name="f77" fmla="*/ 0 1 f49"/>
                <a:gd name="f78" fmla="*/ f43 1 f49"/>
                <a:gd name="f79" fmla="*/ f63 1 f48"/>
                <a:gd name="f80" fmla="*/ f64 1 f49"/>
                <a:gd name="f81" fmla="*/ f65 1 f48"/>
                <a:gd name="f82" fmla="*/ f66 1 f48"/>
                <a:gd name="f83" fmla="*/ f67 1 f49"/>
                <a:gd name="f84" fmla="*/ f68 1 f48"/>
                <a:gd name="f85" fmla="*/ f69 1 f49"/>
                <a:gd name="f86" fmla="*/ f70 1 f48"/>
                <a:gd name="f87" fmla="*/ f71 1 f49"/>
                <a:gd name="f88" fmla="*/ f72 1 f48"/>
                <a:gd name="f89" fmla="*/ f73 1 f48"/>
                <a:gd name="f90" fmla="*/ f74 1 f49"/>
                <a:gd name="f91" fmla="*/ f75 f39 1"/>
                <a:gd name="f92" fmla="*/ f76 f39 1"/>
                <a:gd name="f93" fmla="*/ f78 f40 1"/>
                <a:gd name="f94" fmla="*/ f77 f40 1"/>
                <a:gd name="f95" fmla="*/ f79 f39 1"/>
                <a:gd name="f96" fmla="*/ f80 f40 1"/>
                <a:gd name="f97" fmla="*/ f81 f39 1"/>
                <a:gd name="f98" fmla="*/ f82 f39 1"/>
                <a:gd name="f99" fmla="*/ f83 f40 1"/>
                <a:gd name="f100" fmla="*/ f84 f39 1"/>
                <a:gd name="f101" fmla="*/ f85 f40 1"/>
                <a:gd name="f102" fmla="*/ f86 f39 1"/>
                <a:gd name="f103" fmla="*/ f87 f40 1"/>
                <a:gd name="f104" fmla="*/ f88 f39 1"/>
                <a:gd name="f105" fmla="*/ f89 f39 1"/>
                <a:gd name="f106" fmla="*/ f9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5" y="f96"/>
                </a:cxn>
                <a:cxn ang="f62">
                  <a:pos x="f97" y="f96"/>
                </a:cxn>
                <a:cxn ang="f62">
                  <a:pos x="f98" y="f99"/>
                </a:cxn>
                <a:cxn ang="f62">
                  <a:pos x="f100" y="f101"/>
                </a:cxn>
                <a:cxn ang="f62">
                  <a:pos x="f102" y="f103"/>
                </a:cxn>
                <a:cxn ang="f62">
                  <a:pos x="f104" y="f103"/>
                </a:cxn>
                <a:cxn ang="f62">
                  <a:pos x="f105" y="f106"/>
                </a:cxn>
                <a:cxn ang="f62">
                  <a:pos x="f95" y="f96"/>
                </a:cxn>
              </a:cxnLst>
              <a:rect l="f91" t="f94" r="f92" b="f93"/>
              <a:pathLst>
                <a:path w="111" h="62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5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11"/>
                    <a:pt x="f26" y="f11"/>
                  </a:cubicBezTo>
                  <a:cubicBezTo>
                    <a:pt x="f27" y="f13"/>
                    <a:pt x="f28" y="f13"/>
                    <a:pt x="f29" y="f11"/>
                  </a:cubicBezTo>
                  <a:cubicBezTo>
                    <a:pt x="f30" y="f5"/>
                    <a:pt x="f31" y="f32"/>
                    <a:pt x="f33" y="f34"/>
                  </a:cubicBezTo>
                  <a:cubicBezTo>
                    <a:pt x="f35" y="f36"/>
                    <a:pt x="f6" y="f37"/>
                    <a:pt x="f8" y="f7"/>
                  </a:cubicBezTo>
                  <a:close/>
                </a:path>
              </a:pathLst>
            </a:custGeom>
            <a:solidFill>
              <a:srgbClr val="93B5B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D549A7C-45BB-41B9-8B2A-85CEECD5CD1A}"/>
                </a:ext>
              </a:extLst>
            </p:cNvPr>
            <p:cNvSpPr/>
            <p:nvPr/>
          </p:nvSpPr>
          <p:spPr>
            <a:xfrm>
              <a:off x="8690969" y="81939"/>
              <a:ext cx="269839" cy="1829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"/>
                <a:gd name="f7" fmla="val 75"/>
                <a:gd name="f8" fmla="val 93"/>
                <a:gd name="f9" fmla="val 71"/>
                <a:gd name="f10" fmla="val 76"/>
                <a:gd name="f11" fmla="val 67"/>
                <a:gd name="f12" fmla="val 60"/>
                <a:gd name="f13" fmla="val 64"/>
                <a:gd name="f14" fmla="val 41"/>
                <a:gd name="f15" fmla="val 59"/>
                <a:gd name="f16" fmla="val 23"/>
                <a:gd name="f17" fmla="val 55"/>
                <a:gd name="f18" fmla="val 4"/>
                <a:gd name="f19" fmla="val 50"/>
                <a:gd name="f20" fmla="val 1"/>
                <a:gd name="f21" fmla="val 49"/>
                <a:gd name="f22" fmla="val 45"/>
                <a:gd name="f23" fmla="val 40"/>
                <a:gd name="f24" fmla="val 35"/>
                <a:gd name="f25" fmla="val 30"/>
                <a:gd name="f26" fmla="val 27"/>
                <a:gd name="f27" fmla="val 25"/>
                <a:gd name="f28" fmla="val 5"/>
                <a:gd name="f29" fmla="val 24"/>
                <a:gd name="f30" fmla="val 26"/>
                <a:gd name="f31" fmla="val 19"/>
                <a:gd name="f32" fmla="val 48"/>
                <a:gd name="f33" fmla="val 14"/>
                <a:gd name="f34" fmla="val 70"/>
                <a:gd name="f35" fmla="val 9"/>
                <a:gd name="f36" fmla="val 83"/>
                <a:gd name="f37" fmla="val 6"/>
                <a:gd name="f38" fmla="val 96"/>
                <a:gd name="f39" fmla="val 3"/>
                <a:gd name="f40" fmla="+- 0 0 -90"/>
                <a:gd name="f41" fmla="*/ f3 1 110"/>
                <a:gd name="f42" fmla="*/ f4 1 75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110"/>
                <a:gd name="f51" fmla="*/ f47 1 75"/>
                <a:gd name="f52" fmla="*/ 110 f48 1"/>
                <a:gd name="f53" fmla="*/ 75 f47 1"/>
                <a:gd name="f54" fmla="*/ 60 f48 1"/>
                <a:gd name="f55" fmla="*/ 64 f47 1"/>
                <a:gd name="f56" fmla="*/ 4 f48 1"/>
                <a:gd name="f57" fmla="*/ 50 f47 1"/>
                <a:gd name="f58" fmla="*/ 0 f48 1"/>
                <a:gd name="f59" fmla="*/ 45 f47 1"/>
                <a:gd name="f60" fmla="*/ 30 f47 1"/>
                <a:gd name="f61" fmla="*/ 5 f48 1"/>
                <a:gd name="f62" fmla="*/ 24 f47 1"/>
                <a:gd name="f63" fmla="*/ 70 f48 1"/>
                <a:gd name="f64" fmla="*/ 9 f47 1"/>
                <a:gd name="f65" fmla="*/ 0 f47 1"/>
                <a:gd name="f66" fmla="+- f49 0 f1"/>
                <a:gd name="f67" fmla="*/ f52 1 110"/>
                <a:gd name="f68" fmla="*/ f53 1 75"/>
                <a:gd name="f69" fmla="*/ f54 1 110"/>
                <a:gd name="f70" fmla="*/ f55 1 75"/>
                <a:gd name="f71" fmla="*/ f56 1 110"/>
                <a:gd name="f72" fmla="*/ f57 1 75"/>
                <a:gd name="f73" fmla="*/ f58 1 110"/>
                <a:gd name="f74" fmla="*/ f59 1 75"/>
                <a:gd name="f75" fmla="*/ f60 1 75"/>
                <a:gd name="f76" fmla="*/ f61 1 110"/>
                <a:gd name="f77" fmla="*/ f62 1 75"/>
                <a:gd name="f78" fmla="*/ f63 1 110"/>
                <a:gd name="f79" fmla="*/ f64 1 75"/>
                <a:gd name="f80" fmla="*/ f65 1 75"/>
                <a:gd name="f81" fmla="*/ 0 1 f50"/>
                <a:gd name="f82" fmla="*/ f44 1 f50"/>
                <a:gd name="f83" fmla="*/ 0 1 f51"/>
                <a:gd name="f84" fmla="*/ f45 1 f51"/>
                <a:gd name="f85" fmla="*/ f67 1 f50"/>
                <a:gd name="f86" fmla="*/ f68 1 f51"/>
                <a:gd name="f87" fmla="*/ f69 1 f50"/>
                <a:gd name="f88" fmla="*/ f70 1 f51"/>
                <a:gd name="f89" fmla="*/ f71 1 f50"/>
                <a:gd name="f90" fmla="*/ f72 1 f51"/>
                <a:gd name="f91" fmla="*/ f73 1 f50"/>
                <a:gd name="f92" fmla="*/ f74 1 f51"/>
                <a:gd name="f93" fmla="*/ f75 1 f51"/>
                <a:gd name="f94" fmla="*/ f76 1 f50"/>
                <a:gd name="f95" fmla="*/ f77 1 f51"/>
                <a:gd name="f96" fmla="*/ f78 1 f50"/>
                <a:gd name="f97" fmla="*/ f79 1 f51"/>
                <a:gd name="f98" fmla="*/ f80 1 f51"/>
                <a:gd name="f99" fmla="*/ f81 f41 1"/>
                <a:gd name="f100" fmla="*/ f82 f41 1"/>
                <a:gd name="f101" fmla="*/ f84 f42 1"/>
                <a:gd name="f102" fmla="*/ f83 f42 1"/>
                <a:gd name="f103" fmla="*/ f85 f41 1"/>
                <a:gd name="f104" fmla="*/ f86 f42 1"/>
                <a:gd name="f105" fmla="*/ f87 f41 1"/>
                <a:gd name="f106" fmla="*/ f88 f42 1"/>
                <a:gd name="f107" fmla="*/ f89 f41 1"/>
                <a:gd name="f108" fmla="*/ f90 f42 1"/>
                <a:gd name="f109" fmla="*/ f91 f41 1"/>
                <a:gd name="f110" fmla="*/ f92 f42 1"/>
                <a:gd name="f111" fmla="*/ f93 f42 1"/>
                <a:gd name="f112" fmla="*/ f94 f41 1"/>
                <a:gd name="f113" fmla="*/ f95 f42 1"/>
                <a:gd name="f114" fmla="*/ f96 f41 1"/>
                <a:gd name="f115" fmla="*/ f97 f42 1"/>
                <a:gd name="f116" fmla="*/ f98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09" y="f111"/>
                </a:cxn>
                <a:cxn ang="f66">
                  <a:pos x="f112" y="f113"/>
                </a:cxn>
                <a:cxn ang="f66">
                  <a:pos x="f114" y="f115"/>
                </a:cxn>
                <a:cxn ang="f66">
                  <a:pos x="f103" y="f116"/>
                </a:cxn>
                <a:cxn ang="f66">
                  <a:pos x="f103" y="f104"/>
                </a:cxn>
              </a:cxnLst>
              <a:rect l="f99" t="f102" r="f100" b="f101"/>
              <a:pathLst>
                <a:path w="110" h="75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5" y="f21"/>
                    <a:pt x="f5" y="f22"/>
                  </a:cubicBezTo>
                  <a:cubicBezTo>
                    <a:pt x="f5" y="f23"/>
                    <a:pt x="f5" y="f24"/>
                    <a:pt x="f5" y="f25"/>
                  </a:cubicBezTo>
                  <a:cubicBezTo>
                    <a:pt x="f5" y="f26"/>
                    <a:pt x="f20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6" y="f5"/>
                  </a:cubicBezTo>
                  <a:cubicBezTo>
                    <a:pt x="f6" y="f27"/>
                    <a:pt x="f6" y="f19"/>
                    <a:pt x="f6" y="f7"/>
                  </a:cubicBezTo>
                  <a:close/>
                </a:path>
              </a:pathLst>
            </a:custGeom>
            <a:solidFill>
              <a:srgbClr val="93B5B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75A9045-90B7-482C-8DD3-73BA75C65754}"/>
                </a:ext>
              </a:extLst>
            </p:cNvPr>
            <p:cNvSpPr/>
            <p:nvPr/>
          </p:nvSpPr>
          <p:spPr>
            <a:xfrm>
              <a:off x="8448726" y="746305"/>
              <a:ext cx="266767" cy="562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23"/>
                <a:gd name="f8" fmla="val 37"/>
                <a:gd name="f9" fmla="val 72"/>
                <a:gd name="f10" fmla="val 108"/>
                <a:gd name="f11" fmla="val 5"/>
                <a:gd name="f12" fmla="val 10"/>
                <a:gd name="f13" fmla="val 14"/>
                <a:gd name="f14" fmla="val 20"/>
                <a:gd name="f15" fmla="val 102"/>
                <a:gd name="f16" fmla="val 95"/>
                <a:gd name="f17" fmla="val 78"/>
                <a:gd name="f18" fmla="val 62"/>
                <a:gd name="f19" fmla="val 45"/>
                <a:gd name="f20" fmla="val 35"/>
                <a:gd name="f21" fmla="val 24"/>
                <a:gd name="f22" fmla="val 19"/>
                <a:gd name="f23" fmla="val 6"/>
                <a:gd name="f24" fmla="val 3"/>
                <a:gd name="f25" fmla="+- 0 0 -90"/>
                <a:gd name="f26" fmla="*/ f3 1 109"/>
                <a:gd name="f27" fmla="*/ f4 1 23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09"/>
                <a:gd name="f36" fmla="*/ f32 1 23"/>
                <a:gd name="f37" fmla="*/ 0 f33 1"/>
                <a:gd name="f38" fmla="*/ 0 f32 1"/>
                <a:gd name="f39" fmla="*/ 108 f33 1"/>
                <a:gd name="f40" fmla="*/ 14 f32 1"/>
                <a:gd name="f41" fmla="*/ 95 f33 1"/>
                <a:gd name="f42" fmla="*/ 23 f32 1"/>
                <a:gd name="f43" fmla="*/ 45 f33 1"/>
                <a:gd name="f44" fmla="*/ 14 f33 1"/>
                <a:gd name="f45" fmla="*/ 10 f32 1"/>
                <a:gd name="f46" fmla="+- f34 0 f1"/>
                <a:gd name="f47" fmla="*/ f37 1 109"/>
                <a:gd name="f48" fmla="*/ f38 1 23"/>
                <a:gd name="f49" fmla="*/ f39 1 109"/>
                <a:gd name="f50" fmla="*/ f40 1 23"/>
                <a:gd name="f51" fmla="*/ f41 1 109"/>
                <a:gd name="f52" fmla="*/ f42 1 23"/>
                <a:gd name="f53" fmla="*/ f43 1 109"/>
                <a:gd name="f54" fmla="*/ f44 1 109"/>
                <a:gd name="f55" fmla="*/ f45 1 23"/>
                <a:gd name="f56" fmla="*/ 0 1 f35"/>
                <a:gd name="f57" fmla="*/ f29 1 f35"/>
                <a:gd name="f58" fmla="*/ 0 1 f36"/>
                <a:gd name="f59" fmla="*/ f30 1 f36"/>
                <a:gd name="f60" fmla="*/ f47 1 f35"/>
                <a:gd name="f61" fmla="*/ f48 1 f36"/>
                <a:gd name="f62" fmla="*/ f49 1 f35"/>
                <a:gd name="f63" fmla="*/ f50 1 f36"/>
                <a:gd name="f64" fmla="*/ f51 1 f35"/>
                <a:gd name="f65" fmla="*/ f52 1 f36"/>
                <a:gd name="f66" fmla="*/ f53 1 f35"/>
                <a:gd name="f67" fmla="*/ f54 1 f35"/>
                <a:gd name="f68" fmla="*/ f55 1 f36"/>
                <a:gd name="f69" fmla="*/ f56 f26 1"/>
                <a:gd name="f70" fmla="*/ f57 f26 1"/>
                <a:gd name="f71" fmla="*/ f59 f27 1"/>
                <a:gd name="f72" fmla="*/ f58 f27 1"/>
                <a:gd name="f73" fmla="*/ f60 f26 1"/>
                <a:gd name="f74" fmla="*/ f61 f27 1"/>
                <a:gd name="f75" fmla="*/ f62 f26 1"/>
                <a:gd name="f76" fmla="*/ f63 f27 1"/>
                <a:gd name="f77" fmla="*/ f64 f26 1"/>
                <a:gd name="f78" fmla="*/ f65 f27 1"/>
                <a:gd name="f79" fmla="*/ f66 f26 1"/>
                <a:gd name="f80" fmla="*/ f67 f26 1"/>
                <a:gd name="f81" fmla="*/ f68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3" y="f74"/>
                </a:cxn>
                <a:cxn ang="f46">
                  <a:pos x="f75" y="f74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9" y="f78"/>
                </a:cxn>
                <a:cxn ang="f46">
                  <a:pos x="f80" y="f78"/>
                </a:cxn>
                <a:cxn ang="f46">
                  <a:pos x="f73" y="f81"/>
                </a:cxn>
                <a:cxn ang="f46">
                  <a:pos x="f73" y="f74"/>
                </a:cxn>
              </a:cxnLst>
              <a:rect l="f69" t="f72" r="f70" b="f71"/>
              <a:pathLst>
                <a:path w="109" h="23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0" y="f11"/>
                    <a:pt x="f6" y="f12"/>
                    <a:pt x="f10" y="f13"/>
                  </a:cubicBezTo>
                  <a:cubicBezTo>
                    <a:pt x="f10" y="f14"/>
                    <a:pt x="f15" y="f7"/>
                    <a:pt x="f16" y="f7"/>
                  </a:cubicBezTo>
                  <a:cubicBezTo>
                    <a:pt x="f17" y="f7"/>
                    <a:pt x="f18" y="f7"/>
                    <a:pt x="f19" y="f7"/>
                  </a:cubicBezTo>
                  <a:cubicBezTo>
                    <a:pt x="f20" y="f7"/>
                    <a:pt x="f21" y="f7"/>
                    <a:pt x="f13" y="f7"/>
                  </a:cubicBezTo>
                  <a:cubicBezTo>
                    <a:pt x="f11" y="f7"/>
                    <a:pt x="f5" y="f22"/>
                    <a:pt x="f5" y="f12"/>
                  </a:cubicBezTo>
                  <a:cubicBezTo>
                    <a:pt x="f5" y="f23"/>
                    <a:pt x="f5" y="f24"/>
                    <a:pt x="f5" y="f5"/>
                  </a:cubicBezTo>
                  <a:close/>
                </a:path>
              </a:pathLst>
            </a:custGeom>
            <a:solidFill>
              <a:srgbClr val="93B5B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E37FFF5-8B73-4C00-8BEF-49081E420E12}"/>
                </a:ext>
              </a:extLst>
            </p:cNvPr>
            <p:cNvSpPr/>
            <p:nvPr/>
          </p:nvSpPr>
          <p:spPr>
            <a:xfrm>
              <a:off x="8534588" y="125894"/>
              <a:ext cx="93012" cy="95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39"/>
                <a:gd name="f8" fmla="val 19"/>
                <a:gd name="f9" fmla="val 23"/>
                <a:gd name="f10" fmla="val 26"/>
                <a:gd name="f11" fmla="val 30"/>
                <a:gd name="f12" fmla="val 1"/>
                <a:gd name="f13" fmla="val 35"/>
                <a:gd name="f14" fmla="val 4"/>
                <a:gd name="f15" fmla="val 9"/>
                <a:gd name="f16" fmla="val 16"/>
                <a:gd name="f17" fmla="val 36"/>
                <a:gd name="f18" fmla="val 29"/>
                <a:gd name="f19" fmla="val 22"/>
                <a:gd name="f20" fmla="val 10"/>
                <a:gd name="f21" fmla="val 13"/>
                <a:gd name="f22" fmla="+- 0 0 -90"/>
                <a:gd name="f23" fmla="*/ f3 1 38"/>
                <a:gd name="f24" fmla="*/ f4 1 3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38"/>
                <a:gd name="f33" fmla="*/ f29 1 39"/>
                <a:gd name="f34" fmla="*/ 19 f30 1"/>
                <a:gd name="f35" fmla="*/ 0 f29 1"/>
                <a:gd name="f36" fmla="*/ 30 f30 1"/>
                <a:gd name="f37" fmla="*/ 1 f29 1"/>
                <a:gd name="f38" fmla="*/ 38 f30 1"/>
                <a:gd name="f39" fmla="*/ 9 f29 1"/>
                <a:gd name="f40" fmla="*/ 30 f29 1"/>
                <a:gd name="f41" fmla="*/ 29 f30 1"/>
                <a:gd name="f42" fmla="*/ 38 f29 1"/>
                <a:gd name="f43" fmla="*/ 10 f30 1"/>
                <a:gd name="f44" fmla="*/ 0 f30 1"/>
                <a:gd name="f45" fmla="*/ 29 f29 1"/>
                <a:gd name="f46" fmla="*/ 9 f30 1"/>
                <a:gd name="f47" fmla="+- f31 0 f1"/>
                <a:gd name="f48" fmla="*/ f34 1 38"/>
                <a:gd name="f49" fmla="*/ f35 1 39"/>
                <a:gd name="f50" fmla="*/ f36 1 38"/>
                <a:gd name="f51" fmla="*/ f37 1 39"/>
                <a:gd name="f52" fmla="*/ f38 1 38"/>
                <a:gd name="f53" fmla="*/ f39 1 39"/>
                <a:gd name="f54" fmla="*/ f40 1 39"/>
                <a:gd name="f55" fmla="*/ f41 1 38"/>
                <a:gd name="f56" fmla="*/ f42 1 39"/>
                <a:gd name="f57" fmla="*/ f43 1 38"/>
                <a:gd name="f58" fmla="*/ f44 1 38"/>
                <a:gd name="f59" fmla="*/ f45 1 39"/>
                <a:gd name="f60" fmla="*/ f46 1 38"/>
                <a:gd name="f61" fmla="*/ 0 1 f32"/>
                <a:gd name="f62" fmla="*/ f26 1 f32"/>
                <a:gd name="f63" fmla="*/ 0 1 f33"/>
                <a:gd name="f64" fmla="*/ f27 1 f33"/>
                <a:gd name="f65" fmla="*/ f48 1 f32"/>
                <a:gd name="f66" fmla="*/ f49 1 f33"/>
                <a:gd name="f67" fmla="*/ f50 1 f32"/>
                <a:gd name="f68" fmla="*/ f51 1 f33"/>
                <a:gd name="f69" fmla="*/ f52 1 f32"/>
                <a:gd name="f70" fmla="*/ f53 1 f33"/>
                <a:gd name="f71" fmla="*/ f54 1 f33"/>
                <a:gd name="f72" fmla="*/ f55 1 f32"/>
                <a:gd name="f73" fmla="*/ f56 1 f33"/>
                <a:gd name="f74" fmla="*/ f57 1 f32"/>
                <a:gd name="f75" fmla="*/ f58 1 f32"/>
                <a:gd name="f76" fmla="*/ f59 1 f33"/>
                <a:gd name="f77" fmla="*/ f60 1 f32"/>
                <a:gd name="f78" fmla="*/ f61 f23 1"/>
                <a:gd name="f79" fmla="*/ f62 f23 1"/>
                <a:gd name="f80" fmla="*/ f64 f24 1"/>
                <a:gd name="f81" fmla="*/ f63 f24 1"/>
                <a:gd name="f82" fmla="*/ f65 f23 1"/>
                <a:gd name="f83" fmla="*/ f66 f24 1"/>
                <a:gd name="f84" fmla="*/ f67 f23 1"/>
                <a:gd name="f85" fmla="*/ f68 f24 1"/>
                <a:gd name="f86" fmla="*/ f69 f23 1"/>
                <a:gd name="f87" fmla="*/ f70 f24 1"/>
                <a:gd name="f88" fmla="*/ f71 f24 1"/>
                <a:gd name="f89" fmla="*/ f72 f23 1"/>
                <a:gd name="f90" fmla="*/ f73 f24 1"/>
                <a:gd name="f91" fmla="*/ f74 f23 1"/>
                <a:gd name="f92" fmla="*/ f75 f23 1"/>
                <a:gd name="f93" fmla="*/ f76 f24 1"/>
                <a:gd name="f94" fmla="*/ f77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86" y="f87"/>
                </a:cxn>
                <a:cxn ang="f47">
                  <a:pos x="f86" y="f88"/>
                </a:cxn>
                <a:cxn ang="f47">
                  <a:pos x="f89" y="f90"/>
                </a:cxn>
                <a:cxn ang="f47">
                  <a:pos x="f91" y="f90"/>
                </a:cxn>
                <a:cxn ang="f47">
                  <a:pos x="f92" y="f93"/>
                </a:cxn>
                <a:cxn ang="f47">
                  <a:pos x="f92" y="f87"/>
                </a:cxn>
                <a:cxn ang="f47">
                  <a:pos x="f94" y="f85"/>
                </a:cxn>
                <a:cxn ang="f47">
                  <a:pos x="f91" y="f83"/>
                </a:cxn>
                <a:cxn ang="f47">
                  <a:pos x="f82" y="f83"/>
                </a:cxn>
              </a:cxnLst>
              <a:rect l="f78" t="f81" r="f79" b="f80"/>
              <a:pathLst>
                <a:path w="38" h="39">
                  <a:moveTo>
                    <a:pt x="f8" y="f5"/>
                  </a:moveTo>
                  <a:cubicBezTo>
                    <a:pt x="f9" y="f5"/>
                    <a:pt x="f10" y="f5"/>
                    <a:pt x="f11" y="f12"/>
                  </a:cubicBezTo>
                  <a:cubicBezTo>
                    <a:pt x="f13" y="f12"/>
                    <a:pt x="f6" y="f14"/>
                    <a:pt x="f6" y="f15"/>
                  </a:cubicBezTo>
                  <a:cubicBezTo>
                    <a:pt x="f6" y="f16"/>
                    <a:pt x="f6" y="f9"/>
                    <a:pt x="f6" y="f11"/>
                  </a:cubicBezTo>
                  <a:cubicBezTo>
                    <a:pt x="f6" y="f17"/>
                    <a:pt x="f13" y="f6"/>
                    <a:pt x="f18" y="f6"/>
                  </a:cubicBezTo>
                  <a:cubicBezTo>
                    <a:pt x="f19" y="f7"/>
                    <a:pt x="f16" y="f7"/>
                    <a:pt x="f20" y="f6"/>
                  </a:cubicBezTo>
                  <a:cubicBezTo>
                    <a:pt x="f14" y="f6"/>
                    <a:pt x="f12" y="f13"/>
                    <a:pt x="f5" y="f18"/>
                  </a:cubicBezTo>
                  <a:cubicBezTo>
                    <a:pt x="f5" y="f9"/>
                    <a:pt x="f5" y="f16"/>
                    <a:pt x="f5" y="f15"/>
                  </a:cubicBezTo>
                  <a:cubicBezTo>
                    <a:pt x="f12" y="f14"/>
                    <a:pt x="f14" y="f12"/>
                    <a:pt x="f15" y="f12"/>
                  </a:cubicBezTo>
                  <a:cubicBezTo>
                    <a:pt x="f20" y="f5"/>
                    <a:pt x="f20" y="f5"/>
                    <a:pt x="f20" y="f5"/>
                  </a:cubicBezTo>
                  <a:cubicBezTo>
                    <a:pt x="f21" y="f5"/>
                    <a:pt x="f16" y="f5"/>
                    <a:pt x="f8" y="f5"/>
                  </a:cubicBezTo>
                  <a:close/>
                </a:path>
              </a:pathLst>
            </a:custGeom>
            <a:solidFill>
              <a:srgbClr val="93B5B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3E4E4C9-CDC6-4D24-8C40-339C1259CDE1}"/>
                </a:ext>
              </a:extLst>
            </p:cNvPr>
            <p:cNvSpPr/>
            <p:nvPr/>
          </p:nvSpPr>
          <p:spPr>
            <a:xfrm>
              <a:off x="8388422" y="155530"/>
              <a:ext cx="131856" cy="1165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48"/>
                <a:gd name="f8" fmla="val 5"/>
                <a:gd name="f9" fmla="val 11"/>
                <a:gd name="f10" fmla="val 16"/>
                <a:gd name="f11" fmla="val 40"/>
                <a:gd name="f12" fmla="val 20"/>
                <a:gd name="f13" fmla="val 30"/>
                <a:gd name="f14" fmla="val 29"/>
                <a:gd name="f15" fmla="val 39"/>
                <a:gd name="f16" fmla="val 18"/>
                <a:gd name="f17" fmla="val 41"/>
                <a:gd name="f18" fmla="val 43"/>
                <a:gd name="f19" fmla="val 14"/>
                <a:gd name="f20" fmla="val 45"/>
                <a:gd name="f21" fmla="val 10"/>
                <a:gd name="f22" fmla="val 6"/>
                <a:gd name="f23" fmla="val 3"/>
                <a:gd name="f24" fmla="val 46"/>
                <a:gd name="f25" fmla="val 44"/>
                <a:gd name="f26" fmla="val 38"/>
                <a:gd name="f27" fmla="val 2"/>
                <a:gd name="f28" fmla="val 34"/>
                <a:gd name="f29" fmla="val 33"/>
                <a:gd name="f30" fmla="val 31"/>
                <a:gd name="f31" fmla="val 17"/>
                <a:gd name="f32" fmla="val 15"/>
                <a:gd name="f33" fmla="+- 0 0 -90"/>
                <a:gd name="f34" fmla="*/ f3 1 54"/>
                <a:gd name="f35" fmla="*/ f4 1 48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54"/>
                <a:gd name="f44" fmla="*/ f40 1 48"/>
                <a:gd name="f45" fmla="*/ 54 f41 1"/>
                <a:gd name="f46" fmla="*/ 0 f40 1"/>
                <a:gd name="f47" fmla="*/ 16 f40 1"/>
                <a:gd name="f48" fmla="*/ 20 f41 1"/>
                <a:gd name="f49" fmla="*/ 39 f40 1"/>
                <a:gd name="f50" fmla="*/ 14 f41 1"/>
                <a:gd name="f51" fmla="*/ 45 f40 1"/>
                <a:gd name="f52" fmla="*/ 3 f41 1"/>
                <a:gd name="f53" fmla="*/ 46 f40 1"/>
                <a:gd name="f54" fmla="*/ 2 f41 1"/>
                <a:gd name="f55" fmla="*/ 34 f40 1"/>
                <a:gd name="f56" fmla="*/ 6 f41 1"/>
                <a:gd name="f57" fmla="*/ 29 f40 1"/>
                <a:gd name="f58" fmla="+- f42 0 f1"/>
                <a:gd name="f59" fmla="*/ f45 1 54"/>
                <a:gd name="f60" fmla="*/ f46 1 48"/>
                <a:gd name="f61" fmla="*/ f47 1 48"/>
                <a:gd name="f62" fmla="*/ f48 1 54"/>
                <a:gd name="f63" fmla="*/ f49 1 48"/>
                <a:gd name="f64" fmla="*/ f50 1 54"/>
                <a:gd name="f65" fmla="*/ f51 1 48"/>
                <a:gd name="f66" fmla="*/ f52 1 54"/>
                <a:gd name="f67" fmla="*/ f53 1 48"/>
                <a:gd name="f68" fmla="*/ f54 1 54"/>
                <a:gd name="f69" fmla="*/ f55 1 48"/>
                <a:gd name="f70" fmla="*/ f56 1 54"/>
                <a:gd name="f71" fmla="*/ f57 1 48"/>
                <a:gd name="f72" fmla="*/ 0 1 f43"/>
                <a:gd name="f73" fmla="*/ f37 1 f43"/>
                <a:gd name="f74" fmla="*/ 0 1 f44"/>
                <a:gd name="f75" fmla="*/ f38 1 f44"/>
                <a:gd name="f76" fmla="*/ f59 1 f43"/>
                <a:gd name="f77" fmla="*/ f60 1 f44"/>
                <a:gd name="f78" fmla="*/ f61 1 f44"/>
                <a:gd name="f79" fmla="*/ f62 1 f43"/>
                <a:gd name="f80" fmla="*/ f63 1 f44"/>
                <a:gd name="f81" fmla="*/ f64 1 f43"/>
                <a:gd name="f82" fmla="*/ f65 1 f44"/>
                <a:gd name="f83" fmla="*/ f66 1 f43"/>
                <a:gd name="f84" fmla="*/ f67 1 f44"/>
                <a:gd name="f85" fmla="*/ f68 1 f43"/>
                <a:gd name="f86" fmla="*/ f69 1 f44"/>
                <a:gd name="f87" fmla="*/ f70 1 f43"/>
                <a:gd name="f88" fmla="*/ f71 1 f44"/>
                <a:gd name="f89" fmla="*/ f72 f34 1"/>
                <a:gd name="f90" fmla="*/ f73 f34 1"/>
                <a:gd name="f91" fmla="*/ f75 f35 1"/>
                <a:gd name="f92" fmla="*/ f74 f35 1"/>
                <a:gd name="f93" fmla="*/ f76 f34 1"/>
                <a:gd name="f94" fmla="*/ f77 f35 1"/>
                <a:gd name="f95" fmla="*/ f78 f35 1"/>
                <a:gd name="f96" fmla="*/ f79 f34 1"/>
                <a:gd name="f97" fmla="*/ f80 f35 1"/>
                <a:gd name="f98" fmla="*/ f81 f34 1"/>
                <a:gd name="f99" fmla="*/ f82 f35 1"/>
                <a:gd name="f100" fmla="*/ f83 f34 1"/>
                <a:gd name="f101" fmla="*/ f84 f35 1"/>
                <a:gd name="f102" fmla="*/ f85 f34 1"/>
                <a:gd name="f103" fmla="*/ f86 f35 1"/>
                <a:gd name="f104" fmla="*/ f87 f34 1"/>
                <a:gd name="f105" fmla="*/ f88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3" y="f94"/>
                </a:cxn>
                <a:cxn ang="f58">
                  <a:pos x="f93" y="f95"/>
                </a:cxn>
                <a:cxn ang="f58">
                  <a:pos x="f96" y="f97"/>
                </a:cxn>
                <a:cxn ang="f58">
                  <a:pos x="f98" y="f99"/>
                </a:cxn>
                <a:cxn ang="f58">
                  <a:pos x="f100" y="f101"/>
                </a:cxn>
                <a:cxn ang="f58">
                  <a:pos x="f102" y="f103"/>
                </a:cxn>
                <a:cxn ang="f58">
                  <a:pos x="f104" y="f105"/>
                </a:cxn>
                <a:cxn ang="f58">
                  <a:pos x="f93" y="f94"/>
                </a:cxn>
              </a:cxnLst>
              <a:rect l="f89" t="f92" r="f90" b="f91"/>
              <a:pathLst>
                <a:path w="54" h="48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4"/>
                    <a:pt x="f12" y="f15"/>
                  </a:cubicBezTo>
                  <a:cubicBezTo>
                    <a:pt x="f16" y="f17"/>
                    <a:pt x="f10" y="f18"/>
                    <a:pt x="f19" y="f20"/>
                  </a:cubicBezTo>
                  <a:cubicBezTo>
                    <a:pt x="f21" y="f7"/>
                    <a:pt x="f22" y="f7"/>
                    <a:pt x="f23" y="f24"/>
                  </a:cubicBezTo>
                  <a:cubicBezTo>
                    <a:pt x="f5" y="f25"/>
                    <a:pt x="f5" y="f26"/>
                    <a:pt x="f27" y="f28"/>
                  </a:cubicBezTo>
                  <a:cubicBezTo>
                    <a:pt x="f23" y="f29"/>
                    <a:pt x="f8" y="f30"/>
                    <a:pt x="f22" y="f14"/>
                  </a:cubicBezTo>
                  <a:cubicBezTo>
                    <a:pt x="f31" y="f32"/>
                    <a:pt x="f26" y="f27"/>
                    <a:pt x="f6" y="f5"/>
                  </a:cubicBezTo>
                  <a:close/>
                </a:path>
              </a:pathLst>
            </a:custGeom>
            <a:solidFill>
              <a:srgbClr val="93B5B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CD10455-9574-4DEF-AED8-2C1A8E59504A}"/>
                </a:ext>
              </a:extLst>
            </p:cNvPr>
            <p:cNvSpPr/>
            <p:nvPr/>
          </p:nvSpPr>
          <p:spPr>
            <a:xfrm>
              <a:off x="8644975" y="155530"/>
              <a:ext cx="31683" cy="367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5"/>
                <a:gd name="f8" fmla="val 10"/>
                <a:gd name="f9" fmla="val 5"/>
                <a:gd name="f10" fmla="val 4"/>
                <a:gd name="f11" fmla="val 9"/>
                <a:gd name="f12" fmla="+- 0 0 -90"/>
                <a:gd name="f13" fmla="*/ f3 1 13"/>
                <a:gd name="f14" fmla="*/ f4 1 15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3"/>
                <a:gd name="f23" fmla="*/ f19 1 15"/>
                <a:gd name="f24" fmla="*/ 0 f20 1"/>
                <a:gd name="f25" fmla="*/ 15 f19 1"/>
                <a:gd name="f26" fmla="*/ 0 f19 1"/>
                <a:gd name="f27" fmla="*/ 13 f20 1"/>
                <a:gd name="f28" fmla="+- f21 0 f1"/>
                <a:gd name="f29" fmla="*/ f24 1 13"/>
                <a:gd name="f30" fmla="*/ f25 1 15"/>
                <a:gd name="f31" fmla="*/ f26 1 15"/>
                <a:gd name="f32" fmla="*/ f27 1 13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4 1"/>
                <a:gd name="f48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8" y="f47"/>
                </a:cxn>
                <a:cxn ang="f28">
                  <a:pos x="f48" y="f46"/>
                </a:cxn>
                <a:cxn ang="f28">
                  <a:pos x="f45" y="f46"/>
                </a:cxn>
              </a:cxnLst>
              <a:rect l="f41" t="f44" r="f42" b="f43"/>
              <a:pathLst>
                <a:path w="13" h="15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93B5B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752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1CAC839B-6708-4238-B0D7-2109B204438F}"/>
              </a:ext>
            </a:extLst>
          </p:cNvPr>
          <p:cNvSpPr/>
          <p:nvPr/>
        </p:nvSpPr>
        <p:spPr>
          <a:xfrm>
            <a:off x="0" y="-29187"/>
            <a:ext cx="9144000" cy="936107"/>
          </a:xfrm>
          <a:prstGeom prst="rect">
            <a:avLst/>
          </a:prstGeom>
          <a:solidFill>
            <a:srgbClr val="DDE0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93B5B3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935AA2-7F6D-41A6-B657-39C4CC80CD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84462"/>
          </a:xfrm>
        </p:spPr>
        <p:txBody>
          <a:bodyPr anchor="ctr"/>
          <a:lstStyle>
            <a:lvl1pPr>
              <a:defRPr lang="en-US">
                <a:solidFill>
                  <a:srgbClr val="606089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 Free PPT _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9515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9">
            <a:extLst>
              <a:ext uri="{FF2B5EF4-FFF2-40B4-BE49-F238E27FC236}">
                <a16:creationId xmlns:a16="http://schemas.microsoft.com/office/drawing/2014/main" id="{E79076DA-7E8E-43A7-A0F6-423AE6503A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rcRect/>
          <a:stretch>
            <a:fillRect/>
          </a:stretch>
        </p:blipFill>
        <p:spPr>
          <a:xfrm>
            <a:off x="0" y="0"/>
            <a:ext cx="9144000" cy="5140372"/>
          </a:xfrm>
          <a:prstGeom prst="rect">
            <a:avLst/>
          </a:prstGeom>
          <a:noFill/>
          <a:ln cap="flat">
            <a:noFill/>
          </a:ln>
          <a:effectLst>
            <a:outerShdw dist="50804" dir="5400000" algn="tl">
              <a:srgbClr val="000000">
                <a:alpha val="75000"/>
              </a:srgbClr>
            </a:outerShdw>
          </a:effectLst>
        </p:spPr>
      </p:pic>
      <p:sp>
        <p:nvSpPr>
          <p:cNvPr id="3" name="Forma libre: forma 35">
            <a:extLst>
              <a:ext uri="{FF2B5EF4-FFF2-40B4-BE49-F238E27FC236}">
                <a16:creationId xmlns:a16="http://schemas.microsoft.com/office/drawing/2014/main" id="{33DE9DE9-52E5-4F88-8180-8B3FF5BE7FFE}"/>
              </a:ext>
            </a:extLst>
          </p:cNvPr>
          <p:cNvSpPr/>
          <p:nvPr/>
        </p:nvSpPr>
        <p:spPr>
          <a:xfrm>
            <a:off x="0" y="4206148"/>
            <a:ext cx="9144000" cy="93422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44001"/>
              <a:gd name="f7" fmla="val 1388675"/>
              <a:gd name="f8" fmla="val 9138150"/>
              <a:gd name="f9" fmla="val 125"/>
              <a:gd name="f10" fmla="val 827049"/>
              <a:gd name="f11" fmla="val 14488"/>
              <a:gd name="f12" fmla="val 824806"/>
              <a:gd name="f13" fmla="val 897826"/>
              <a:gd name="f14" fmla="val 698779"/>
              <a:gd name="f15" fmla="val 3006214"/>
              <a:gd name="f16" fmla="val 686962"/>
              <a:gd name="f17" fmla="val 3825487"/>
              <a:gd name="f18" fmla="val 589381"/>
              <a:gd name="f19" fmla="val 4729512"/>
              <a:gd name="f20" fmla="val 481731"/>
              <a:gd name="f21" fmla="val 4792112"/>
              <a:gd name="f22" fmla="val 300806"/>
              <a:gd name="f23" fmla="val 5206587"/>
              <a:gd name="f24" fmla="val 221831"/>
              <a:gd name="f25" fmla="val 5621062"/>
              <a:gd name="f26" fmla="val 142856"/>
              <a:gd name="f27" fmla="val 5759612"/>
              <a:gd name="f28" fmla="val 149706"/>
              <a:gd name="f29" fmla="val 6312337"/>
              <a:gd name="f30" fmla="val 115481"/>
              <a:gd name="f31" fmla="val 6865062"/>
              <a:gd name="f32" fmla="val 81256"/>
              <a:gd name="f33" fmla="val 7987437"/>
              <a:gd name="f34" fmla="val 27431"/>
              <a:gd name="f35" fmla="val 8522937"/>
              <a:gd name="f36" fmla="val 16506"/>
              <a:gd name="f37" fmla="val 8790687"/>
              <a:gd name="f38" fmla="val 11044"/>
              <a:gd name="f39" fmla="val 8983418"/>
              <a:gd name="f40" fmla="+- 0 0 13"/>
              <a:gd name="f41" fmla="+- 0 0 -90"/>
              <a:gd name="f42" fmla="*/ f3 1 9144001"/>
              <a:gd name="f43" fmla="*/ f4 1 1388675"/>
              <a:gd name="f44" fmla="+- f7 0 f5"/>
              <a:gd name="f45" fmla="+- f6 0 f5"/>
              <a:gd name="f46" fmla="*/ f41 f0 1"/>
              <a:gd name="f47" fmla="*/ f45 1 9144001"/>
              <a:gd name="f48" fmla="*/ f44 1 1388675"/>
              <a:gd name="f49" fmla="*/ 9138150 f45 1"/>
              <a:gd name="f50" fmla="*/ 0 f44 1"/>
              <a:gd name="f51" fmla="*/ 9144001 f45 1"/>
              <a:gd name="f52" fmla="*/ 125 f44 1"/>
              <a:gd name="f53" fmla="*/ 1388675 f44 1"/>
              <a:gd name="f54" fmla="*/ 0 f45 1"/>
              <a:gd name="f55" fmla="*/ 827049 f44 1"/>
              <a:gd name="f56" fmla="*/ 14488 f45 1"/>
              <a:gd name="f57" fmla="*/ 824806 f44 1"/>
              <a:gd name="f58" fmla="*/ 3825487 f45 1"/>
              <a:gd name="f59" fmla="*/ 589381 f44 1"/>
              <a:gd name="f60" fmla="*/ 5206587 f45 1"/>
              <a:gd name="f61" fmla="*/ 221831 f44 1"/>
              <a:gd name="f62" fmla="*/ 6312337 f45 1"/>
              <a:gd name="f63" fmla="*/ 115481 f44 1"/>
              <a:gd name="f64" fmla="*/ 8522937 f45 1"/>
              <a:gd name="f65" fmla="*/ 16506 f44 1"/>
              <a:gd name="f66" fmla="*/ f46 1 f2"/>
              <a:gd name="f67" fmla="*/ f49 1 9144001"/>
              <a:gd name="f68" fmla="*/ f50 1 1388675"/>
              <a:gd name="f69" fmla="*/ f51 1 9144001"/>
              <a:gd name="f70" fmla="*/ f52 1 1388675"/>
              <a:gd name="f71" fmla="*/ f53 1 1388675"/>
              <a:gd name="f72" fmla="*/ f54 1 9144001"/>
              <a:gd name="f73" fmla="*/ f55 1 1388675"/>
              <a:gd name="f74" fmla="*/ f56 1 9144001"/>
              <a:gd name="f75" fmla="*/ f57 1 1388675"/>
              <a:gd name="f76" fmla="*/ f58 1 9144001"/>
              <a:gd name="f77" fmla="*/ f59 1 1388675"/>
              <a:gd name="f78" fmla="*/ f60 1 9144001"/>
              <a:gd name="f79" fmla="*/ f61 1 1388675"/>
              <a:gd name="f80" fmla="*/ f62 1 9144001"/>
              <a:gd name="f81" fmla="*/ f63 1 1388675"/>
              <a:gd name="f82" fmla="*/ f64 1 9144001"/>
              <a:gd name="f83" fmla="*/ f65 1 1388675"/>
              <a:gd name="f84" fmla="*/ f5 1 f47"/>
              <a:gd name="f85" fmla="*/ f6 1 f47"/>
              <a:gd name="f86" fmla="*/ f5 1 f48"/>
              <a:gd name="f87" fmla="*/ f7 1 f48"/>
              <a:gd name="f88" fmla="+- f66 0 f1"/>
              <a:gd name="f89" fmla="*/ f67 1 f47"/>
              <a:gd name="f90" fmla="*/ f68 1 f48"/>
              <a:gd name="f91" fmla="*/ f69 1 f47"/>
              <a:gd name="f92" fmla="*/ f70 1 f48"/>
              <a:gd name="f93" fmla="*/ f71 1 f48"/>
              <a:gd name="f94" fmla="*/ f72 1 f47"/>
              <a:gd name="f95" fmla="*/ f73 1 f48"/>
              <a:gd name="f96" fmla="*/ f74 1 f47"/>
              <a:gd name="f97" fmla="*/ f75 1 f48"/>
              <a:gd name="f98" fmla="*/ f76 1 f47"/>
              <a:gd name="f99" fmla="*/ f77 1 f48"/>
              <a:gd name="f100" fmla="*/ f78 1 f47"/>
              <a:gd name="f101" fmla="*/ f79 1 f48"/>
              <a:gd name="f102" fmla="*/ f80 1 f47"/>
              <a:gd name="f103" fmla="*/ f81 1 f48"/>
              <a:gd name="f104" fmla="*/ f82 1 f47"/>
              <a:gd name="f105" fmla="*/ f83 1 f48"/>
              <a:gd name="f106" fmla="*/ f84 f42 1"/>
              <a:gd name="f107" fmla="*/ f85 f42 1"/>
              <a:gd name="f108" fmla="*/ f87 f43 1"/>
              <a:gd name="f109" fmla="*/ f86 f43 1"/>
              <a:gd name="f110" fmla="*/ f89 f42 1"/>
              <a:gd name="f111" fmla="*/ f90 f43 1"/>
              <a:gd name="f112" fmla="*/ f91 f42 1"/>
              <a:gd name="f113" fmla="*/ f92 f43 1"/>
              <a:gd name="f114" fmla="*/ f93 f43 1"/>
              <a:gd name="f115" fmla="*/ f94 f42 1"/>
              <a:gd name="f116" fmla="*/ f95 f43 1"/>
              <a:gd name="f117" fmla="*/ f96 f42 1"/>
              <a:gd name="f118" fmla="*/ f97 f43 1"/>
              <a:gd name="f119" fmla="*/ f98 f42 1"/>
              <a:gd name="f120" fmla="*/ f99 f43 1"/>
              <a:gd name="f121" fmla="*/ f100 f42 1"/>
              <a:gd name="f122" fmla="*/ f101 f43 1"/>
              <a:gd name="f123" fmla="*/ f102 f42 1"/>
              <a:gd name="f124" fmla="*/ f103 f43 1"/>
              <a:gd name="f125" fmla="*/ f104 f42 1"/>
              <a:gd name="f126" fmla="*/ f105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8">
                <a:pos x="f110" y="f111"/>
              </a:cxn>
              <a:cxn ang="f88">
                <a:pos x="f112" y="f113"/>
              </a:cxn>
              <a:cxn ang="f88">
                <a:pos x="f112" y="f114"/>
              </a:cxn>
              <a:cxn ang="f88">
                <a:pos x="f115" y="f114"/>
              </a:cxn>
              <a:cxn ang="f88">
                <a:pos x="f115" y="f116"/>
              </a:cxn>
              <a:cxn ang="f88">
                <a:pos x="f117" y="f118"/>
              </a:cxn>
              <a:cxn ang="f88">
                <a:pos x="f119" y="f120"/>
              </a:cxn>
              <a:cxn ang="f88">
                <a:pos x="f121" y="f122"/>
              </a:cxn>
              <a:cxn ang="f88">
                <a:pos x="f123" y="f124"/>
              </a:cxn>
              <a:cxn ang="f88">
                <a:pos x="f125" y="f126"/>
              </a:cxn>
              <a:cxn ang="f88">
                <a:pos x="f110" y="f111"/>
              </a:cxn>
            </a:cxnLst>
            <a:rect l="f106" t="f109" r="f107" b="f108"/>
            <a:pathLst>
              <a:path w="9144001" h="1388675">
                <a:moveTo>
                  <a:pt x="f8" y="f5"/>
                </a:moveTo>
                <a:lnTo>
                  <a:pt x="f6" y="f9"/>
                </a:lnTo>
                <a:lnTo>
                  <a:pt x="f6" y="f7"/>
                </a:lnTo>
                <a:lnTo>
                  <a:pt x="f5" y="f7"/>
                </a:lnTo>
                <a:lnTo>
                  <a:pt x="f5" y="f10"/>
                </a:ln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8" y="f5"/>
                </a:cubicBezTo>
                <a:close/>
              </a:path>
            </a:pathLst>
          </a:custGeom>
          <a:solidFill>
            <a:srgbClr val="E9A1A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0;p2">
            <a:extLst>
              <a:ext uri="{FF2B5EF4-FFF2-40B4-BE49-F238E27FC236}">
                <a16:creationId xmlns:a16="http://schemas.microsoft.com/office/drawing/2014/main" id="{41FA51AD-1D47-4A9F-8374-471AEA2C83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3103" y="746497"/>
            <a:ext cx="3858896" cy="2072103"/>
          </a:xfrm>
        </p:spPr>
        <p:txBody>
          <a:bodyPr/>
          <a:lstStyle>
            <a:lvl1pPr>
              <a:defRPr sz="7400"/>
            </a:lvl1pPr>
          </a:lstStyle>
          <a:p>
            <a:pPr lvl="0"/>
            <a:endParaRPr lang="es-PE"/>
          </a:p>
        </p:txBody>
      </p:sp>
      <p:sp>
        <p:nvSpPr>
          <p:cNvPr id="5" name="Google Shape;11;p2">
            <a:extLst>
              <a:ext uri="{FF2B5EF4-FFF2-40B4-BE49-F238E27FC236}">
                <a16:creationId xmlns:a16="http://schemas.microsoft.com/office/drawing/2014/main" id="{12988BFF-A2ED-47A0-A0D0-090E3B3CB1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3103" y="3653896"/>
            <a:ext cx="3858896" cy="4757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/>
            <a:endParaRPr lang="es-PE"/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98DDC252-4F33-4F48-99BE-EF9B659CD4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103" y="3047347"/>
            <a:ext cx="3858896" cy="530095"/>
          </a:xfrm>
        </p:spPr>
        <p:txBody>
          <a:bodyPr/>
          <a:lstStyle>
            <a:lvl1pPr>
              <a:defRPr sz="3400">
                <a:solidFill>
                  <a:srgbClr val="564434"/>
                </a:solidFill>
                <a:latin typeface="Spartan SemiBold"/>
                <a:ea typeface="Spartan SemiBold"/>
                <a:cs typeface="Spartan SemiBold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472380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42427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012A2B7F-61F0-46A6-B5CD-D0055C7AF3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55"/>
            <a:ext cx="7169307" cy="649288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771496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724C62D-7F83-4925-AC0F-1CEF4FB88B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000000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949427E-D18E-46F8-AC41-76971C4838A4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96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3C1BAE-7732-47A4-9657-AE6DC42D7B24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93B5B3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3E2DEC9A-15BA-46B6-9DCD-B56CE5A19380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F30DDEE7-B6E8-49A8-AA9E-58EA5F9131F1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C96B219C-75C1-4BC6-B598-510BE0DB947D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9A354C62-ED09-420B-94F9-1A62F55D599C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9F206070-A5B1-4DE5-B974-400C46403F5D}"/>
              </a:ext>
            </a:extLst>
          </p:cNvPr>
          <p:cNvSpPr txBox="1"/>
          <p:nvPr/>
        </p:nvSpPr>
        <p:spPr>
          <a:xfrm>
            <a:off x="683248" y="301644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EE22969B-20C4-4AB7-B965-EF7063A4A8B6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B6886054-4284-4B41-B51F-A8BD6CB8AA27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93B5B3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1BE80947-4E12-4B61-A156-5CF75B4F12B5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B69D5B63-7EF9-435B-9514-A68348A4DE3D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93B5B3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37549922-E2B0-4B37-8FDB-DEC44D03C50E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93B5B3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EC9AA7B2-BB97-4F7B-982D-F73E54C38F92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93B5B3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6918705-7C97-4DF5-90FD-C3B011202069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93B5B3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3FA47F90-C3A8-4BC7-97B7-3F4BC31CDF82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DC32A77F-6A79-4B69-8098-9847D849D3A5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93B5B3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9D37795C-43B1-472B-8F84-9DC4A95B3FC4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93B5B3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96416A25-60D2-4968-8D00-AA825C290FA6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D2BD9CD6-4763-494F-A6E5-B5F09469039B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96C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751BC32E-E382-4160-BF58-2CE4E2E9AED9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17549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539ABA4C-6363-4CE3-A1D7-16884BD4321F}"/>
              </a:ext>
            </a:extLst>
          </p:cNvPr>
          <p:cNvSpPr/>
          <p:nvPr/>
        </p:nvSpPr>
        <p:spPr>
          <a:xfrm>
            <a:off x="51197" y="91677"/>
            <a:ext cx="9007077" cy="9370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2110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6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1032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92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0;p6">
            <a:extLst>
              <a:ext uri="{FF2B5EF4-FFF2-40B4-BE49-F238E27FC236}">
                <a16:creationId xmlns:a16="http://schemas.microsoft.com/office/drawing/2014/main" id="{88B3ADD2-FB6B-4754-AD1B-9F371B0FD413}"/>
              </a:ext>
            </a:extLst>
          </p:cNvPr>
          <p:cNvGrpSpPr/>
          <p:nvPr/>
        </p:nvGrpSpPr>
        <p:grpSpPr>
          <a:xfrm>
            <a:off x="203024" y="203097"/>
            <a:ext cx="8737796" cy="4737433"/>
            <a:chOff x="203024" y="203097"/>
            <a:chExt cx="8737796" cy="4737433"/>
          </a:xfrm>
        </p:grpSpPr>
        <p:sp>
          <p:nvSpPr>
            <p:cNvPr id="3" name="Google Shape;81;p6">
              <a:extLst>
                <a:ext uri="{FF2B5EF4-FFF2-40B4-BE49-F238E27FC236}">
                  <a16:creationId xmlns:a16="http://schemas.microsoft.com/office/drawing/2014/main" id="{3ACB91E8-3191-4531-AA34-7DDA90348BF7}"/>
                </a:ext>
              </a:extLst>
            </p:cNvPr>
            <p:cNvSpPr/>
            <p:nvPr/>
          </p:nvSpPr>
          <p:spPr>
            <a:xfrm>
              <a:off x="203024" y="203097"/>
              <a:ext cx="8737796" cy="4737433"/>
            </a:xfrm>
            <a:prstGeom prst="rect">
              <a:avLst/>
            </a:prstGeom>
            <a:solidFill>
              <a:srgbClr val="F8F0F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82;p6">
              <a:extLst>
                <a:ext uri="{FF2B5EF4-FFF2-40B4-BE49-F238E27FC236}">
                  <a16:creationId xmlns:a16="http://schemas.microsoft.com/office/drawing/2014/main" id="{CAD3F463-2CD4-4FFF-98D6-F52BE168CE35}"/>
                </a:ext>
              </a:extLst>
            </p:cNvPr>
            <p:cNvSpPr/>
            <p:nvPr/>
          </p:nvSpPr>
          <p:spPr>
            <a:xfrm>
              <a:off x="2000149" y="471301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83;p6">
              <a:extLst>
                <a:ext uri="{FF2B5EF4-FFF2-40B4-BE49-F238E27FC236}">
                  <a16:creationId xmlns:a16="http://schemas.microsoft.com/office/drawing/2014/main" id="{BE4088A4-2AFB-461C-B0CC-2639BAEEFC72}"/>
                </a:ext>
              </a:extLst>
            </p:cNvPr>
            <p:cNvSpPr/>
            <p:nvPr/>
          </p:nvSpPr>
          <p:spPr>
            <a:xfrm>
              <a:off x="780248" y="418635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84;p6">
              <a:extLst>
                <a:ext uri="{FF2B5EF4-FFF2-40B4-BE49-F238E27FC236}">
                  <a16:creationId xmlns:a16="http://schemas.microsoft.com/office/drawing/2014/main" id="{53188900-6E5C-461F-AE39-FE32CA71BFD0}"/>
                </a:ext>
              </a:extLst>
            </p:cNvPr>
            <p:cNvSpPr/>
            <p:nvPr/>
          </p:nvSpPr>
          <p:spPr>
            <a:xfrm>
              <a:off x="462247" y="240920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85;p6">
              <a:extLst>
                <a:ext uri="{FF2B5EF4-FFF2-40B4-BE49-F238E27FC236}">
                  <a16:creationId xmlns:a16="http://schemas.microsoft.com/office/drawing/2014/main" id="{BBC3B817-744A-4788-84AE-9903AA46B914}"/>
                </a:ext>
              </a:extLst>
            </p:cNvPr>
            <p:cNvSpPr/>
            <p:nvPr/>
          </p:nvSpPr>
          <p:spPr>
            <a:xfrm>
              <a:off x="1588303" y="147380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86;p6">
              <a:extLst>
                <a:ext uri="{FF2B5EF4-FFF2-40B4-BE49-F238E27FC236}">
                  <a16:creationId xmlns:a16="http://schemas.microsoft.com/office/drawing/2014/main" id="{17247875-6525-4AA3-A1BD-612AF6C6F587}"/>
                </a:ext>
              </a:extLst>
            </p:cNvPr>
            <p:cNvSpPr/>
            <p:nvPr/>
          </p:nvSpPr>
          <p:spPr>
            <a:xfrm>
              <a:off x="4296893" y="559969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87;p6">
              <a:extLst>
                <a:ext uri="{FF2B5EF4-FFF2-40B4-BE49-F238E27FC236}">
                  <a16:creationId xmlns:a16="http://schemas.microsoft.com/office/drawing/2014/main" id="{4CBA0AB2-3A69-4EE7-A0FB-C4A228819211}"/>
                </a:ext>
              </a:extLst>
            </p:cNvPr>
            <p:cNvSpPr/>
            <p:nvPr/>
          </p:nvSpPr>
          <p:spPr>
            <a:xfrm>
              <a:off x="6231288" y="57486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88;p6">
              <a:extLst>
                <a:ext uri="{FF2B5EF4-FFF2-40B4-BE49-F238E27FC236}">
                  <a16:creationId xmlns:a16="http://schemas.microsoft.com/office/drawing/2014/main" id="{F1742A51-AEA4-45C4-86B2-1C981D98F4B5}"/>
                </a:ext>
              </a:extLst>
            </p:cNvPr>
            <p:cNvSpPr/>
            <p:nvPr/>
          </p:nvSpPr>
          <p:spPr>
            <a:xfrm>
              <a:off x="4599377" y="171664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89;p6">
              <a:extLst>
                <a:ext uri="{FF2B5EF4-FFF2-40B4-BE49-F238E27FC236}">
                  <a16:creationId xmlns:a16="http://schemas.microsoft.com/office/drawing/2014/main" id="{3CE46680-88DF-4CAD-9A23-11342E79C396}"/>
                </a:ext>
              </a:extLst>
            </p:cNvPr>
            <p:cNvSpPr/>
            <p:nvPr/>
          </p:nvSpPr>
          <p:spPr>
            <a:xfrm>
              <a:off x="8444072" y="142763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90;p6">
              <a:extLst>
                <a:ext uri="{FF2B5EF4-FFF2-40B4-BE49-F238E27FC236}">
                  <a16:creationId xmlns:a16="http://schemas.microsoft.com/office/drawing/2014/main" id="{727CE5FD-F8F4-4E59-81A1-D932B9D91BD8}"/>
                </a:ext>
              </a:extLst>
            </p:cNvPr>
            <p:cNvSpPr/>
            <p:nvPr/>
          </p:nvSpPr>
          <p:spPr>
            <a:xfrm>
              <a:off x="8572884" y="328914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91;p6">
              <a:extLst>
                <a:ext uri="{FF2B5EF4-FFF2-40B4-BE49-F238E27FC236}">
                  <a16:creationId xmlns:a16="http://schemas.microsoft.com/office/drawing/2014/main" id="{7E2B7333-3A57-4540-B4BA-6F0962AE2AE0}"/>
                </a:ext>
              </a:extLst>
            </p:cNvPr>
            <p:cNvSpPr/>
            <p:nvPr/>
          </p:nvSpPr>
          <p:spPr>
            <a:xfrm>
              <a:off x="7676854" y="463019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92;p6">
              <a:extLst>
                <a:ext uri="{FF2B5EF4-FFF2-40B4-BE49-F238E27FC236}">
                  <a16:creationId xmlns:a16="http://schemas.microsoft.com/office/drawing/2014/main" id="{8F20C887-5944-492F-84E5-B6B48174D058}"/>
                </a:ext>
              </a:extLst>
            </p:cNvPr>
            <p:cNvSpPr/>
            <p:nvPr/>
          </p:nvSpPr>
          <p:spPr>
            <a:xfrm>
              <a:off x="5182892" y="462373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" name="Google Shape;93;p6">
            <a:extLst>
              <a:ext uri="{FF2B5EF4-FFF2-40B4-BE49-F238E27FC236}">
                <a16:creationId xmlns:a16="http://schemas.microsoft.com/office/drawing/2014/main" id="{930E2398-F9EC-4566-97C8-BB425E6C18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9998"/>
            <a:ext cx="7704002" cy="539998"/>
          </a:xfrm>
        </p:spPr>
        <p:txBody>
          <a:bodyPr anchor="ctr"/>
          <a:lstStyle>
            <a:lvl1pPr>
              <a:defRPr sz="30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868514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10">
            <a:extLst>
              <a:ext uri="{FF2B5EF4-FFF2-40B4-BE49-F238E27FC236}">
                <a16:creationId xmlns:a16="http://schemas.microsoft.com/office/drawing/2014/main" id="{B0DE10AD-6976-44BF-8F97-74118054C8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5601" y="390229"/>
            <a:ext cx="4988399" cy="1298402"/>
          </a:xfrm>
        </p:spPr>
        <p:txBody>
          <a:bodyPr/>
          <a:lstStyle>
            <a:lvl1pPr algn="r">
              <a:defRPr sz="43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475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9;p11">
            <a:extLst>
              <a:ext uri="{FF2B5EF4-FFF2-40B4-BE49-F238E27FC236}">
                <a16:creationId xmlns:a16="http://schemas.microsoft.com/office/drawing/2014/main" id="{83C706A3-A247-4B2A-BFC6-60CDD883E0DF}"/>
              </a:ext>
            </a:extLst>
          </p:cNvPr>
          <p:cNvGrpSpPr/>
          <p:nvPr/>
        </p:nvGrpSpPr>
        <p:grpSpPr>
          <a:xfrm>
            <a:off x="203024" y="203097"/>
            <a:ext cx="8737796" cy="4737433"/>
            <a:chOff x="203024" y="203097"/>
            <a:chExt cx="8737796" cy="4737433"/>
          </a:xfrm>
        </p:grpSpPr>
        <p:sp>
          <p:nvSpPr>
            <p:cNvPr id="3" name="Google Shape;150;p11">
              <a:extLst>
                <a:ext uri="{FF2B5EF4-FFF2-40B4-BE49-F238E27FC236}">
                  <a16:creationId xmlns:a16="http://schemas.microsoft.com/office/drawing/2014/main" id="{09344253-F379-4AAC-A103-C71F867B409F}"/>
                </a:ext>
              </a:extLst>
            </p:cNvPr>
            <p:cNvSpPr/>
            <p:nvPr/>
          </p:nvSpPr>
          <p:spPr>
            <a:xfrm>
              <a:off x="203024" y="203097"/>
              <a:ext cx="8737796" cy="4737433"/>
            </a:xfrm>
            <a:prstGeom prst="rect">
              <a:avLst/>
            </a:prstGeom>
            <a:solidFill>
              <a:srgbClr val="F8F0F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51;p11">
              <a:extLst>
                <a:ext uri="{FF2B5EF4-FFF2-40B4-BE49-F238E27FC236}">
                  <a16:creationId xmlns:a16="http://schemas.microsoft.com/office/drawing/2014/main" id="{B047C43C-69B0-48FA-B43E-92B665182DA3}"/>
                </a:ext>
              </a:extLst>
            </p:cNvPr>
            <p:cNvSpPr/>
            <p:nvPr/>
          </p:nvSpPr>
          <p:spPr>
            <a:xfrm>
              <a:off x="2000149" y="440822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52;p11">
              <a:extLst>
                <a:ext uri="{FF2B5EF4-FFF2-40B4-BE49-F238E27FC236}">
                  <a16:creationId xmlns:a16="http://schemas.microsoft.com/office/drawing/2014/main" id="{E969C645-0602-428A-AEEE-0AE4D6ADA6BA}"/>
                </a:ext>
              </a:extLst>
            </p:cNvPr>
            <p:cNvSpPr/>
            <p:nvPr/>
          </p:nvSpPr>
          <p:spPr>
            <a:xfrm>
              <a:off x="2941076" y="464187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53;p11">
              <a:extLst>
                <a:ext uri="{FF2B5EF4-FFF2-40B4-BE49-F238E27FC236}">
                  <a16:creationId xmlns:a16="http://schemas.microsoft.com/office/drawing/2014/main" id="{EA44B0EB-4A7B-4DD2-94A5-E799A9750334}"/>
                </a:ext>
              </a:extLst>
            </p:cNvPr>
            <p:cNvSpPr/>
            <p:nvPr/>
          </p:nvSpPr>
          <p:spPr>
            <a:xfrm>
              <a:off x="780248" y="418635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54;p11">
              <a:extLst>
                <a:ext uri="{FF2B5EF4-FFF2-40B4-BE49-F238E27FC236}">
                  <a16:creationId xmlns:a16="http://schemas.microsoft.com/office/drawing/2014/main" id="{B8E0A17B-5D49-490A-BA6E-00AF3B5B514A}"/>
                </a:ext>
              </a:extLst>
            </p:cNvPr>
            <p:cNvSpPr/>
            <p:nvPr/>
          </p:nvSpPr>
          <p:spPr>
            <a:xfrm>
              <a:off x="462247" y="240920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55;p11">
              <a:extLst>
                <a:ext uri="{FF2B5EF4-FFF2-40B4-BE49-F238E27FC236}">
                  <a16:creationId xmlns:a16="http://schemas.microsoft.com/office/drawing/2014/main" id="{890E1D6F-8FDB-4B5F-92B4-2C5E5221F77B}"/>
                </a:ext>
              </a:extLst>
            </p:cNvPr>
            <p:cNvSpPr/>
            <p:nvPr/>
          </p:nvSpPr>
          <p:spPr>
            <a:xfrm>
              <a:off x="1588303" y="147380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56;p11">
              <a:extLst>
                <a:ext uri="{FF2B5EF4-FFF2-40B4-BE49-F238E27FC236}">
                  <a16:creationId xmlns:a16="http://schemas.microsoft.com/office/drawing/2014/main" id="{13DB40BF-6751-4F73-8E39-CAC78954E898}"/>
                </a:ext>
              </a:extLst>
            </p:cNvPr>
            <p:cNvSpPr/>
            <p:nvPr/>
          </p:nvSpPr>
          <p:spPr>
            <a:xfrm>
              <a:off x="4296893" y="559969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57;p11">
              <a:extLst>
                <a:ext uri="{FF2B5EF4-FFF2-40B4-BE49-F238E27FC236}">
                  <a16:creationId xmlns:a16="http://schemas.microsoft.com/office/drawing/2014/main" id="{431EB634-61F3-4AE3-8F84-A3CF9C6FC482}"/>
                </a:ext>
              </a:extLst>
            </p:cNvPr>
            <p:cNvSpPr/>
            <p:nvPr/>
          </p:nvSpPr>
          <p:spPr>
            <a:xfrm>
              <a:off x="6231288" y="57486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58;p11">
              <a:extLst>
                <a:ext uri="{FF2B5EF4-FFF2-40B4-BE49-F238E27FC236}">
                  <a16:creationId xmlns:a16="http://schemas.microsoft.com/office/drawing/2014/main" id="{C1488119-F528-4DDC-AF17-0BE38C9BBCBA}"/>
                </a:ext>
              </a:extLst>
            </p:cNvPr>
            <p:cNvSpPr/>
            <p:nvPr/>
          </p:nvSpPr>
          <p:spPr>
            <a:xfrm>
              <a:off x="4599377" y="171664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59;p11">
              <a:extLst>
                <a:ext uri="{FF2B5EF4-FFF2-40B4-BE49-F238E27FC236}">
                  <a16:creationId xmlns:a16="http://schemas.microsoft.com/office/drawing/2014/main" id="{FA07C74C-59D9-48F9-AFD0-42E5442BBA44}"/>
                </a:ext>
              </a:extLst>
            </p:cNvPr>
            <p:cNvSpPr/>
            <p:nvPr/>
          </p:nvSpPr>
          <p:spPr>
            <a:xfrm>
              <a:off x="8444072" y="142763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60;p11">
              <a:extLst>
                <a:ext uri="{FF2B5EF4-FFF2-40B4-BE49-F238E27FC236}">
                  <a16:creationId xmlns:a16="http://schemas.microsoft.com/office/drawing/2014/main" id="{E9247283-C275-4402-AB31-7CA2A5332068}"/>
                </a:ext>
              </a:extLst>
            </p:cNvPr>
            <p:cNvSpPr/>
            <p:nvPr/>
          </p:nvSpPr>
          <p:spPr>
            <a:xfrm>
              <a:off x="8572884" y="328914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61;p11">
              <a:extLst>
                <a:ext uri="{FF2B5EF4-FFF2-40B4-BE49-F238E27FC236}">
                  <a16:creationId xmlns:a16="http://schemas.microsoft.com/office/drawing/2014/main" id="{24079333-389C-4561-8559-4A97A2DCF907}"/>
                </a:ext>
              </a:extLst>
            </p:cNvPr>
            <p:cNvSpPr/>
            <p:nvPr/>
          </p:nvSpPr>
          <p:spPr>
            <a:xfrm>
              <a:off x="7676854" y="463019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62;p11">
              <a:extLst>
                <a:ext uri="{FF2B5EF4-FFF2-40B4-BE49-F238E27FC236}">
                  <a16:creationId xmlns:a16="http://schemas.microsoft.com/office/drawing/2014/main" id="{F420D519-DEA9-46CF-8A49-7FE07ED30586}"/>
                </a:ext>
              </a:extLst>
            </p:cNvPr>
            <p:cNvSpPr/>
            <p:nvPr/>
          </p:nvSpPr>
          <p:spPr>
            <a:xfrm>
              <a:off x="5182892" y="462373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Google Shape;163;p11">
            <a:extLst>
              <a:ext uri="{FF2B5EF4-FFF2-40B4-BE49-F238E27FC236}">
                <a16:creationId xmlns:a16="http://schemas.microsoft.com/office/drawing/2014/main" id="{9DA645E3-E40E-4646-942A-A0978AF08E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0899" y="1069354"/>
            <a:ext cx="5242200" cy="1963500"/>
          </a:xfrm>
        </p:spPr>
        <p:txBody>
          <a:bodyPr anchor="b" anchorCtr="1"/>
          <a:lstStyle>
            <a:lvl1pPr algn="ctr">
              <a:defRPr sz="12000">
                <a:solidFill>
                  <a:srgbClr val="93B5B3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7" name="Google Shape;164;p11">
            <a:extLst>
              <a:ext uri="{FF2B5EF4-FFF2-40B4-BE49-F238E27FC236}">
                <a16:creationId xmlns:a16="http://schemas.microsoft.com/office/drawing/2014/main" id="{71D574ED-0D6C-4A97-BB0E-20DD2C94C05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50908" y="3360749"/>
            <a:ext cx="5242200" cy="7133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000"/>
            </a:lvl1pPr>
          </a:lstStyle>
          <a:p>
            <a:pPr lvl="0"/>
            <a:endParaRPr lang="es-PE"/>
          </a:p>
        </p:txBody>
      </p:sp>
      <p:sp>
        <p:nvSpPr>
          <p:cNvPr id="18" name="Google Shape;165;p11">
            <a:extLst>
              <a:ext uri="{FF2B5EF4-FFF2-40B4-BE49-F238E27FC236}">
                <a16:creationId xmlns:a16="http://schemas.microsoft.com/office/drawing/2014/main" id="{EA295D58-2CDA-46C5-8CA5-4AB902F86142}"/>
              </a:ext>
            </a:extLst>
          </p:cNvPr>
          <p:cNvSpPr/>
          <p:nvPr/>
        </p:nvSpPr>
        <p:spPr>
          <a:xfrm rot="5400013">
            <a:off x="6966823" y="-287131"/>
            <a:ext cx="1565699" cy="88650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3A3A5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85641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76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8;p13">
            <a:extLst>
              <a:ext uri="{FF2B5EF4-FFF2-40B4-BE49-F238E27FC236}">
                <a16:creationId xmlns:a16="http://schemas.microsoft.com/office/drawing/2014/main" id="{4C1AC980-8942-4A3F-A626-E8CE2EC28C90}"/>
              </a:ext>
            </a:extLst>
          </p:cNvPr>
          <p:cNvGrpSpPr/>
          <p:nvPr/>
        </p:nvGrpSpPr>
        <p:grpSpPr>
          <a:xfrm>
            <a:off x="203024" y="203097"/>
            <a:ext cx="8737796" cy="4737433"/>
            <a:chOff x="203024" y="203097"/>
            <a:chExt cx="8737796" cy="4737433"/>
          </a:xfrm>
        </p:grpSpPr>
        <p:sp>
          <p:nvSpPr>
            <p:cNvPr id="3" name="Google Shape;169;p13">
              <a:extLst>
                <a:ext uri="{FF2B5EF4-FFF2-40B4-BE49-F238E27FC236}">
                  <a16:creationId xmlns:a16="http://schemas.microsoft.com/office/drawing/2014/main" id="{0B6AAFC8-FA16-498C-BAC0-F56D931E41DC}"/>
                </a:ext>
              </a:extLst>
            </p:cNvPr>
            <p:cNvSpPr/>
            <p:nvPr/>
          </p:nvSpPr>
          <p:spPr>
            <a:xfrm>
              <a:off x="203024" y="203097"/>
              <a:ext cx="8737796" cy="4737433"/>
            </a:xfrm>
            <a:prstGeom prst="rect">
              <a:avLst/>
            </a:prstGeom>
            <a:solidFill>
              <a:srgbClr val="F8F0F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70;p13">
              <a:extLst>
                <a:ext uri="{FF2B5EF4-FFF2-40B4-BE49-F238E27FC236}">
                  <a16:creationId xmlns:a16="http://schemas.microsoft.com/office/drawing/2014/main" id="{D2DA69D2-F7C3-4AC7-BE06-B994D3AB9E83}"/>
                </a:ext>
              </a:extLst>
            </p:cNvPr>
            <p:cNvSpPr/>
            <p:nvPr/>
          </p:nvSpPr>
          <p:spPr>
            <a:xfrm>
              <a:off x="2000149" y="440822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71;p13">
              <a:extLst>
                <a:ext uri="{FF2B5EF4-FFF2-40B4-BE49-F238E27FC236}">
                  <a16:creationId xmlns:a16="http://schemas.microsoft.com/office/drawing/2014/main" id="{779A917A-663F-4880-81CB-CD8151C78B0C}"/>
                </a:ext>
              </a:extLst>
            </p:cNvPr>
            <p:cNvSpPr/>
            <p:nvPr/>
          </p:nvSpPr>
          <p:spPr>
            <a:xfrm>
              <a:off x="2941076" y="464187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72;p13">
              <a:extLst>
                <a:ext uri="{FF2B5EF4-FFF2-40B4-BE49-F238E27FC236}">
                  <a16:creationId xmlns:a16="http://schemas.microsoft.com/office/drawing/2014/main" id="{60210B89-C491-4196-BC88-FC7E6FD62819}"/>
                </a:ext>
              </a:extLst>
            </p:cNvPr>
            <p:cNvSpPr/>
            <p:nvPr/>
          </p:nvSpPr>
          <p:spPr>
            <a:xfrm>
              <a:off x="780248" y="418635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73;p13">
              <a:extLst>
                <a:ext uri="{FF2B5EF4-FFF2-40B4-BE49-F238E27FC236}">
                  <a16:creationId xmlns:a16="http://schemas.microsoft.com/office/drawing/2014/main" id="{FCB14949-60B3-4B39-9284-9E42157B06A0}"/>
                </a:ext>
              </a:extLst>
            </p:cNvPr>
            <p:cNvSpPr/>
            <p:nvPr/>
          </p:nvSpPr>
          <p:spPr>
            <a:xfrm>
              <a:off x="462247" y="240920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74;p13">
              <a:extLst>
                <a:ext uri="{FF2B5EF4-FFF2-40B4-BE49-F238E27FC236}">
                  <a16:creationId xmlns:a16="http://schemas.microsoft.com/office/drawing/2014/main" id="{8D3BBAC3-43CC-4735-8B51-233F8D7E3A79}"/>
                </a:ext>
              </a:extLst>
            </p:cNvPr>
            <p:cNvSpPr/>
            <p:nvPr/>
          </p:nvSpPr>
          <p:spPr>
            <a:xfrm>
              <a:off x="1588303" y="147380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75;p13">
              <a:extLst>
                <a:ext uri="{FF2B5EF4-FFF2-40B4-BE49-F238E27FC236}">
                  <a16:creationId xmlns:a16="http://schemas.microsoft.com/office/drawing/2014/main" id="{6B4F7C40-F56C-4DF4-8488-6C42ADD3D6A2}"/>
                </a:ext>
              </a:extLst>
            </p:cNvPr>
            <p:cNvSpPr/>
            <p:nvPr/>
          </p:nvSpPr>
          <p:spPr>
            <a:xfrm>
              <a:off x="4296893" y="559969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76;p13">
              <a:extLst>
                <a:ext uri="{FF2B5EF4-FFF2-40B4-BE49-F238E27FC236}">
                  <a16:creationId xmlns:a16="http://schemas.microsoft.com/office/drawing/2014/main" id="{4CF8306B-1532-46D7-9ACB-A98FE861B485}"/>
                </a:ext>
              </a:extLst>
            </p:cNvPr>
            <p:cNvSpPr/>
            <p:nvPr/>
          </p:nvSpPr>
          <p:spPr>
            <a:xfrm>
              <a:off x="6231288" y="57486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77;p13">
              <a:extLst>
                <a:ext uri="{FF2B5EF4-FFF2-40B4-BE49-F238E27FC236}">
                  <a16:creationId xmlns:a16="http://schemas.microsoft.com/office/drawing/2014/main" id="{D481CE8C-F842-485A-8BD7-DCE730FF3EB9}"/>
                </a:ext>
              </a:extLst>
            </p:cNvPr>
            <p:cNvSpPr/>
            <p:nvPr/>
          </p:nvSpPr>
          <p:spPr>
            <a:xfrm>
              <a:off x="4599377" y="171664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78;p13">
              <a:extLst>
                <a:ext uri="{FF2B5EF4-FFF2-40B4-BE49-F238E27FC236}">
                  <a16:creationId xmlns:a16="http://schemas.microsoft.com/office/drawing/2014/main" id="{76A680BD-9F7C-45D1-9E0C-E526F8B50B7B}"/>
                </a:ext>
              </a:extLst>
            </p:cNvPr>
            <p:cNvSpPr/>
            <p:nvPr/>
          </p:nvSpPr>
          <p:spPr>
            <a:xfrm>
              <a:off x="8444072" y="142763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79;p13">
              <a:extLst>
                <a:ext uri="{FF2B5EF4-FFF2-40B4-BE49-F238E27FC236}">
                  <a16:creationId xmlns:a16="http://schemas.microsoft.com/office/drawing/2014/main" id="{03D05D7F-C13F-433F-A4EA-62E2A23CE7BF}"/>
                </a:ext>
              </a:extLst>
            </p:cNvPr>
            <p:cNvSpPr/>
            <p:nvPr/>
          </p:nvSpPr>
          <p:spPr>
            <a:xfrm>
              <a:off x="8572884" y="328914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80;p13">
              <a:extLst>
                <a:ext uri="{FF2B5EF4-FFF2-40B4-BE49-F238E27FC236}">
                  <a16:creationId xmlns:a16="http://schemas.microsoft.com/office/drawing/2014/main" id="{2289D4E6-DE61-4361-A081-3539A47E06DE}"/>
                </a:ext>
              </a:extLst>
            </p:cNvPr>
            <p:cNvSpPr/>
            <p:nvPr/>
          </p:nvSpPr>
          <p:spPr>
            <a:xfrm>
              <a:off x="7676854" y="463019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81;p13">
              <a:extLst>
                <a:ext uri="{FF2B5EF4-FFF2-40B4-BE49-F238E27FC236}">
                  <a16:creationId xmlns:a16="http://schemas.microsoft.com/office/drawing/2014/main" id="{2A3FB54D-3049-4F65-B8E8-E3AF9EC848D1}"/>
                </a:ext>
              </a:extLst>
            </p:cNvPr>
            <p:cNvSpPr/>
            <p:nvPr/>
          </p:nvSpPr>
          <p:spPr>
            <a:xfrm>
              <a:off x="5182892" y="462373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Google Shape;182;p13">
            <a:extLst>
              <a:ext uri="{FF2B5EF4-FFF2-40B4-BE49-F238E27FC236}">
                <a16:creationId xmlns:a16="http://schemas.microsoft.com/office/drawing/2014/main" id="{E5EC2682-D050-40D4-A8A3-B213A4D1AE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2921"/>
            <a:ext cx="7319104" cy="527700"/>
          </a:xfrm>
        </p:spPr>
        <p:txBody>
          <a:bodyPr anchor="ctr"/>
          <a:lstStyle>
            <a:lvl1pPr>
              <a:defRPr sz="3000"/>
            </a:lvl1pPr>
          </a:lstStyle>
          <a:p>
            <a:pPr lvl="0"/>
            <a:endParaRPr lang="es-PE"/>
          </a:p>
        </p:txBody>
      </p:sp>
      <p:sp>
        <p:nvSpPr>
          <p:cNvPr id="17" name="Google Shape;183;p13">
            <a:extLst>
              <a:ext uri="{FF2B5EF4-FFF2-40B4-BE49-F238E27FC236}">
                <a16:creationId xmlns:a16="http://schemas.microsoft.com/office/drawing/2014/main" id="{BF8FB112-6D78-49F5-A6C7-B0A8E0BEE0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742773"/>
            <a:ext cx="2514901" cy="440704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endParaRPr lang="es-PE"/>
          </a:p>
        </p:txBody>
      </p:sp>
      <p:sp>
        <p:nvSpPr>
          <p:cNvPr id="18" name="Google Shape;184;p13">
            <a:extLst>
              <a:ext uri="{FF2B5EF4-FFF2-40B4-BE49-F238E27FC236}">
                <a16:creationId xmlns:a16="http://schemas.microsoft.com/office/drawing/2014/main" id="{766715D7-E04F-4E7D-B2B7-73C3F18E8D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301995"/>
            <a:ext cx="1275304" cy="440704"/>
          </a:xfrm>
        </p:spPr>
        <p:txBody>
          <a:bodyPr anchor="ctr"/>
          <a:lstStyle>
            <a:lvl1pPr>
              <a:defRPr sz="3000">
                <a:solidFill>
                  <a:srgbClr val="93B5B3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9" name="Google Shape;185;p13">
            <a:extLst>
              <a:ext uri="{FF2B5EF4-FFF2-40B4-BE49-F238E27FC236}">
                <a16:creationId xmlns:a16="http://schemas.microsoft.com/office/drawing/2014/main" id="{7EEACB7B-F9CE-4323-AC39-C4CBC99E71E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176902"/>
            <a:ext cx="2514901" cy="484796"/>
          </a:xfrm>
        </p:spPr>
        <p:txBody>
          <a:bodyPr/>
          <a:lstStyle>
            <a:lvl1pPr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20" name="Google Shape;186;p13">
            <a:extLst>
              <a:ext uri="{FF2B5EF4-FFF2-40B4-BE49-F238E27FC236}">
                <a16:creationId xmlns:a16="http://schemas.microsoft.com/office/drawing/2014/main" id="{23A04CF4-6DF7-4BCF-8B07-7E396C3506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87001" y="1742773"/>
            <a:ext cx="2514901" cy="440704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endParaRPr lang="es-PE"/>
          </a:p>
        </p:txBody>
      </p:sp>
      <p:sp>
        <p:nvSpPr>
          <p:cNvPr id="21" name="Google Shape;187;p13">
            <a:extLst>
              <a:ext uri="{FF2B5EF4-FFF2-40B4-BE49-F238E27FC236}">
                <a16:creationId xmlns:a16="http://schemas.microsoft.com/office/drawing/2014/main" id="{5186B0ED-6396-419E-81F6-82F7DAA352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87001" y="1301995"/>
            <a:ext cx="1275304" cy="440704"/>
          </a:xfrm>
        </p:spPr>
        <p:txBody>
          <a:bodyPr anchor="ctr"/>
          <a:lstStyle>
            <a:lvl1pPr>
              <a:defRPr sz="3000">
                <a:solidFill>
                  <a:srgbClr val="93B5B3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2" name="Google Shape;188;p13">
            <a:extLst>
              <a:ext uri="{FF2B5EF4-FFF2-40B4-BE49-F238E27FC236}">
                <a16:creationId xmlns:a16="http://schemas.microsoft.com/office/drawing/2014/main" id="{B3646144-04C8-4206-94AC-E08EE623414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87001" y="2176902"/>
            <a:ext cx="2514901" cy="484796"/>
          </a:xfrm>
        </p:spPr>
        <p:txBody>
          <a:bodyPr/>
          <a:lstStyle>
            <a:lvl1pPr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23" name="Google Shape;189;p13">
            <a:extLst>
              <a:ext uri="{FF2B5EF4-FFF2-40B4-BE49-F238E27FC236}">
                <a16:creationId xmlns:a16="http://schemas.microsoft.com/office/drawing/2014/main" id="{B332F64B-E6E7-4609-92A5-A695195038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87001" y="3532171"/>
            <a:ext cx="2514901" cy="440704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es-PE"/>
          </a:p>
        </p:txBody>
      </p:sp>
      <p:sp>
        <p:nvSpPr>
          <p:cNvPr id="24" name="Google Shape;190;p13">
            <a:extLst>
              <a:ext uri="{FF2B5EF4-FFF2-40B4-BE49-F238E27FC236}">
                <a16:creationId xmlns:a16="http://schemas.microsoft.com/office/drawing/2014/main" id="{6D27950B-412A-4DF3-AB91-8E407EE432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87001" y="3091403"/>
            <a:ext cx="1275304" cy="440704"/>
          </a:xfrm>
        </p:spPr>
        <p:txBody>
          <a:bodyPr anchor="ctr"/>
          <a:lstStyle>
            <a:lvl1pPr>
              <a:defRPr sz="3000">
                <a:solidFill>
                  <a:srgbClr val="93B5B3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5" name="Google Shape;191;p13">
            <a:extLst>
              <a:ext uri="{FF2B5EF4-FFF2-40B4-BE49-F238E27FC236}">
                <a16:creationId xmlns:a16="http://schemas.microsoft.com/office/drawing/2014/main" id="{F3BEB6D3-877D-4645-A711-582B790551C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87001" y="3966301"/>
            <a:ext cx="2514901" cy="484796"/>
          </a:xfrm>
        </p:spPr>
        <p:txBody>
          <a:bodyPr/>
          <a:lstStyle>
            <a:lvl1pPr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26" name="Google Shape;192;p13">
            <a:extLst>
              <a:ext uri="{FF2B5EF4-FFF2-40B4-BE49-F238E27FC236}">
                <a16:creationId xmlns:a16="http://schemas.microsoft.com/office/drawing/2014/main" id="{00992576-CAE5-40DA-B055-BFA8399758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70802" y="3532171"/>
            <a:ext cx="2514901" cy="440704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endParaRPr lang="es-PE"/>
          </a:p>
        </p:txBody>
      </p:sp>
      <p:sp>
        <p:nvSpPr>
          <p:cNvPr id="27" name="Google Shape;193;p13">
            <a:extLst>
              <a:ext uri="{FF2B5EF4-FFF2-40B4-BE49-F238E27FC236}">
                <a16:creationId xmlns:a16="http://schemas.microsoft.com/office/drawing/2014/main" id="{0342D315-5F23-432F-92E7-396805484B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70802" y="3091403"/>
            <a:ext cx="1275304" cy="440704"/>
          </a:xfrm>
        </p:spPr>
        <p:txBody>
          <a:bodyPr anchor="ctr"/>
          <a:lstStyle>
            <a:lvl1pPr>
              <a:defRPr sz="3000">
                <a:solidFill>
                  <a:srgbClr val="93B5B3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8" name="Google Shape;194;p13">
            <a:extLst>
              <a:ext uri="{FF2B5EF4-FFF2-40B4-BE49-F238E27FC236}">
                <a16:creationId xmlns:a16="http://schemas.microsoft.com/office/drawing/2014/main" id="{D633F8F5-3575-4F68-ACE3-86D968B3AC9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70802" y="3966301"/>
            <a:ext cx="2514901" cy="484796"/>
          </a:xfrm>
        </p:spPr>
        <p:txBody>
          <a:bodyPr/>
          <a:lstStyle>
            <a:lvl1pPr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69811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7;p14">
            <a:extLst>
              <a:ext uri="{FF2B5EF4-FFF2-40B4-BE49-F238E27FC236}">
                <a16:creationId xmlns:a16="http://schemas.microsoft.com/office/drawing/2014/main" id="{B9B0AE9C-87C3-4AE2-A440-BBFFF86B2393}"/>
              </a:ext>
            </a:extLst>
          </p:cNvPr>
          <p:cNvGrpSpPr/>
          <p:nvPr/>
        </p:nvGrpSpPr>
        <p:grpSpPr>
          <a:xfrm>
            <a:off x="203024" y="203097"/>
            <a:ext cx="8737796" cy="4737433"/>
            <a:chOff x="203024" y="203097"/>
            <a:chExt cx="8737796" cy="4737433"/>
          </a:xfrm>
        </p:grpSpPr>
        <p:sp>
          <p:nvSpPr>
            <p:cNvPr id="3" name="Google Shape;198;p14">
              <a:extLst>
                <a:ext uri="{FF2B5EF4-FFF2-40B4-BE49-F238E27FC236}">
                  <a16:creationId xmlns:a16="http://schemas.microsoft.com/office/drawing/2014/main" id="{51C92FCC-992D-435E-AE46-C27B1DC170F7}"/>
                </a:ext>
              </a:extLst>
            </p:cNvPr>
            <p:cNvSpPr/>
            <p:nvPr/>
          </p:nvSpPr>
          <p:spPr>
            <a:xfrm>
              <a:off x="203024" y="203097"/>
              <a:ext cx="8737796" cy="4737433"/>
            </a:xfrm>
            <a:prstGeom prst="rect">
              <a:avLst/>
            </a:prstGeom>
            <a:solidFill>
              <a:srgbClr val="F8F0F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99;p14">
              <a:extLst>
                <a:ext uri="{FF2B5EF4-FFF2-40B4-BE49-F238E27FC236}">
                  <a16:creationId xmlns:a16="http://schemas.microsoft.com/office/drawing/2014/main" id="{4E901CBA-B1D4-48E5-97A9-F4B1FB01A79A}"/>
                </a:ext>
              </a:extLst>
            </p:cNvPr>
            <p:cNvSpPr/>
            <p:nvPr/>
          </p:nvSpPr>
          <p:spPr>
            <a:xfrm>
              <a:off x="2000149" y="440822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00;p14">
              <a:extLst>
                <a:ext uri="{FF2B5EF4-FFF2-40B4-BE49-F238E27FC236}">
                  <a16:creationId xmlns:a16="http://schemas.microsoft.com/office/drawing/2014/main" id="{78487BF3-E266-4EE0-BA7A-382958E4D86F}"/>
                </a:ext>
              </a:extLst>
            </p:cNvPr>
            <p:cNvSpPr/>
            <p:nvPr/>
          </p:nvSpPr>
          <p:spPr>
            <a:xfrm>
              <a:off x="2941076" y="464187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01;p14">
              <a:extLst>
                <a:ext uri="{FF2B5EF4-FFF2-40B4-BE49-F238E27FC236}">
                  <a16:creationId xmlns:a16="http://schemas.microsoft.com/office/drawing/2014/main" id="{1AFE1FCE-05B3-49F3-8DFD-96A48DC7289A}"/>
                </a:ext>
              </a:extLst>
            </p:cNvPr>
            <p:cNvSpPr/>
            <p:nvPr/>
          </p:nvSpPr>
          <p:spPr>
            <a:xfrm>
              <a:off x="780248" y="418635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02;p14">
              <a:extLst>
                <a:ext uri="{FF2B5EF4-FFF2-40B4-BE49-F238E27FC236}">
                  <a16:creationId xmlns:a16="http://schemas.microsoft.com/office/drawing/2014/main" id="{5D1BD876-4EEB-4EC1-B57C-A26F23079812}"/>
                </a:ext>
              </a:extLst>
            </p:cNvPr>
            <p:cNvSpPr/>
            <p:nvPr/>
          </p:nvSpPr>
          <p:spPr>
            <a:xfrm>
              <a:off x="462247" y="240920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03;p14">
              <a:extLst>
                <a:ext uri="{FF2B5EF4-FFF2-40B4-BE49-F238E27FC236}">
                  <a16:creationId xmlns:a16="http://schemas.microsoft.com/office/drawing/2014/main" id="{A4D3A40A-9AC9-4F47-ADDE-FD1611C3DA34}"/>
                </a:ext>
              </a:extLst>
            </p:cNvPr>
            <p:cNvSpPr/>
            <p:nvPr/>
          </p:nvSpPr>
          <p:spPr>
            <a:xfrm>
              <a:off x="1588303" y="147380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04;p14">
              <a:extLst>
                <a:ext uri="{FF2B5EF4-FFF2-40B4-BE49-F238E27FC236}">
                  <a16:creationId xmlns:a16="http://schemas.microsoft.com/office/drawing/2014/main" id="{21C7927B-FA44-4645-BAE3-C2B0F6FA424B}"/>
                </a:ext>
              </a:extLst>
            </p:cNvPr>
            <p:cNvSpPr/>
            <p:nvPr/>
          </p:nvSpPr>
          <p:spPr>
            <a:xfrm>
              <a:off x="4296893" y="559969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05;p14">
              <a:extLst>
                <a:ext uri="{FF2B5EF4-FFF2-40B4-BE49-F238E27FC236}">
                  <a16:creationId xmlns:a16="http://schemas.microsoft.com/office/drawing/2014/main" id="{70E66FD0-9025-4BBD-B5BA-822AC1D2DCCE}"/>
                </a:ext>
              </a:extLst>
            </p:cNvPr>
            <p:cNvSpPr/>
            <p:nvPr/>
          </p:nvSpPr>
          <p:spPr>
            <a:xfrm>
              <a:off x="6231288" y="57486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06;p14">
              <a:extLst>
                <a:ext uri="{FF2B5EF4-FFF2-40B4-BE49-F238E27FC236}">
                  <a16:creationId xmlns:a16="http://schemas.microsoft.com/office/drawing/2014/main" id="{4AD6338D-625E-470C-A3ED-4349E9846DD8}"/>
                </a:ext>
              </a:extLst>
            </p:cNvPr>
            <p:cNvSpPr/>
            <p:nvPr/>
          </p:nvSpPr>
          <p:spPr>
            <a:xfrm>
              <a:off x="8444072" y="142763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07;p14">
              <a:extLst>
                <a:ext uri="{FF2B5EF4-FFF2-40B4-BE49-F238E27FC236}">
                  <a16:creationId xmlns:a16="http://schemas.microsoft.com/office/drawing/2014/main" id="{ACF80DAE-9077-41C4-9D6B-109D2017E2F4}"/>
                </a:ext>
              </a:extLst>
            </p:cNvPr>
            <p:cNvSpPr/>
            <p:nvPr/>
          </p:nvSpPr>
          <p:spPr>
            <a:xfrm>
              <a:off x="8572884" y="328914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08;p14">
              <a:extLst>
                <a:ext uri="{FF2B5EF4-FFF2-40B4-BE49-F238E27FC236}">
                  <a16:creationId xmlns:a16="http://schemas.microsoft.com/office/drawing/2014/main" id="{BFEDC66B-CF27-45FD-A5C2-68AD7E26732C}"/>
                </a:ext>
              </a:extLst>
            </p:cNvPr>
            <p:cNvSpPr/>
            <p:nvPr/>
          </p:nvSpPr>
          <p:spPr>
            <a:xfrm>
              <a:off x="7676854" y="463019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09;p14">
              <a:extLst>
                <a:ext uri="{FF2B5EF4-FFF2-40B4-BE49-F238E27FC236}">
                  <a16:creationId xmlns:a16="http://schemas.microsoft.com/office/drawing/2014/main" id="{BD17D68A-888F-4809-94D7-F5D0E90F1A1C}"/>
                </a:ext>
              </a:extLst>
            </p:cNvPr>
            <p:cNvSpPr/>
            <p:nvPr/>
          </p:nvSpPr>
          <p:spPr>
            <a:xfrm>
              <a:off x="5182892" y="462373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" name="Google Shape;210;p14">
            <a:extLst>
              <a:ext uri="{FF2B5EF4-FFF2-40B4-BE49-F238E27FC236}">
                <a16:creationId xmlns:a16="http://schemas.microsoft.com/office/drawing/2014/main" id="{7031BB37-9904-4C95-9387-289B97249D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7650" y="2906127"/>
            <a:ext cx="4954200" cy="531897"/>
          </a:xfrm>
        </p:spPr>
        <p:txBody>
          <a:bodyPr anchor="ctr"/>
          <a:lstStyle>
            <a:lvl1pPr algn="r">
              <a:defRPr sz="3000"/>
            </a:lvl1pPr>
          </a:lstStyle>
          <a:p>
            <a:pPr lvl="0"/>
            <a:endParaRPr lang="es-PE"/>
          </a:p>
        </p:txBody>
      </p:sp>
      <p:sp>
        <p:nvSpPr>
          <p:cNvPr id="16" name="Google Shape;211;p14">
            <a:extLst>
              <a:ext uri="{FF2B5EF4-FFF2-40B4-BE49-F238E27FC236}">
                <a16:creationId xmlns:a16="http://schemas.microsoft.com/office/drawing/2014/main" id="{7AD61367-0E75-4FE0-A6CE-DAD9B076C9D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37604" y="1214396"/>
            <a:ext cx="4954200" cy="1656298"/>
          </a:xfrm>
        </p:spPr>
        <p:txBody>
          <a:bodyPr anchor="ctr"/>
          <a:lstStyle>
            <a:lvl1pPr algn="r">
              <a:lnSpc>
                <a:spcPct val="100000"/>
              </a:lnSpc>
              <a:buNone/>
              <a:defRPr sz="2000"/>
            </a:lvl1pPr>
          </a:lstStyle>
          <a:p>
            <a:pPr lvl="0"/>
            <a:endParaRPr lang="es-PE"/>
          </a:p>
        </p:txBody>
      </p:sp>
      <p:sp>
        <p:nvSpPr>
          <p:cNvPr id="17" name="Google Shape;212;p14">
            <a:extLst>
              <a:ext uri="{FF2B5EF4-FFF2-40B4-BE49-F238E27FC236}">
                <a16:creationId xmlns:a16="http://schemas.microsoft.com/office/drawing/2014/main" id="{2ABE52DF-9333-477F-99EA-95C45060B5EE}"/>
              </a:ext>
            </a:extLst>
          </p:cNvPr>
          <p:cNvSpPr/>
          <p:nvPr/>
        </p:nvSpPr>
        <p:spPr>
          <a:xfrm rot="5400013">
            <a:off x="6966823" y="-287131"/>
            <a:ext cx="1565699" cy="88650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3A3A5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3306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4;p15">
            <a:extLst>
              <a:ext uri="{FF2B5EF4-FFF2-40B4-BE49-F238E27FC236}">
                <a16:creationId xmlns:a16="http://schemas.microsoft.com/office/drawing/2014/main" id="{43149663-A797-464B-867D-2E39E3203B32}"/>
              </a:ext>
            </a:extLst>
          </p:cNvPr>
          <p:cNvGrpSpPr/>
          <p:nvPr/>
        </p:nvGrpSpPr>
        <p:grpSpPr>
          <a:xfrm>
            <a:off x="203024" y="203097"/>
            <a:ext cx="8737796" cy="4737433"/>
            <a:chOff x="203024" y="203097"/>
            <a:chExt cx="8737796" cy="4737433"/>
          </a:xfrm>
        </p:grpSpPr>
        <p:sp>
          <p:nvSpPr>
            <p:cNvPr id="3" name="Google Shape;215;p15">
              <a:extLst>
                <a:ext uri="{FF2B5EF4-FFF2-40B4-BE49-F238E27FC236}">
                  <a16:creationId xmlns:a16="http://schemas.microsoft.com/office/drawing/2014/main" id="{D5274F4D-0990-46F0-82B3-C6EEF85F7191}"/>
                </a:ext>
              </a:extLst>
            </p:cNvPr>
            <p:cNvSpPr/>
            <p:nvPr/>
          </p:nvSpPr>
          <p:spPr>
            <a:xfrm>
              <a:off x="203024" y="203097"/>
              <a:ext cx="8737796" cy="4737433"/>
            </a:xfrm>
            <a:prstGeom prst="rect">
              <a:avLst/>
            </a:prstGeom>
            <a:solidFill>
              <a:srgbClr val="F8F0F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16;p15">
              <a:extLst>
                <a:ext uri="{FF2B5EF4-FFF2-40B4-BE49-F238E27FC236}">
                  <a16:creationId xmlns:a16="http://schemas.microsoft.com/office/drawing/2014/main" id="{5BBFD231-C038-4041-97BC-D59259F092DE}"/>
                </a:ext>
              </a:extLst>
            </p:cNvPr>
            <p:cNvSpPr/>
            <p:nvPr/>
          </p:nvSpPr>
          <p:spPr>
            <a:xfrm>
              <a:off x="2000149" y="440822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17;p15">
              <a:extLst>
                <a:ext uri="{FF2B5EF4-FFF2-40B4-BE49-F238E27FC236}">
                  <a16:creationId xmlns:a16="http://schemas.microsoft.com/office/drawing/2014/main" id="{83A23E8A-AC0F-4C03-B0F1-2CFBC0435901}"/>
                </a:ext>
              </a:extLst>
            </p:cNvPr>
            <p:cNvSpPr/>
            <p:nvPr/>
          </p:nvSpPr>
          <p:spPr>
            <a:xfrm>
              <a:off x="780248" y="418635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18;p15">
              <a:extLst>
                <a:ext uri="{FF2B5EF4-FFF2-40B4-BE49-F238E27FC236}">
                  <a16:creationId xmlns:a16="http://schemas.microsoft.com/office/drawing/2014/main" id="{6148D8FB-8423-486F-AE4B-6F58DADC48B0}"/>
                </a:ext>
              </a:extLst>
            </p:cNvPr>
            <p:cNvSpPr/>
            <p:nvPr/>
          </p:nvSpPr>
          <p:spPr>
            <a:xfrm>
              <a:off x="462247" y="240920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19;p15">
              <a:extLst>
                <a:ext uri="{FF2B5EF4-FFF2-40B4-BE49-F238E27FC236}">
                  <a16:creationId xmlns:a16="http://schemas.microsoft.com/office/drawing/2014/main" id="{37559141-54FF-4F49-894F-250DAE615CC5}"/>
                </a:ext>
              </a:extLst>
            </p:cNvPr>
            <p:cNvSpPr/>
            <p:nvPr/>
          </p:nvSpPr>
          <p:spPr>
            <a:xfrm>
              <a:off x="1588303" y="147380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20;p15">
              <a:extLst>
                <a:ext uri="{FF2B5EF4-FFF2-40B4-BE49-F238E27FC236}">
                  <a16:creationId xmlns:a16="http://schemas.microsoft.com/office/drawing/2014/main" id="{56DA19B8-EE8D-4F9F-A932-0A2613984440}"/>
                </a:ext>
              </a:extLst>
            </p:cNvPr>
            <p:cNvSpPr/>
            <p:nvPr/>
          </p:nvSpPr>
          <p:spPr>
            <a:xfrm>
              <a:off x="4296893" y="559969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21;p15">
              <a:extLst>
                <a:ext uri="{FF2B5EF4-FFF2-40B4-BE49-F238E27FC236}">
                  <a16:creationId xmlns:a16="http://schemas.microsoft.com/office/drawing/2014/main" id="{7AB6FC3C-3A69-4DF3-BC0B-FE832016FB55}"/>
                </a:ext>
              </a:extLst>
            </p:cNvPr>
            <p:cNvSpPr/>
            <p:nvPr/>
          </p:nvSpPr>
          <p:spPr>
            <a:xfrm>
              <a:off x="6231288" y="57486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22;p15">
              <a:extLst>
                <a:ext uri="{FF2B5EF4-FFF2-40B4-BE49-F238E27FC236}">
                  <a16:creationId xmlns:a16="http://schemas.microsoft.com/office/drawing/2014/main" id="{59F76498-6783-4E87-8D98-1B26DB93C2B5}"/>
                </a:ext>
              </a:extLst>
            </p:cNvPr>
            <p:cNvSpPr/>
            <p:nvPr/>
          </p:nvSpPr>
          <p:spPr>
            <a:xfrm>
              <a:off x="4599377" y="171664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23;p15">
              <a:extLst>
                <a:ext uri="{FF2B5EF4-FFF2-40B4-BE49-F238E27FC236}">
                  <a16:creationId xmlns:a16="http://schemas.microsoft.com/office/drawing/2014/main" id="{564978C0-6019-495C-890B-B46F3C110EBC}"/>
                </a:ext>
              </a:extLst>
            </p:cNvPr>
            <p:cNvSpPr/>
            <p:nvPr/>
          </p:nvSpPr>
          <p:spPr>
            <a:xfrm>
              <a:off x="8444072" y="142763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24;p15">
              <a:extLst>
                <a:ext uri="{FF2B5EF4-FFF2-40B4-BE49-F238E27FC236}">
                  <a16:creationId xmlns:a16="http://schemas.microsoft.com/office/drawing/2014/main" id="{CB34B88C-5B9B-4D6C-B75E-BFBB3376D142}"/>
                </a:ext>
              </a:extLst>
            </p:cNvPr>
            <p:cNvSpPr/>
            <p:nvPr/>
          </p:nvSpPr>
          <p:spPr>
            <a:xfrm>
              <a:off x="8572884" y="328914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25;p15">
              <a:extLst>
                <a:ext uri="{FF2B5EF4-FFF2-40B4-BE49-F238E27FC236}">
                  <a16:creationId xmlns:a16="http://schemas.microsoft.com/office/drawing/2014/main" id="{A14A3C63-3389-42C8-B337-5F634626BC0C}"/>
                </a:ext>
              </a:extLst>
            </p:cNvPr>
            <p:cNvSpPr/>
            <p:nvPr/>
          </p:nvSpPr>
          <p:spPr>
            <a:xfrm>
              <a:off x="7676854" y="463019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26;p15">
              <a:extLst>
                <a:ext uri="{FF2B5EF4-FFF2-40B4-BE49-F238E27FC236}">
                  <a16:creationId xmlns:a16="http://schemas.microsoft.com/office/drawing/2014/main" id="{3E165E03-6107-47B6-A654-0926145C275F}"/>
                </a:ext>
              </a:extLst>
            </p:cNvPr>
            <p:cNvSpPr/>
            <p:nvPr/>
          </p:nvSpPr>
          <p:spPr>
            <a:xfrm>
              <a:off x="5182892" y="462373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" name="Google Shape;227;p15">
            <a:extLst>
              <a:ext uri="{FF2B5EF4-FFF2-40B4-BE49-F238E27FC236}">
                <a16:creationId xmlns:a16="http://schemas.microsoft.com/office/drawing/2014/main" id="{904A948C-6FCD-4D5A-AE5B-6740B44854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9998"/>
            <a:ext cx="7423803" cy="539998"/>
          </a:xfrm>
        </p:spPr>
        <p:txBody>
          <a:bodyPr anchor="ctr"/>
          <a:lstStyle>
            <a:lvl1pPr>
              <a:defRPr sz="3000"/>
            </a:lvl1pPr>
          </a:lstStyle>
          <a:p>
            <a:pPr lvl="0"/>
            <a:endParaRPr lang="es-PE"/>
          </a:p>
        </p:txBody>
      </p:sp>
      <p:sp>
        <p:nvSpPr>
          <p:cNvPr id="16" name="Google Shape;228;p15">
            <a:extLst>
              <a:ext uri="{FF2B5EF4-FFF2-40B4-BE49-F238E27FC236}">
                <a16:creationId xmlns:a16="http://schemas.microsoft.com/office/drawing/2014/main" id="{18D87906-A861-468A-A0AE-A98752642BE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89802" y="2831028"/>
            <a:ext cx="2665503" cy="5399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400">
                <a:latin typeface="Vibur"/>
                <a:ea typeface="Vibur"/>
                <a:cs typeface="Vibur"/>
              </a:defRPr>
            </a:lvl1pPr>
          </a:lstStyle>
          <a:p>
            <a:pPr lvl="0"/>
            <a:endParaRPr lang="es-PE"/>
          </a:p>
        </p:txBody>
      </p:sp>
      <p:sp>
        <p:nvSpPr>
          <p:cNvPr id="17" name="Google Shape;229;p15">
            <a:extLst>
              <a:ext uri="{FF2B5EF4-FFF2-40B4-BE49-F238E27FC236}">
                <a16:creationId xmlns:a16="http://schemas.microsoft.com/office/drawing/2014/main" id="{29CE67B8-EC59-48A3-BD24-C15AD4FF9B5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72300" y="2831028"/>
            <a:ext cx="2501697" cy="5399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400">
                <a:latin typeface="Vibur"/>
                <a:ea typeface="Vibur"/>
                <a:cs typeface="Vibur"/>
              </a:defRPr>
            </a:lvl1pPr>
          </a:lstStyle>
          <a:p>
            <a:pPr lvl="0"/>
            <a:endParaRPr lang="es-PE"/>
          </a:p>
        </p:txBody>
      </p:sp>
      <p:sp>
        <p:nvSpPr>
          <p:cNvPr id="18" name="Google Shape;230;p15">
            <a:extLst>
              <a:ext uri="{FF2B5EF4-FFF2-40B4-BE49-F238E27FC236}">
                <a16:creationId xmlns:a16="http://schemas.microsoft.com/office/drawing/2014/main" id="{8ADD1ED1-E4C7-48A2-BC26-69827F95108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89802" y="3344472"/>
            <a:ext cx="2665503" cy="5925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9" name="Google Shape;231;p15">
            <a:extLst>
              <a:ext uri="{FF2B5EF4-FFF2-40B4-BE49-F238E27FC236}">
                <a16:creationId xmlns:a16="http://schemas.microsoft.com/office/drawing/2014/main" id="{1DE1C458-53EB-4A8C-A5AB-622F4A7F1AF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72300" y="3344472"/>
            <a:ext cx="2501697" cy="5925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16773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5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9B8998F5-78EC-4BE7-B626-26E5CF4053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9"/>
            <a:ext cx="8520598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324F6AD8-EC9A-46C9-9B63-ADD5E31538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8520598" cy="341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81" r:id="rId28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2800" b="0" i="0" u="none" strike="noStrike" kern="0" cap="none" spc="0" baseline="0">
          <a:solidFill>
            <a:srgbClr val="3A3A53"/>
          </a:solidFill>
          <a:uFillTx/>
          <a:latin typeface="Vibur"/>
          <a:ea typeface="Vibur"/>
          <a:cs typeface="Vibur"/>
        </a:defRPr>
      </a:lvl1pPr>
    </p:titleStyle>
    <p:bodyStyle>
      <a:lvl1pPr marL="457200" marR="0" lvl="0" indent="-342900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3A3A53"/>
        </a:buClr>
        <a:buSzPts val="1800"/>
        <a:buFont typeface="Montserrat"/>
        <a:buChar char="●"/>
        <a:tabLst/>
        <a:defRPr lang="es-PE" sz="1800" b="0" i="0" u="none" strike="noStrike" kern="0" cap="none" spc="0" baseline="0">
          <a:solidFill>
            <a:srgbClr val="3A3A53"/>
          </a:solidFill>
          <a:uFillTx/>
          <a:latin typeface="Montserrat"/>
          <a:ea typeface="Montserrat"/>
          <a:cs typeface="Montserrat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3;p32">
            <a:extLst>
              <a:ext uri="{FF2B5EF4-FFF2-40B4-BE49-F238E27FC236}">
                <a16:creationId xmlns:a16="http://schemas.microsoft.com/office/drawing/2014/main" id="{C2329A63-9553-44F3-93FF-87A727AB5AA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6329" y="3692310"/>
            <a:ext cx="3743599" cy="475798"/>
          </a:xfrm>
        </p:spPr>
        <p:txBody>
          <a:bodyPr/>
          <a:lstStyle/>
          <a:p>
            <a:pPr marL="0" lvl="0" indent="0" algn="r" rtl="1"/>
            <a:r>
              <a:rPr lang="fa-IR" b="1" dirty="0">
                <a:solidFill>
                  <a:srgbClr val="FFFFFF"/>
                </a:solidFill>
                <a:cs typeface="B Nazanin" panose="00000700000000000000" pitchFamily="2" charset="-78"/>
              </a:rPr>
              <a:t>اینجا جایی است که ارائه شما شروع می شود</a:t>
            </a:r>
            <a:endParaRPr lang="en-US" b="1" dirty="0">
              <a:solidFill>
                <a:srgbClr val="FFFFFF"/>
              </a:solidFill>
              <a:cs typeface="B Nazanin" panose="00000700000000000000" pitchFamily="2" charset="-78"/>
            </a:endParaRPr>
          </a:p>
        </p:txBody>
      </p:sp>
      <p:sp>
        <p:nvSpPr>
          <p:cNvPr id="3" name="Google Shape;514;p32">
            <a:extLst>
              <a:ext uri="{FF2B5EF4-FFF2-40B4-BE49-F238E27FC236}">
                <a16:creationId xmlns:a16="http://schemas.microsoft.com/office/drawing/2014/main" id="{8716BD75-33CC-450F-B332-EFFB1C13A3A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3099121"/>
            <a:ext cx="5172980" cy="475798"/>
          </a:xfrm>
          <a:solidFill>
            <a:srgbClr val="FFC000"/>
          </a:solidFill>
        </p:spPr>
        <p:txBody>
          <a:bodyPr anchorCtr="1"/>
          <a:lstStyle/>
          <a:p>
            <a:pPr lvl="0" algn="ctr" rtl="1"/>
            <a:r>
              <a:rPr lang="fa-IR" sz="2800" b="1" dirty="0">
                <a:solidFill>
                  <a:srgbClr val="FFFFFF"/>
                </a:solidFill>
                <a:latin typeface="Spartan SemiBold"/>
                <a:cs typeface="B Nazanin" panose="00000700000000000000" pitchFamily="2" charset="-78"/>
              </a:rPr>
              <a:t>قالب پاورپوینت کودکانه</a:t>
            </a:r>
            <a:endParaRPr lang="en-US" sz="2800" b="1" dirty="0">
              <a:solidFill>
                <a:srgbClr val="FFFFFF"/>
              </a:solidFill>
              <a:latin typeface="Spartan SemiBold"/>
              <a:cs typeface="B Nazanin" panose="00000700000000000000" pitchFamily="2" charset="-78"/>
            </a:endParaRPr>
          </a:p>
        </p:txBody>
      </p:sp>
      <p:sp>
        <p:nvSpPr>
          <p:cNvPr id="4" name="TextBox 59">
            <a:extLst>
              <a:ext uri="{FF2B5EF4-FFF2-40B4-BE49-F238E27FC236}">
                <a16:creationId xmlns:a16="http://schemas.microsoft.com/office/drawing/2014/main" id="{C9CAF7C0-615D-491C-AAE8-36F449CEB0BF}"/>
              </a:ext>
            </a:extLst>
          </p:cNvPr>
          <p:cNvSpPr txBox="1"/>
          <p:nvPr/>
        </p:nvSpPr>
        <p:spPr>
          <a:xfrm>
            <a:off x="66756" y="4774164"/>
            <a:ext cx="16738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381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FFFFFF"/>
                </a:solidFill>
                <a:uFillTx/>
                <a:latin typeface="Arial" pitchFamily="34"/>
                <a:ea typeface="맑은 고딕" pitchFamily="34"/>
                <a:cs typeface="B Nazanin" panose="00000700000000000000" pitchFamily="2" charset="-78"/>
              </a:rPr>
              <a:t>20begir.com</a:t>
            </a:r>
          </a:p>
        </p:txBody>
      </p:sp>
      <p:sp>
        <p:nvSpPr>
          <p:cNvPr id="8" name="Google Shape;510;p31">
            <a:extLst>
              <a:ext uri="{FF2B5EF4-FFF2-40B4-BE49-F238E27FC236}">
                <a16:creationId xmlns:a16="http://schemas.microsoft.com/office/drawing/2014/main" id="{74275695-AB94-4204-9B0E-4A78B19B6F95}"/>
              </a:ext>
            </a:extLst>
          </p:cNvPr>
          <p:cNvSpPr txBox="1"/>
          <p:nvPr/>
        </p:nvSpPr>
        <p:spPr>
          <a:xfrm>
            <a:off x="409861" y="1632536"/>
            <a:ext cx="5172980" cy="1327905"/>
          </a:xfrm>
          <a:prstGeom prst="rect">
            <a:avLst/>
          </a:prstGeom>
          <a:solidFill>
            <a:srgbClr val="93B5B3"/>
          </a:solidFill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8800" b="0" i="0" u="none" strike="noStrike" kern="0" cap="none" spc="0" baseline="0" dirty="0">
                <a:solidFill>
                  <a:srgbClr val="FFFFFF"/>
                </a:solidFill>
                <a:uFillTx/>
                <a:latin typeface="Aharoni" pitchFamily="2"/>
                <a:ea typeface="Vibur"/>
                <a:cs typeface="B Nazanin" panose="00000700000000000000" pitchFamily="2" charset="-78"/>
              </a:rPr>
              <a:t>تم : انگلیسی</a:t>
            </a:r>
            <a:endParaRPr lang="es-PE" sz="8800" b="0" i="0" u="none" strike="noStrike" kern="0" cap="none" spc="0" baseline="0" dirty="0">
              <a:solidFill>
                <a:srgbClr val="FFFFFF"/>
              </a:solidFill>
              <a:uFillTx/>
              <a:latin typeface="Aharoni" pitchFamily="2"/>
              <a:ea typeface="Vibur"/>
              <a:cs typeface="B Nazanin" panose="00000700000000000000" pitchFamily="2" charset="-78"/>
            </a:endParaRPr>
          </a:p>
        </p:txBody>
      </p:sp>
      <p:pic>
        <p:nvPicPr>
          <p:cNvPr id="9" name="Imagen 70">
            <a:extLst>
              <a:ext uri="{FF2B5EF4-FFF2-40B4-BE49-F238E27FC236}">
                <a16:creationId xmlns:a16="http://schemas.microsoft.com/office/drawing/2014/main" id="{43B0225A-62FF-493D-B69D-E13E9963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1607" y="1283415"/>
            <a:ext cx="5349148" cy="38600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CuadroTexto 74">
            <a:extLst>
              <a:ext uri="{FF2B5EF4-FFF2-40B4-BE49-F238E27FC236}">
                <a16:creationId xmlns:a16="http://schemas.microsoft.com/office/drawing/2014/main" id="{04C92BF2-0C9D-4A6A-91B6-17D0356703F6}"/>
              </a:ext>
            </a:extLst>
          </p:cNvPr>
          <p:cNvSpPr txBox="1"/>
          <p:nvPr/>
        </p:nvSpPr>
        <p:spPr>
          <a:xfrm>
            <a:off x="903683" y="1147581"/>
            <a:ext cx="4679158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b="1" i="0" u="sng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B Nazanin" panose="00000700000000000000" pitchFamily="2" charset="-78"/>
              </a:rPr>
              <a:t>کودکانه</a:t>
            </a:r>
            <a:endParaRPr lang="en-US" sz="2000" b="1" i="0" u="sng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bg>
      <p:bgPr>
        <a:solidFill>
          <a:srgbClr val="D4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ágrima 5">
            <a:extLst>
              <a:ext uri="{FF2B5EF4-FFF2-40B4-BE49-F238E27FC236}">
                <a16:creationId xmlns:a16="http://schemas.microsoft.com/office/drawing/2014/main" id="{584F3FAD-B379-4213-88B2-65E3F5F77402}"/>
              </a:ext>
            </a:extLst>
          </p:cNvPr>
          <p:cNvSpPr/>
          <p:nvPr/>
        </p:nvSpPr>
        <p:spPr>
          <a:xfrm rot="8099985">
            <a:off x="2552337" y="921075"/>
            <a:ext cx="3960138" cy="3960138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C3E6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93B5B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Rectángulo 59">
            <a:extLst>
              <a:ext uri="{FF2B5EF4-FFF2-40B4-BE49-F238E27FC236}">
                <a16:creationId xmlns:a16="http://schemas.microsoft.com/office/drawing/2014/main" id="{1A23FBF9-A45F-43D9-A1B7-DA11B018CFAC}"/>
              </a:ext>
            </a:extLst>
          </p:cNvPr>
          <p:cNvSpPr/>
          <p:nvPr/>
        </p:nvSpPr>
        <p:spPr>
          <a:xfrm>
            <a:off x="2670306" y="197044"/>
            <a:ext cx="3650679" cy="76174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68580" tIns="34290" rIns="68580" bIns="34290" anchor="t" anchorCtr="1" compatLnSpc="1">
            <a:sp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500" kern="0" dirty="0">
                <a:solidFill>
                  <a:srgbClr val="1D1D29"/>
                </a:solidFill>
                <a:latin typeface="Arial"/>
                <a:ea typeface="Arial"/>
                <a:cs typeface="B Nazanin" panose="00000400000000000000" pitchFamily="2" charset="-78"/>
              </a:rPr>
              <a:t>اینفوگرافیک خلاقانه</a:t>
            </a:r>
            <a:endParaRPr lang="es-ES" sz="4500" b="0" i="0" u="none" strike="noStrike" kern="0" cap="none" spc="0" baseline="0" dirty="0">
              <a:solidFill>
                <a:srgbClr val="1D1D29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" name="Redondear rectángulo de esquina del mismo lado 4">
            <a:extLst>
              <a:ext uri="{FF2B5EF4-FFF2-40B4-BE49-F238E27FC236}">
                <a16:creationId xmlns:a16="http://schemas.microsoft.com/office/drawing/2014/main" id="{A28B0C2A-F6CA-4FB1-99B4-9B3C3F0FB5EF}"/>
              </a:ext>
            </a:extLst>
          </p:cNvPr>
          <p:cNvSpPr/>
          <p:nvPr/>
        </p:nvSpPr>
        <p:spPr>
          <a:xfrm>
            <a:off x="2655060" y="4722226"/>
            <a:ext cx="3675878" cy="421273"/>
          </a:xfrm>
          <a:custGeom>
            <a:avLst>
              <a:gd name="f9" fmla="val 16667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16667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solidFill>
            <a:srgbClr val="EE705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000" kern="0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اول آنها</a:t>
            </a:r>
            <a:endParaRPr lang="es-PE" sz="30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CuadroTexto 60">
            <a:extLst>
              <a:ext uri="{FF2B5EF4-FFF2-40B4-BE49-F238E27FC236}">
                <a16:creationId xmlns:a16="http://schemas.microsoft.com/office/drawing/2014/main" id="{B1518275-C6A8-4251-B474-1457E0C67CFB}"/>
              </a:ext>
            </a:extLst>
          </p:cNvPr>
          <p:cNvSpPr txBox="1"/>
          <p:nvPr/>
        </p:nvSpPr>
        <p:spPr>
          <a:xfrm>
            <a:off x="704536" y="3401458"/>
            <a:ext cx="140702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kern="0" dirty="0">
                <a:solidFill>
                  <a:srgbClr val="FFFFFF"/>
                </a:solidFill>
                <a:latin typeface="Times New Roman" pitchFamily="18"/>
                <a:ea typeface="Arial"/>
                <a:cs typeface="B Nazanin" panose="00000400000000000000" pitchFamily="2" charset="-78"/>
              </a:rPr>
              <a:t>روانشناسی </a:t>
            </a:r>
            <a:r>
              <a:rPr lang="en-US" b="1" kern="0" dirty="0">
                <a:solidFill>
                  <a:srgbClr val="FFFFFF"/>
                </a:solidFill>
                <a:latin typeface="Times New Roman" pitchFamily="18"/>
                <a:ea typeface="Arial"/>
                <a:cs typeface="B Nazanin" panose="00000400000000000000" pitchFamily="2" charset="-78"/>
              </a:rPr>
              <a:t>I</a:t>
            </a:r>
            <a:endParaRPr lang="en-US" sz="1800" b="1" i="0" u="none" strike="noStrike" kern="0" cap="none" spc="0" baseline="0" dirty="0">
              <a:solidFill>
                <a:srgbClr val="FFFFFF"/>
              </a:solidFill>
              <a:uFillTx/>
              <a:latin typeface="Times New Roman" pitchFamily="18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CuadroTexto 61">
            <a:extLst>
              <a:ext uri="{FF2B5EF4-FFF2-40B4-BE49-F238E27FC236}">
                <a16:creationId xmlns:a16="http://schemas.microsoft.com/office/drawing/2014/main" id="{0A465A6C-6672-4121-8351-735B185FFDFB}"/>
              </a:ext>
            </a:extLst>
          </p:cNvPr>
          <p:cNvSpPr txBox="1"/>
          <p:nvPr/>
        </p:nvSpPr>
        <p:spPr>
          <a:xfrm>
            <a:off x="704536" y="3747704"/>
            <a:ext cx="1407023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انواع مختلفی از معابر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Lorem Ipsum </a:t>
            </a:r>
            <a:r>
              <a:rPr lang="fa-IR" sz="105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در دسترس است، اما اکثریت آنها آسیب دیده اند</a:t>
            </a:r>
            <a:endParaRPr lang="en-US" sz="1050" b="0" i="0" u="none" strike="noStrike" kern="0" cap="none" spc="0" baseline="0" dirty="0">
              <a:solidFill>
                <a:srgbClr val="000000"/>
              </a:solidFill>
              <a:uFillTx/>
              <a:latin typeface="Times New Roman" pitchFamily="18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CuadroTexto 62">
            <a:extLst>
              <a:ext uri="{FF2B5EF4-FFF2-40B4-BE49-F238E27FC236}">
                <a16:creationId xmlns:a16="http://schemas.microsoft.com/office/drawing/2014/main" id="{868013BA-05CA-48BE-B353-08539F88BAD4}"/>
              </a:ext>
            </a:extLst>
          </p:cNvPr>
          <p:cNvSpPr txBox="1"/>
          <p:nvPr/>
        </p:nvSpPr>
        <p:spPr>
          <a:xfrm>
            <a:off x="7110264" y="3403341"/>
            <a:ext cx="140702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kern="0" dirty="0">
                <a:solidFill>
                  <a:srgbClr val="FFFFFF"/>
                </a:solidFill>
                <a:latin typeface="Times New Roman" pitchFamily="18"/>
                <a:ea typeface="Arial"/>
                <a:cs typeface="B Nazanin" panose="00000400000000000000" pitchFamily="2" charset="-78"/>
              </a:rPr>
              <a:t>روانشناسی </a:t>
            </a:r>
            <a:r>
              <a:rPr lang="en-US" b="1" kern="0" dirty="0">
                <a:solidFill>
                  <a:srgbClr val="FFFFFF"/>
                </a:solidFill>
                <a:latin typeface="Times New Roman" pitchFamily="18"/>
                <a:ea typeface="Arial"/>
                <a:cs typeface="B Nazanin" panose="00000400000000000000" pitchFamily="2" charset="-78"/>
              </a:rPr>
              <a:t>II</a:t>
            </a:r>
            <a:endParaRPr lang="en-US" sz="1800" b="1" i="0" u="none" strike="noStrike" kern="0" cap="none" spc="0" baseline="0" dirty="0">
              <a:solidFill>
                <a:srgbClr val="FFFFFF"/>
              </a:solidFill>
              <a:uFillTx/>
              <a:latin typeface="Times New Roman" pitchFamily="18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CuadroTexto 63">
            <a:extLst>
              <a:ext uri="{FF2B5EF4-FFF2-40B4-BE49-F238E27FC236}">
                <a16:creationId xmlns:a16="http://schemas.microsoft.com/office/drawing/2014/main" id="{A4928D90-7EDB-46E2-933E-BE5447E0914B}"/>
              </a:ext>
            </a:extLst>
          </p:cNvPr>
          <p:cNvSpPr txBox="1"/>
          <p:nvPr/>
        </p:nvSpPr>
        <p:spPr>
          <a:xfrm>
            <a:off x="7110264" y="3749588"/>
            <a:ext cx="1407023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انواع مختلفی از معابر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Lorem Ipsum </a:t>
            </a:r>
            <a:r>
              <a:rPr lang="fa-IR" sz="105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در دسترس است، اما اکثریت آنها آسیب دیده اند</a:t>
            </a:r>
            <a:endParaRPr lang="en-US" sz="1050" b="0" i="0" u="none" strike="noStrike" kern="0" cap="none" spc="0" baseline="0" dirty="0">
              <a:solidFill>
                <a:srgbClr val="000000"/>
              </a:solidFill>
              <a:uFillTx/>
              <a:latin typeface="Times New Roman" pitchFamily="18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64A0175-5F77-4844-9682-B722873DF059}"/>
              </a:ext>
            </a:extLst>
          </p:cNvPr>
          <p:cNvSpPr txBox="1"/>
          <p:nvPr/>
        </p:nvSpPr>
        <p:spPr>
          <a:xfrm>
            <a:off x="7110264" y="1881076"/>
            <a:ext cx="140702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kern="0" dirty="0">
                <a:solidFill>
                  <a:srgbClr val="FFFFFF"/>
                </a:solidFill>
                <a:latin typeface="Times New Roman" pitchFamily="18"/>
                <a:ea typeface="Arial"/>
                <a:cs typeface="B Nazanin" panose="00000400000000000000" pitchFamily="2" charset="-78"/>
              </a:rPr>
              <a:t>روانشناسی </a:t>
            </a:r>
            <a:r>
              <a:rPr lang="en-US" b="1" kern="0" dirty="0">
                <a:solidFill>
                  <a:srgbClr val="FFFFFF"/>
                </a:solidFill>
                <a:latin typeface="Times New Roman" pitchFamily="18"/>
                <a:ea typeface="Arial"/>
                <a:cs typeface="B Nazanin" panose="00000400000000000000" pitchFamily="2" charset="-78"/>
              </a:rPr>
              <a:t>II</a:t>
            </a:r>
            <a:endParaRPr lang="en-US" sz="1800" b="1" i="0" u="none" strike="noStrike" kern="0" cap="none" spc="0" baseline="0" dirty="0">
              <a:solidFill>
                <a:srgbClr val="FFFFFF"/>
              </a:solidFill>
              <a:uFillTx/>
              <a:latin typeface="Times New Roman" pitchFamily="18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772F50-BE74-48AA-9E7A-529F8A5C8495}"/>
              </a:ext>
            </a:extLst>
          </p:cNvPr>
          <p:cNvSpPr txBox="1"/>
          <p:nvPr/>
        </p:nvSpPr>
        <p:spPr>
          <a:xfrm>
            <a:off x="7110264" y="2227322"/>
            <a:ext cx="1407023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انواع مختلفی از معابر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Lorem Ipsum </a:t>
            </a:r>
            <a:r>
              <a:rPr lang="fa-IR" sz="105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در دسترس است، اما اکثریت آنها آسیب دیده اند</a:t>
            </a:r>
            <a:endParaRPr lang="en-US" sz="1050" b="0" i="0" u="none" strike="noStrike" kern="0" cap="none" spc="0" baseline="0" dirty="0">
              <a:solidFill>
                <a:srgbClr val="000000"/>
              </a:solidFill>
              <a:uFillTx/>
              <a:latin typeface="Times New Roman" pitchFamily="18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C780818-C081-4DA4-97BF-4FD35DAEA640}"/>
              </a:ext>
            </a:extLst>
          </p:cNvPr>
          <p:cNvSpPr txBox="1"/>
          <p:nvPr/>
        </p:nvSpPr>
        <p:spPr>
          <a:xfrm>
            <a:off x="810350" y="1707943"/>
            <a:ext cx="140702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kern="0" dirty="0">
                <a:solidFill>
                  <a:srgbClr val="FFFFFF"/>
                </a:solidFill>
                <a:latin typeface="Times New Roman" pitchFamily="18"/>
                <a:ea typeface="Arial"/>
                <a:cs typeface="B Nazanin" panose="00000400000000000000" pitchFamily="2" charset="-78"/>
              </a:rPr>
              <a:t>روانشناسی </a:t>
            </a:r>
            <a:r>
              <a:rPr lang="en-US" b="1" kern="0" dirty="0">
                <a:solidFill>
                  <a:srgbClr val="FFFFFF"/>
                </a:solidFill>
                <a:latin typeface="Times New Roman" pitchFamily="18"/>
                <a:ea typeface="Arial"/>
                <a:cs typeface="B Nazanin" panose="00000400000000000000" pitchFamily="2" charset="-78"/>
              </a:rPr>
              <a:t>I</a:t>
            </a:r>
            <a:endParaRPr lang="en-US" sz="1800" b="1" i="0" u="none" strike="noStrike" kern="0" cap="none" spc="0" baseline="0" dirty="0">
              <a:solidFill>
                <a:srgbClr val="FFFFFF"/>
              </a:solidFill>
              <a:uFillTx/>
              <a:latin typeface="Times New Roman" pitchFamily="18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EE1A67D-2F8B-4407-B2DD-D26B637BC8D6}"/>
              </a:ext>
            </a:extLst>
          </p:cNvPr>
          <p:cNvSpPr txBox="1"/>
          <p:nvPr/>
        </p:nvSpPr>
        <p:spPr>
          <a:xfrm>
            <a:off x="810350" y="2054199"/>
            <a:ext cx="1407023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انواع مختلفی از معابر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Lorem Ipsum </a:t>
            </a:r>
            <a:r>
              <a:rPr lang="fa-IR" sz="105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در دسترس است، اما اکثریت آنها آسیب دیده اند</a:t>
            </a:r>
            <a:endParaRPr lang="en-US" sz="1050" b="0" i="0" u="none" strike="noStrike" kern="0" cap="none" spc="0" baseline="0" dirty="0">
              <a:solidFill>
                <a:srgbClr val="000000"/>
              </a:solidFill>
              <a:uFillTx/>
              <a:latin typeface="Times New Roman" pitchFamily="18"/>
              <a:ea typeface="Arial"/>
              <a:cs typeface="B Nazanin" panose="00000400000000000000" pitchFamily="2" charset="-78"/>
            </a:endParaRPr>
          </a:p>
        </p:txBody>
      </p:sp>
      <p:pic>
        <p:nvPicPr>
          <p:cNvPr id="13" name="Imagen 2">
            <a:extLst>
              <a:ext uri="{FF2B5EF4-FFF2-40B4-BE49-F238E27FC236}">
                <a16:creationId xmlns:a16="http://schemas.microsoft.com/office/drawing/2014/main" id="{B4187498-D66D-45C6-A070-17F78A929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245" y="1054888"/>
            <a:ext cx="3484330" cy="36485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05;p38">
            <a:extLst>
              <a:ext uri="{FF2B5EF4-FFF2-40B4-BE49-F238E27FC236}">
                <a16:creationId xmlns:a16="http://schemas.microsoft.com/office/drawing/2014/main" id="{0266DA64-F33D-4CED-ABE7-B56ACF9179A1}"/>
              </a:ext>
            </a:extLst>
          </p:cNvPr>
          <p:cNvGrpSpPr/>
          <p:nvPr/>
        </p:nvGrpSpPr>
        <p:grpSpPr>
          <a:xfrm>
            <a:off x="230529" y="324677"/>
            <a:ext cx="978928" cy="970645"/>
            <a:chOff x="230529" y="324677"/>
            <a:chExt cx="978928" cy="970645"/>
          </a:xfrm>
        </p:grpSpPr>
        <p:sp>
          <p:nvSpPr>
            <p:cNvPr id="3" name="Google Shape;706;p38">
              <a:extLst>
                <a:ext uri="{FF2B5EF4-FFF2-40B4-BE49-F238E27FC236}">
                  <a16:creationId xmlns:a16="http://schemas.microsoft.com/office/drawing/2014/main" id="{B5C0133F-8988-42A1-B195-6D447833625D}"/>
                </a:ext>
              </a:extLst>
            </p:cNvPr>
            <p:cNvSpPr/>
            <p:nvPr/>
          </p:nvSpPr>
          <p:spPr>
            <a:xfrm rot="20443592">
              <a:off x="503709" y="324677"/>
              <a:ext cx="146276" cy="1517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19"/>
                <a:gd name="f4" fmla="val 5519"/>
                <a:gd name="f5" fmla="val 2659"/>
                <a:gd name="f6" fmla="val 2380"/>
                <a:gd name="f7" fmla="val 2101"/>
                <a:gd name="f8" fmla="val 155"/>
                <a:gd name="f9" fmla="val 1980"/>
                <a:gd name="f10" fmla="val 463"/>
                <a:gd name="f11" fmla="val 5518"/>
                <a:gd name="f12" fmla="val 860"/>
                <a:gd name="f13" fmla="val 5344"/>
                <a:gd name="f14" fmla="val 1749"/>
                <a:gd name="f15" fmla="val 5252"/>
                <a:gd name="f16" fmla="val 2660"/>
                <a:gd name="f17" fmla="val 3570"/>
                <a:gd name="f18" fmla="val 4460"/>
                <a:gd name="f19" fmla="val 3338"/>
                <a:gd name="f20" fmla="val 3217"/>
                <a:gd name="f21" fmla="val 2938"/>
                <a:gd name="f22" fmla="*/ f0 1 5319"/>
                <a:gd name="f23" fmla="*/ f1 1 5519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319"/>
                <a:gd name="f30" fmla="*/ f27 1 5519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319" h="551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3" y="f11"/>
                  </a:cubicBezTo>
                  <a:lnTo>
                    <a:pt x="f19" y="f10"/>
                  </a:lnTo>
                  <a:cubicBezTo>
                    <a:pt x="f20" y="f8"/>
                    <a:pt x="f21" y="f2"/>
                    <a:pt x="f5" y="f2"/>
                  </a:cubicBezTo>
                  <a:close/>
                </a:path>
              </a:pathLst>
            </a:custGeom>
            <a:solidFill>
              <a:srgbClr val="FFE98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" name="Google Shape;707;p38">
              <a:extLst>
                <a:ext uri="{FF2B5EF4-FFF2-40B4-BE49-F238E27FC236}">
                  <a16:creationId xmlns:a16="http://schemas.microsoft.com/office/drawing/2014/main" id="{8171F897-D6EA-4B59-B0D6-3E509CE27FE4}"/>
                </a:ext>
              </a:extLst>
            </p:cNvPr>
            <p:cNvSpPr/>
            <p:nvPr/>
          </p:nvSpPr>
          <p:spPr>
            <a:xfrm rot="20443592">
              <a:off x="230529" y="880705"/>
              <a:ext cx="156069" cy="1462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5"/>
                <a:gd name="f4" fmla="val 5319"/>
                <a:gd name="f5" fmla="val 5674"/>
                <a:gd name="f6" fmla="val 619"/>
                <a:gd name="f7" fmla="val 1980"/>
                <a:gd name="f8" fmla="val 1"/>
                <a:gd name="f9" fmla="val 2223"/>
                <a:gd name="f10" fmla="val 3097"/>
                <a:gd name="f11" fmla="val 3338"/>
                <a:gd name="f12" fmla="val 5500"/>
                <a:gd name="f13" fmla="val 4460"/>
                <a:gd name="f14" fmla="val 5408"/>
                <a:gd name="f15" fmla="val 3571"/>
                <a:gd name="f16" fmla="val 2660"/>
                <a:gd name="f17" fmla="val 1749"/>
                <a:gd name="f18" fmla="val 860"/>
                <a:gd name="f19" fmla="*/ f0 1 5675"/>
                <a:gd name="f20" fmla="*/ f1 1 5319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5675"/>
                <a:gd name="f27" fmla="*/ f24 1 5319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675" h="5319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8" y="f10"/>
                    <a:pt x="f6" y="f11"/>
                  </a:cubicBezTo>
                  <a:lnTo>
                    <a:pt x="f5" y="f4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2" y="f18"/>
                    <a:pt x="f5" y="f2"/>
                  </a:cubicBezTo>
                  <a:close/>
                </a:path>
              </a:pathLst>
            </a:custGeom>
            <a:solidFill>
              <a:srgbClr val="FFE98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" name="Google Shape;708;p38">
              <a:extLst>
                <a:ext uri="{FF2B5EF4-FFF2-40B4-BE49-F238E27FC236}">
                  <a16:creationId xmlns:a16="http://schemas.microsoft.com/office/drawing/2014/main" id="{1377C9C3-835E-4B61-809B-7CD481FBEF9D}"/>
                </a:ext>
              </a:extLst>
            </p:cNvPr>
            <p:cNvSpPr/>
            <p:nvPr/>
          </p:nvSpPr>
          <p:spPr>
            <a:xfrm rot="20443592">
              <a:off x="271694" y="553961"/>
              <a:ext cx="169465" cy="165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62"/>
                <a:gd name="f4" fmla="val 6003"/>
                <a:gd name="f5" fmla="val 887"/>
                <a:gd name="f6" fmla="val 396"/>
                <a:gd name="f7" fmla="val 1"/>
                <a:gd name="f8" fmla="val 516"/>
                <a:gd name="f9" fmla="val 223"/>
                <a:gd name="f10" fmla="val 1024"/>
                <a:gd name="f11" fmla="val 2399"/>
                <a:gd name="f12" fmla="val 3387"/>
                <a:gd name="f13" fmla="val 4510"/>
                <a:gd name="f14" fmla="val 4668"/>
                <a:gd name="f15" fmla="val 3228"/>
                <a:gd name="f16" fmla="val 2240"/>
                <a:gd name="f17" fmla="val 1183"/>
                <a:gd name="f18" fmla="val 64"/>
                <a:gd name="f19" fmla="val 1083"/>
                <a:gd name="f20" fmla="val 20"/>
                <a:gd name="f21" fmla="val 983"/>
                <a:gd name="f22" fmla="*/ f0 1 6162"/>
                <a:gd name="f23" fmla="*/ f1 1 6003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162"/>
                <a:gd name="f30" fmla="*/ f27 1 6003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162" h="600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cubicBezTo>
                    <a:pt x="f12" y="f13"/>
                    <a:pt x="f14" y="f15"/>
                    <a:pt x="f3" y="f16"/>
                  </a:cubicBezTo>
                  <a:lnTo>
                    <a:pt x="f17" y="f18"/>
                  </a:lnTo>
                  <a:cubicBezTo>
                    <a:pt x="f19" y="f20"/>
                    <a:pt x="f21" y="f2"/>
                    <a:pt x="f5" y="f2"/>
                  </a:cubicBezTo>
                  <a:close/>
                </a:path>
              </a:pathLst>
            </a:custGeom>
            <a:solidFill>
              <a:srgbClr val="FFE98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Google Shape;709;p38">
              <a:extLst>
                <a:ext uri="{FF2B5EF4-FFF2-40B4-BE49-F238E27FC236}">
                  <a16:creationId xmlns:a16="http://schemas.microsoft.com/office/drawing/2014/main" id="{3C6F4E20-8140-431E-98DD-F6CADD7FA096}"/>
                </a:ext>
              </a:extLst>
            </p:cNvPr>
            <p:cNvSpPr/>
            <p:nvPr/>
          </p:nvSpPr>
          <p:spPr>
            <a:xfrm rot="20443592">
              <a:off x="811538" y="365202"/>
              <a:ext cx="169465" cy="165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62"/>
                <a:gd name="f4" fmla="val 6003"/>
                <a:gd name="f5" fmla="val 5275"/>
                <a:gd name="f6" fmla="val 5178"/>
                <a:gd name="f7" fmla="val 5079"/>
                <a:gd name="f8" fmla="val 20"/>
                <a:gd name="f9" fmla="val 4979"/>
                <a:gd name="f10" fmla="val 64"/>
                <a:gd name="f11" fmla="val 2240"/>
                <a:gd name="f12" fmla="val 1494"/>
                <a:gd name="f13" fmla="val 3228"/>
                <a:gd name="f14" fmla="val 2774"/>
                <a:gd name="f15" fmla="val 4510"/>
                <a:gd name="f16" fmla="val 3762"/>
                <a:gd name="f17" fmla="val 5939"/>
                <a:gd name="f18" fmla="val 1024"/>
                <a:gd name="f19" fmla="val 6161"/>
                <a:gd name="f20" fmla="val 516"/>
                <a:gd name="f21" fmla="val 5765"/>
                <a:gd name="f22" fmla="*/ f0 1 6162"/>
                <a:gd name="f23" fmla="*/ f1 1 6003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162"/>
                <a:gd name="f30" fmla="*/ f27 1 6003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162" h="600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4"/>
                  </a:cubicBezTo>
                  <a:lnTo>
                    <a:pt x="f17" y="f18"/>
                  </a:lnTo>
                  <a:cubicBezTo>
                    <a:pt x="f19" y="f20"/>
                    <a:pt x="f21" y="f2"/>
                    <a:pt x="f5" y="f2"/>
                  </a:cubicBezTo>
                  <a:close/>
                </a:path>
              </a:pathLst>
            </a:custGeom>
            <a:solidFill>
              <a:srgbClr val="FFE98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Google Shape;710;p38">
              <a:extLst>
                <a:ext uri="{FF2B5EF4-FFF2-40B4-BE49-F238E27FC236}">
                  <a16:creationId xmlns:a16="http://schemas.microsoft.com/office/drawing/2014/main" id="{D6160F0F-226C-48A4-B2FD-C30A72D07722}"/>
                </a:ext>
              </a:extLst>
            </p:cNvPr>
            <p:cNvSpPr/>
            <p:nvPr/>
          </p:nvSpPr>
          <p:spPr>
            <a:xfrm rot="20443592">
              <a:off x="998862" y="900912"/>
              <a:ext cx="169465" cy="165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62"/>
                <a:gd name="f4" fmla="val 6003"/>
                <a:gd name="f5" fmla="val 3762"/>
                <a:gd name="f6" fmla="val 1"/>
                <a:gd name="f7" fmla="val 2774"/>
                <a:gd name="f8" fmla="val 1494"/>
                <a:gd name="f9" fmla="val 3763"/>
                <a:gd name="f10" fmla="val 4979"/>
                <a:gd name="f11" fmla="val 5940"/>
                <a:gd name="f12" fmla="val 5078"/>
                <a:gd name="f13" fmla="val 5983"/>
                <a:gd name="f14" fmla="val 5178"/>
                <a:gd name="f15" fmla="val 5274"/>
                <a:gd name="f16" fmla="val 5765"/>
                <a:gd name="f17" fmla="val 6161"/>
                <a:gd name="f18" fmla="val 5487"/>
                <a:gd name="f19" fmla="val 5939"/>
                <a:gd name="f20" fmla="*/ f0 1 6162"/>
                <a:gd name="f21" fmla="*/ f1 1 600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162"/>
                <a:gd name="f28" fmla="*/ f25 1 600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162" h="6003">
                  <a:moveTo>
                    <a:pt x="f5" y="f6"/>
                  </a:moveTo>
                  <a:cubicBezTo>
                    <a:pt x="f7" y="f8"/>
                    <a:pt x="f8" y="f7"/>
                    <a:pt x="f2" y="f9"/>
                  </a:cubicBezTo>
                  <a:lnTo>
                    <a:pt x="f10" y="f11"/>
                  </a:ln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8"/>
                    <a:pt x="f19" y="f10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E98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Google Shape;711;p38">
              <a:extLst>
                <a:ext uri="{FF2B5EF4-FFF2-40B4-BE49-F238E27FC236}">
                  <a16:creationId xmlns:a16="http://schemas.microsoft.com/office/drawing/2014/main" id="{BC4B95DB-DC5B-4EEB-8696-DF57CCE14EF8}"/>
                </a:ext>
              </a:extLst>
            </p:cNvPr>
            <p:cNvSpPr/>
            <p:nvPr/>
          </p:nvSpPr>
          <p:spPr>
            <a:xfrm rot="20443592">
              <a:off x="1053388" y="592980"/>
              <a:ext cx="156069" cy="1462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5"/>
                <a:gd name="f4" fmla="val 5319"/>
                <a:gd name="f5" fmla="val 1"/>
                <a:gd name="f6" fmla="val 175"/>
                <a:gd name="f7" fmla="val 860"/>
                <a:gd name="f8" fmla="val 268"/>
                <a:gd name="f9" fmla="val 1749"/>
                <a:gd name="f10" fmla="val 2660"/>
                <a:gd name="f11" fmla="val 3571"/>
                <a:gd name="f12" fmla="val 4460"/>
                <a:gd name="f13" fmla="val 5057"/>
                <a:gd name="f14" fmla="val 3338"/>
                <a:gd name="f15" fmla="val 5674"/>
                <a:gd name="f16" fmla="val 3097"/>
                <a:gd name="f17" fmla="val 2223"/>
                <a:gd name="f18" fmla="val 1980"/>
                <a:gd name="f19" fmla="*/ f0 1 5675"/>
                <a:gd name="f20" fmla="*/ f1 1 5319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5675"/>
                <a:gd name="f27" fmla="*/ f24 1 5319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675" h="5319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8" y="f10"/>
                  </a:cubicBezTo>
                  <a:cubicBezTo>
                    <a:pt x="f8" y="f11"/>
                    <a:pt x="f6" y="f12"/>
                    <a:pt x="f5" y="f4"/>
                  </a:cubicBez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E98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Google Shape;712;p38">
              <a:extLst>
                <a:ext uri="{FF2B5EF4-FFF2-40B4-BE49-F238E27FC236}">
                  <a16:creationId xmlns:a16="http://schemas.microsoft.com/office/drawing/2014/main" id="{3A7AF753-EEE7-40B4-9DAE-E62E434D60D5}"/>
                </a:ext>
              </a:extLst>
            </p:cNvPr>
            <p:cNvSpPr/>
            <p:nvPr/>
          </p:nvSpPr>
          <p:spPr>
            <a:xfrm rot="20443592">
              <a:off x="458992" y="1089682"/>
              <a:ext cx="169493" cy="165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63"/>
                <a:gd name="f4" fmla="val 6003"/>
                <a:gd name="f5" fmla="val 2400"/>
                <a:gd name="f6" fmla="val 1"/>
                <a:gd name="f7" fmla="val 224"/>
                <a:gd name="f8" fmla="val 4979"/>
                <a:gd name="f9" fmla="val 5487"/>
                <a:gd name="f10" fmla="val 397"/>
                <a:gd name="f11" fmla="val 888"/>
                <a:gd name="f12" fmla="val 985"/>
                <a:gd name="f13" fmla="val 1084"/>
                <a:gd name="f14" fmla="val 5983"/>
                <a:gd name="f15" fmla="val 1184"/>
                <a:gd name="f16" fmla="val 5940"/>
                <a:gd name="f17" fmla="val 3763"/>
                <a:gd name="f18" fmla="val 4669"/>
                <a:gd name="f19" fmla="val 2774"/>
                <a:gd name="f20" fmla="val 3388"/>
                <a:gd name="f21" fmla="val 1494"/>
                <a:gd name="f22" fmla="*/ f0 1 6163"/>
                <a:gd name="f23" fmla="*/ f1 1 6003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163"/>
                <a:gd name="f30" fmla="*/ f27 1 6003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163" h="600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10" y="f4"/>
                    <a:pt x="f11" y="f4"/>
                  </a:cubicBezTo>
                  <a:cubicBezTo>
                    <a:pt x="f12" y="f4"/>
                    <a:pt x="f13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FFE98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Google Shape;713;p38">
              <a:extLst>
                <a:ext uri="{FF2B5EF4-FFF2-40B4-BE49-F238E27FC236}">
                  <a16:creationId xmlns:a16="http://schemas.microsoft.com/office/drawing/2014/main" id="{0A6C8A9E-5D32-421E-9AF3-B2F5871CD788}"/>
                </a:ext>
              </a:extLst>
            </p:cNvPr>
            <p:cNvSpPr/>
            <p:nvPr/>
          </p:nvSpPr>
          <p:spPr>
            <a:xfrm rot="20443592">
              <a:off x="790026" y="1143486"/>
              <a:ext cx="146276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19"/>
                <a:gd name="f4" fmla="val 5521"/>
                <a:gd name="f5" fmla="val 1"/>
                <a:gd name="f6" fmla="val 1980"/>
                <a:gd name="f7" fmla="val 5057"/>
                <a:gd name="f8" fmla="val 2101"/>
                <a:gd name="f9" fmla="val 5366"/>
                <a:gd name="f10" fmla="val 2380"/>
                <a:gd name="f11" fmla="val 5520"/>
                <a:gd name="f12" fmla="val 2659"/>
                <a:gd name="f13" fmla="val 2938"/>
                <a:gd name="f14" fmla="val 3217"/>
                <a:gd name="f15" fmla="val 3338"/>
                <a:gd name="f16" fmla="val 4460"/>
                <a:gd name="f17" fmla="val 175"/>
                <a:gd name="f18" fmla="val 3570"/>
                <a:gd name="f19" fmla="val 268"/>
                <a:gd name="f20" fmla="val 2660"/>
                <a:gd name="f21" fmla="val 1749"/>
                <a:gd name="f22" fmla="val 860"/>
                <a:gd name="f23" fmla="*/ f0 1 5319"/>
                <a:gd name="f24" fmla="*/ f1 1 5521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5319"/>
                <a:gd name="f31" fmla="*/ f28 1 5521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319" h="5521">
                  <a:moveTo>
                    <a:pt x="f2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lnTo>
                    <a:pt x="f3" y="f5"/>
                  </a:ln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2" y="f5"/>
                  </a:cubicBezTo>
                  <a:close/>
                </a:path>
              </a:pathLst>
            </a:custGeom>
            <a:solidFill>
              <a:srgbClr val="FFE98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Google Shape;714;p38">
              <a:extLst>
                <a:ext uri="{FF2B5EF4-FFF2-40B4-BE49-F238E27FC236}">
                  <a16:creationId xmlns:a16="http://schemas.microsoft.com/office/drawing/2014/main" id="{3881BFCB-B530-4F73-85DA-74B81D9CB6D7}"/>
                </a:ext>
              </a:extLst>
            </p:cNvPr>
            <p:cNvSpPr/>
            <p:nvPr/>
          </p:nvSpPr>
          <p:spPr>
            <a:xfrm rot="20443592">
              <a:off x="380407" y="470452"/>
              <a:ext cx="679115" cy="6791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694"/>
                <a:gd name="f4" fmla="val 12346"/>
                <a:gd name="f5" fmla="val 1"/>
                <a:gd name="f6" fmla="val 9072"/>
                <a:gd name="f7" fmla="val 5932"/>
                <a:gd name="f8" fmla="val 1302"/>
                <a:gd name="f9" fmla="val 3617"/>
                <a:gd name="f10" fmla="val 1301"/>
                <a:gd name="f11" fmla="val 5933"/>
                <a:gd name="f12" fmla="val 9073"/>
                <a:gd name="f13" fmla="val 12348"/>
                <a:gd name="f14" fmla="val 15621"/>
                <a:gd name="f15" fmla="val 18762"/>
                <a:gd name="f16" fmla="val 21077"/>
                <a:gd name="f17" fmla="val 23394"/>
                <a:gd name="f18" fmla="val 23392"/>
                <a:gd name="f19" fmla="*/ f0 1 24694"/>
                <a:gd name="f20" fmla="*/ f1 1 24694"/>
                <a:gd name="f21" fmla="val f2"/>
                <a:gd name="f22" fmla="val f3"/>
                <a:gd name="f23" fmla="+- f22 0 f21"/>
                <a:gd name="f24" fmla="*/ f23 1 24694"/>
                <a:gd name="f25" fmla="*/ f21 1 f24"/>
                <a:gd name="f26" fmla="*/ f22 1 f24"/>
                <a:gd name="f27" fmla="*/ f25 f19 1"/>
                <a:gd name="f28" fmla="*/ f26 f19 1"/>
                <a:gd name="f29" fmla="*/ f26 f20 1"/>
                <a:gd name="f30" fmla="*/ f2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4694" h="24694">
                  <a:moveTo>
                    <a:pt x="f4" y="f5"/>
                  </a:moveTo>
                  <a:cubicBezTo>
                    <a:pt x="f6" y="f5"/>
                    <a:pt x="f7" y="f8"/>
                    <a:pt x="f9" y="f9"/>
                  </a:cubicBezTo>
                  <a:cubicBezTo>
                    <a:pt x="f10" y="f11"/>
                    <a:pt x="f2" y="f12"/>
                    <a:pt x="f2" y="f13"/>
                  </a:cubicBezTo>
                  <a:cubicBezTo>
                    <a:pt x="f2" y="f14"/>
                    <a:pt x="f10" y="f15"/>
                    <a:pt x="f9" y="f16"/>
                  </a:cubicBezTo>
                  <a:cubicBezTo>
                    <a:pt x="f7" y="f17"/>
                    <a:pt x="f6" y="f3"/>
                    <a:pt x="f4" y="f3"/>
                  </a:cubicBezTo>
                  <a:cubicBezTo>
                    <a:pt x="f14" y="f3"/>
                    <a:pt x="f15" y="f17"/>
                    <a:pt x="f16" y="f16"/>
                  </a:cubicBezTo>
                  <a:cubicBezTo>
                    <a:pt x="f18" y="f15"/>
                    <a:pt x="f3" y="f14"/>
                    <a:pt x="f3" y="f13"/>
                  </a:cubicBezTo>
                  <a:cubicBezTo>
                    <a:pt x="f3" y="f12"/>
                    <a:pt x="f18" y="f11"/>
                    <a:pt x="f16" y="f9"/>
                  </a:cubicBezTo>
                  <a:cubicBezTo>
                    <a:pt x="f15" y="f8"/>
                    <a:pt x="f14" y="f5"/>
                    <a:pt x="f4" y="f5"/>
                  </a:cubicBezTo>
                  <a:close/>
                </a:path>
              </a:pathLst>
            </a:custGeom>
            <a:solidFill>
              <a:srgbClr val="FFE98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2" name="Google Shape;700;p38">
            <a:extLst>
              <a:ext uri="{FF2B5EF4-FFF2-40B4-BE49-F238E27FC236}">
                <a16:creationId xmlns:a16="http://schemas.microsoft.com/office/drawing/2014/main" id="{535BDFC0-29CA-4BDD-84DB-1B1B3186B0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بدون درخواست اول بچه ها را بیرون نبرید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3" name="Google Shape;701;p38">
            <a:extLst>
              <a:ext uri="{FF2B5EF4-FFF2-40B4-BE49-F238E27FC236}">
                <a16:creationId xmlns:a16="http://schemas.microsoft.com/office/drawing/2014/main" id="{8E3F59AE-752F-48A7-A136-B0EA8BD4711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785744"/>
            <a:ext cx="3537603" cy="960302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400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14" name="Google Shape;702;p38">
            <a:extLst>
              <a:ext uri="{FF2B5EF4-FFF2-40B4-BE49-F238E27FC236}">
                <a16:creationId xmlns:a16="http://schemas.microsoft.com/office/drawing/2014/main" id="{98F8499E-D78F-47B9-BE84-1993A01D616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908688"/>
            <a:ext cx="3537603" cy="841796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2400" dirty="0">
                <a:latin typeface="Vibur"/>
                <a:cs typeface="B Nazanin" panose="00000400000000000000" pitchFamily="2" charset="-78"/>
              </a:rPr>
              <a:t>والدین همیشه دوست دارند بدانند فرزندانشان کجا هستند</a:t>
            </a:r>
            <a:endParaRPr lang="en-US" sz="2400" dirty="0">
              <a:latin typeface="Vibur"/>
              <a:cs typeface="B Nazanin" panose="00000400000000000000" pitchFamily="2" charset="-78"/>
            </a:endParaRPr>
          </a:p>
        </p:txBody>
      </p:sp>
      <p:sp>
        <p:nvSpPr>
          <p:cNvPr id="15" name="Google Shape;703;p38">
            <a:extLst>
              <a:ext uri="{FF2B5EF4-FFF2-40B4-BE49-F238E27FC236}">
                <a16:creationId xmlns:a16="http://schemas.microsoft.com/office/drawing/2014/main" id="{03FD63FB-8C9D-474E-AC24-2450A1267F3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28260" y="2943938"/>
            <a:ext cx="3537603" cy="841796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2400" dirty="0">
                <a:latin typeface="Vibur"/>
                <a:cs typeface="B Nazanin" panose="00000400000000000000" pitchFamily="2" charset="-78"/>
              </a:rPr>
              <a:t>پرستار کودک همیشه باید از قبل اجازه بگیرد</a:t>
            </a:r>
            <a:endParaRPr lang="en-US" sz="2400" dirty="0">
              <a:latin typeface="Vibur"/>
              <a:cs typeface="B Nazanin" panose="00000400000000000000" pitchFamily="2" charset="-78"/>
            </a:endParaRPr>
          </a:p>
        </p:txBody>
      </p:sp>
      <p:sp>
        <p:nvSpPr>
          <p:cNvPr id="16" name="Google Shape;704;p38">
            <a:extLst>
              <a:ext uri="{FF2B5EF4-FFF2-40B4-BE49-F238E27FC236}">
                <a16:creationId xmlns:a16="http://schemas.microsoft.com/office/drawing/2014/main" id="{AFC405EF-2FB8-499F-82C2-F0260373262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28260" y="3820994"/>
            <a:ext cx="3537603" cy="960302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400" dirty="0"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400" dirty="0">
              <a:cs typeface="B Nazanin" panose="00000400000000000000" pitchFamily="2" charset="-78"/>
            </a:endParaRPr>
          </a:p>
        </p:txBody>
      </p:sp>
      <p:grpSp>
        <p:nvGrpSpPr>
          <p:cNvPr id="17" name="Google Shape;715;p38">
            <a:extLst>
              <a:ext uri="{FF2B5EF4-FFF2-40B4-BE49-F238E27FC236}">
                <a16:creationId xmlns:a16="http://schemas.microsoft.com/office/drawing/2014/main" id="{683AB984-5454-4551-9B2E-3866B3C5895E}"/>
              </a:ext>
            </a:extLst>
          </p:cNvPr>
          <p:cNvGrpSpPr/>
          <p:nvPr/>
        </p:nvGrpSpPr>
        <p:grpSpPr>
          <a:xfrm>
            <a:off x="258436" y="4394359"/>
            <a:ext cx="1021265" cy="510811"/>
            <a:chOff x="258436" y="4394359"/>
            <a:chExt cx="1021265" cy="510811"/>
          </a:xfrm>
        </p:grpSpPr>
        <p:sp>
          <p:nvSpPr>
            <p:cNvPr id="18" name="Google Shape;716;p38">
              <a:extLst>
                <a:ext uri="{FF2B5EF4-FFF2-40B4-BE49-F238E27FC236}">
                  <a16:creationId xmlns:a16="http://schemas.microsoft.com/office/drawing/2014/main" id="{1E778FFA-2CD1-46E0-84B3-809A71625F12}"/>
                </a:ext>
              </a:extLst>
            </p:cNvPr>
            <p:cNvSpPr/>
            <p:nvPr/>
          </p:nvSpPr>
          <p:spPr>
            <a:xfrm>
              <a:off x="258436" y="4394359"/>
              <a:ext cx="1021265" cy="5108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38"/>
                <a:gd name="f4" fmla="val 20028"/>
                <a:gd name="f5" fmla="val 15982"/>
                <a:gd name="f6" fmla="val 15695"/>
                <a:gd name="f7" fmla="val 15395"/>
                <a:gd name="f8" fmla="val 30"/>
                <a:gd name="f9" fmla="val 15081"/>
                <a:gd name="f10" fmla="val 93"/>
                <a:gd name="f11" fmla="val 9589"/>
                <a:gd name="f12" fmla="val 1192"/>
                <a:gd name="f13" fmla="val 11053"/>
                <a:gd name="f14" fmla="val 9799"/>
                <a:gd name="f15" fmla="val 11384"/>
                <a:gd name="f16" fmla="val 11438"/>
                <a:gd name="f17" fmla="val 11137"/>
                <a:gd name="f18" fmla="val 10397"/>
                <a:gd name="f19" fmla="val 10011"/>
                <a:gd name="f20" fmla="val 6693"/>
                <a:gd name="f21" fmla="val 6517"/>
                <a:gd name="f22" fmla="val 6111"/>
                <a:gd name="f23" fmla="val 5673"/>
                <a:gd name="f24" fmla="val 6743"/>
                <a:gd name="f25" fmla="val 5201"/>
                <a:gd name="f26" fmla="val 6853"/>
                <a:gd name="f27" fmla="val 1"/>
                <a:gd name="f28" fmla="val 8067"/>
                <a:gd name="f29" fmla="val 1907"/>
                <a:gd name="f30" fmla="val 39695"/>
                <a:gd name="f31" fmla="val 19160"/>
                <a:gd name="f32" fmla="val 40037"/>
                <a:gd name="f33" fmla="val 5119"/>
                <a:gd name="f34" fmla="val 35616"/>
                <a:gd name="f35" fmla="val 35589"/>
                <a:gd name="f36" fmla="val 35562"/>
                <a:gd name="f37" fmla="val 35534"/>
                <a:gd name="f38" fmla="val 5120"/>
                <a:gd name="f39" fmla="val 31028"/>
                <a:gd name="f40" fmla="val 5294"/>
                <a:gd name="f41" fmla="val 30681"/>
                <a:gd name="f42" fmla="val 11533"/>
                <a:gd name="f43" fmla="val 30172"/>
                <a:gd name="f44" fmla="val 3038"/>
                <a:gd name="f45" fmla="val 26124"/>
                <a:gd name="f46" fmla="val 26084"/>
                <a:gd name="f47" fmla="val 26043"/>
                <a:gd name="f48" fmla="val 3039"/>
                <a:gd name="f49" fmla="val 26001"/>
                <a:gd name="f50" fmla="val 3040"/>
                <a:gd name="f51" fmla="val 21841"/>
                <a:gd name="f52" fmla="val 3214"/>
                <a:gd name="f53" fmla="val 22014"/>
                <a:gd name="f54" fmla="val 9974"/>
                <a:gd name="f55" fmla="val 21235"/>
                <a:gd name="f56" fmla="*/ f0 1 40038"/>
                <a:gd name="f57" fmla="*/ f1 1 20028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40038"/>
                <a:gd name="f64" fmla="*/ f61 1 20028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40038" h="2002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4"/>
                    <a:pt x="f29" y="f4"/>
                  </a:cubicBezTo>
                  <a:lnTo>
                    <a:pt x="f30" y="f31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3"/>
                    <a:pt x="f37" y="f38"/>
                  </a:cubicBezTo>
                  <a:cubicBezTo>
                    <a:pt x="f39" y="f40"/>
                    <a:pt x="f41" y="f42"/>
                    <a:pt x="f41" y="f42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3" y="f54"/>
                  </a:cubicBez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3A3A5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Google Shape;717;p38">
              <a:extLst>
                <a:ext uri="{FF2B5EF4-FFF2-40B4-BE49-F238E27FC236}">
                  <a16:creationId xmlns:a16="http://schemas.microsoft.com/office/drawing/2014/main" id="{D871EA14-CF3F-45ED-9B35-93232CEE7FA3}"/>
                </a:ext>
              </a:extLst>
            </p:cNvPr>
            <p:cNvSpPr/>
            <p:nvPr/>
          </p:nvSpPr>
          <p:spPr>
            <a:xfrm>
              <a:off x="1130308" y="4598517"/>
              <a:ext cx="95783" cy="70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2276"/>
                <a:gd name="f8" fmla="val 1567"/>
                <a:gd name="f9" fmla="val 2766"/>
                <a:gd name="f10" fmla="val 3310"/>
                <a:gd name="f11" fmla="val 2697"/>
                <a:gd name="f12" fmla="val 609"/>
                <a:gd name="f13" fmla="val 2039"/>
                <a:gd name="f14" fmla="val 1"/>
                <a:gd name="f15" fmla="val 2021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3" y="f12"/>
                    <a:pt x="f13" y="f14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Google Shape;718;p38">
              <a:extLst>
                <a:ext uri="{FF2B5EF4-FFF2-40B4-BE49-F238E27FC236}">
                  <a16:creationId xmlns:a16="http://schemas.microsoft.com/office/drawing/2014/main" id="{5725B9F5-ABFA-4B28-B5EB-B233DBFA568C}"/>
                </a:ext>
              </a:extLst>
            </p:cNvPr>
            <p:cNvSpPr/>
            <p:nvPr/>
          </p:nvSpPr>
          <p:spPr>
            <a:xfrm>
              <a:off x="1149364" y="4682742"/>
              <a:ext cx="95801" cy="70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6"/>
                <a:gd name="f4" fmla="val 2768"/>
                <a:gd name="f5" fmla="val 1988"/>
                <a:gd name="f6" fmla="val 1"/>
                <a:gd name="f7" fmla="val 62"/>
                <a:gd name="f8" fmla="val 2277"/>
                <a:gd name="f9" fmla="val 1568"/>
                <a:gd name="f10" fmla="val 3312"/>
                <a:gd name="f11" fmla="val 2699"/>
                <a:gd name="f12" fmla="val 3755"/>
                <a:gd name="f13" fmla="val 610"/>
                <a:gd name="f14" fmla="val 2040"/>
                <a:gd name="f15" fmla="val 2022"/>
                <a:gd name="f16" fmla="val 2005"/>
                <a:gd name="f17" fmla="*/ f0 1 3756"/>
                <a:gd name="f18" fmla="*/ f1 1 276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6"/>
                <a:gd name="f25" fmla="*/ f22 1 276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6" h="2768">
                  <a:moveTo>
                    <a:pt x="f5" y="f6"/>
                  </a:moveTo>
                  <a:cubicBezTo>
                    <a:pt x="f7" y="f6"/>
                    <a:pt x="f6" y="f8"/>
                    <a:pt x="f9" y="f4"/>
                  </a:cubicBezTo>
                  <a:cubicBezTo>
                    <a:pt x="f10" y="f11"/>
                    <a:pt x="f12" y="f13"/>
                    <a:pt x="f14" y="f6"/>
                  </a:cubicBezTo>
                  <a:cubicBezTo>
                    <a:pt x="f15" y="f6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Google Shape;719;p38">
              <a:extLst>
                <a:ext uri="{FF2B5EF4-FFF2-40B4-BE49-F238E27FC236}">
                  <a16:creationId xmlns:a16="http://schemas.microsoft.com/office/drawing/2014/main" id="{5489325C-73B6-4083-AE18-0D103BE9750B}"/>
                </a:ext>
              </a:extLst>
            </p:cNvPr>
            <p:cNvSpPr/>
            <p:nvPr/>
          </p:nvSpPr>
          <p:spPr>
            <a:xfrm>
              <a:off x="357658" y="4782924"/>
              <a:ext cx="95783" cy="70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Google Shape;720;p38">
              <a:extLst>
                <a:ext uri="{FF2B5EF4-FFF2-40B4-BE49-F238E27FC236}">
                  <a16:creationId xmlns:a16="http://schemas.microsoft.com/office/drawing/2014/main" id="{4C623561-3DDF-478D-BD52-EF6237FE35F6}"/>
                </a:ext>
              </a:extLst>
            </p:cNvPr>
            <p:cNvSpPr/>
            <p:nvPr/>
          </p:nvSpPr>
          <p:spPr>
            <a:xfrm>
              <a:off x="1074447" y="4676342"/>
              <a:ext cx="69430" cy="51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7"/>
                <a:gd name="f5" fmla="val 1440"/>
                <a:gd name="f6" fmla="val 1"/>
                <a:gd name="f7" fmla="val 44"/>
                <a:gd name="f8" fmla="val 1651"/>
                <a:gd name="f9" fmla="val 1136"/>
                <a:gd name="f10" fmla="val 2400"/>
                <a:gd name="f11" fmla="val 1956"/>
                <a:gd name="f12" fmla="val 2721"/>
                <a:gd name="f13" fmla="val 442"/>
                <a:gd name="f14" fmla="val 1478"/>
                <a:gd name="f15" fmla="val 1465"/>
                <a:gd name="f16" fmla="val 1453"/>
                <a:gd name="f17" fmla="*/ f0 1 2722"/>
                <a:gd name="f18" fmla="*/ f1 1 20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2"/>
                <a:gd name="f25" fmla="*/ f22 1 20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2" h="2007">
                  <a:moveTo>
                    <a:pt x="f5" y="f6"/>
                  </a:moveTo>
                  <a:cubicBezTo>
                    <a:pt x="f7" y="f6"/>
                    <a:pt x="f2" y="f8"/>
                    <a:pt x="f9" y="f4"/>
                  </a:cubicBezTo>
                  <a:cubicBezTo>
                    <a:pt x="f10" y="f11"/>
                    <a:pt x="f12" y="f13"/>
                    <a:pt x="f14" y="f6"/>
                  </a:cubicBezTo>
                  <a:cubicBezTo>
                    <a:pt x="f15" y="f6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Google Shape;721;p38">
              <a:extLst>
                <a:ext uri="{FF2B5EF4-FFF2-40B4-BE49-F238E27FC236}">
                  <a16:creationId xmlns:a16="http://schemas.microsoft.com/office/drawing/2014/main" id="{C653100B-D66A-40A0-8C93-2E7DD80D788C}"/>
                </a:ext>
              </a:extLst>
            </p:cNvPr>
            <p:cNvSpPr/>
            <p:nvPr/>
          </p:nvSpPr>
          <p:spPr>
            <a:xfrm>
              <a:off x="929761" y="4571433"/>
              <a:ext cx="69430" cy="51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7"/>
                <a:gd name="f5" fmla="val 1441"/>
                <a:gd name="f6" fmla="val 1"/>
                <a:gd name="f7" fmla="val 44"/>
                <a:gd name="f8" fmla="val 1650"/>
                <a:gd name="f9" fmla="val 1137"/>
                <a:gd name="f10" fmla="val 2401"/>
                <a:gd name="f11" fmla="val 1956"/>
                <a:gd name="f12" fmla="val 442"/>
                <a:gd name="f13" fmla="val 1478"/>
                <a:gd name="f14" fmla="val 1466"/>
                <a:gd name="f15" fmla="val 1453"/>
                <a:gd name="f16" fmla="*/ f0 1 2722"/>
                <a:gd name="f17" fmla="*/ f1 1 200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722"/>
                <a:gd name="f24" fmla="*/ f21 1 200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22" h="2007">
                  <a:moveTo>
                    <a:pt x="f5" y="f6"/>
                  </a:moveTo>
                  <a:cubicBezTo>
                    <a:pt x="f7" y="f6"/>
                    <a:pt x="f2" y="f8"/>
                    <a:pt x="f9" y="f4"/>
                  </a:cubicBezTo>
                  <a:cubicBezTo>
                    <a:pt x="f10" y="f11"/>
                    <a:pt x="f3" y="f12"/>
                    <a:pt x="f13" y="f6"/>
                  </a:cubicBezTo>
                  <a:cubicBezTo>
                    <a:pt x="f14" y="f6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Google Shape;722;p38">
              <a:extLst>
                <a:ext uri="{FF2B5EF4-FFF2-40B4-BE49-F238E27FC236}">
                  <a16:creationId xmlns:a16="http://schemas.microsoft.com/office/drawing/2014/main" id="{0DEDF570-22A4-4192-8279-116FE6EE2533}"/>
                </a:ext>
              </a:extLst>
            </p:cNvPr>
            <p:cNvSpPr/>
            <p:nvPr/>
          </p:nvSpPr>
          <p:spPr>
            <a:xfrm>
              <a:off x="548813" y="4739362"/>
              <a:ext cx="69430" cy="51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7"/>
                <a:gd name="f5" fmla="val 1441"/>
                <a:gd name="f6" fmla="val 44"/>
                <a:gd name="f7" fmla="val 1650"/>
                <a:gd name="f8" fmla="val 1135"/>
                <a:gd name="f9" fmla="val 2006"/>
                <a:gd name="f10" fmla="val 2399"/>
                <a:gd name="f11" fmla="val 1956"/>
                <a:gd name="f12" fmla="val 442"/>
                <a:gd name="f13" fmla="val 1478"/>
                <a:gd name="f14" fmla="val 1"/>
                <a:gd name="f15" fmla="val 1466"/>
                <a:gd name="f16" fmla="val 1453"/>
                <a:gd name="f17" fmla="*/ f0 1 2722"/>
                <a:gd name="f18" fmla="*/ f1 1 20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2"/>
                <a:gd name="f25" fmla="*/ f22 1 20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2" h="2007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3" y="f12"/>
                    <a:pt x="f13" y="f14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Google Shape;723;p38">
              <a:extLst>
                <a:ext uri="{FF2B5EF4-FFF2-40B4-BE49-F238E27FC236}">
                  <a16:creationId xmlns:a16="http://schemas.microsoft.com/office/drawing/2014/main" id="{7FED5327-62A7-4206-8295-34355D59826C}"/>
                </a:ext>
              </a:extLst>
            </p:cNvPr>
            <p:cNvSpPr/>
            <p:nvPr/>
          </p:nvSpPr>
          <p:spPr>
            <a:xfrm>
              <a:off x="1098322" y="4813072"/>
              <a:ext cx="69430" cy="51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6"/>
                <a:gd name="f5" fmla="val 1439"/>
                <a:gd name="f6" fmla="val 1"/>
                <a:gd name="f7" fmla="val 43"/>
                <a:gd name="f8" fmla="val 1651"/>
                <a:gd name="f9" fmla="val 1135"/>
                <a:gd name="f10" fmla="val 2399"/>
                <a:gd name="f11" fmla="val 1956"/>
                <a:gd name="f12" fmla="val 2721"/>
                <a:gd name="f13" fmla="val 442"/>
                <a:gd name="f14" fmla="val 1478"/>
                <a:gd name="f15" fmla="val 1465"/>
                <a:gd name="f16" fmla="val 1452"/>
                <a:gd name="f17" fmla="*/ f0 1 2722"/>
                <a:gd name="f18" fmla="*/ f1 1 2006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2"/>
                <a:gd name="f25" fmla="*/ f22 1 2006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2" h="2006">
                  <a:moveTo>
                    <a:pt x="f5" y="f6"/>
                  </a:moveTo>
                  <a:cubicBezTo>
                    <a:pt x="f7" y="f6"/>
                    <a:pt x="f2" y="f8"/>
                    <a:pt x="f9" y="f4"/>
                  </a:cubicBezTo>
                  <a:cubicBezTo>
                    <a:pt x="f10" y="f11"/>
                    <a:pt x="f12" y="f13"/>
                    <a:pt x="f14" y="f6"/>
                  </a:cubicBezTo>
                  <a:cubicBezTo>
                    <a:pt x="f15" y="f6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Google Shape;724;p38">
              <a:extLst>
                <a:ext uri="{FF2B5EF4-FFF2-40B4-BE49-F238E27FC236}">
                  <a16:creationId xmlns:a16="http://schemas.microsoft.com/office/drawing/2014/main" id="{EEEEC6F7-83CF-4835-86D0-DA24CC45E70A}"/>
                </a:ext>
              </a:extLst>
            </p:cNvPr>
            <p:cNvSpPr/>
            <p:nvPr/>
          </p:nvSpPr>
          <p:spPr>
            <a:xfrm>
              <a:off x="1006086" y="4770150"/>
              <a:ext cx="69430" cy="51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6"/>
                <a:gd name="f5" fmla="val 1440"/>
                <a:gd name="f6" fmla="val 44"/>
                <a:gd name="f7" fmla="val 1650"/>
                <a:gd name="f8" fmla="val 1136"/>
                <a:gd name="f9" fmla="val 2005"/>
                <a:gd name="f10" fmla="val 2400"/>
                <a:gd name="f11" fmla="val 1956"/>
                <a:gd name="f12" fmla="val 442"/>
                <a:gd name="f13" fmla="val 1478"/>
                <a:gd name="f14" fmla="val 1"/>
                <a:gd name="f15" fmla="val 1465"/>
                <a:gd name="f16" fmla="val 1453"/>
                <a:gd name="f17" fmla="*/ f0 1 2722"/>
                <a:gd name="f18" fmla="*/ f1 1 2006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2"/>
                <a:gd name="f25" fmla="*/ f22 1 2006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2" h="2006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3" y="f12"/>
                    <a:pt x="f13" y="f14"/>
                  </a:cubicBezTo>
                  <a:cubicBezTo>
                    <a:pt x="f15" y="f14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Google Shape;725;p38">
              <a:extLst>
                <a:ext uri="{FF2B5EF4-FFF2-40B4-BE49-F238E27FC236}">
                  <a16:creationId xmlns:a16="http://schemas.microsoft.com/office/drawing/2014/main" id="{279C7A54-904F-45B7-A9A4-240D50187159}"/>
                </a:ext>
              </a:extLst>
            </p:cNvPr>
            <p:cNvSpPr/>
            <p:nvPr/>
          </p:nvSpPr>
          <p:spPr>
            <a:xfrm>
              <a:off x="453386" y="4691640"/>
              <a:ext cx="69457" cy="51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3"/>
                <a:gd name="f4" fmla="val 2007"/>
                <a:gd name="f5" fmla="val 1441"/>
                <a:gd name="f6" fmla="val 1"/>
                <a:gd name="f7" fmla="val 46"/>
                <a:gd name="f8" fmla="val 1651"/>
                <a:gd name="f9" fmla="val 1137"/>
                <a:gd name="f10" fmla="val 2401"/>
                <a:gd name="f11" fmla="val 1956"/>
                <a:gd name="f12" fmla="val 2722"/>
                <a:gd name="f13" fmla="val 442"/>
                <a:gd name="f14" fmla="val 1479"/>
                <a:gd name="f15" fmla="val 1466"/>
                <a:gd name="f16" fmla="val 1454"/>
                <a:gd name="f17" fmla="*/ f0 1 2723"/>
                <a:gd name="f18" fmla="*/ f1 1 20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3"/>
                <a:gd name="f25" fmla="*/ f22 1 20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3" h="2007">
                  <a:moveTo>
                    <a:pt x="f5" y="f6"/>
                  </a:moveTo>
                  <a:cubicBezTo>
                    <a:pt x="f7" y="f6"/>
                    <a:pt x="f6" y="f8"/>
                    <a:pt x="f9" y="f4"/>
                  </a:cubicBezTo>
                  <a:cubicBezTo>
                    <a:pt x="f10" y="f11"/>
                    <a:pt x="f12" y="f13"/>
                    <a:pt x="f14" y="f6"/>
                  </a:cubicBezTo>
                  <a:cubicBezTo>
                    <a:pt x="f15" y="f6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A7D75681-AC8B-4AD8-8FD0-BC274782D0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36764" y="1601788"/>
            <a:ext cx="1277938" cy="1471613"/>
            <a:chOff x="1283" y="1009"/>
            <a:chExt cx="805" cy="927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B5908105-3768-66FA-DFA1-81BAF74C8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602"/>
              <a:ext cx="499" cy="334"/>
            </a:xfrm>
            <a:custGeom>
              <a:avLst/>
              <a:gdLst>
                <a:gd name="T0" fmla="*/ 321 w 327"/>
                <a:gd name="T1" fmla="*/ 56 h 219"/>
                <a:gd name="T2" fmla="*/ 311 w 327"/>
                <a:gd name="T3" fmla="*/ 78 h 219"/>
                <a:gd name="T4" fmla="*/ 248 w 327"/>
                <a:gd name="T5" fmla="*/ 103 h 219"/>
                <a:gd name="T6" fmla="*/ 239 w 327"/>
                <a:gd name="T7" fmla="*/ 120 h 219"/>
                <a:gd name="T8" fmla="*/ 260 w 327"/>
                <a:gd name="T9" fmla="*/ 207 h 219"/>
                <a:gd name="T10" fmla="*/ 262 w 327"/>
                <a:gd name="T11" fmla="*/ 219 h 219"/>
                <a:gd name="T12" fmla="*/ 24 w 327"/>
                <a:gd name="T13" fmla="*/ 219 h 219"/>
                <a:gd name="T14" fmla="*/ 23 w 327"/>
                <a:gd name="T15" fmla="*/ 206 h 219"/>
                <a:gd name="T16" fmla="*/ 36 w 327"/>
                <a:gd name="T17" fmla="*/ 156 h 219"/>
                <a:gd name="T18" fmla="*/ 28 w 327"/>
                <a:gd name="T19" fmla="*/ 134 h 219"/>
                <a:gd name="T20" fmla="*/ 7 w 327"/>
                <a:gd name="T21" fmla="*/ 119 h 219"/>
                <a:gd name="T22" fmla="*/ 5 w 327"/>
                <a:gd name="T23" fmla="*/ 104 h 219"/>
                <a:gd name="T24" fmla="*/ 41 w 327"/>
                <a:gd name="T25" fmla="*/ 52 h 219"/>
                <a:gd name="T26" fmla="*/ 49 w 327"/>
                <a:gd name="T27" fmla="*/ 43 h 219"/>
                <a:gd name="T28" fmla="*/ 73 w 327"/>
                <a:gd name="T29" fmla="*/ 40 h 219"/>
                <a:gd name="T30" fmla="*/ 108 w 327"/>
                <a:gd name="T31" fmla="*/ 49 h 219"/>
                <a:gd name="T32" fmla="*/ 143 w 327"/>
                <a:gd name="T33" fmla="*/ 70 h 219"/>
                <a:gd name="T34" fmla="*/ 171 w 327"/>
                <a:gd name="T35" fmla="*/ 52 h 219"/>
                <a:gd name="T36" fmla="*/ 192 w 327"/>
                <a:gd name="T37" fmla="*/ 45 h 219"/>
                <a:gd name="T38" fmla="*/ 264 w 327"/>
                <a:gd name="T39" fmla="*/ 15 h 219"/>
                <a:gd name="T40" fmla="*/ 287 w 327"/>
                <a:gd name="T41" fmla="*/ 3 h 219"/>
                <a:gd name="T42" fmla="*/ 297 w 327"/>
                <a:gd name="T43" fmla="*/ 3 h 219"/>
                <a:gd name="T44" fmla="*/ 299 w 327"/>
                <a:gd name="T45" fmla="*/ 5 h 219"/>
                <a:gd name="T46" fmla="*/ 321 w 327"/>
                <a:gd name="T47" fmla="*/ 5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7" h="219">
                  <a:moveTo>
                    <a:pt x="321" y="56"/>
                  </a:moveTo>
                  <a:cubicBezTo>
                    <a:pt x="327" y="68"/>
                    <a:pt x="324" y="74"/>
                    <a:pt x="311" y="78"/>
                  </a:cubicBezTo>
                  <a:cubicBezTo>
                    <a:pt x="290" y="85"/>
                    <a:pt x="269" y="95"/>
                    <a:pt x="248" y="103"/>
                  </a:cubicBezTo>
                  <a:cubicBezTo>
                    <a:pt x="239" y="107"/>
                    <a:pt x="236" y="110"/>
                    <a:pt x="239" y="120"/>
                  </a:cubicBezTo>
                  <a:cubicBezTo>
                    <a:pt x="247" y="149"/>
                    <a:pt x="253" y="178"/>
                    <a:pt x="260" y="207"/>
                  </a:cubicBezTo>
                  <a:cubicBezTo>
                    <a:pt x="261" y="211"/>
                    <a:pt x="263" y="215"/>
                    <a:pt x="262" y="219"/>
                  </a:cubicBezTo>
                  <a:cubicBezTo>
                    <a:pt x="183" y="219"/>
                    <a:pt x="103" y="219"/>
                    <a:pt x="24" y="219"/>
                  </a:cubicBezTo>
                  <a:cubicBezTo>
                    <a:pt x="20" y="215"/>
                    <a:pt x="22" y="210"/>
                    <a:pt x="23" y="206"/>
                  </a:cubicBezTo>
                  <a:cubicBezTo>
                    <a:pt x="27" y="189"/>
                    <a:pt x="31" y="173"/>
                    <a:pt x="36" y="156"/>
                  </a:cubicBezTo>
                  <a:cubicBezTo>
                    <a:pt x="39" y="146"/>
                    <a:pt x="37" y="140"/>
                    <a:pt x="28" y="134"/>
                  </a:cubicBezTo>
                  <a:cubicBezTo>
                    <a:pt x="20" y="130"/>
                    <a:pt x="12" y="126"/>
                    <a:pt x="7" y="119"/>
                  </a:cubicBezTo>
                  <a:cubicBezTo>
                    <a:pt x="1" y="115"/>
                    <a:pt x="0" y="110"/>
                    <a:pt x="5" y="104"/>
                  </a:cubicBezTo>
                  <a:cubicBezTo>
                    <a:pt x="17" y="87"/>
                    <a:pt x="29" y="69"/>
                    <a:pt x="41" y="52"/>
                  </a:cubicBezTo>
                  <a:cubicBezTo>
                    <a:pt x="42" y="47"/>
                    <a:pt x="46" y="45"/>
                    <a:pt x="49" y="43"/>
                  </a:cubicBezTo>
                  <a:cubicBezTo>
                    <a:pt x="57" y="37"/>
                    <a:pt x="64" y="36"/>
                    <a:pt x="73" y="40"/>
                  </a:cubicBezTo>
                  <a:cubicBezTo>
                    <a:pt x="84" y="44"/>
                    <a:pt x="97" y="43"/>
                    <a:pt x="108" y="49"/>
                  </a:cubicBezTo>
                  <a:cubicBezTo>
                    <a:pt x="116" y="63"/>
                    <a:pt x="126" y="71"/>
                    <a:pt x="143" y="70"/>
                  </a:cubicBezTo>
                  <a:cubicBezTo>
                    <a:pt x="157" y="69"/>
                    <a:pt x="164" y="62"/>
                    <a:pt x="171" y="52"/>
                  </a:cubicBezTo>
                  <a:cubicBezTo>
                    <a:pt x="177" y="47"/>
                    <a:pt x="184" y="46"/>
                    <a:pt x="192" y="45"/>
                  </a:cubicBezTo>
                  <a:cubicBezTo>
                    <a:pt x="218" y="41"/>
                    <a:pt x="243" y="31"/>
                    <a:pt x="264" y="15"/>
                  </a:cubicBezTo>
                  <a:cubicBezTo>
                    <a:pt x="271" y="10"/>
                    <a:pt x="279" y="7"/>
                    <a:pt x="287" y="3"/>
                  </a:cubicBezTo>
                  <a:cubicBezTo>
                    <a:pt x="290" y="2"/>
                    <a:pt x="294" y="0"/>
                    <a:pt x="297" y="3"/>
                  </a:cubicBezTo>
                  <a:cubicBezTo>
                    <a:pt x="298" y="4"/>
                    <a:pt x="298" y="4"/>
                    <a:pt x="299" y="5"/>
                  </a:cubicBezTo>
                  <a:cubicBezTo>
                    <a:pt x="311" y="20"/>
                    <a:pt x="318" y="37"/>
                    <a:pt x="321" y="56"/>
                  </a:cubicBezTo>
                  <a:close/>
                </a:path>
              </a:pathLst>
            </a:custGeom>
            <a:solidFill>
              <a:srgbClr val="913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BDEF19C6-55DC-8DA4-0ADD-F89CB3E99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1784"/>
              <a:ext cx="87" cy="152"/>
            </a:xfrm>
            <a:custGeom>
              <a:avLst/>
              <a:gdLst>
                <a:gd name="T0" fmla="*/ 20 w 57"/>
                <a:gd name="T1" fmla="*/ 0 h 100"/>
                <a:gd name="T2" fmla="*/ 51 w 57"/>
                <a:gd name="T3" fmla="*/ 18 h 100"/>
                <a:gd name="T4" fmla="*/ 54 w 57"/>
                <a:gd name="T5" fmla="*/ 31 h 100"/>
                <a:gd name="T6" fmla="*/ 37 w 57"/>
                <a:gd name="T7" fmla="*/ 100 h 100"/>
                <a:gd name="T8" fmla="*/ 0 w 57"/>
                <a:gd name="T9" fmla="*/ 100 h 100"/>
                <a:gd name="T10" fmla="*/ 20 w 57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00">
                  <a:moveTo>
                    <a:pt x="20" y="0"/>
                  </a:moveTo>
                  <a:cubicBezTo>
                    <a:pt x="32" y="3"/>
                    <a:pt x="40" y="12"/>
                    <a:pt x="51" y="18"/>
                  </a:cubicBezTo>
                  <a:cubicBezTo>
                    <a:pt x="57" y="21"/>
                    <a:pt x="55" y="26"/>
                    <a:pt x="54" y="31"/>
                  </a:cubicBezTo>
                  <a:cubicBezTo>
                    <a:pt x="48" y="54"/>
                    <a:pt x="42" y="77"/>
                    <a:pt x="37" y="100"/>
                  </a:cubicBezTo>
                  <a:cubicBezTo>
                    <a:pt x="25" y="100"/>
                    <a:pt x="13" y="100"/>
                    <a:pt x="0" y="100"/>
                  </a:cubicBezTo>
                  <a:cubicBezTo>
                    <a:pt x="4" y="66"/>
                    <a:pt x="8" y="32"/>
                    <a:pt x="20" y="0"/>
                  </a:cubicBezTo>
                  <a:close/>
                </a:path>
              </a:pathLst>
            </a:custGeom>
            <a:solidFill>
              <a:srgbClr val="F7C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7AA9047D-8C89-C107-3EDB-6593272C7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1009"/>
              <a:ext cx="616" cy="425"/>
            </a:xfrm>
            <a:custGeom>
              <a:avLst/>
              <a:gdLst>
                <a:gd name="T0" fmla="*/ 6 w 404"/>
                <a:gd name="T1" fmla="*/ 276 h 279"/>
                <a:gd name="T2" fmla="*/ 15 w 404"/>
                <a:gd name="T3" fmla="*/ 168 h 279"/>
                <a:gd name="T4" fmla="*/ 101 w 404"/>
                <a:gd name="T5" fmla="*/ 47 h 279"/>
                <a:gd name="T6" fmla="*/ 316 w 404"/>
                <a:gd name="T7" fmla="*/ 59 h 279"/>
                <a:gd name="T8" fmla="*/ 398 w 404"/>
                <a:gd name="T9" fmla="*/ 273 h 279"/>
                <a:gd name="T10" fmla="*/ 386 w 404"/>
                <a:gd name="T11" fmla="*/ 273 h 279"/>
                <a:gd name="T12" fmla="*/ 376 w 404"/>
                <a:gd name="T13" fmla="*/ 266 h 279"/>
                <a:gd name="T14" fmla="*/ 307 w 404"/>
                <a:gd name="T15" fmla="*/ 236 h 279"/>
                <a:gd name="T16" fmla="*/ 240 w 404"/>
                <a:gd name="T17" fmla="*/ 198 h 279"/>
                <a:gd name="T18" fmla="*/ 182 w 404"/>
                <a:gd name="T19" fmla="*/ 197 h 279"/>
                <a:gd name="T20" fmla="*/ 125 w 404"/>
                <a:gd name="T21" fmla="*/ 234 h 279"/>
                <a:gd name="T22" fmla="*/ 107 w 404"/>
                <a:gd name="T23" fmla="*/ 243 h 279"/>
                <a:gd name="T24" fmla="*/ 65 w 404"/>
                <a:gd name="T25" fmla="*/ 264 h 279"/>
                <a:gd name="T26" fmla="*/ 43 w 404"/>
                <a:gd name="T27" fmla="*/ 266 h 279"/>
                <a:gd name="T28" fmla="*/ 21 w 404"/>
                <a:gd name="T29" fmla="*/ 269 h 279"/>
                <a:gd name="T30" fmla="*/ 6 w 404"/>
                <a:gd name="T31" fmla="*/ 27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4" h="279">
                  <a:moveTo>
                    <a:pt x="6" y="276"/>
                  </a:moveTo>
                  <a:cubicBezTo>
                    <a:pt x="0" y="239"/>
                    <a:pt x="5" y="203"/>
                    <a:pt x="15" y="168"/>
                  </a:cubicBezTo>
                  <a:cubicBezTo>
                    <a:pt x="30" y="118"/>
                    <a:pt x="58" y="77"/>
                    <a:pt x="101" y="47"/>
                  </a:cubicBezTo>
                  <a:cubicBezTo>
                    <a:pt x="169" y="0"/>
                    <a:pt x="255" y="6"/>
                    <a:pt x="316" y="59"/>
                  </a:cubicBezTo>
                  <a:cubicBezTo>
                    <a:pt x="382" y="116"/>
                    <a:pt x="404" y="189"/>
                    <a:pt x="398" y="273"/>
                  </a:cubicBezTo>
                  <a:cubicBezTo>
                    <a:pt x="394" y="279"/>
                    <a:pt x="390" y="276"/>
                    <a:pt x="386" y="273"/>
                  </a:cubicBezTo>
                  <a:cubicBezTo>
                    <a:pt x="383" y="270"/>
                    <a:pt x="380" y="266"/>
                    <a:pt x="376" y="266"/>
                  </a:cubicBezTo>
                  <a:cubicBezTo>
                    <a:pt x="347" y="269"/>
                    <a:pt x="331" y="244"/>
                    <a:pt x="307" y="236"/>
                  </a:cubicBezTo>
                  <a:cubicBezTo>
                    <a:pt x="283" y="228"/>
                    <a:pt x="260" y="214"/>
                    <a:pt x="240" y="198"/>
                  </a:cubicBezTo>
                  <a:cubicBezTo>
                    <a:pt x="220" y="181"/>
                    <a:pt x="204" y="180"/>
                    <a:pt x="182" y="197"/>
                  </a:cubicBezTo>
                  <a:cubicBezTo>
                    <a:pt x="165" y="211"/>
                    <a:pt x="143" y="221"/>
                    <a:pt x="125" y="234"/>
                  </a:cubicBezTo>
                  <a:cubicBezTo>
                    <a:pt x="118" y="236"/>
                    <a:pt x="112" y="239"/>
                    <a:pt x="107" y="243"/>
                  </a:cubicBezTo>
                  <a:cubicBezTo>
                    <a:pt x="91" y="248"/>
                    <a:pt x="79" y="258"/>
                    <a:pt x="65" y="264"/>
                  </a:cubicBezTo>
                  <a:cubicBezTo>
                    <a:pt x="57" y="268"/>
                    <a:pt x="51" y="270"/>
                    <a:pt x="43" y="266"/>
                  </a:cubicBezTo>
                  <a:cubicBezTo>
                    <a:pt x="35" y="263"/>
                    <a:pt x="28" y="265"/>
                    <a:pt x="21" y="269"/>
                  </a:cubicBezTo>
                  <a:cubicBezTo>
                    <a:pt x="16" y="273"/>
                    <a:pt x="12" y="277"/>
                    <a:pt x="6" y="276"/>
                  </a:cubicBezTo>
                  <a:close/>
                </a:path>
              </a:pathLst>
            </a:custGeom>
            <a:solidFill>
              <a:srgbClr val="F4E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EF51E51E-501A-B447-9F91-4500D1CDE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277"/>
              <a:ext cx="612" cy="442"/>
            </a:xfrm>
            <a:custGeom>
              <a:avLst/>
              <a:gdLst>
                <a:gd name="T0" fmla="*/ 123 w 402"/>
                <a:gd name="T1" fmla="*/ 56 h 290"/>
                <a:gd name="T2" fmla="*/ 160 w 402"/>
                <a:gd name="T3" fmla="*/ 30 h 290"/>
                <a:gd name="T4" fmla="*/ 201 w 402"/>
                <a:gd name="T5" fmla="*/ 5 h 290"/>
                <a:gd name="T6" fmla="*/ 219 w 402"/>
                <a:gd name="T7" fmla="*/ 5 h 290"/>
                <a:gd name="T8" fmla="*/ 292 w 402"/>
                <a:gd name="T9" fmla="*/ 50 h 290"/>
                <a:gd name="T10" fmla="*/ 339 w 402"/>
                <a:gd name="T11" fmla="*/ 73 h 290"/>
                <a:gd name="T12" fmla="*/ 340 w 402"/>
                <a:gd name="T13" fmla="*/ 73 h 290"/>
                <a:gd name="T14" fmla="*/ 392 w 402"/>
                <a:gd name="T15" fmla="*/ 98 h 290"/>
                <a:gd name="T16" fmla="*/ 397 w 402"/>
                <a:gd name="T17" fmla="*/ 96 h 290"/>
                <a:gd name="T18" fmla="*/ 396 w 402"/>
                <a:gd name="T19" fmla="*/ 102 h 290"/>
                <a:gd name="T20" fmla="*/ 378 w 402"/>
                <a:gd name="T21" fmla="*/ 168 h 290"/>
                <a:gd name="T22" fmla="*/ 357 w 402"/>
                <a:gd name="T23" fmla="*/ 187 h 290"/>
                <a:gd name="T24" fmla="*/ 344 w 402"/>
                <a:gd name="T25" fmla="*/ 220 h 290"/>
                <a:gd name="T26" fmla="*/ 234 w 402"/>
                <a:gd name="T27" fmla="*/ 264 h 290"/>
                <a:gd name="T28" fmla="*/ 229 w 402"/>
                <a:gd name="T29" fmla="*/ 267 h 290"/>
                <a:gd name="T30" fmla="*/ 164 w 402"/>
                <a:gd name="T31" fmla="*/ 264 h 290"/>
                <a:gd name="T32" fmla="*/ 124 w 402"/>
                <a:gd name="T33" fmla="*/ 254 h 290"/>
                <a:gd name="T34" fmla="*/ 107 w 402"/>
                <a:gd name="T35" fmla="*/ 258 h 290"/>
                <a:gd name="T36" fmla="*/ 98 w 402"/>
                <a:gd name="T37" fmla="*/ 247 h 290"/>
                <a:gd name="T38" fmla="*/ 43 w 402"/>
                <a:gd name="T39" fmla="*/ 182 h 290"/>
                <a:gd name="T40" fmla="*/ 21 w 402"/>
                <a:gd name="T41" fmla="*/ 166 h 290"/>
                <a:gd name="T42" fmla="*/ 8 w 402"/>
                <a:gd name="T43" fmla="*/ 143 h 290"/>
                <a:gd name="T44" fmla="*/ 5 w 402"/>
                <a:gd name="T45" fmla="*/ 100 h 290"/>
                <a:gd name="T46" fmla="*/ 34 w 402"/>
                <a:gd name="T47" fmla="*/ 85 h 290"/>
                <a:gd name="T48" fmla="*/ 90 w 402"/>
                <a:gd name="T49" fmla="*/ 70 h 290"/>
                <a:gd name="T50" fmla="*/ 106 w 402"/>
                <a:gd name="T51" fmla="*/ 65 h 290"/>
                <a:gd name="T52" fmla="*/ 121 w 402"/>
                <a:gd name="T53" fmla="*/ 62 h 290"/>
                <a:gd name="T54" fmla="*/ 123 w 402"/>
                <a:gd name="T55" fmla="*/ 5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2" h="290">
                  <a:moveTo>
                    <a:pt x="123" y="56"/>
                  </a:moveTo>
                  <a:cubicBezTo>
                    <a:pt x="132" y="43"/>
                    <a:pt x="148" y="40"/>
                    <a:pt x="160" y="30"/>
                  </a:cubicBezTo>
                  <a:cubicBezTo>
                    <a:pt x="173" y="21"/>
                    <a:pt x="188" y="14"/>
                    <a:pt x="201" y="5"/>
                  </a:cubicBezTo>
                  <a:cubicBezTo>
                    <a:pt x="207" y="0"/>
                    <a:pt x="212" y="0"/>
                    <a:pt x="219" y="5"/>
                  </a:cubicBezTo>
                  <a:cubicBezTo>
                    <a:pt x="242" y="21"/>
                    <a:pt x="266" y="37"/>
                    <a:pt x="292" y="50"/>
                  </a:cubicBezTo>
                  <a:cubicBezTo>
                    <a:pt x="307" y="58"/>
                    <a:pt x="323" y="65"/>
                    <a:pt x="339" y="73"/>
                  </a:cubicBezTo>
                  <a:cubicBezTo>
                    <a:pt x="339" y="73"/>
                    <a:pt x="340" y="73"/>
                    <a:pt x="340" y="73"/>
                  </a:cubicBezTo>
                  <a:cubicBezTo>
                    <a:pt x="352" y="93"/>
                    <a:pt x="380" y="78"/>
                    <a:pt x="392" y="98"/>
                  </a:cubicBezTo>
                  <a:cubicBezTo>
                    <a:pt x="392" y="98"/>
                    <a:pt x="395" y="97"/>
                    <a:pt x="397" y="96"/>
                  </a:cubicBezTo>
                  <a:cubicBezTo>
                    <a:pt x="396" y="98"/>
                    <a:pt x="396" y="100"/>
                    <a:pt x="396" y="102"/>
                  </a:cubicBezTo>
                  <a:cubicBezTo>
                    <a:pt x="402" y="127"/>
                    <a:pt x="392" y="148"/>
                    <a:pt x="378" y="168"/>
                  </a:cubicBezTo>
                  <a:cubicBezTo>
                    <a:pt x="367" y="169"/>
                    <a:pt x="360" y="175"/>
                    <a:pt x="357" y="187"/>
                  </a:cubicBezTo>
                  <a:cubicBezTo>
                    <a:pt x="355" y="199"/>
                    <a:pt x="343" y="206"/>
                    <a:pt x="344" y="220"/>
                  </a:cubicBezTo>
                  <a:cubicBezTo>
                    <a:pt x="310" y="241"/>
                    <a:pt x="276" y="261"/>
                    <a:pt x="234" y="264"/>
                  </a:cubicBezTo>
                  <a:cubicBezTo>
                    <a:pt x="233" y="264"/>
                    <a:pt x="231" y="266"/>
                    <a:pt x="229" y="267"/>
                  </a:cubicBezTo>
                  <a:cubicBezTo>
                    <a:pt x="197" y="290"/>
                    <a:pt x="193" y="290"/>
                    <a:pt x="164" y="264"/>
                  </a:cubicBezTo>
                  <a:cubicBezTo>
                    <a:pt x="151" y="261"/>
                    <a:pt x="137" y="259"/>
                    <a:pt x="124" y="254"/>
                  </a:cubicBezTo>
                  <a:cubicBezTo>
                    <a:pt x="116" y="252"/>
                    <a:pt x="112" y="257"/>
                    <a:pt x="107" y="258"/>
                  </a:cubicBezTo>
                  <a:cubicBezTo>
                    <a:pt x="104" y="254"/>
                    <a:pt x="104" y="250"/>
                    <a:pt x="98" y="247"/>
                  </a:cubicBezTo>
                  <a:cubicBezTo>
                    <a:pt x="72" y="232"/>
                    <a:pt x="52" y="212"/>
                    <a:pt x="43" y="182"/>
                  </a:cubicBezTo>
                  <a:cubicBezTo>
                    <a:pt x="39" y="172"/>
                    <a:pt x="29" y="171"/>
                    <a:pt x="21" y="166"/>
                  </a:cubicBezTo>
                  <a:cubicBezTo>
                    <a:pt x="17" y="158"/>
                    <a:pt x="13" y="151"/>
                    <a:pt x="8" y="143"/>
                  </a:cubicBezTo>
                  <a:cubicBezTo>
                    <a:pt x="0" y="129"/>
                    <a:pt x="4" y="114"/>
                    <a:pt x="5" y="100"/>
                  </a:cubicBezTo>
                  <a:cubicBezTo>
                    <a:pt x="15" y="95"/>
                    <a:pt x="22" y="81"/>
                    <a:pt x="34" y="85"/>
                  </a:cubicBezTo>
                  <a:cubicBezTo>
                    <a:pt x="57" y="93"/>
                    <a:pt x="72" y="80"/>
                    <a:pt x="90" y="70"/>
                  </a:cubicBezTo>
                  <a:cubicBezTo>
                    <a:pt x="94" y="67"/>
                    <a:pt x="100" y="67"/>
                    <a:pt x="106" y="65"/>
                  </a:cubicBezTo>
                  <a:cubicBezTo>
                    <a:pt x="111" y="65"/>
                    <a:pt x="116" y="62"/>
                    <a:pt x="121" y="62"/>
                  </a:cubicBezTo>
                  <a:cubicBezTo>
                    <a:pt x="128" y="62"/>
                    <a:pt x="123" y="58"/>
                    <a:pt x="123" y="56"/>
                  </a:cubicBezTo>
                  <a:close/>
                </a:path>
              </a:pathLst>
            </a:custGeom>
            <a:solidFill>
              <a:srgbClr val="F8C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F4E95ED0-89A1-27B7-B8F6-D10ADADEB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257"/>
              <a:ext cx="261" cy="430"/>
            </a:xfrm>
            <a:custGeom>
              <a:avLst/>
              <a:gdLst>
                <a:gd name="T0" fmla="*/ 22 w 171"/>
                <a:gd name="T1" fmla="*/ 282 h 282"/>
                <a:gd name="T2" fmla="*/ 0 w 171"/>
                <a:gd name="T3" fmla="*/ 231 h 282"/>
                <a:gd name="T4" fmla="*/ 47 w 171"/>
                <a:gd name="T5" fmla="*/ 195 h 282"/>
                <a:gd name="T6" fmla="*/ 93 w 171"/>
                <a:gd name="T7" fmla="*/ 113 h 282"/>
                <a:gd name="T8" fmla="*/ 80 w 171"/>
                <a:gd name="T9" fmla="*/ 68 h 282"/>
                <a:gd name="T10" fmla="*/ 70 w 171"/>
                <a:gd name="T11" fmla="*/ 47 h 282"/>
                <a:gd name="T12" fmla="*/ 91 w 171"/>
                <a:gd name="T13" fmla="*/ 56 h 282"/>
                <a:gd name="T14" fmla="*/ 93 w 171"/>
                <a:gd name="T15" fmla="*/ 57 h 282"/>
                <a:gd name="T16" fmla="*/ 97 w 171"/>
                <a:gd name="T17" fmla="*/ 17 h 282"/>
                <a:gd name="T18" fmla="*/ 103 w 171"/>
                <a:gd name="T19" fmla="*/ 5 h 282"/>
                <a:gd name="T20" fmla="*/ 111 w 171"/>
                <a:gd name="T21" fmla="*/ 17 h 282"/>
                <a:gd name="T22" fmla="*/ 113 w 171"/>
                <a:gd name="T23" fmla="*/ 33 h 282"/>
                <a:gd name="T24" fmla="*/ 119 w 171"/>
                <a:gd name="T25" fmla="*/ 11 h 282"/>
                <a:gd name="T26" fmla="*/ 126 w 171"/>
                <a:gd name="T27" fmla="*/ 0 h 282"/>
                <a:gd name="T28" fmla="*/ 131 w 171"/>
                <a:gd name="T29" fmla="*/ 13 h 282"/>
                <a:gd name="T30" fmla="*/ 131 w 171"/>
                <a:gd name="T31" fmla="*/ 30 h 282"/>
                <a:gd name="T32" fmla="*/ 140 w 171"/>
                <a:gd name="T33" fmla="*/ 12 h 282"/>
                <a:gd name="T34" fmla="*/ 148 w 171"/>
                <a:gd name="T35" fmla="*/ 4 h 282"/>
                <a:gd name="T36" fmla="*/ 151 w 171"/>
                <a:gd name="T37" fmla="*/ 14 h 282"/>
                <a:gd name="T38" fmla="*/ 146 w 171"/>
                <a:gd name="T39" fmla="*/ 37 h 282"/>
                <a:gd name="T40" fmla="*/ 159 w 171"/>
                <a:gd name="T41" fmla="*/ 23 h 282"/>
                <a:gd name="T42" fmla="*/ 168 w 171"/>
                <a:gd name="T43" fmla="*/ 21 h 282"/>
                <a:gd name="T44" fmla="*/ 168 w 171"/>
                <a:gd name="T45" fmla="*/ 28 h 282"/>
                <a:gd name="T46" fmla="*/ 162 w 171"/>
                <a:gd name="T47" fmla="*/ 39 h 282"/>
                <a:gd name="T48" fmla="*/ 134 w 171"/>
                <a:gd name="T49" fmla="*/ 123 h 282"/>
                <a:gd name="T50" fmla="*/ 80 w 171"/>
                <a:gd name="T51" fmla="*/ 231 h 282"/>
                <a:gd name="T52" fmla="*/ 22 w 171"/>
                <a:gd name="T53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282">
                  <a:moveTo>
                    <a:pt x="22" y="282"/>
                  </a:moveTo>
                  <a:cubicBezTo>
                    <a:pt x="15" y="265"/>
                    <a:pt x="7" y="248"/>
                    <a:pt x="0" y="231"/>
                  </a:cubicBezTo>
                  <a:cubicBezTo>
                    <a:pt x="19" y="224"/>
                    <a:pt x="33" y="209"/>
                    <a:pt x="47" y="195"/>
                  </a:cubicBezTo>
                  <a:cubicBezTo>
                    <a:pt x="69" y="171"/>
                    <a:pt x="84" y="144"/>
                    <a:pt x="93" y="113"/>
                  </a:cubicBezTo>
                  <a:cubicBezTo>
                    <a:pt x="97" y="95"/>
                    <a:pt x="96" y="80"/>
                    <a:pt x="80" y="68"/>
                  </a:cubicBezTo>
                  <a:cubicBezTo>
                    <a:pt x="74" y="63"/>
                    <a:pt x="62" y="56"/>
                    <a:pt x="70" y="47"/>
                  </a:cubicBezTo>
                  <a:cubicBezTo>
                    <a:pt x="76" y="41"/>
                    <a:pt x="84" y="51"/>
                    <a:pt x="91" y="56"/>
                  </a:cubicBezTo>
                  <a:cubicBezTo>
                    <a:pt x="91" y="56"/>
                    <a:pt x="92" y="56"/>
                    <a:pt x="93" y="57"/>
                  </a:cubicBezTo>
                  <a:cubicBezTo>
                    <a:pt x="95" y="44"/>
                    <a:pt x="98" y="31"/>
                    <a:pt x="97" y="17"/>
                  </a:cubicBezTo>
                  <a:cubicBezTo>
                    <a:pt x="97" y="12"/>
                    <a:pt x="98" y="5"/>
                    <a:pt x="103" y="5"/>
                  </a:cubicBezTo>
                  <a:cubicBezTo>
                    <a:pt x="110" y="4"/>
                    <a:pt x="111" y="12"/>
                    <a:pt x="111" y="17"/>
                  </a:cubicBezTo>
                  <a:cubicBezTo>
                    <a:pt x="112" y="22"/>
                    <a:pt x="111" y="28"/>
                    <a:pt x="113" y="33"/>
                  </a:cubicBezTo>
                  <a:cubicBezTo>
                    <a:pt x="115" y="26"/>
                    <a:pt x="117" y="18"/>
                    <a:pt x="119" y="11"/>
                  </a:cubicBezTo>
                  <a:cubicBezTo>
                    <a:pt x="120" y="6"/>
                    <a:pt x="120" y="0"/>
                    <a:pt x="126" y="0"/>
                  </a:cubicBezTo>
                  <a:cubicBezTo>
                    <a:pt x="134" y="1"/>
                    <a:pt x="130" y="8"/>
                    <a:pt x="131" y="13"/>
                  </a:cubicBezTo>
                  <a:cubicBezTo>
                    <a:pt x="132" y="18"/>
                    <a:pt x="131" y="23"/>
                    <a:pt x="131" y="30"/>
                  </a:cubicBezTo>
                  <a:cubicBezTo>
                    <a:pt x="136" y="24"/>
                    <a:pt x="139" y="18"/>
                    <a:pt x="140" y="12"/>
                  </a:cubicBezTo>
                  <a:cubicBezTo>
                    <a:pt x="140" y="8"/>
                    <a:pt x="143" y="4"/>
                    <a:pt x="148" y="4"/>
                  </a:cubicBezTo>
                  <a:cubicBezTo>
                    <a:pt x="153" y="5"/>
                    <a:pt x="150" y="10"/>
                    <a:pt x="151" y="14"/>
                  </a:cubicBezTo>
                  <a:cubicBezTo>
                    <a:pt x="152" y="22"/>
                    <a:pt x="147" y="29"/>
                    <a:pt x="146" y="37"/>
                  </a:cubicBezTo>
                  <a:cubicBezTo>
                    <a:pt x="153" y="35"/>
                    <a:pt x="155" y="28"/>
                    <a:pt x="159" y="23"/>
                  </a:cubicBezTo>
                  <a:cubicBezTo>
                    <a:pt x="162" y="21"/>
                    <a:pt x="164" y="18"/>
                    <a:pt x="168" y="21"/>
                  </a:cubicBezTo>
                  <a:cubicBezTo>
                    <a:pt x="171" y="23"/>
                    <a:pt x="168" y="26"/>
                    <a:pt x="168" y="28"/>
                  </a:cubicBezTo>
                  <a:cubicBezTo>
                    <a:pt x="166" y="32"/>
                    <a:pt x="164" y="36"/>
                    <a:pt x="162" y="39"/>
                  </a:cubicBezTo>
                  <a:cubicBezTo>
                    <a:pt x="143" y="64"/>
                    <a:pt x="139" y="93"/>
                    <a:pt x="134" y="123"/>
                  </a:cubicBezTo>
                  <a:cubicBezTo>
                    <a:pt x="129" y="165"/>
                    <a:pt x="106" y="199"/>
                    <a:pt x="80" y="231"/>
                  </a:cubicBezTo>
                  <a:cubicBezTo>
                    <a:pt x="64" y="251"/>
                    <a:pt x="45" y="269"/>
                    <a:pt x="22" y="282"/>
                  </a:cubicBezTo>
                  <a:close/>
                </a:path>
              </a:pathLst>
            </a:custGeom>
            <a:solidFill>
              <a:srgbClr val="F7C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10161500-B57A-00BE-5B2A-7E389647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1530"/>
              <a:ext cx="138" cy="151"/>
            </a:xfrm>
            <a:custGeom>
              <a:avLst/>
              <a:gdLst>
                <a:gd name="T0" fmla="*/ 0 w 91"/>
                <a:gd name="T1" fmla="*/ 0 h 99"/>
                <a:gd name="T2" fmla="*/ 26 w 91"/>
                <a:gd name="T3" fmla="*/ 17 h 99"/>
                <a:gd name="T4" fmla="*/ 81 w 91"/>
                <a:gd name="T5" fmla="*/ 79 h 99"/>
                <a:gd name="T6" fmla="*/ 86 w 91"/>
                <a:gd name="T7" fmla="*/ 92 h 99"/>
                <a:gd name="T8" fmla="*/ 77 w 91"/>
                <a:gd name="T9" fmla="*/ 99 h 99"/>
                <a:gd name="T10" fmla="*/ 0 w 91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9">
                  <a:moveTo>
                    <a:pt x="0" y="0"/>
                  </a:moveTo>
                  <a:cubicBezTo>
                    <a:pt x="13" y="0"/>
                    <a:pt x="22" y="4"/>
                    <a:pt x="26" y="17"/>
                  </a:cubicBezTo>
                  <a:cubicBezTo>
                    <a:pt x="34" y="46"/>
                    <a:pt x="55" y="66"/>
                    <a:pt x="81" y="79"/>
                  </a:cubicBezTo>
                  <a:cubicBezTo>
                    <a:pt x="89" y="83"/>
                    <a:pt x="91" y="86"/>
                    <a:pt x="86" y="92"/>
                  </a:cubicBezTo>
                  <a:cubicBezTo>
                    <a:pt x="83" y="95"/>
                    <a:pt x="80" y="97"/>
                    <a:pt x="77" y="99"/>
                  </a:cubicBezTo>
                  <a:cubicBezTo>
                    <a:pt x="40" y="75"/>
                    <a:pt x="15" y="41"/>
                    <a:pt x="0" y="0"/>
                  </a:cubicBezTo>
                  <a:close/>
                </a:path>
              </a:pathLst>
            </a:custGeom>
            <a:solidFill>
              <a:srgbClr val="F5E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6E3336E7-3266-1E77-8EC7-5B3EF17BC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1527"/>
              <a:ext cx="61" cy="86"/>
            </a:xfrm>
            <a:custGeom>
              <a:avLst/>
              <a:gdLst>
                <a:gd name="T0" fmla="*/ 6 w 40"/>
                <a:gd name="T1" fmla="*/ 56 h 56"/>
                <a:gd name="T2" fmla="*/ 3 w 40"/>
                <a:gd name="T3" fmla="*/ 46 h 56"/>
                <a:gd name="T4" fmla="*/ 18 w 40"/>
                <a:gd name="T5" fmla="*/ 14 h 56"/>
                <a:gd name="T6" fmla="*/ 40 w 40"/>
                <a:gd name="T7" fmla="*/ 4 h 56"/>
                <a:gd name="T8" fmla="*/ 16 w 40"/>
                <a:gd name="T9" fmla="*/ 52 h 56"/>
                <a:gd name="T10" fmla="*/ 6 w 40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6">
                  <a:moveTo>
                    <a:pt x="6" y="56"/>
                  </a:moveTo>
                  <a:cubicBezTo>
                    <a:pt x="0" y="54"/>
                    <a:pt x="0" y="51"/>
                    <a:pt x="3" y="46"/>
                  </a:cubicBezTo>
                  <a:cubicBezTo>
                    <a:pt x="10" y="36"/>
                    <a:pt x="16" y="26"/>
                    <a:pt x="18" y="14"/>
                  </a:cubicBezTo>
                  <a:cubicBezTo>
                    <a:pt x="20" y="5"/>
                    <a:pt x="34" y="0"/>
                    <a:pt x="40" y="4"/>
                  </a:cubicBezTo>
                  <a:cubicBezTo>
                    <a:pt x="35" y="22"/>
                    <a:pt x="25" y="36"/>
                    <a:pt x="16" y="52"/>
                  </a:cubicBezTo>
                  <a:cubicBezTo>
                    <a:pt x="13" y="53"/>
                    <a:pt x="9" y="55"/>
                    <a:pt x="6" y="56"/>
                  </a:cubicBezTo>
                  <a:close/>
                </a:path>
              </a:pathLst>
            </a:custGeom>
            <a:solidFill>
              <a:srgbClr val="F6E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A38E1AE-D81A-D874-356F-A87CB7905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" y="1675"/>
              <a:ext cx="99" cy="41"/>
            </a:xfrm>
            <a:custGeom>
              <a:avLst/>
              <a:gdLst>
                <a:gd name="T0" fmla="*/ 0 w 65"/>
                <a:gd name="T1" fmla="*/ 3 h 27"/>
                <a:gd name="T2" fmla="*/ 11 w 65"/>
                <a:gd name="T3" fmla="*/ 8 h 27"/>
                <a:gd name="T4" fmla="*/ 54 w 65"/>
                <a:gd name="T5" fmla="*/ 10 h 27"/>
                <a:gd name="T6" fmla="*/ 65 w 65"/>
                <a:gd name="T7" fmla="*/ 6 h 27"/>
                <a:gd name="T8" fmla="*/ 31 w 65"/>
                <a:gd name="T9" fmla="*/ 26 h 27"/>
                <a:gd name="T10" fmla="*/ 0 w 65"/>
                <a:gd name="T1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27">
                  <a:moveTo>
                    <a:pt x="0" y="3"/>
                  </a:moveTo>
                  <a:cubicBezTo>
                    <a:pt x="5" y="2"/>
                    <a:pt x="7" y="4"/>
                    <a:pt x="11" y="8"/>
                  </a:cubicBezTo>
                  <a:cubicBezTo>
                    <a:pt x="25" y="23"/>
                    <a:pt x="38" y="23"/>
                    <a:pt x="54" y="10"/>
                  </a:cubicBezTo>
                  <a:cubicBezTo>
                    <a:pt x="57" y="7"/>
                    <a:pt x="59" y="0"/>
                    <a:pt x="65" y="6"/>
                  </a:cubicBezTo>
                  <a:cubicBezTo>
                    <a:pt x="59" y="21"/>
                    <a:pt x="47" y="27"/>
                    <a:pt x="31" y="26"/>
                  </a:cubicBezTo>
                  <a:cubicBezTo>
                    <a:pt x="15" y="26"/>
                    <a:pt x="6" y="18"/>
                    <a:pt x="0" y="3"/>
                  </a:cubicBezTo>
                  <a:close/>
                </a:path>
              </a:pathLst>
            </a:custGeom>
            <a:solidFill>
              <a:srgbClr val="FBE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D32D9BD-46DD-F633-F7F0-E137CFD23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1096"/>
              <a:ext cx="203" cy="138"/>
            </a:xfrm>
            <a:custGeom>
              <a:avLst/>
              <a:gdLst>
                <a:gd name="T0" fmla="*/ 24 w 133"/>
                <a:gd name="T1" fmla="*/ 38 h 91"/>
                <a:gd name="T2" fmla="*/ 28 w 133"/>
                <a:gd name="T3" fmla="*/ 39 h 91"/>
                <a:gd name="T4" fmla="*/ 76 w 133"/>
                <a:gd name="T5" fmla="*/ 32 h 91"/>
                <a:gd name="T6" fmla="*/ 87 w 133"/>
                <a:gd name="T7" fmla="*/ 17 h 91"/>
                <a:gd name="T8" fmla="*/ 127 w 133"/>
                <a:gd name="T9" fmla="*/ 21 h 91"/>
                <a:gd name="T10" fmla="*/ 121 w 133"/>
                <a:gd name="T11" fmla="*/ 48 h 91"/>
                <a:gd name="T12" fmla="*/ 104 w 133"/>
                <a:gd name="T13" fmla="*/ 55 h 91"/>
                <a:gd name="T14" fmla="*/ 41 w 133"/>
                <a:gd name="T15" fmla="*/ 79 h 91"/>
                <a:gd name="T16" fmla="*/ 1 w 133"/>
                <a:gd name="T17" fmla="*/ 61 h 91"/>
                <a:gd name="T18" fmla="*/ 24 w 133"/>
                <a:gd name="T19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91">
                  <a:moveTo>
                    <a:pt x="24" y="38"/>
                  </a:moveTo>
                  <a:cubicBezTo>
                    <a:pt x="25" y="38"/>
                    <a:pt x="27" y="38"/>
                    <a:pt x="28" y="39"/>
                  </a:cubicBezTo>
                  <a:cubicBezTo>
                    <a:pt x="46" y="49"/>
                    <a:pt x="60" y="33"/>
                    <a:pt x="76" y="32"/>
                  </a:cubicBezTo>
                  <a:cubicBezTo>
                    <a:pt x="80" y="32"/>
                    <a:pt x="83" y="22"/>
                    <a:pt x="87" y="17"/>
                  </a:cubicBezTo>
                  <a:cubicBezTo>
                    <a:pt x="101" y="0"/>
                    <a:pt x="116" y="2"/>
                    <a:pt x="127" y="21"/>
                  </a:cubicBezTo>
                  <a:cubicBezTo>
                    <a:pt x="133" y="32"/>
                    <a:pt x="131" y="41"/>
                    <a:pt x="121" y="48"/>
                  </a:cubicBezTo>
                  <a:cubicBezTo>
                    <a:pt x="115" y="52"/>
                    <a:pt x="110" y="54"/>
                    <a:pt x="104" y="55"/>
                  </a:cubicBezTo>
                  <a:cubicBezTo>
                    <a:pt x="82" y="60"/>
                    <a:pt x="61" y="68"/>
                    <a:pt x="41" y="79"/>
                  </a:cubicBezTo>
                  <a:cubicBezTo>
                    <a:pt x="18" y="91"/>
                    <a:pt x="3" y="84"/>
                    <a:pt x="1" y="61"/>
                  </a:cubicBezTo>
                  <a:cubicBezTo>
                    <a:pt x="0" y="46"/>
                    <a:pt x="8" y="38"/>
                    <a:pt x="24" y="38"/>
                  </a:cubicBezTo>
                  <a:close/>
                </a:path>
              </a:pathLst>
            </a:custGeom>
            <a:solidFill>
              <a:srgbClr val="913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9DAC0326-CDA0-F1DF-6757-F760C14AF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1363"/>
              <a:ext cx="40" cy="24"/>
            </a:xfrm>
            <a:custGeom>
              <a:avLst/>
              <a:gdLst>
                <a:gd name="T0" fmla="*/ 17 w 26"/>
                <a:gd name="T1" fmla="*/ 0 h 16"/>
                <a:gd name="T2" fmla="*/ 25 w 26"/>
                <a:gd name="T3" fmla="*/ 7 h 16"/>
                <a:gd name="T4" fmla="*/ 16 w 26"/>
                <a:gd name="T5" fmla="*/ 9 h 16"/>
                <a:gd name="T6" fmla="*/ 0 w 26"/>
                <a:gd name="T7" fmla="*/ 9 h 16"/>
                <a:gd name="T8" fmla="*/ 17 w 2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17" y="0"/>
                  </a:moveTo>
                  <a:cubicBezTo>
                    <a:pt x="21" y="1"/>
                    <a:pt x="26" y="1"/>
                    <a:pt x="25" y="7"/>
                  </a:cubicBezTo>
                  <a:cubicBezTo>
                    <a:pt x="24" y="14"/>
                    <a:pt x="19" y="10"/>
                    <a:pt x="16" y="9"/>
                  </a:cubicBezTo>
                  <a:cubicBezTo>
                    <a:pt x="10" y="8"/>
                    <a:pt x="5" y="16"/>
                    <a:pt x="0" y="9"/>
                  </a:cubicBezTo>
                  <a:cubicBezTo>
                    <a:pt x="3" y="2"/>
                    <a:pt x="10" y="0"/>
                    <a:pt x="17" y="0"/>
                  </a:cubicBezTo>
                  <a:close/>
                </a:path>
              </a:pathLst>
            </a:custGeom>
            <a:solidFill>
              <a:srgbClr val="F3B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EFC42D4F-6FDC-BFD6-DC2D-7DAD80B8B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1442"/>
              <a:ext cx="116" cy="78"/>
            </a:xfrm>
            <a:custGeom>
              <a:avLst/>
              <a:gdLst>
                <a:gd name="T0" fmla="*/ 39 w 76"/>
                <a:gd name="T1" fmla="*/ 2 h 51"/>
                <a:gd name="T2" fmla="*/ 67 w 76"/>
                <a:gd name="T3" fmla="*/ 16 h 51"/>
                <a:gd name="T4" fmla="*/ 49 w 76"/>
                <a:gd name="T5" fmla="*/ 19 h 51"/>
                <a:gd name="T6" fmla="*/ 27 w 76"/>
                <a:gd name="T7" fmla="*/ 20 h 51"/>
                <a:gd name="T8" fmla="*/ 22 w 76"/>
                <a:gd name="T9" fmla="*/ 26 h 51"/>
                <a:gd name="T10" fmla="*/ 28 w 76"/>
                <a:gd name="T11" fmla="*/ 28 h 51"/>
                <a:gd name="T12" fmla="*/ 67 w 76"/>
                <a:gd name="T13" fmla="*/ 16 h 51"/>
                <a:gd name="T14" fmla="*/ 70 w 76"/>
                <a:gd name="T15" fmla="*/ 36 h 51"/>
                <a:gd name="T16" fmla="*/ 36 w 76"/>
                <a:gd name="T17" fmla="*/ 49 h 51"/>
                <a:gd name="T18" fmla="*/ 14 w 76"/>
                <a:gd name="T19" fmla="*/ 42 h 51"/>
                <a:gd name="T20" fmla="*/ 1 w 76"/>
                <a:gd name="T21" fmla="*/ 27 h 51"/>
                <a:gd name="T22" fmla="*/ 11 w 76"/>
                <a:gd name="T23" fmla="*/ 10 h 51"/>
                <a:gd name="T24" fmla="*/ 20 w 76"/>
                <a:gd name="T25" fmla="*/ 2 h 51"/>
                <a:gd name="T26" fmla="*/ 39 w 76"/>
                <a:gd name="T2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51">
                  <a:moveTo>
                    <a:pt x="39" y="2"/>
                  </a:moveTo>
                  <a:cubicBezTo>
                    <a:pt x="47" y="9"/>
                    <a:pt x="60" y="6"/>
                    <a:pt x="67" y="16"/>
                  </a:cubicBezTo>
                  <a:cubicBezTo>
                    <a:pt x="61" y="20"/>
                    <a:pt x="55" y="21"/>
                    <a:pt x="49" y="19"/>
                  </a:cubicBezTo>
                  <a:cubicBezTo>
                    <a:pt x="41" y="17"/>
                    <a:pt x="34" y="17"/>
                    <a:pt x="27" y="20"/>
                  </a:cubicBezTo>
                  <a:cubicBezTo>
                    <a:pt x="24" y="20"/>
                    <a:pt x="22" y="23"/>
                    <a:pt x="22" y="26"/>
                  </a:cubicBezTo>
                  <a:cubicBezTo>
                    <a:pt x="22" y="30"/>
                    <a:pt x="26" y="29"/>
                    <a:pt x="28" y="28"/>
                  </a:cubicBezTo>
                  <a:cubicBezTo>
                    <a:pt x="42" y="28"/>
                    <a:pt x="56" y="27"/>
                    <a:pt x="67" y="16"/>
                  </a:cubicBezTo>
                  <a:cubicBezTo>
                    <a:pt x="71" y="22"/>
                    <a:pt x="76" y="30"/>
                    <a:pt x="70" y="36"/>
                  </a:cubicBezTo>
                  <a:cubicBezTo>
                    <a:pt x="61" y="45"/>
                    <a:pt x="49" y="51"/>
                    <a:pt x="36" y="49"/>
                  </a:cubicBezTo>
                  <a:cubicBezTo>
                    <a:pt x="29" y="48"/>
                    <a:pt x="21" y="44"/>
                    <a:pt x="14" y="42"/>
                  </a:cubicBezTo>
                  <a:cubicBezTo>
                    <a:pt x="6" y="40"/>
                    <a:pt x="2" y="34"/>
                    <a:pt x="1" y="27"/>
                  </a:cubicBezTo>
                  <a:cubicBezTo>
                    <a:pt x="0" y="20"/>
                    <a:pt x="5" y="14"/>
                    <a:pt x="11" y="10"/>
                  </a:cubicBezTo>
                  <a:cubicBezTo>
                    <a:pt x="14" y="8"/>
                    <a:pt x="19" y="8"/>
                    <a:pt x="20" y="2"/>
                  </a:cubicBezTo>
                  <a:cubicBezTo>
                    <a:pt x="26" y="0"/>
                    <a:pt x="32" y="0"/>
                    <a:pt x="39" y="2"/>
                  </a:cubicBezTo>
                  <a:close/>
                </a:path>
              </a:pathLst>
            </a:custGeom>
            <a:solidFill>
              <a:srgbClr val="F3A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4715FCAE-3645-97F3-680B-C47E1E5DD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1440"/>
              <a:ext cx="116" cy="78"/>
            </a:xfrm>
            <a:custGeom>
              <a:avLst/>
              <a:gdLst>
                <a:gd name="T0" fmla="*/ 10 w 76"/>
                <a:gd name="T1" fmla="*/ 17 h 51"/>
                <a:gd name="T2" fmla="*/ 37 w 76"/>
                <a:gd name="T3" fmla="*/ 4 h 51"/>
                <a:gd name="T4" fmla="*/ 51 w 76"/>
                <a:gd name="T5" fmla="*/ 6 h 51"/>
                <a:gd name="T6" fmla="*/ 56 w 76"/>
                <a:gd name="T7" fmla="*/ 9 h 51"/>
                <a:gd name="T8" fmla="*/ 74 w 76"/>
                <a:gd name="T9" fmla="*/ 31 h 51"/>
                <a:gd name="T10" fmla="*/ 51 w 76"/>
                <a:gd name="T11" fmla="*/ 47 h 51"/>
                <a:gd name="T12" fmla="*/ 11 w 76"/>
                <a:gd name="T13" fmla="*/ 40 h 51"/>
                <a:gd name="T14" fmla="*/ 9 w 76"/>
                <a:gd name="T15" fmla="*/ 17 h 51"/>
                <a:gd name="T16" fmla="*/ 34 w 76"/>
                <a:gd name="T17" fmla="*/ 28 h 51"/>
                <a:gd name="T18" fmla="*/ 53 w 76"/>
                <a:gd name="T19" fmla="*/ 31 h 51"/>
                <a:gd name="T20" fmla="*/ 45 w 76"/>
                <a:gd name="T21" fmla="*/ 20 h 51"/>
                <a:gd name="T22" fmla="*/ 14 w 76"/>
                <a:gd name="T23" fmla="*/ 19 h 51"/>
                <a:gd name="T24" fmla="*/ 10 w 76"/>
                <a:gd name="T2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51">
                  <a:moveTo>
                    <a:pt x="10" y="17"/>
                  </a:moveTo>
                  <a:cubicBezTo>
                    <a:pt x="15" y="4"/>
                    <a:pt x="28" y="7"/>
                    <a:pt x="37" y="4"/>
                  </a:cubicBezTo>
                  <a:cubicBezTo>
                    <a:pt x="43" y="0"/>
                    <a:pt x="47" y="2"/>
                    <a:pt x="51" y="6"/>
                  </a:cubicBezTo>
                  <a:cubicBezTo>
                    <a:pt x="53" y="7"/>
                    <a:pt x="54" y="8"/>
                    <a:pt x="56" y="9"/>
                  </a:cubicBezTo>
                  <a:cubicBezTo>
                    <a:pt x="67" y="12"/>
                    <a:pt x="76" y="18"/>
                    <a:pt x="74" y="31"/>
                  </a:cubicBezTo>
                  <a:cubicBezTo>
                    <a:pt x="73" y="42"/>
                    <a:pt x="61" y="46"/>
                    <a:pt x="51" y="47"/>
                  </a:cubicBezTo>
                  <a:cubicBezTo>
                    <a:pt x="37" y="49"/>
                    <a:pt x="23" y="51"/>
                    <a:pt x="11" y="40"/>
                  </a:cubicBezTo>
                  <a:cubicBezTo>
                    <a:pt x="3" y="33"/>
                    <a:pt x="0" y="25"/>
                    <a:pt x="9" y="17"/>
                  </a:cubicBezTo>
                  <a:cubicBezTo>
                    <a:pt x="15" y="27"/>
                    <a:pt x="25" y="27"/>
                    <a:pt x="34" y="28"/>
                  </a:cubicBezTo>
                  <a:cubicBezTo>
                    <a:pt x="40" y="29"/>
                    <a:pt x="46" y="30"/>
                    <a:pt x="53" y="31"/>
                  </a:cubicBezTo>
                  <a:cubicBezTo>
                    <a:pt x="54" y="24"/>
                    <a:pt x="51" y="19"/>
                    <a:pt x="45" y="20"/>
                  </a:cubicBezTo>
                  <a:cubicBezTo>
                    <a:pt x="35" y="22"/>
                    <a:pt x="25" y="14"/>
                    <a:pt x="14" y="19"/>
                  </a:cubicBezTo>
                  <a:cubicBezTo>
                    <a:pt x="13" y="20"/>
                    <a:pt x="11" y="18"/>
                    <a:pt x="10" y="17"/>
                  </a:cubicBezTo>
                  <a:close/>
                </a:path>
              </a:pathLst>
            </a:custGeom>
            <a:solidFill>
              <a:srgbClr val="F3A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9CBEE68A-1313-90A7-02FE-FDDBEF980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1533"/>
              <a:ext cx="87" cy="37"/>
            </a:xfrm>
            <a:custGeom>
              <a:avLst/>
              <a:gdLst>
                <a:gd name="T0" fmla="*/ 0 w 57"/>
                <a:gd name="T1" fmla="*/ 7 h 24"/>
                <a:gd name="T2" fmla="*/ 6 w 57"/>
                <a:gd name="T3" fmla="*/ 0 h 24"/>
                <a:gd name="T4" fmla="*/ 49 w 57"/>
                <a:gd name="T5" fmla="*/ 0 h 24"/>
                <a:gd name="T6" fmla="*/ 55 w 57"/>
                <a:gd name="T7" fmla="*/ 9 h 24"/>
                <a:gd name="T8" fmla="*/ 28 w 57"/>
                <a:gd name="T9" fmla="*/ 23 h 24"/>
                <a:gd name="T10" fmla="*/ 0 w 57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4">
                  <a:moveTo>
                    <a:pt x="0" y="7"/>
                  </a:moveTo>
                  <a:cubicBezTo>
                    <a:pt x="0" y="2"/>
                    <a:pt x="1" y="0"/>
                    <a:pt x="6" y="0"/>
                  </a:cubicBezTo>
                  <a:cubicBezTo>
                    <a:pt x="21" y="1"/>
                    <a:pt x="35" y="1"/>
                    <a:pt x="49" y="0"/>
                  </a:cubicBezTo>
                  <a:cubicBezTo>
                    <a:pt x="56" y="0"/>
                    <a:pt x="57" y="3"/>
                    <a:pt x="55" y="9"/>
                  </a:cubicBezTo>
                  <a:cubicBezTo>
                    <a:pt x="51" y="23"/>
                    <a:pt x="39" y="24"/>
                    <a:pt x="28" y="23"/>
                  </a:cubicBezTo>
                  <a:cubicBezTo>
                    <a:pt x="17" y="23"/>
                    <a:pt x="4" y="22"/>
                    <a:pt x="0" y="7"/>
                  </a:cubicBezTo>
                  <a:close/>
                </a:path>
              </a:pathLst>
            </a:custGeom>
            <a:solidFill>
              <a:srgbClr val="D4E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BD9DEEC1-AD75-0D5E-7510-C4DF4B367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1565"/>
              <a:ext cx="72" cy="54"/>
            </a:xfrm>
            <a:custGeom>
              <a:avLst/>
              <a:gdLst>
                <a:gd name="T0" fmla="*/ 47 w 47"/>
                <a:gd name="T1" fmla="*/ 14 h 35"/>
                <a:gd name="T2" fmla="*/ 24 w 47"/>
                <a:gd name="T3" fmla="*/ 35 h 35"/>
                <a:gd name="T4" fmla="*/ 0 w 47"/>
                <a:gd name="T5" fmla="*/ 13 h 35"/>
                <a:gd name="T6" fmla="*/ 47 w 47"/>
                <a:gd name="T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35">
                  <a:moveTo>
                    <a:pt x="47" y="14"/>
                  </a:moveTo>
                  <a:cubicBezTo>
                    <a:pt x="42" y="23"/>
                    <a:pt x="36" y="35"/>
                    <a:pt x="24" y="35"/>
                  </a:cubicBezTo>
                  <a:cubicBezTo>
                    <a:pt x="11" y="35"/>
                    <a:pt x="5" y="23"/>
                    <a:pt x="0" y="13"/>
                  </a:cubicBezTo>
                  <a:cubicBezTo>
                    <a:pt x="14" y="0"/>
                    <a:pt x="32" y="0"/>
                    <a:pt x="47" y="14"/>
                  </a:cubicBezTo>
                  <a:close/>
                </a:path>
              </a:pathLst>
            </a:custGeom>
            <a:solidFill>
              <a:srgbClr val="EE7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9712F371-40F2-EA18-A17F-3BBC41FF5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1544"/>
              <a:ext cx="99" cy="43"/>
            </a:xfrm>
            <a:custGeom>
              <a:avLst/>
              <a:gdLst>
                <a:gd name="T0" fmla="*/ 56 w 65"/>
                <a:gd name="T1" fmla="*/ 28 h 28"/>
                <a:gd name="T2" fmla="*/ 9 w 65"/>
                <a:gd name="T3" fmla="*/ 27 h 28"/>
                <a:gd name="T4" fmla="*/ 4 w 65"/>
                <a:gd name="T5" fmla="*/ 0 h 28"/>
                <a:gd name="T6" fmla="*/ 59 w 65"/>
                <a:gd name="T7" fmla="*/ 2 h 28"/>
                <a:gd name="T8" fmla="*/ 56 w 6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8">
                  <a:moveTo>
                    <a:pt x="56" y="28"/>
                  </a:moveTo>
                  <a:cubicBezTo>
                    <a:pt x="40" y="20"/>
                    <a:pt x="24" y="20"/>
                    <a:pt x="9" y="27"/>
                  </a:cubicBezTo>
                  <a:cubicBezTo>
                    <a:pt x="6" y="18"/>
                    <a:pt x="0" y="10"/>
                    <a:pt x="4" y="0"/>
                  </a:cubicBezTo>
                  <a:cubicBezTo>
                    <a:pt x="20" y="17"/>
                    <a:pt x="40" y="17"/>
                    <a:pt x="59" y="2"/>
                  </a:cubicBezTo>
                  <a:cubicBezTo>
                    <a:pt x="65" y="11"/>
                    <a:pt x="59" y="19"/>
                    <a:pt x="56" y="28"/>
                  </a:cubicBezTo>
                  <a:close/>
                </a:path>
              </a:pathLst>
            </a:custGeom>
            <a:solidFill>
              <a:srgbClr val="E24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4D5F8EA-A41D-57A2-E0DC-182A841AA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1405"/>
              <a:ext cx="48" cy="44"/>
            </a:xfrm>
            <a:custGeom>
              <a:avLst/>
              <a:gdLst>
                <a:gd name="T0" fmla="*/ 21 w 32"/>
                <a:gd name="T1" fmla="*/ 29 h 29"/>
                <a:gd name="T2" fmla="*/ 7 w 32"/>
                <a:gd name="T3" fmla="*/ 27 h 29"/>
                <a:gd name="T4" fmla="*/ 3 w 32"/>
                <a:gd name="T5" fmla="*/ 8 h 29"/>
                <a:gd name="T6" fmla="*/ 16 w 32"/>
                <a:gd name="T7" fmla="*/ 1 h 29"/>
                <a:gd name="T8" fmla="*/ 29 w 32"/>
                <a:gd name="T9" fmla="*/ 9 h 29"/>
                <a:gd name="T10" fmla="*/ 21 w 32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9">
                  <a:moveTo>
                    <a:pt x="21" y="29"/>
                  </a:moveTo>
                  <a:cubicBezTo>
                    <a:pt x="17" y="28"/>
                    <a:pt x="12" y="28"/>
                    <a:pt x="7" y="27"/>
                  </a:cubicBezTo>
                  <a:cubicBezTo>
                    <a:pt x="2" y="22"/>
                    <a:pt x="0" y="15"/>
                    <a:pt x="3" y="8"/>
                  </a:cubicBezTo>
                  <a:cubicBezTo>
                    <a:pt x="6" y="3"/>
                    <a:pt x="10" y="1"/>
                    <a:pt x="16" y="1"/>
                  </a:cubicBezTo>
                  <a:cubicBezTo>
                    <a:pt x="22" y="0"/>
                    <a:pt x="27" y="3"/>
                    <a:pt x="29" y="9"/>
                  </a:cubicBezTo>
                  <a:cubicBezTo>
                    <a:pt x="32" y="17"/>
                    <a:pt x="29" y="24"/>
                    <a:pt x="21" y="29"/>
                  </a:cubicBezTo>
                  <a:close/>
                </a:path>
              </a:pathLst>
            </a:custGeom>
            <a:solidFill>
              <a:srgbClr val="15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DA930B77-D4FA-45F8-A049-8EE6B5153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1405"/>
              <a:ext cx="51" cy="46"/>
            </a:xfrm>
            <a:custGeom>
              <a:avLst/>
              <a:gdLst>
                <a:gd name="T0" fmla="*/ 27 w 33"/>
                <a:gd name="T1" fmla="*/ 26 h 30"/>
                <a:gd name="T2" fmla="*/ 8 w 33"/>
                <a:gd name="T3" fmla="*/ 26 h 30"/>
                <a:gd name="T4" fmla="*/ 5 w 33"/>
                <a:gd name="T5" fmla="*/ 6 h 30"/>
                <a:gd name="T6" fmla="*/ 20 w 33"/>
                <a:gd name="T7" fmla="*/ 1 h 30"/>
                <a:gd name="T8" fmla="*/ 27 w 33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27" y="26"/>
                  </a:moveTo>
                  <a:cubicBezTo>
                    <a:pt x="21" y="30"/>
                    <a:pt x="14" y="30"/>
                    <a:pt x="8" y="26"/>
                  </a:cubicBezTo>
                  <a:cubicBezTo>
                    <a:pt x="3" y="20"/>
                    <a:pt x="0" y="14"/>
                    <a:pt x="5" y="6"/>
                  </a:cubicBezTo>
                  <a:cubicBezTo>
                    <a:pt x="9" y="1"/>
                    <a:pt x="14" y="0"/>
                    <a:pt x="20" y="1"/>
                  </a:cubicBezTo>
                  <a:cubicBezTo>
                    <a:pt x="31" y="3"/>
                    <a:pt x="33" y="12"/>
                    <a:pt x="27" y="26"/>
                  </a:cubicBezTo>
                  <a:close/>
                </a:path>
              </a:pathLst>
            </a:custGeom>
            <a:solidFill>
              <a:srgbClr val="110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D878274E-FE6F-FDB8-DFAA-B34BEBFA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1361"/>
              <a:ext cx="40" cy="26"/>
            </a:xfrm>
            <a:custGeom>
              <a:avLst/>
              <a:gdLst>
                <a:gd name="T0" fmla="*/ 25 w 26"/>
                <a:gd name="T1" fmla="*/ 8 h 17"/>
                <a:gd name="T2" fmla="*/ 22 w 26"/>
                <a:gd name="T3" fmla="*/ 13 h 17"/>
                <a:gd name="T4" fmla="*/ 2 w 26"/>
                <a:gd name="T5" fmla="*/ 7 h 17"/>
                <a:gd name="T6" fmla="*/ 9 w 26"/>
                <a:gd name="T7" fmla="*/ 1 h 17"/>
                <a:gd name="T8" fmla="*/ 25 w 26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5" y="8"/>
                  </a:moveTo>
                  <a:cubicBezTo>
                    <a:pt x="26" y="11"/>
                    <a:pt x="23" y="14"/>
                    <a:pt x="22" y="13"/>
                  </a:cubicBezTo>
                  <a:cubicBezTo>
                    <a:pt x="16" y="7"/>
                    <a:pt x="6" y="17"/>
                    <a:pt x="2" y="7"/>
                  </a:cubicBezTo>
                  <a:cubicBezTo>
                    <a:pt x="0" y="3"/>
                    <a:pt x="5" y="2"/>
                    <a:pt x="9" y="1"/>
                  </a:cubicBezTo>
                  <a:cubicBezTo>
                    <a:pt x="16" y="1"/>
                    <a:pt x="23" y="0"/>
                    <a:pt x="25" y="8"/>
                  </a:cubicBezTo>
                  <a:close/>
                </a:path>
              </a:pathLst>
            </a:custGeom>
            <a:solidFill>
              <a:srgbClr val="F5B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BC81D808-251A-EB2E-8733-E0B327F73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" y="1456"/>
              <a:ext cx="79" cy="39"/>
            </a:xfrm>
            <a:custGeom>
              <a:avLst/>
              <a:gdLst>
                <a:gd name="T0" fmla="*/ 52 w 52"/>
                <a:gd name="T1" fmla="*/ 7 h 26"/>
                <a:gd name="T2" fmla="*/ 46 w 52"/>
                <a:gd name="T3" fmla="*/ 18 h 26"/>
                <a:gd name="T4" fmla="*/ 8 w 52"/>
                <a:gd name="T5" fmla="*/ 25 h 26"/>
                <a:gd name="T6" fmla="*/ 3 w 52"/>
                <a:gd name="T7" fmla="*/ 13 h 26"/>
                <a:gd name="T8" fmla="*/ 31 w 52"/>
                <a:gd name="T9" fmla="*/ 6 h 26"/>
                <a:gd name="T10" fmla="*/ 52 w 52"/>
                <a:gd name="T11" fmla="*/ 7 h 26"/>
                <a:gd name="T12" fmla="*/ 52 w 52"/>
                <a:gd name="T13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26">
                  <a:moveTo>
                    <a:pt x="52" y="7"/>
                  </a:moveTo>
                  <a:cubicBezTo>
                    <a:pt x="52" y="12"/>
                    <a:pt x="52" y="17"/>
                    <a:pt x="46" y="18"/>
                  </a:cubicBezTo>
                  <a:cubicBezTo>
                    <a:pt x="33" y="20"/>
                    <a:pt x="21" y="24"/>
                    <a:pt x="8" y="25"/>
                  </a:cubicBezTo>
                  <a:cubicBezTo>
                    <a:pt x="0" y="26"/>
                    <a:pt x="1" y="18"/>
                    <a:pt x="3" y="13"/>
                  </a:cubicBezTo>
                  <a:cubicBezTo>
                    <a:pt x="9" y="0"/>
                    <a:pt x="23" y="4"/>
                    <a:pt x="31" y="6"/>
                  </a:cubicBezTo>
                  <a:cubicBezTo>
                    <a:pt x="38" y="7"/>
                    <a:pt x="45" y="6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lose/>
                </a:path>
              </a:pathLst>
            </a:custGeom>
            <a:solidFill>
              <a:srgbClr val="EF7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83DA1AF7-724F-7CAB-F0B0-7F6B0D5FC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1456"/>
              <a:ext cx="81" cy="41"/>
            </a:xfrm>
            <a:custGeom>
              <a:avLst/>
              <a:gdLst>
                <a:gd name="T0" fmla="*/ 2 w 53"/>
                <a:gd name="T1" fmla="*/ 7 h 27"/>
                <a:gd name="T2" fmla="*/ 15 w 53"/>
                <a:gd name="T3" fmla="*/ 4 h 27"/>
                <a:gd name="T4" fmla="*/ 24 w 53"/>
                <a:gd name="T5" fmla="*/ 5 h 27"/>
                <a:gd name="T6" fmla="*/ 33 w 53"/>
                <a:gd name="T7" fmla="*/ 7 h 27"/>
                <a:gd name="T8" fmla="*/ 49 w 53"/>
                <a:gd name="T9" fmla="*/ 14 h 27"/>
                <a:gd name="T10" fmla="*/ 50 w 53"/>
                <a:gd name="T11" fmla="*/ 24 h 27"/>
                <a:gd name="T12" fmla="*/ 40 w 53"/>
                <a:gd name="T13" fmla="*/ 24 h 27"/>
                <a:gd name="T14" fmla="*/ 12 w 53"/>
                <a:gd name="T15" fmla="*/ 20 h 27"/>
                <a:gd name="T16" fmla="*/ 1 w 53"/>
                <a:gd name="T17" fmla="*/ 7 h 27"/>
                <a:gd name="T18" fmla="*/ 2 w 53"/>
                <a:gd name="T1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7">
                  <a:moveTo>
                    <a:pt x="2" y="7"/>
                  </a:moveTo>
                  <a:cubicBezTo>
                    <a:pt x="6" y="7"/>
                    <a:pt x="11" y="7"/>
                    <a:pt x="15" y="4"/>
                  </a:cubicBezTo>
                  <a:cubicBezTo>
                    <a:pt x="18" y="1"/>
                    <a:pt x="21" y="1"/>
                    <a:pt x="24" y="5"/>
                  </a:cubicBezTo>
                  <a:cubicBezTo>
                    <a:pt x="26" y="8"/>
                    <a:pt x="29" y="10"/>
                    <a:pt x="33" y="7"/>
                  </a:cubicBezTo>
                  <a:cubicBezTo>
                    <a:pt x="42" y="0"/>
                    <a:pt x="45" y="8"/>
                    <a:pt x="49" y="14"/>
                  </a:cubicBezTo>
                  <a:cubicBezTo>
                    <a:pt x="51" y="17"/>
                    <a:pt x="53" y="20"/>
                    <a:pt x="50" y="24"/>
                  </a:cubicBezTo>
                  <a:cubicBezTo>
                    <a:pt x="47" y="27"/>
                    <a:pt x="44" y="26"/>
                    <a:pt x="40" y="24"/>
                  </a:cubicBezTo>
                  <a:cubicBezTo>
                    <a:pt x="31" y="20"/>
                    <a:pt x="21" y="22"/>
                    <a:pt x="12" y="20"/>
                  </a:cubicBezTo>
                  <a:cubicBezTo>
                    <a:pt x="4" y="18"/>
                    <a:pt x="0" y="15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EF8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54" name="Freeform 28">
            <a:extLst>
              <a:ext uri="{FF2B5EF4-FFF2-40B4-BE49-F238E27FC236}">
                <a16:creationId xmlns:a16="http://schemas.microsoft.com/office/drawing/2014/main" id="{1E973067-B118-E40A-5B2E-8DB284860B7C}"/>
              </a:ext>
            </a:extLst>
          </p:cNvPr>
          <p:cNvSpPr>
            <a:spLocks/>
          </p:cNvSpPr>
          <p:nvPr/>
        </p:nvSpPr>
        <p:spPr bwMode="auto">
          <a:xfrm>
            <a:off x="5962650" y="1631950"/>
            <a:ext cx="1530350" cy="1271588"/>
          </a:xfrm>
          <a:custGeom>
            <a:avLst/>
            <a:gdLst>
              <a:gd name="T0" fmla="*/ 167 w 405"/>
              <a:gd name="T1" fmla="*/ 332 h 336"/>
              <a:gd name="T2" fmla="*/ 198 w 405"/>
              <a:gd name="T3" fmla="*/ 297 h 336"/>
              <a:gd name="T4" fmla="*/ 210 w 405"/>
              <a:gd name="T5" fmla="*/ 255 h 336"/>
              <a:gd name="T6" fmla="*/ 206 w 405"/>
              <a:gd name="T7" fmla="*/ 250 h 336"/>
              <a:gd name="T8" fmla="*/ 115 w 405"/>
              <a:gd name="T9" fmla="*/ 240 h 336"/>
              <a:gd name="T10" fmla="*/ 67 w 405"/>
              <a:gd name="T11" fmla="*/ 227 h 336"/>
              <a:gd name="T12" fmla="*/ 11 w 405"/>
              <a:gd name="T13" fmla="*/ 172 h 336"/>
              <a:gd name="T14" fmla="*/ 0 w 405"/>
              <a:gd name="T15" fmla="*/ 120 h 336"/>
              <a:gd name="T16" fmla="*/ 26 w 405"/>
              <a:gd name="T17" fmla="*/ 53 h 336"/>
              <a:gd name="T18" fmla="*/ 91 w 405"/>
              <a:gd name="T19" fmla="*/ 15 h 336"/>
              <a:gd name="T20" fmla="*/ 166 w 405"/>
              <a:gd name="T21" fmla="*/ 2 h 336"/>
              <a:gd name="T22" fmla="*/ 290 w 405"/>
              <a:gd name="T23" fmla="*/ 10 h 336"/>
              <a:gd name="T24" fmla="*/ 339 w 405"/>
              <a:gd name="T25" fmla="*/ 23 h 336"/>
              <a:gd name="T26" fmla="*/ 381 w 405"/>
              <a:gd name="T27" fmla="*/ 58 h 336"/>
              <a:gd name="T28" fmla="*/ 397 w 405"/>
              <a:gd name="T29" fmla="*/ 85 h 336"/>
              <a:gd name="T30" fmla="*/ 402 w 405"/>
              <a:gd name="T31" fmla="*/ 145 h 336"/>
              <a:gd name="T32" fmla="*/ 337 w 405"/>
              <a:gd name="T33" fmla="*/ 227 h 336"/>
              <a:gd name="T34" fmla="*/ 286 w 405"/>
              <a:gd name="T35" fmla="*/ 240 h 336"/>
              <a:gd name="T36" fmla="*/ 264 w 405"/>
              <a:gd name="T37" fmla="*/ 244 h 336"/>
              <a:gd name="T38" fmla="*/ 259 w 405"/>
              <a:gd name="T39" fmla="*/ 248 h 336"/>
              <a:gd name="T40" fmla="*/ 236 w 405"/>
              <a:gd name="T41" fmla="*/ 289 h 336"/>
              <a:gd name="T42" fmla="*/ 202 w 405"/>
              <a:gd name="T43" fmla="*/ 319 h 336"/>
              <a:gd name="T44" fmla="*/ 169 w 405"/>
              <a:gd name="T45" fmla="*/ 335 h 336"/>
              <a:gd name="T46" fmla="*/ 166 w 405"/>
              <a:gd name="T47" fmla="*/ 335 h 336"/>
              <a:gd name="T48" fmla="*/ 167 w 405"/>
              <a:gd name="T49" fmla="*/ 332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5" h="336">
                <a:moveTo>
                  <a:pt x="167" y="332"/>
                </a:moveTo>
                <a:cubicBezTo>
                  <a:pt x="180" y="323"/>
                  <a:pt x="191" y="311"/>
                  <a:pt x="198" y="297"/>
                </a:cubicBezTo>
                <a:cubicBezTo>
                  <a:pt x="206" y="284"/>
                  <a:pt x="209" y="270"/>
                  <a:pt x="210" y="255"/>
                </a:cubicBezTo>
                <a:cubicBezTo>
                  <a:pt x="211" y="251"/>
                  <a:pt x="210" y="250"/>
                  <a:pt x="206" y="250"/>
                </a:cubicBezTo>
                <a:cubicBezTo>
                  <a:pt x="175" y="251"/>
                  <a:pt x="145" y="245"/>
                  <a:pt x="115" y="240"/>
                </a:cubicBezTo>
                <a:cubicBezTo>
                  <a:pt x="99" y="237"/>
                  <a:pt x="82" y="234"/>
                  <a:pt x="67" y="227"/>
                </a:cubicBezTo>
                <a:cubicBezTo>
                  <a:pt x="41" y="216"/>
                  <a:pt x="23" y="198"/>
                  <a:pt x="11" y="172"/>
                </a:cubicBezTo>
                <a:cubicBezTo>
                  <a:pt x="3" y="156"/>
                  <a:pt x="0" y="139"/>
                  <a:pt x="0" y="120"/>
                </a:cubicBezTo>
                <a:cubicBezTo>
                  <a:pt x="1" y="95"/>
                  <a:pt x="10" y="73"/>
                  <a:pt x="26" y="53"/>
                </a:cubicBezTo>
                <a:cubicBezTo>
                  <a:pt x="43" y="32"/>
                  <a:pt x="65" y="21"/>
                  <a:pt x="91" y="15"/>
                </a:cubicBezTo>
                <a:cubicBezTo>
                  <a:pt x="116" y="9"/>
                  <a:pt x="141" y="4"/>
                  <a:pt x="166" y="2"/>
                </a:cubicBezTo>
                <a:cubicBezTo>
                  <a:pt x="208" y="0"/>
                  <a:pt x="249" y="1"/>
                  <a:pt x="290" y="10"/>
                </a:cubicBezTo>
                <a:cubicBezTo>
                  <a:pt x="306" y="13"/>
                  <a:pt x="323" y="17"/>
                  <a:pt x="339" y="23"/>
                </a:cubicBezTo>
                <a:cubicBezTo>
                  <a:pt x="356" y="31"/>
                  <a:pt x="370" y="42"/>
                  <a:pt x="381" y="58"/>
                </a:cubicBezTo>
                <a:cubicBezTo>
                  <a:pt x="387" y="66"/>
                  <a:pt x="394" y="75"/>
                  <a:pt x="397" y="85"/>
                </a:cubicBezTo>
                <a:cubicBezTo>
                  <a:pt x="404" y="105"/>
                  <a:pt x="405" y="125"/>
                  <a:pt x="402" y="145"/>
                </a:cubicBezTo>
                <a:cubicBezTo>
                  <a:pt x="395" y="183"/>
                  <a:pt x="373" y="211"/>
                  <a:pt x="337" y="227"/>
                </a:cubicBezTo>
                <a:cubicBezTo>
                  <a:pt x="321" y="234"/>
                  <a:pt x="303" y="238"/>
                  <a:pt x="286" y="240"/>
                </a:cubicBezTo>
                <a:cubicBezTo>
                  <a:pt x="278" y="241"/>
                  <a:pt x="271" y="243"/>
                  <a:pt x="264" y="244"/>
                </a:cubicBezTo>
                <a:cubicBezTo>
                  <a:pt x="261" y="244"/>
                  <a:pt x="260" y="246"/>
                  <a:pt x="259" y="248"/>
                </a:cubicBezTo>
                <a:cubicBezTo>
                  <a:pt x="252" y="262"/>
                  <a:pt x="246" y="276"/>
                  <a:pt x="236" y="289"/>
                </a:cubicBezTo>
                <a:cubicBezTo>
                  <a:pt x="227" y="301"/>
                  <a:pt x="215" y="311"/>
                  <a:pt x="202" y="319"/>
                </a:cubicBezTo>
                <a:cubicBezTo>
                  <a:pt x="192" y="326"/>
                  <a:pt x="181" y="332"/>
                  <a:pt x="169" y="335"/>
                </a:cubicBezTo>
                <a:cubicBezTo>
                  <a:pt x="168" y="336"/>
                  <a:pt x="167" y="336"/>
                  <a:pt x="166" y="335"/>
                </a:cubicBezTo>
                <a:cubicBezTo>
                  <a:pt x="165" y="334"/>
                  <a:pt x="166" y="333"/>
                  <a:pt x="167" y="332"/>
                </a:cubicBezTo>
                <a:close/>
              </a:path>
            </a:pathLst>
          </a:custGeom>
          <a:solidFill>
            <a:srgbClr val="91CC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>
            <a:extLst>
              <a:ext uri="{FF2B5EF4-FFF2-40B4-BE49-F238E27FC236}">
                <a16:creationId xmlns:a16="http://schemas.microsoft.com/office/drawing/2014/main" id="{4CC15F04-C1D2-D777-0E0B-BE127AC666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12928" y="-29369"/>
            <a:ext cx="3690938" cy="5202238"/>
            <a:chOff x="3123" y="-25"/>
            <a:chExt cx="2325" cy="32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D0CD31C-59AE-ECEB-A222-8DCCA83C0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-13"/>
              <a:ext cx="2199" cy="1759"/>
            </a:xfrm>
            <a:custGeom>
              <a:avLst/>
              <a:gdLst>
                <a:gd name="T0" fmla="*/ 301 w 928"/>
                <a:gd name="T1" fmla="*/ 37 h 743"/>
                <a:gd name="T2" fmla="*/ 327 w 928"/>
                <a:gd name="T3" fmla="*/ 45 h 743"/>
                <a:gd name="T4" fmla="*/ 311 w 928"/>
                <a:gd name="T5" fmla="*/ 54 h 743"/>
                <a:gd name="T6" fmla="*/ 46 w 928"/>
                <a:gd name="T7" fmla="*/ 228 h 743"/>
                <a:gd name="T8" fmla="*/ 10 w 928"/>
                <a:gd name="T9" fmla="*/ 416 h 743"/>
                <a:gd name="T10" fmla="*/ 31 w 928"/>
                <a:gd name="T11" fmla="*/ 494 h 743"/>
                <a:gd name="T12" fmla="*/ 62 w 928"/>
                <a:gd name="T13" fmla="*/ 571 h 743"/>
                <a:gd name="T14" fmla="*/ 70 w 928"/>
                <a:gd name="T15" fmla="*/ 529 h 743"/>
                <a:gd name="T16" fmla="*/ 87 w 928"/>
                <a:gd name="T17" fmla="*/ 513 h 743"/>
                <a:gd name="T18" fmla="*/ 135 w 928"/>
                <a:gd name="T19" fmla="*/ 474 h 743"/>
                <a:gd name="T20" fmla="*/ 52 w 928"/>
                <a:gd name="T21" fmla="*/ 454 h 743"/>
                <a:gd name="T22" fmla="*/ 247 w 928"/>
                <a:gd name="T23" fmla="*/ 445 h 743"/>
                <a:gd name="T24" fmla="*/ 398 w 928"/>
                <a:gd name="T25" fmla="*/ 391 h 743"/>
                <a:gd name="T26" fmla="*/ 269 w 928"/>
                <a:gd name="T27" fmla="*/ 445 h 743"/>
                <a:gd name="T28" fmla="*/ 151 w 928"/>
                <a:gd name="T29" fmla="*/ 474 h 743"/>
                <a:gd name="T30" fmla="*/ 220 w 928"/>
                <a:gd name="T31" fmla="*/ 491 h 743"/>
                <a:gd name="T32" fmla="*/ 506 w 928"/>
                <a:gd name="T33" fmla="*/ 362 h 743"/>
                <a:gd name="T34" fmla="*/ 571 w 928"/>
                <a:gd name="T35" fmla="*/ 259 h 743"/>
                <a:gd name="T36" fmla="*/ 413 w 928"/>
                <a:gd name="T37" fmla="*/ 502 h 743"/>
                <a:gd name="T38" fmla="*/ 424 w 928"/>
                <a:gd name="T39" fmla="*/ 511 h 743"/>
                <a:gd name="T40" fmla="*/ 514 w 928"/>
                <a:gd name="T41" fmla="*/ 449 h 743"/>
                <a:gd name="T42" fmla="*/ 651 w 928"/>
                <a:gd name="T43" fmla="*/ 289 h 743"/>
                <a:gd name="T44" fmla="*/ 653 w 928"/>
                <a:gd name="T45" fmla="*/ 288 h 743"/>
                <a:gd name="T46" fmla="*/ 497 w 928"/>
                <a:gd name="T47" fmla="*/ 490 h 743"/>
                <a:gd name="T48" fmla="*/ 513 w 928"/>
                <a:gd name="T49" fmla="*/ 501 h 743"/>
                <a:gd name="T50" fmla="*/ 730 w 928"/>
                <a:gd name="T51" fmla="*/ 331 h 743"/>
                <a:gd name="T52" fmla="*/ 641 w 928"/>
                <a:gd name="T53" fmla="*/ 435 h 743"/>
                <a:gd name="T54" fmla="*/ 663 w 928"/>
                <a:gd name="T55" fmla="*/ 456 h 743"/>
                <a:gd name="T56" fmla="*/ 675 w 928"/>
                <a:gd name="T57" fmla="*/ 443 h 743"/>
                <a:gd name="T58" fmla="*/ 662 w 928"/>
                <a:gd name="T59" fmla="*/ 545 h 743"/>
                <a:gd name="T60" fmla="*/ 643 w 928"/>
                <a:gd name="T61" fmla="*/ 569 h 743"/>
                <a:gd name="T62" fmla="*/ 653 w 928"/>
                <a:gd name="T63" fmla="*/ 645 h 743"/>
                <a:gd name="T64" fmla="*/ 635 w 928"/>
                <a:gd name="T65" fmla="*/ 718 h 743"/>
                <a:gd name="T66" fmla="*/ 624 w 928"/>
                <a:gd name="T67" fmla="*/ 739 h 743"/>
                <a:gd name="T68" fmla="*/ 683 w 928"/>
                <a:gd name="T69" fmla="*/ 729 h 743"/>
                <a:gd name="T70" fmla="*/ 751 w 928"/>
                <a:gd name="T71" fmla="*/ 719 h 743"/>
                <a:gd name="T72" fmla="*/ 767 w 928"/>
                <a:gd name="T73" fmla="*/ 719 h 743"/>
                <a:gd name="T74" fmla="*/ 881 w 928"/>
                <a:gd name="T75" fmla="*/ 501 h 743"/>
                <a:gd name="T76" fmla="*/ 891 w 928"/>
                <a:gd name="T77" fmla="*/ 528 h 743"/>
                <a:gd name="T78" fmla="*/ 922 w 928"/>
                <a:gd name="T79" fmla="*/ 466 h 743"/>
                <a:gd name="T80" fmla="*/ 890 w 928"/>
                <a:gd name="T81" fmla="*/ 282 h 743"/>
                <a:gd name="T82" fmla="*/ 854 w 928"/>
                <a:gd name="T83" fmla="*/ 225 h 743"/>
                <a:gd name="T84" fmla="*/ 850 w 928"/>
                <a:gd name="T85" fmla="*/ 196 h 743"/>
                <a:gd name="T86" fmla="*/ 831 w 928"/>
                <a:gd name="T87" fmla="*/ 176 h 743"/>
                <a:gd name="T88" fmla="*/ 834 w 928"/>
                <a:gd name="T89" fmla="*/ 159 h 743"/>
                <a:gd name="T90" fmla="*/ 809 w 928"/>
                <a:gd name="T91" fmla="*/ 121 h 743"/>
                <a:gd name="T92" fmla="*/ 788 w 928"/>
                <a:gd name="T93" fmla="*/ 164 h 743"/>
                <a:gd name="T94" fmla="*/ 578 w 928"/>
                <a:gd name="T95" fmla="*/ 31 h 743"/>
                <a:gd name="T96" fmla="*/ 490 w 928"/>
                <a:gd name="T97" fmla="*/ 12 h 743"/>
                <a:gd name="T98" fmla="*/ 499 w 928"/>
                <a:gd name="T99" fmla="*/ 7 h 743"/>
                <a:gd name="T100" fmla="*/ 311 w 928"/>
                <a:gd name="T101" fmla="*/ 3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743">
                  <a:moveTo>
                    <a:pt x="303" y="36"/>
                  </a:moveTo>
                  <a:cubicBezTo>
                    <a:pt x="301" y="37"/>
                    <a:pt x="301" y="37"/>
                    <a:pt x="301" y="37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9" y="48"/>
                    <a:pt x="319" y="44"/>
                    <a:pt x="327" y="45"/>
                  </a:cubicBezTo>
                  <a:cubicBezTo>
                    <a:pt x="335" y="46"/>
                    <a:pt x="342" y="43"/>
                    <a:pt x="349" y="47"/>
                  </a:cubicBezTo>
                  <a:cubicBezTo>
                    <a:pt x="337" y="53"/>
                    <a:pt x="324" y="52"/>
                    <a:pt x="311" y="54"/>
                  </a:cubicBezTo>
                  <a:cubicBezTo>
                    <a:pt x="227" y="67"/>
                    <a:pt x="152" y="98"/>
                    <a:pt x="93" y="160"/>
                  </a:cubicBezTo>
                  <a:cubicBezTo>
                    <a:pt x="74" y="180"/>
                    <a:pt x="60" y="204"/>
                    <a:pt x="46" y="228"/>
                  </a:cubicBezTo>
                  <a:cubicBezTo>
                    <a:pt x="43" y="234"/>
                    <a:pt x="40" y="240"/>
                    <a:pt x="33" y="245"/>
                  </a:cubicBezTo>
                  <a:cubicBezTo>
                    <a:pt x="12" y="300"/>
                    <a:pt x="0" y="356"/>
                    <a:pt x="10" y="416"/>
                  </a:cubicBezTo>
                  <a:cubicBezTo>
                    <a:pt x="17" y="434"/>
                    <a:pt x="17" y="454"/>
                    <a:pt x="23" y="473"/>
                  </a:cubicBezTo>
                  <a:cubicBezTo>
                    <a:pt x="25" y="480"/>
                    <a:pt x="25" y="488"/>
                    <a:pt x="31" y="494"/>
                  </a:cubicBezTo>
                  <a:cubicBezTo>
                    <a:pt x="36" y="501"/>
                    <a:pt x="40" y="491"/>
                    <a:pt x="45" y="493"/>
                  </a:cubicBezTo>
                  <a:cubicBezTo>
                    <a:pt x="43" y="521"/>
                    <a:pt x="47" y="547"/>
                    <a:pt x="62" y="571"/>
                  </a:cubicBezTo>
                  <a:cubicBezTo>
                    <a:pt x="71" y="573"/>
                    <a:pt x="71" y="565"/>
                    <a:pt x="71" y="560"/>
                  </a:cubicBezTo>
                  <a:cubicBezTo>
                    <a:pt x="72" y="550"/>
                    <a:pt x="74" y="539"/>
                    <a:pt x="70" y="529"/>
                  </a:cubicBezTo>
                  <a:cubicBezTo>
                    <a:pt x="66" y="518"/>
                    <a:pt x="73" y="518"/>
                    <a:pt x="80" y="517"/>
                  </a:cubicBezTo>
                  <a:cubicBezTo>
                    <a:pt x="82" y="517"/>
                    <a:pt x="85" y="515"/>
                    <a:pt x="87" y="513"/>
                  </a:cubicBezTo>
                  <a:cubicBezTo>
                    <a:pt x="99" y="503"/>
                    <a:pt x="113" y="497"/>
                    <a:pt x="125" y="488"/>
                  </a:cubicBezTo>
                  <a:cubicBezTo>
                    <a:pt x="130" y="484"/>
                    <a:pt x="136" y="480"/>
                    <a:pt x="135" y="474"/>
                  </a:cubicBezTo>
                  <a:cubicBezTo>
                    <a:pt x="134" y="466"/>
                    <a:pt x="126" y="467"/>
                    <a:pt x="120" y="466"/>
                  </a:cubicBezTo>
                  <a:cubicBezTo>
                    <a:pt x="98" y="461"/>
                    <a:pt x="75" y="456"/>
                    <a:pt x="52" y="454"/>
                  </a:cubicBezTo>
                  <a:cubicBezTo>
                    <a:pt x="59" y="454"/>
                    <a:pt x="64" y="458"/>
                    <a:pt x="71" y="457"/>
                  </a:cubicBezTo>
                  <a:cubicBezTo>
                    <a:pt x="130" y="461"/>
                    <a:pt x="189" y="458"/>
                    <a:pt x="247" y="445"/>
                  </a:cubicBezTo>
                  <a:cubicBezTo>
                    <a:pt x="299" y="434"/>
                    <a:pt x="348" y="418"/>
                    <a:pt x="395" y="393"/>
                  </a:cubicBezTo>
                  <a:cubicBezTo>
                    <a:pt x="396" y="392"/>
                    <a:pt x="397" y="391"/>
                    <a:pt x="398" y="391"/>
                  </a:cubicBezTo>
                  <a:cubicBezTo>
                    <a:pt x="399" y="393"/>
                    <a:pt x="396" y="392"/>
                    <a:pt x="396" y="393"/>
                  </a:cubicBezTo>
                  <a:cubicBezTo>
                    <a:pt x="356" y="418"/>
                    <a:pt x="313" y="434"/>
                    <a:pt x="269" y="445"/>
                  </a:cubicBezTo>
                  <a:cubicBezTo>
                    <a:pt x="234" y="453"/>
                    <a:pt x="199" y="464"/>
                    <a:pt x="163" y="466"/>
                  </a:cubicBezTo>
                  <a:cubicBezTo>
                    <a:pt x="158" y="467"/>
                    <a:pt x="151" y="467"/>
                    <a:pt x="151" y="474"/>
                  </a:cubicBezTo>
                  <a:cubicBezTo>
                    <a:pt x="151" y="479"/>
                    <a:pt x="157" y="481"/>
                    <a:pt x="162" y="482"/>
                  </a:cubicBezTo>
                  <a:cubicBezTo>
                    <a:pt x="181" y="484"/>
                    <a:pt x="200" y="491"/>
                    <a:pt x="220" y="491"/>
                  </a:cubicBezTo>
                  <a:cubicBezTo>
                    <a:pt x="258" y="486"/>
                    <a:pt x="295" y="481"/>
                    <a:pt x="331" y="469"/>
                  </a:cubicBezTo>
                  <a:cubicBezTo>
                    <a:pt x="399" y="448"/>
                    <a:pt x="455" y="410"/>
                    <a:pt x="506" y="362"/>
                  </a:cubicBezTo>
                  <a:cubicBezTo>
                    <a:pt x="519" y="349"/>
                    <a:pt x="529" y="335"/>
                    <a:pt x="545" y="325"/>
                  </a:cubicBezTo>
                  <a:cubicBezTo>
                    <a:pt x="559" y="305"/>
                    <a:pt x="564" y="282"/>
                    <a:pt x="571" y="259"/>
                  </a:cubicBezTo>
                  <a:cubicBezTo>
                    <a:pt x="551" y="330"/>
                    <a:pt x="512" y="390"/>
                    <a:pt x="464" y="446"/>
                  </a:cubicBezTo>
                  <a:cubicBezTo>
                    <a:pt x="448" y="465"/>
                    <a:pt x="429" y="482"/>
                    <a:pt x="413" y="502"/>
                  </a:cubicBezTo>
                  <a:cubicBezTo>
                    <a:pt x="413" y="504"/>
                    <a:pt x="412" y="505"/>
                    <a:pt x="413" y="507"/>
                  </a:cubicBezTo>
                  <a:cubicBezTo>
                    <a:pt x="415" y="514"/>
                    <a:pt x="419" y="514"/>
                    <a:pt x="424" y="511"/>
                  </a:cubicBezTo>
                  <a:cubicBezTo>
                    <a:pt x="428" y="508"/>
                    <a:pt x="431" y="505"/>
                    <a:pt x="435" y="502"/>
                  </a:cubicBezTo>
                  <a:cubicBezTo>
                    <a:pt x="460" y="482"/>
                    <a:pt x="488" y="467"/>
                    <a:pt x="514" y="449"/>
                  </a:cubicBezTo>
                  <a:cubicBezTo>
                    <a:pt x="566" y="413"/>
                    <a:pt x="609" y="371"/>
                    <a:pt x="639" y="316"/>
                  </a:cubicBezTo>
                  <a:cubicBezTo>
                    <a:pt x="644" y="308"/>
                    <a:pt x="648" y="298"/>
                    <a:pt x="651" y="289"/>
                  </a:cubicBezTo>
                  <a:cubicBezTo>
                    <a:pt x="651" y="287"/>
                    <a:pt x="652" y="286"/>
                    <a:pt x="653" y="286"/>
                  </a:cubicBezTo>
                  <a:cubicBezTo>
                    <a:pt x="653" y="286"/>
                    <a:pt x="653" y="287"/>
                    <a:pt x="653" y="288"/>
                  </a:cubicBezTo>
                  <a:cubicBezTo>
                    <a:pt x="647" y="317"/>
                    <a:pt x="628" y="340"/>
                    <a:pt x="612" y="364"/>
                  </a:cubicBezTo>
                  <a:cubicBezTo>
                    <a:pt x="579" y="411"/>
                    <a:pt x="542" y="454"/>
                    <a:pt x="497" y="490"/>
                  </a:cubicBezTo>
                  <a:cubicBezTo>
                    <a:pt x="491" y="494"/>
                    <a:pt x="486" y="499"/>
                    <a:pt x="490" y="507"/>
                  </a:cubicBezTo>
                  <a:cubicBezTo>
                    <a:pt x="499" y="512"/>
                    <a:pt x="507" y="505"/>
                    <a:pt x="513" y="501"/>
                  </a:cubicBezTo>
                  <a:cubicBezTo>
                    <a:pt x="577" y="460"/>
                    <a:pt x="640" y="419"/>
                    <a:pt x="696" y="367"/>
                  </a:cubicBezTo>
                  <a:cubicBezTo>
                    <a:pt x="708" y="356"/>
                    <a:pt x="718" y="342"/>
                    <a:pt x="730" y="331"/>
                  </a:cubicBezTo>
                  <a:cubicBezTo>
                    <a:pt x="708" y="364"/>
                    <a:pt x="683" y="392"/>
                    <a:pt x="655" y="418"/>
                  </a:cubicBezTo>
                  <a:cubicBezTo>
                    <a:pt x="649" y="423"/>
                    <a:pt x="644" y="428"/>
                    <a:pt x="641" y="435"/>
                  </a:cubicBezTo>
                  <a:cubicBezTo>
                    <a:pt x="641" y="437"/>
                    <a:pt x="641" y="438"/>
                    <a:pt x="642" y="440"/>
                  </a:cubicBezTo>
                  <a:cubicBezTo>
                    <a:pt x="650" y="444"/>
                    <a:pt x="652" y="456"/>
                    <a:pt x="663" y="456"/>
                  </a:cubicBezTo>
                  <a:cubicBezTo>
                    <a:pt x="668" y="453"/>
                    <a:pt x="670" y="448"/>
                    <a:pt x="674" y="444"/>
                  </a:cubicBezTo>
                  <a:cubicBezTo>
                    <a:pt x="675" y="444"/>
                    <a:pt x="675" y="444"/>
                    <a:pt x="675" y="443"/>
                  </a:cubicBezTo>
                  <a:cubicBezTo>
                    <a:pt x="676" y="441"/>
                    <a:pt x="678" y="441"/>
                    <a:pt x="678" y="443"/>
                  </a:cubicBezTo>
                  <a:cubicBezTo>
                    <a:pt x="666" y="476"/>
                    <a:pt x="666" y="511"/>
                    <a:pt x="662" y="545"/>
                  </a:cubicBezTo>
                  <a:cubicBezTo>
                    <a:pt x="661" y="550"/>
                    <a:pt x="660" y="555"/>
                    <a:pt x="654" y="556"/>
                  </a:cubicBezTo>
                  <a:cubicBezTo>
                    <a:pt x="648" y="559"/>
                    <a:pt x="646" y="564"/>
                    <a:pt x="643" y="569"/>
                  </a:cubicBezTo>
                  <a:cubicBezTo>
                    <a:pt x="637" y="582"/>
                    <a:pt x="641" y="597"/>
                    <a:pt x="646" y="607"/>
                  </a:cubicBezTo>
                  <a:cubicBezTo>
                    <a:pt x="652" y="620"/>
                    <a:pt x="653" y="632"/>
                    <a:pt x="653" y="645"/>
                  </a:cubicBezTo>
                  <a:cubicBezTo>
                    <a:pt x="652" y="658"/>
                    <a:pt x="657" y="671"/>
                    <a:pt x="660" y="684"/>
                  </a:cubicBezTo>
                  <a:cubicBezTo>
                    <a:pt x="663" y="704"/>
                    <a:pt x="655" y="715"/>
                    <a:pt x="635" y="718"/>
                  </a:cubicBezTo>
                  <a:cubicBezTo>
                    <a:pt x="632" y="720"/>
                    <a:pt x="629" y="722"/>
                    <a:pt x="628" y="725"/>
                  </a:cubicBezTo>
                  <a:cubicBezTo>
                    <a:pt x="625" y="729"/>
                    <a:pt x="620" y="734"/>
                    <a:pt x="624" y="739"/>
                  </a:cubicBezTo>
                  <a:cubicBezTo>
                    <a:pt x="627" y="743"/>
                    <a:pt x="632" y="740"/>
                    <a:pt x="637" y="739"/>
                  </a:cubicBezTo>
                  <a:cubicBezTo>
                    <a:pt x="652" y="736"/>
                    <a:pt x="667" y="729"/>
                    <a:pt x="683" y="729"/>
                  </a:cubicBezTo>
                  <a:cubicBezTo>
                    <a:pt x="688" y="728"/>
                    <a:pt x="692" y="725"/>
                    <a:pt x="695" y="722"/>
                  </a:cubicBezTo>
                  <a:cubicBezTo>
                    <a:pt x="713" y="705"/>
                    <a:pt x="732" y="712"/>
                    <a:pt x="751" y="719"/>
                  </a:cubicBezTo>
                  <a:cubicBezTo>
                    <a:pt x="756" y="721"/>
                    <a:pt x="759" y="728"/>
                    <a:pt x="766" y="727"/>
                  </a:cubicBezTo>
                  <a:cubicBezTo>
                    <a:pt x="766" y="724"/>
                    <a:pt x="766" y="722"/>
                    <a:pt x="767" y="719"/>
                  </a:cubicBezTo>
                  <a:cubicBezTo>
                    <a:pt x="825" y="658"/>
                    <a:pt x="872" y="591"/>
                    <a:pt x="881" y="503"/>
                  </a:cubicBezTo>
                  <a:cubicBezTo>
                    <a:pt x="881" y="500"/>
                    <a:pt x="880" y="504"/>
                    <a:pt x="881" y="501"/>
                  </a:cubicBezTo>
                  <a:cubicBezTo>
                    <a:pt x="882" y="500"/>
                    <a:pt x="883" y="500"/>
                    <a:pt x="884" y="502"/>
                  </a:cubicBezTo>
                  <a:cubicBezTo>
                    <a:pt x="888" y="510"/>
                    <a:pt x="882" y="521"/>
                    <a:pt x="891" y="528"/>
                  </a:cubicBezTo>
                  <a:cubicBezTo>
                    <a:pt x="896" y="527"/>
                    <a:pt x="900" y="524"/>
                    <a:pt x="902" y="519"/>
                  </a:cubicBezTo>
                  <a:cubicBezTo>
                    <a:pt x="905" y="500"/>
                    <a:pt x="916" y="484"/>
                    <a:pt x="922" y="466"/>
                  </a:cubicBezTo>
                  <a:cubicBezTo>
                    <a:pt x="925" y="459"/>
                    <a:pt x="927" y="451"/>
                    <a:pt x="928" y="443"/>
                  </a:cubicBezTo>
                  <a:cubicBezTo>
                    <a:pt x="923" y="388"/>
                    <a:pt x="919" y="332"/>
                    <a:pt x="890" y="282"/>
                  </a:cubicBezTo>
                  <a:cubicBezTo>
                    <a:pt x="880" y="265"/>
                    <a:pt x="869" y="251"/>
                    <a:pt x="858" y="235"/>
                  </a:cubicBezTo>
                  <a:cubicBezTo>
                    <a:pt x="856" y="232"/>
                    <a:pt x="850" y="230"/>
                    <a:pt x="854" y="225"/>
                  </a:cubicBezTo>
                  <a:cubicBezTo>
                    <a:pt x="862" y="225"/>
                    <a:pt x="870" y="230"/>
                    <a:pt x="876" y="222"/>
                  </a:cubicBezTo>
                  <a:cubicBezTo>
                    <a:pt x="875" y="206"/>
                    <a:pt x="855" y="209"/>
                    <a:pt x="850" y="196"/>
                  </a:cubicBezTo>
                  <a:cubicBezTo>
                    <a:pt x="851" y="186"/>
                    <a:pt x="866" y="189"/>
                    <a:pt x="867" y="178"/>
                  </a:cubicBezTo>
                  <a:cubicBezTo>
                    <a:pt x="855" y="170"/>
                    <a:pt x="842" y="183"/>
                    <a:pt x="831" y="176"/>
                  </a:cubicBezTo>
                  <a:cubicBezTo>
                    <a:pt x="830" y="172"/>
                    <a:pt x="834" y="170"/>
                    <a:pt x="835" y="167"/>
                  </a:cubicBezTo>
                  <a:cubicBezTo>
                    <a:pt x="835" y="165"/>
                    <a:pt x="834" y="162"/>
                    <a:pt x="834" y="159"/>
                  </a:cubicBezTo>
                  <a:cubicBezTo>
                    <a:pt x="831" y="146"/>
                    <a:pt x="832" y="131"/>
                    <a:pt x="824" y="118"/>
                  </a:cubicBezTo>
                  <a:cubicBezTo>
                    <a:pt x="816" y="106"/>
                    <a:pt x="813" y="111"/>
                    <a:pt x="809" y="121"/>
                  </a:cubicBezTo>
                  <a:cubicBezTo>
                    <a:pt x="808" y="135"/>
                    <a:pt x="809" y="150"/>
                    <a:pt x="797" y="161"/>
                  </a:cubicBezTo>
                  <a:cubicBezTo>
                    <a:pt x="794" y="162"/>
                    <a:pt x="791" y="163"/>
                    <a:pt x="788" y="164"/>
                  </a:cubicBezTo>
                  <a:cubicBezTo>
                    <a:pt x="777" y="159"/>
                    <a:pt x="773" y="149"/>
                    <a:pt x="766" y="141"/>
                  </a:cubicBezTo>
                  <a:cubicBezTo>
                    <a:pt x="713" y="88"/>
                    <a:pt x="649" y="53"/>
                    <a:pt x="578" y="31"/>
                  </a:cubicBezTo>
                  <a:cubicBezTo>
                    <a:pt x="550" y="22"/>
                    <a:pt x="521" y="10"/>
                    <a:pt x="490" y="14"/>
                  </a:cubicBezTo>
                  <a:cubicBezTo>
                    <a:pt x="487" y="14"/>
                    <a:pt x="491" y="9"/>
                    <a:pt x="490" y="12"/>
                  </a:cubicBezTo>
                  <a:cubicBezTo>
                    <a:pt x="490" y="13"/>
                    <a:pt x="491" y="13"/>
                    <a:pt x="492" y="13"/>
                  </a:cubicBezTo>
                  <a:cubicBezTo>
                    <a:pt x="495" y="13"/>
                    <a:pt x="500" y="14"/>
                    <a:pt x="499" y="7"/>
                  </a:cubicBezTo>
                  <a:cubicBezTo>
                    <a:pt x="481" y="0"/>
                    <a:pt x="462" y="2"/>
                    <a:pt x="444" y="4"/>
                  </a:cubicBezTo>
                  <a:cubicBezTo>
                    <a:pt x="399" y="8"/>
                    <a:pt x="355" y="19"/>
                    <a:pt x="311" y="31"/>
                  </a:cubicBezTo>
                  <a:cubicBezTo>
                    <a:pt x="308" y="32"/>
                    <a:pt x="305" y="34"/>
                    <a:pt x="303" y="36"/>
                  </a:cubicBezTo>
                  <a:close/>
                </a:path>
              </a:pathLst>
            </a:custGeom>
            <a:solidFill>
              <a:srgbClr val="724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EAD3396-0C12-8F22-C3BE-D5FC6A8F3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" y="2163"/>
              <a:ext cx="896" cy="1089"/>
            </a:xfrm>
            <a:custGeom>
              <a:avLst/>
              <a:gdLst>
                <a:gd name="T0" fmla="*/ 153 w 378"/>
                <a:gd name="T1" fmla="*/ 0 h 460"/>
                <a:gd name="T2" fmla="*/ 145 w 378"/>
                <a:gd name="T3" fmla="*/ 18 h 460"/>
                <a:gd name="T4" fmla="*/ 35 w 378"/>
                <a:gd name="T5" fmla="*/ 183 h 460"/>
                <a:gd name="T6" fmla="*/ 41 w 378"/>
                <a:gd name="T7" fmla="*/ 210 h 460"/>
                <a:gd name="T8" fmla="*/ 45 w 378"/>
                <a:gd name="T9" fmla="*/ 229 h 460"/>
                <a:gd name="T10" fmla="*/ 2 w 378"/>
                <a:gd name="T11" fmla="*/ 361 h 460"/>
                <a:gd name="T12" fmla="*/ 5 w 378"/>
                <a:gd name="T13" fmla="*/ 392 h 460"/>
                <a:gd name="T14" fmla="*/ 101 w 378"/>
                <a:gd name="T15" fmla="*/ 455 h 460"/>
                <a:gd name="T16" fmla="*/ 171 w 378"/>
                <a:gd name="T17" fmla="*/ 411 h 460"/>
                <a:gd name="T18" fmla="*/ 189 w 378"/>
                <a:gd name="T19" fmla="*/ 405 h 460"/>
                <a:gd name="T20" fmla="*/ 216 w 378"/>
                <a:gd name="T21" fmla="*/ 411 h 460"/>
                <a:gd name="T22" fmla="*/ 368 w 378"/>
                <a:gd name="T23" fmla="*/ 419 h 460"/>
                <a:gd name="T24" fmla="*/ 376 w 378"/>
                <a:gd name="T25" fmla="*/ 412 h 460"/>
                <a:gd name="T26" fmla="*/ 324 w 378"/>
                <a:gd name="T27" fmla="*/ 403 h 460"/>
                <a:gd name="T28" fmla="*/ 225 w 378"/>
                <a:gd name="T29" fmla="*/ 398 h 460"/>
                <a:gd name="T30" fmla="*/ 201 w 378"/>
                <a:gd name="T31" fmla="*/ 396 h 460"/>
                <a:gd name="T32" fmla="*/ 191 w 378"/>
                <a:gd name="T33" fmla="*/ 377 h 460"/>
                <a:gd name="T34" fmla="*/ 210 w 378"/>
                <a:gd name="T35" fmla="*/ 323 h 460"/>
                <a:gd name="T36" fmla="*/ 219 w 378"/>
                <a:gd name="T37" fmla="*/ 294 h 460"/>
                <a:gd name="T38" fmla="*/ 250 w 378"/>
                <a:gd name="T39" fmla="*/ 302 h 460"/>
                <a:gd name="T40" fmla="*/ 275 w 378"/>
                <a:gd name="T41" fmla="*/ 313 h 460"/>
                <a:gd name="T42" fmla="*/ 277 w 378"/>
                <a:gd name="T43" fmla="*/ 308 h 460"/>
                <a:gd name="T44" fmla="*/ 261 w 378"/>
                <a:gd name="T45" fmla="*/ 290 h 460"/>
                <a:gd name="T46" fmla="*/ 229 w 378"/>
                <a:gd name="T47" fmla="*/ 269 h 460"/>
                <a:gd name="T48" fmla="*/ 235 w 378"/>
                <a:gd name="T49" fmla="*/ 230 h 460"/>
                <a:gd name="T50" fmla="*/ 243 w 378"/>
                <a:gd name="T51" fmla="*/ 172 h 460"/>
                <a:gd name="T52" fmla="*/ 235 w 378"/>
                <a:gd name="T53" fmla="*/ 167 h 460"/>
                <a:gd name="T54" fmla="*/ 227 w 378"/>
                <a:gd name="T55" fmla="*/ 194 h 460"/>
                <a:gd name="T56" fmla="*/ 166 w 378"/>
                <a:gd name="T57" fmla="*/ 394 h 460"/>
                <a:gd name="T58" fmla="*/ 142 w 378"/>
                <a:gd name="T59" fmla="*/ 432 h 460"/>
                <a:gd name="T60" fmla="*/ 46 w 378"/>
                <a:gd name="T61" fmla="*/ 424 h 460"/>
                <a:gd name="T62" fmla="*/ 16 w 378"/>
                <a:gd name="T63" fmla="*/ 347 h 460"/>
                <a:gd name="T64" fmla="*/ 51 w 378"/>
                <a:gd name="T65" fmla="*/ 244 h 460"/>
                <a:gd name="T66" fmla="*/ 56 w 378"/>
                <a:gd name="T67" fmla="*/ 233 h 460"/>
                <a:gd name="T68" fmla="*/ 71 w 378"/>
                <a:gd name="T69" fmla="*/ 228 h 460"/>
                <a:gd name="T70" fmla="*/ 68 w 378"/>
                <a:gd name="T71" fmla="*/ 241 h 460"/>
                <a:gd name="T72" fmla="*/ 65 w 378"/>
                <a:gd name="T73" fmla="*/ 246 h 460"/>
                <a:gd name="T74" fmla="*/ 41 w 378"/>
                <a:gd name="T75" fmla="*/ 278 h 460"/>
                <a:gd name="T76" fmla="*/ 50 w 378"/>
                <a:gd name="T77" fmla="*/ 289 h 460"/>
                <a:gd name="T78" fmla="*/ 115 w 378"/>
                <a:gd name="T79" fmla="*/ 194 h 460"/>
                <a:gd name="T80" fmla="*/ 159 w 378"/>
                <a:gd name="T81" fmla="*/ 111 h 460"/>
                <a:gd name="T82" fmla="*/ 163 w 378"/>
                <a:gd name="T83" fmla="*/ 88 h 460"/>
                <a:gd name="T84" fmla="*/ 156 w 378"/>
                <a:gd name="T85" fmla="*/ 83 h 460"/>
                <a:gd name="T86" fmla="*/ 139 w 378"/>
                <a:gd name="T87" fmla="*/ 114 h 460"/>
                <a:gd name="T88" fmla="*/ 94 w 378"/>
                <a:gd name="T89" fmla="*/ 200 h 460"/>
                <a:gd name="T90" fmla="*/ 88 w 378"/>
                <a:gd name="T91" fmla="*/ 209 h 460"/>
                <a:gd name="T92" fmla="*/ 50 w 378"/>
                <a:gd name="T93" fmla="*/ 202 h 460"/>
                <a:gd name="T94" fmla="*/ 47 w 378"/>
                <a:gd name="T95" fmla="*/ 191 h 460"/>
                <a:gd name="T96" fmla="*/ 49 w 378"/>
                <a:gd name="T97" fmla="*/ 187 h 460"/>
                <a:gd name="T98" fmla="*/ 49 w 378"/>
                <a:gd name="T99" fmla="*/ 182 h 460"/>
                <a:gd name="T100" fmla="*/ 56 w 378"/>
                <a:gd name="T101" fmla="*/ 163 h 460"/>
                <a:gd name="T102" fmla="*/ 135 w 378"/>
                <a:gd name="T103" fmla="*/ 42 h 460"/>
                <a:gd name="T104" fmla="*/ 150 w 378"/>
                <a:gd name="T105" fmla="*/ 30 h 460"/>
                <a:gd name="T106" fmla="*/ 159 w 378"/>
                <a:gd name="T107" fmla="*/ 19 h 460"/>
                <a:gd name="T108" fmla="*/ 159 w 378"/>
                <a:gd name="T109" fmla="*/ 5 h 460"/>
                <a:gd name="T110" fmla="*/ 153 w 378"/>
                <a:gd name="T111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" h="460">
                  <a:moveTo>
                    <a:pt x="153" y="0"/>
                  </a:moveTo>
                  <a:cubicBezTo>
                    <a:pt x="152" y="7"/>
                    <a:pt x="150" y="13"/>
                    <a:pt x="145" y="18"/>
                  </a:cubicBezTo>
                  <a:cubicBezTo>
                    <a:pt x="98" y="66"/>
                    <a:pt x="65" y="123"/>
                    <a:pt x="35" y="183"/>
                  </a:cubicBezTo>
                  <a:cubicBezTo>
                    <a:pt x="28" y="195"/>
                    <a:pt x="27" y="204"/>
                    <a:pt x="41" y="210"/>
                  </a:cubicBezTo>
                  <a:cubicBezTo>
                    <a:pt x="53" y="215"/>
                    <a:pt x="49" y="221"/>
                    <a:pt x="45" y="229"/>
                  </a:cubicBezTo>
                  <a:cubicBezTo>
                    <a:pt x="24" y="271"/>
                    <a:pt x="11" y="315"/>
                    <a:pt x="2" y="361"/>
                  </a:cubicBezTo>
                  <a:cubicBezTo>
                    <a:pt x="0" y="372"/>
                    <a:pt x="1" y="383"/>
                    <a:pt x="5" y="392"/>
                  </a:cubicBezTo>
                  <a:cubicBezTo>
                    <a:pt x="22" y="435"/>
                    <a:pt x="59" y="450"/>
                    <a:pt x="101" y="455"/>
                  </a:cubicBezTo>
                  <a:cubicBezTo>
                    <a:pt x="136" y="460"/>
                    <a:pt x="157" y="440"/>
                    <a:pt x="171" y="411"/>
                  </a:cubicBezTo>
                  <a:cubicBezTo>
                    <a:pt x="176" y="401"/>
                    <a:pt x="181" y="401"/>
                    <a:pt x="189" y="405"/>
                  </a:cubicBezTo>
                  <a:cubicBezTo>
                    <a:pt x="198" y="408"/>
                    <a:pt x="207" y="412"/>
                    <a:pt x="216" y="411"/>
                  </a:cubicBezTo>
                  <a:cubicBezTo>
                    <a:pt x="267" y="403"/>
                    <a:pt x="317" y="415"/>
                    <a:pt x="368" y="419"/>
                  </a:cubicBezTo>
                  <a:cubicBezTo>
                    <a:pt x="370" y="416"/>
                    <a:pt x="378" y="420"/>
                    <a:pt x="376" y="412"/>
                  </a:cubicBezTo>
                  <a:cubicBezTo>
                    <a:pt x="360" y="402"/>
                    <a:pt x="341" y="406"/>
                    <a:pt x="324" y="403"/>
                  </a:cubicBezTo>
                  <a:cubicBezTo>
                    <a:pt x="291" y="396"/>
                    <a:pt x="258" y="392"/>
                    <a:pt x="225" y="398"/>
                  </a:cubicBezTo>
                  <a:cubicBezTo>
                    <a:pt x="217" y="399"/>
                    <a:pt x="209" y="398"/>
                    <a:pt x="201" y="396"/>
                  </a:cubicBezTo>
                  <a:cubicBezTo>
                    <a:pt x="191" y="394"/>
                    <a:pt x="187" y="388"/>
                    <a:pt x="191" y="377"/>
                  </a:cubicBezTo>
                  <a:cubicBezTo>
                    <a:pt x="199" y="360"/>
                    <a:pt x="204" y="341"/>
                    <a:pt x="210" y="323"/>
                  </a:cubicBezTo>
                  <a:cubicBezTo>
                    <a:pt x="213" y="313"/>
                    <a:pt x="214" y="303"/>
                    <a:pt x="219" y="294"/>
                  </a:cubicBezTo>
                  <a:cubicBezTo>
                    <a:pt x="231" y="289"/>
                    <a:pt x="240" y="296"/>
                    <a:pt x="250" y="302"/>
                  </a:cubicBezTo>
                  <a:cubicBezTo>
                    <a:pt x="257" y="307"/>
                    <a:pt x="264" y="316"/>
                    <a:pt x="275" y="313"/>
                  </a:cubicBezTo>
                  <a:cubicBezTo>
                    <a:pt x="277" y="311"/>
                    <a:pt x="277" y="310"/>
                    <a:pt x="277" y="308"/>
                  </a:cubicBezTo>
                  <a:cubicBezTo>
                    <a:pt x="274" y="300"/>
                    <a:pt x="267" y="295"/>
                    <a:pt x="261" y="290"/>
                  </a:cubicBezTo>
                  <a:cubicBezTo>
                    <a:pt x="251" y="281"/>
                    <a:pt x="233" y="282"/>
                    <a:pt x="229" y="269"/>
                  </a:cubicBezTo>
                  <a:cubicBezTo>
                    <a:pt x="224" y="257"/>
                    <a:pt x="234" y="243"/>
                    <a:pt x="235" y="230"/>
                  </a:cubicBezTo>
                  <a:cubicBezTo>
                    <a:pt x="238" y="211"/>
                    <a:pt x="249" y="192"/>
                    <a:pt x="243" y="172"/>
                  </a:cubicBezTo>
                  <a:cubicBezTo>
                    <a:pt x="241" y="169"/>
                    <a:pt x="239" y="167"/>
                    <a:pt x="235" y="167"/>
                  </a:cubicBezTo>
                  <a:cubicBezTo>
                    <a:pt x="229" y="175"/>
                    <a:pt x="229" y="185"/>
                    <a:pt x="227" y="194"/>
                  </a:cubicBezTo>
                  <a:cubicBezTo>
                    <a:pt x="210" y="261"/>
                    <a:pt x="194" y="329"/>
                    <a:pt x="166" y="394"/>
                  </a:cubicBezTo>
                  <a:cubicBezTo>
                    <a:pt x="160" y="408"/>
                    <a:pt x="154" y="421"/>
                    <a:pt x="142" y="432"/>
                  </a:cubicBezTo>
                  <a:cubicBezTo>
                    <a:pt x="108" y="453"/>
                    <a:pt x="77" y="440"/>
                    <a:pt x="46" y="424"/>
                  </a:cubicBezTo>
                  <a:cubicBezTo>
                    <a:pt x="17" y="403"/>
                    <a:pt x="8" y="382"/>
                    <a:pt x="16" y="347"/>
                  </a:cubicBezTo>
                  <a:cubicBezTo>
                    <a:pt x="25" y="312"/>
                    <a:pt x="34" y="276"/>
                    <a:pt x="51" y="244"/>
                  </a:cubicBezTo>
                  <a:cubicBezTo>
                    <a:pt x="53" y="241"/>
                    <a:pt x="54" y="237"/>
                    <a:pt x="56" y="233"/>
                  </a:cubicBezTo>
                  <a:cubicBezTo>
                    <a:pt x="59" y="227"/>
                    <a:pt x="65" y="224"/>
                    <a:pt x="71" y="228"/>
                  </a:cubicBezTo>
                  <a:cubicBezTo>
                    <a:pt x="78" y="233"/>
                    <a:pt x="70" y="237"/>
                    <a:pt x="68" y="241"/>
                  </a:cubicBezTo>
                  <a:cubicBezTo>
                    <a:pt x="68" y="243"/>
                    <a:pt x="66" y="244"/>
                    <a:pt x="65" y="246"/>
                  </a:cubicBezTo>
                  <a:cubicBezTo>
                    <a:pt x="58" y="257"/>
                    <a:pt x="44" y="263"/>
                    <a:pt x="41" y="278"/>
                  </a:cubicBezTo>
                  <a:cubicBezTo>
                    <a:pt x="39" y="287"/>
                    <a:pt x="39" y="292"/>
                    <a:pt x="50" y="289"/>
                  </a:cubicBezTo>
                  <a:cubicBezTo>
                    <a:pt x="77" y="261"/>
                    <a:pt x="96" y="227"/>
                    <a:pt x="115" y="194"/>
                  </a:cubicBezTo>
                  <a:cubicBezTo>
                    <a:pt x="131" y="167"/>
                    <a:pt x="144" y="139"/>
                    <a:pt x="159" y="111"/>
                  </a:cubicBezTo>
                  <a:cubicBezTo>
                    <a:pt x="162" y="104"/>
                    <a:pt x="165" y="96"/>
                    <a:pt x="163" y="88"/>
                  </a:cubicBezTo>
                  <a:cubicBezTo>
                    <a:pt x="161" y="85"/>
                    <a:pt x="160" y="83"/>
                    <a:pt x="156" y="83"/>
                  </a:cubicBezTo>
                  <a:cubicBezTo>
                    <a:pt x="146" y="91"/>
                    <a:pt x="145" y="104"/>
                    <a:pt x="139" y="114"/>
                  </a:cubicBezTo>
                  <a:cubicBezTo>
                    <a:pt x="124" y="143"/>
                    <a:pt x="111" y="173"/>
                    <a:pt x="94" y="200"/>
                  </a:cubicBezTo>
                  <a:cubicBezTo>
                    <a:pt x="93" y="203"/>
                    <a:pt x="91" y="207"/>
                    <a:pt x="88" y="209"/>
                  </a:cubicBezTo>
                  <a:cubicBezTo>
                    <a:pt x="74" y="215"/>
                    <a:pt x="62" y="208"/>
                    <a:pt x="50" y="202"/>
                  </a:cubicBezTo>
                  <a:cubicBezTo>
                    <a:pt x="47" y="199"/>
                    <a:pt x="41" y="197"/>
                    <a:pt x="47" y="191"/>
                  </a:cubicBezTo>
                  <a:cubicBezTo>
                    <a:pt x="48" y="190"/>
                    <a:pt x="49" y="189"/>
                    <a:pt x="49" y="187"/>
                  </a:cubicBezTo>
                  <a:cubicBezTo>
                    <a:pt x="50" y="185"/>
                    <a:pt x="50" y="183"/>
                    <a:pt x="49" y="182"/>
                  </a:cubicBezTo>
                  <a:cubicBezTo>
                    <a:pt x="49" y="175"/>
                    <a:pt x="52" y="169"/>
                    <a:pt x="56" y="163"/>
                  </a:cubicBezTo>
                  <a:cubicBezTo>
                    <a:pt x="80" y="121"/>
                    <a:pt x="105" y="80"/>
                    <a:pt x="135" y="42"/>
                  </a:cubicBezTo>
                  <a:cubicBezTo>
                    <a:pt x="139" y="37"/>
                    <a:pt x="144" y="32"/>
                    <a:pt x="150" y="30"/>
                  </a:cubicBezTo>
                  <a:cubicBezTo>
                    <a:pt x="154" y="28"/>
                    <a:pt x="157" y="24"/>
                    <a:pt x="159" y="19"/>
                  </a:cubicBezTo>
                  <a:cubicBezTo>
                    <a:pt x="160" y="14"/>
                    <a:pt x="161" y="9"/>
                    <a:pt x="159" y="5"/>
                  </a:cubicBezTo>
                  <a:cubicBezTo>
                    <a:pt x="158" y="2"/>
                    <a:pt x="156" y="0"/>
                    <a:pt x="153" y="0"/>
                  </a:cubicBezTo>
                  <a:close/>
                </a:path>
              </a:pathLst>
            </a:custGeom>
            <a:solidFill>
              <a:srgbClr val="3E2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266CFD8-9CF1-8D32-B730-7F5F52912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1642"/>
              <a:ext cx="1073" cy="687"/>
            </a:xfrm>
            <a:custGeom>
              <a:avLst/>
              <a:gdLst>
                <a:gd name="T0" fmla="*/ 436 w 453"/>
                <a:gd name="T1" fmla="*/ 28 h 290"/>
                <a:gd name="T2" fmla="*/ 361 w 453"/>
                <a:gd name="T3" fmla="*/ 21 h 290"/>
                <a:gd name="T4" fmla="*/ 392 w 453"/>
                <a:gd name="T5" fmla="*/ 21 h 290"/>
                <a:gd name="T6" fmla="*/ 433 w 453"/>
                <a:gd name="T7" fmla="*/ 68 h 290"/>
                <a:gd name="T8" fmla="*/ 427 w 453"/>
                <a:gd name="T9" fmla="*/ 93 h 290"/>
                <a:gd name="T10" fmla="*/ 322 w 453"/>
                <a:gd name="T11" fmla="*/ 171 h 290"/>
                <a:gd name="T12" fmla="*/ 273 w 453"/>
                <a:gd name="T13" fmla="*/ 146 h 290"/>
                <a:gd name="T14" fmla="*/ 257 w 453"/>
                <a:gd name="T15" fmla="*/ 156 h 290"/>
                <a:gd name="T16" fmla="*/ 96 w 453"/>
                <a:gd name="T17" fmla="*/ 233 h 290"/>
                <a:gd name="T18" fmla="*/ 70 w 453"/>
                <a:gd name="T19" fmla="*/ 237 h 290"/>
                <a:gd name="T20" fmla="*/ 54 w 453"/>
                <a:gd name="T21" fmla="*/ 260 h 290"/>
                <a:gd name="T22" fmla="*/ 5 w 453"/>
                <a:gd name="T23" fmla="*/ 266 h 290"/>
                <a:gd name="T24" fmla="*/ 0 w 453"/>
                <a:gd name="T25" fmla="*/ 268 h 290"/>
                <a:gd name="T26" fmla="*/ 33 w 453"/>
                <a:gd name="T27" fmla="*/ 286 h 290"/>
                <a:gd name="T28" fmla="*/ 71 w 453"/>
                <a:gd name="T29" fmla="*/ 263 h 290"/>
                <a:gd name="T30" fmla="*/ 86 w 453"/>
                <a:gd name="T31" fmla="*/ 256 h 290"/>
                <a:gd name="T32" fmla="*/ 156 w 453"/>
                <a:gd name="T33" fmla="*/ 234 h 290"/>
                <a:gd name="T34" fmla="*/ 208 w 453"/>
                <a:gd name="T35" fmla="*/ 210 h 290"/>
                <a:gd name="T36" fmla="*/ 221 w 453"/>
                <a:gd name="T37" fmla="*/ 213 h 290"/>
                <a:gd name="T38" fmla="*/ 238 w 453"/>
                <a:gd name="T39" fmla="*/ 225 h 290"/>
                <a:gd name="T40" fmla="*/ 242 w 453"/>
                <a:gd name="T41" fmla="*/ 223 h 290"/>
                <a:gd name="T42" fmla="*/ 229 w 453"/>
                <a:gd name="T43" fmla="*/ 204 h 290"/>
                <a:gd name="T44" fmla="*/ 287 w 453"/>
                <a:gd name="T45" fmla="*/ 181 h 290"/>
                <a:gd name="T46" fmla="*/ 299 w 453"/>
                <a:gd name="T47" fmla="*/ 181 h 290"/>
                <a:gd name="T48" fmla="*/ 445 w 453"/>
                <a:gd name="T49" fmla="*/ 52 h 290"/>
                <a:gd name="T50" fmla="*/ 436 w 453"/>
                <a:gd name="T51" fmla="*/ 2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3" h="290">
                  <a:moveTo>
                    <a:pt x="436" y="28"/>
                  </a:moveTo>
                  <a:cubicBezTo>
                    <a:pt x="416" y="3"/>
                    <a:pt x="378" y="0"/>
                    <a:pt x="361" y="21"/>
                  </a:cubicBezTo>
                  <a:cubicBezTo>
                    <a:pt x="372" y="25"/>
                    <a:pt x="382" y="21"/>
                    <a:pt x="392" y="21"/>
                  </a:cubicBezTo>
                  <a:cubicBezTo>
                    <a:pt x="420" y="22"/>
                    <a:pt x="436" y="40"/>
                    <a:pt x="433" y="68"/>
                  </a:cubicBezTo>
                  <a:cubicBezTo>
                    <a:pt x="432" y="76"/>
                    <a:pt x="431" y="85"/>
                    <a:pt x="427" y="93"/>
                  </a:cubicBezTo>
                  <a:cubicBezTo>
                    <a:pt x="407" y="142"/>
                    <a:pt x="368" y="171"/>
                    <a:pt x="322" y="171"/>
                  </a:cubicBezTo>
                  <a:cubicBezTo>
                    <a:pt x="300" y="172"/>
                    <a:pt x="287" y="159"/>
                    <a:pt x="273" y="146"/>
                  </a:cubicBezTo>
                  <a:cubicBezTo>
                    <a:pt x="265" y="146"/>
                    <a:pt x="261" y="152"/>
                    <a:pt x="257" y="156"/>
                  </a:cubicBezTo>
                  <a:cubicBezTo>
                    <a:pt x="211" y="198"/>
                    <a:pt x="156" y="219"/>
                    <a:pt x="96" y="233"/>
                  </a:cubicBezTo>
                  <a:cubicBezTo>
                    <a:pt x="88" y="236"/>
                    <a:pt x="78" y="234"/>
                    <a:pt x="70" y="237"/>
                  </a:cubicBezTo>
                  <a:cubicBezTo>
                    <a:pt x="62" y="243"/>
                    <a:pt x="62" y="255"/>
                    <a:pt x="54" y="260"/>
                  </a:cubicBezTo>
                  <a:cubicBezTo>
                    <a:pt x="39" y="274"/>
                    <a:pt x="22" y="272"/>
                    <a:pt x="5" y="266"/>
                  </a:cubicBezTo>
                  <a:cubicBezTo>
                    <a:pt x="3" y="266"/>
                    <a:pt x="2" y="266"/>
                    <a:pt x="0" y="268"/>
                  </a:cubicBezTo>
                  <a:cubicBezTo>
                    <a:pt x="6" y="283"/>
                    <a:pt x="17" y="290"/>
                    <a:pt x="33" y="286"/>
                  </a:cubicBezTo>
                  <a:cubicBezTo>
                    <a:pt x="48" y="283"/>
                    <a:pt x="63" y="277"/>
                    <a:pt x="71" y="263"/>
                  </a:cubicBezTo>
                  <a:cubicBezTo>
                    <a:pt x="75" y="258"/>
                    <a:pt x="80" y="256"/>
                    <a:pt x="86" y="256"/>
                  </a:cubicBezTo>
                  <a:cubicBezTo>
                    <a:pt x="108" y="245"/>
                    <a:pt x="133" y="244"/>
                    <a:pt x="156" y="234"/>
                  </a:cubicBezTo>
                  <a:cubicBezTo>
                    <a:pt x="173" y="226"/>
                    <a:pt x="191" y="219"/>
                    <a:pt x="208" y="210"/>
                  </a:cubicBezTo>
                  <a:cubicBezTo>
                    <a:pt x="214" y="206"/>
                    <a:pt x="217" y="209"/>
                    <a:pt x="221" y="213"/>
                  </a:cubicBezTo>
                  <a:cubicBezTo>
                    <a:pt x="226" y="218"/>
                    <a:pt x="230" y="223"/>
                    <a:pt x="238" y="225"/>
                  </a:cubicBezTo>
                  <a:cubicBezTo>
                    <a:pt x="240" y="225"/>
                    <a:pt x="241" y="225"/>
                    <a:pt x="242" y="223"/>
                  </a:cubicBezTo>
                  <a:cubicBezTo>
                    <a:pt x="238" y="217"/>
                    <a:pt x="234" y="211"/>
                    <a:pt x="229" y="204"/>
                  </a:cubicBezTo>
                  <a:cubicBezTo>
                    <a:pt x="251" y="201"/>
                    <a:pt x="272" y="198"/>
                    <a:pt x="287" y="181"/>
                  </a:cubicBezTo>
                  <a:cubicBezTo>
                    <a:pt x="290" y="178"/>
                    <a:pt x="295" y="180"/>
                    <a:pt x="299" y="181"/>
                  </a:cubicBezTo>
                  <a:cubicBezTo>
                    <a:pt x="377" y="204"/>
                    <a:pt x="453" y="117"/>
                    <a:pt x="445" y="52"/>
                  </a:cubicBezTo>
                  <a:cubicBezTo>
                    <a:pt x="444" y="43"/>
                    <a:pt x="441" y="35"/>
                    <a:pt x="436" y="28"/>
                  </a:cubicBezTo>
                  <a:close/>
                </a:path>
              </a:pathLst>
            </a:custGeom>
            <a:solidFill>
              <a:srgbClr val="452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E52E743-C017-5A61-A63E-04BA4697C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-25"/>
              <a:ext cx="1270" cy="407"/>
            </a:xfrm>
            <a:custGeom>
              <a:avLst/>
              <a:gdLst>
                <a:gd name="T0" fmla="*/ 491 w 536"/>
                <a:gd name="T1" fmla="*/ 172 h 172"/>
                <a:gd name="T2" fmla="*/ 498 w 536"/>
                <a:gd name="T3" fmla="*/ 168 h 172"/>
                <a:gd name="T4" fmla="*/ 511 w 536"/>
                <a:gd name="T5" fmla="*/ 129 h 172"/>
                <a:gd name="T6" fmla="*/ 522 w 536"/>
                <a:gd name="T7" fmla="*/ 125 h 172"/>
                <a:gd name="T8" fmla="*/ 534 w 536"/>
                <a:gd name="T9" fmla="*/ 164 h 172"/>
                <a:gd name="T10" fmla="*/ 528 w 536"/>
                <a:gd name="T11" fmla="*/ 123 h 172"/>
                <a:gd name="T12" fmla="*/ 517 w 536"/>
                <a:gd name="T13" fmla="*/ 111 h 172"/>
                <a:gd name="T14" fmla="*/ 507 w 536"/>
                <a:gd name="T15" fmla="*/ 123 h 172"/>
                <a:gd name="T16" fmla="*/ 495 w 536"/>
                <a:gd name="T17" fmla="*/ 160 h 172"/>
                <a:gd name="T18" fmla="*/ 402 w 536"/>
                <a:gd name="T19" fmla="*/ 59 h 172"/>
                <a:gd name="T20" fmla="*/ 217 w 536"/>
                <a:gd name="T21" fmla="*/ 8 h 172"/>
                <a:gd name="T22" fmla="*/ 18 w 536"/>
                <a:gd name="T23" fmla="*/ 29 h 172"/>
                <a:gd name="T24" fmla="*/ 3 w 536"/>
                <a:gd name="T25" fmla="*/ 41 h 172"/>
                <a:gd name="T26" fmla="*/ 132 w 536"/>
                <a:gd name="T27" fmla="*/ 14 h 172"/>
                <a:gd name="T28" fmla="*/ 199 w 536"/>
                <a:gd name="T29" fmla="*/ 16 h 172"/>
                <a:gd name="T30" fmla="*/ 251 w 536"/>
                <a:gd name="T31" fmla="*/ 26 h 172"/>
                <a:gd name="T32" fmla="*/ 454 w 536"/>
                <a:gd name="T33" fmla="*/ 121 h 172"/>
                <a:gd name="T34" fmla="*/ 491 w 536"/>
                <a:gd name="T35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6" h="172">
                  <a:moveTo>
                    <a:pt x="491" y="172"/>
                  </a:moveTo>
                  <a:cubicBezTo>
                    <a:pt x="494" y="171"/>
                    <a:pt x="496" y="169"/>
                    <a:pt x="498" y="168"/>
                  </a:cubicBezTo>
                  <a:cubicBezTo>
                    <a:pt x="508" y="157"/>
                    <a:pt x="511" y="143"/>
                    <a:pt x="511" y="129"/>
                  </a:cubicBezTo>
                  <a:cubicBezTo>
                    <a:pt x="514" y="124"/>
                    <a:pt x="513" y="112"/>
                    <a:pt x="522" y="125"/>
                  </a:cubicBezTo>
                  <a:cubicBezTo>
                    <a:pt x="530" y="137"/>
                    <a:pt x="526" y="153"/>
                    <a:pt x="534" y="164"/>
                  </a:cubicBezTo>
                  <a:cubicBezTo>
                    <a:pt x="536" y="150"/>
                    <a:pt x="533" y="137"/>
                    <a:pt x="528" y="123"/>
                  </a:cubicBezTo>
                  <a:cubicBezTo>
                    <a:pt x="526" y="118"/>
                    <a:pt x="524" y="111"/>
                    <a:pt x="517" y="111"/>
                  </a:cubicBezTo>
                  <a:cubicBezTo>
                    <a:pt x="510" y="111"/>
                    <a:pt x="508" y="118"/>
                    <a:pt x="507" y="123"/>
                  </a:cubicBezTo>
                  <a:cubicBezTo>
                    <a:pt x="503" y="134"/>
                    <a:pt x="499" y="145"/>
                    <a:pt x="495" y="160"/>
                  </a:cubicBezTo>
                  <a:cubicBezTo>
                    <a:pt x="472" y="116"/>
                    <a:pt x="444" y="80"/>
                    <a:pt x="402" y="59"/>
                  </a:cubicBezTo>
                  <a:cubicBezTo>
                    <a:pt x="343" y="29"/>
                    <a:pt x="282" y="15"/>
                    <a:pt x="217" y="8"/>
                  </a:cubicBezTo>
                  <a:cubicBezTo>
                    <a:pt x="148" y="0"/>
                    <a:pt x="83" y="12"/>
                    <a:pt x="18" y="29"/>
                  </a:cubicBezTo>
                  <a:cubicBezTo>
                    <a:pt x="13" y="31"/>
                    <a:pt x="0" y="27"/>
                    <a:pt x="3" y="41"/>
                  </a:cubicBezTo>
                  <a:cubicBezTo>
                    <a:pt x="46" y="32"/>
                    <a:pt x="89" y="22"/>
                    <a:pt x="132" y="14"/>
                  </a:cubicBezTo>
                  <a:cubicBezTo>
                    <a:pt x="154" y="10"/>
                    <a:pt x="177" y="9"/>
                    <a:pt x="199" y="16"/>
                  </a:cubicBezTo>
                  <a:cubicBezTo>
                    <a:pt x="215" y="23"/>
                    <a:pt x="234" y="23"/>
                    <a:pt x="251" y="26"/>
                  </a:cubicBezTo>
                  <a:cubicBezTo>
                    <a:pt x="328" y="39"/>
                    <a:pt x="398" y="64"/>
                    <a:pt x="454" y="121"/>
                  </a:cubicBezTo>
                  <a:cubicBezTo>
                    <a:pt x="469" y="136"/>
                    <a:pt x="476" y="157"/>
                    <a:pt x="491" y="172"/>
                  </a:cubicBezTo>
                  <a:close/>
                </a:path>
              </a:pathLst>
            </a:custGeom>
            <a:solidFill>
              <a:srgbClr val="291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CF96971-71E2-47AD-ACB3-3A42A56FB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67"/>
              <a:ext cx="876" cy="1130"/>
            </a:xfrm>
            <a:custGeom>
              <a:avLst/>
              <a:gdLst>
                <a:gd name="T0" fmla="*/ 26 w 370"/>
                <a:gd name="T1" fmla="*/ 381 h 477"/>
                <a:gd name="T2" fmla="*/ 27 w 370"/>
                <a:gd name="T3" fmla="*/ 279 h 477"/>
                <a:gd name="T4" fmla="*/ 50 w 370"/>
                <a:gd name="T5" fmla="*/ 209 h 477"/>
                <a:gd name="T6" fmla="*/ 104 w 370"/>
                <a:gd name="T7" fmla="*/ 123 h 477"/>
                <a:gd name="T8" fmla="*/ 297 w 370"/>
                <a:gd name="T9" fmla="*/ 19 h 477"/>
                <a:gd name="T10" fmla="*/ 357 w 370"/>
                <a:gd name="T11" fmla="*/ 17 h 477"/>
                <a:gd name="T12" fmla="*/ 370 w 370"/>
                <a:gd name="T13" fmla="*/ 13 h 477"/>
                <a:gd name="T14" fmla="*/ 337 w 370"/>
                <a:gd name="T15" fmla="*/ 5 h 477"/>
                <a:gd name="T16" fmla="*/ 313 w 370"/>
                <a:gd name="T17" fmla="*/ 4 h 477"/>
                <a:gd name="T18" fmla="*/ 16 w 370"/>
                <a:gd name="T19" fmla="*/ 374 h 477"/>
                <a:gd name="T20" fmla="*/ 39 w 370"/>
                <a:gd name="T21" fmla="*/ 477 h 477"/>
                <a:gd name="T22" fmla="*/ 44 w 370"/>
                <a:gd name="T23" fmla="*/ 465 h 477"/>
                <a:gd name="T24" fmla="*/ 26 w 370"/>
                <a:gd name="T25" fmla="*/ 38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477">
                  <a:moveTo>
                    <a:pt x="26" y="381"/>
                  </a:moveTo>
                  <a:cubicBezTo>
                    <a:pt x="18" y="347"/>
                    <a:pt x="22" y="313"/>
                    <a:pt x="27" y="279"/>
                  </a:cubicBezTo>
                  <a:cubicBezTo>
                    <a:pt x="32" y="255"/>
                    <a:pt x="38" y="231"/>
                    <a:pt x="50" y="209"/>
                  </a:cubicBezTo>
                  <a:cubicBezTo>
                    <a:pt x="68" y="181"/>
                    <a:pt x="81" y="149"/>
                    <a:pt x="104" y="123"/>
                  </a:cubicBezTo>
                  <a:cubicBezTo>
                    <a:pt x="155" y="64"/>
                    <a:pt x="219" y="28"/>
                    <a:pt x="297" y="19"/>
                  </a:cubicBezTo>
                  <a:cubicBezTo>
                    <a:pt x="317" y="16"/>
                    <a:pt x="337" y="13"/>
                    <a:pt x="357" y="17"/>
                  </a:cubicBezTo>
                  <a:cubicBezTo>
                    <a:pt x="361" y="18"/>
                    <a:pt x="366" y="17"/>
                    <a:pt x="370" y="13"/>
                  </a:cubicBezTo>
                  <a:cubicBezTo>
                    <a:pt x="361" y="0"/>
                    <a:pt x="348" y="7"/>
                    <a:pt x="337" y="5"/>
                  </a:cubicBezTo>
                  <a:cubicBezTo>
                    <a:pt x="329" y="4"/>
                    <a:pt x="321" y="4"/>
                    <a:pt x="313" y="4"/>
                  </a:cubicBezTo>
                  <a:cubicBezTo>
                    <a:pt x="95" y="20"/>
                    <a:pt x="0" y="223"/>
                    <a:pt x="16" y="374"/>
                  </a:cubicBezTo>
                  <a:cubicBezTo>
                    <a:pt x="20" y="409"/>
                    <a:pt x="27" y="443"/>
                    <a:pt x="39" y="477"/>
                  </a:cubicBezTo>
                  <a:cubicBezTo>
                    <a:pt x="47" y="476"/>
                    <a:pt x="45" y="470"/>
                    <a:pt x="44" y="465"/>
                  </a:cubicBezTo>
                  <a:cubicBezTo>
                    <a:pt x="34" y="438"/>
                    <a:pt x="31" y="409"/>
                    <a:pt x="26" y="381"/>
                  </a:cubicBezTo>
                  <a:close/>
                </a:path>
              </a:pathLst>
            </a:custGeom>
            <a:solidFill>
              <a:srgbClr val="211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F83365A-DFFB-E9A8-8FE0-DAC49B37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449"/>
              <a:ext cx="775" cy="519"/>
            </a:xfrm>
            <a:custGeom>
              <a:avLst/>
              <a:gdLst>
                <a:gd name="T0" fmla="*/ 317 w 327"/>
                <a:gd name="T1" fmla="*/ 107 h 219"/>
                <a:gd name="T2" fmla="*/ 308 w 327"/>
                <a:gd name="T3" fmla="*/ 51 h 219"/>
                <a:gd name="T4" fmla="*/ 303 w 327"/>
                <a:gd name="T5" fmla="*/ 59 h 219"/>
                <a:gd name="T6" fmla="*/ 309 w 327"/>
                <a:gd name="T7" fmla="*/ 90 h 219"/>
                <a:gd name="T8" fmla="*/ 277 w 327"/>
                <a:gd name="T9" fmla="*/ 107 h 219"/>
                <a:gd name="T10" fmla="*/ 246 w 327"/>
                <a:gd name="T11" fmla="*/ 120 h 219"/>
                <a:gd name="T12" fmla="*/ 170 w 327"/>
                <a:gd name="T13" fmla="*/ 162 h 219"/>
                <a:gd name="T14" fmla="*/ 152 w 327"/>
                <a:gd name="T15" fmla="*/ 163 h 219"/>
                <a:gd name="T16" fmla="*/ 159 w 327"/>
                <a:gd name="T17" fmla="*/ 145 h 219"/>
                <a:gd name="T18" fmla="*/ 165 w 327"/>
                <a:gd name="T19" fmla="*/ 134 h 219"/>
                <a:gd name="T20" fmla="*/ 159 w 327"/>
                <a:gd name="T21" fmla="*/ 131 h 219"/>
                <a:gd name="T22" fmla="*/ 141 w 327"/>
                <a:gd name="T23" fmla="*/ 115 h 219"/>
                <a:gd name="T24" fmla="*/ 123 w 327"/>
                <a:gd name="T25" fmla="*/ 11 h 219"/>
                <a:gd name="T26" fmla="*/ 109 w 327"/>
                <a:gd name="T27" fmla="*/ 6 h 219"/>
                <a:gd name="T28" fmla="*/ 107 w 327"/>
                <a:gd name="T29" fmla="*/ 18 h 219"/>
                <a:gd name="T30" fmla="*/ 133 w 327"/>
                <a:gd name="T31" fmla="*/ 173 h 219"/>
                <a:gd name="T32" fmla="*/ 95 w 327"/>
                <a:gd name="T33" fmla="*/ 183 h 219"/>
                <a:gd name="T34" fmla="*/ 22 w 327"/>
                <a:gd name="T35" fmla="*/ 198 h 219"/>
                <a:gd name="T36" fmla="*/ 0 w 327"/>
                <a:gd name="T37" fmla="*/ 207 h 219"/>
                <a:gd name="T38" fmla="*/ 9 w 327"/>
                <a:gd name="T39" fmla="*/ 215 h 219"/>
                <a:gd name="T40" fmla="*/ 70 w 327"/>
                <a:gd name="T41" fmla="*/ 206 h 219"/>
                <a:gd name="T42" fmla="*/ 229 w 327"/>
                <a:gd name="T43" fmla="*/ 184 h 219"/>
                <a:gd name="T44" fmla="*/ 252 w 327"/>
                <a:gd name="T45" fmla="*/ 178 h 219"/>
                <a:gd name="T46" fmla="*/ 252 w 327"/>
                <a:gd name="T47" fmla="*/ 170 h 219"/>
                <a:gd name="T48" fmla="*/ 194 w 327"/>
                <a:gd name="T49" fmla="*/ 168 h 219"/>
                <a:gd name="T50" fmla="*/ 306 w 327"/>
                <a:gd name="T51" fmla="*/ 113 h 219"/>
                <a:gd name="T52" fmla="*/ 317 w 327"/>
                <a:gd name="T53" fmla="*/ 112 h 219"/>
                <a:gd name="T54" fmla="*/ 317 w 327"/>
                <a:gd name="T55" fmla="*/ 10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7" h="219">
                  <a:moveTo>
                    <a:pt x="317" y="107"/>
                  </a:moveTo>
                  <a:cubicBezTo>
                    <a:pt x="327" y="86"/>
                    <a:pt x="320" y="68"/>
                    <a:pt x="308" y="51"/>
                  </a:cubicBezTo>
                  <a:cubicBezTo>
                    <a:pt x="302" y="51"/>
                    <a:pt x="302" y="55"/>
                    <a:pt x="303" y="59"/>
                  </a:cubicBezTo>
                  <a:cubicBezTo>
                    <a:pt x="305" y="69"/>
                    <a:pt x="315" y="78"/>
                    <a:pt x="309" y="90"/>
                  </a:cubicBezTo>
                  <a:cubicBezTo>
                    <a:pt x="301" y="101"/>
                    <a:pt x="288" y="103"/>
                    <a:pt x="277" y="107"/>
                  </a:cubicBezTo>
                  <a:cubicBezTo>
                    <a:pt x="266" y="111"/>
                    <a:pt x="256" y="114"/>
                    <a:pt x="246" y="120"/>
                  </a:cubicBezTo>
                  <a:cubicBezTo>
                    <a:pt x="221" y="134"/>
                    <a:pt x="196" y="150"/>
                    <a:pt x="170" y="162"/>
                  </a:cubicBezTo>
                  <a:cubicBezTo>
                    <a:pt x="164" y="164"/>
                    <a:pt x="157" y="170"/>
                    <a:pt x="152" y="163"/>
                  </a:cubicBezTo>
                  <a:cubicBezTo>
                    <a:pt x="147" y="155"/>
                    <a:pt x="152" y="149"/>
                    <a:pt x="159" y="145"/>
                  </a:cubicBezTo>
                  <a:cubicBezTo>
                    <a:pt x="162" y="142"/>
                    <a:pt x="167" y="140"/>
                    <a:pt x="165" y="134"/>
                  </a:cubicBezTo>
                  <a:cubicBezTo>
                    <a:pt x="163" y="133"/>
                    <a:pt x="161" y="132"/>
                    <a:pt x="159" y="131"/>
                  </a:cubicBezTo>
                  <a:cubicBezTo>
                    <a:pt x="148" y="132"/>
                    <a:pt x="143" y="126"/>
                    <a:pt x="141" y="115"/>
                  </a:cubicBezTo>
                  <a:cubicBezTo>
                    <a:pt x="136" y="80"/>
                    <a:pt x="126" y="46"/>
                    <a:pt x="123" y="11"/>
                  </a:cubicBezTo>
                  <a:cubicBezTo>
                    <a:pt x="122" y="0"/>
                    <a:pt x="116" y="0"/>
                    <a:pt x="109" y="6"/>
                  </a:cubicBezTo>
                  <a:cubicBezTo>
                    <a:pt x="106" y="10"/>
                    <a:pt x="107" y="14"/>
                    <a:pt x="107" y="18"/>
                  </a:cubicBezTo>
                  <a:cubicBezTo>
                    <a:pt x="115" y="70"/>
                    <a:pt x="127" y="121"/>
                    <a:pt x="133" y="173"/>
                  </a:cubicBezTo>
                  <a:cubicBezTo>
                    <a:pt x="122" y="182"/>
                    <a:pt x="108" y="179"/>
                    <a:pt x="95" y="183"/>
                  </a:cubicBezTo>
                  <a:cubicBezTo>
                    <a:pt x="71" y="189"/>
                    <a:pt x="46" y="193"/>
                    <a:pt x="22" y="198"/>
                  </a:cubicBezTo>
                  <a:cubicBezTo>
                    <a:pt x="14" y="200"/>
                    <a:pt x="6" y="201"/>
                    <a:pt x="0" y="207"/>
                  </a:cubicBezTo>
                  <a:cubicBezTo>
                    <a:pt x="0" y="213"/>
                    <a:pt x="5" y="214"/>
                    <a:pt x="9" y="215"/>
                  </a:cubicBezTo>
                  <a:cubicBezTo>
                    <a:pt x="30" y="219"/>
                    <a:pt x="50" y="210"/>
                    <a:pt x="70" y="206"/>
                  </a:cubicBezTo>
                  <a:cubicBezTo>
                    <a:pt x="122" y="194"/>
                    <a:pt x="176" y="187"/>
                    <a:pt x="229" y="184"/>
                  </a:cubicBezTo>
                  <a:cubicBezTo>
                    <a:pt x="237" y="184"/>
                    <a:pt x="245" y="185"/>
                    <a:pt x="252" y="178"/>
                  </a:cubicBezTo>
                  <a:cubicBezTo>
                    <a:pt x="254" y="175"/>
                    <a:pt x="254" y="172"/>
                    <a:pt x="252" y="170"/>
                  </a:cubicBezTo>
                  <a:cubicBezTo>
                    <a:pt x="235" y="160"/>
                    <a:pt x="217" y="171"/>
                    <a:pt x="194" y="168"/>
                  </a:cubicBezTo>
                  <a:cubicBezTo>
                    <a:pt x="233" y="144"/>
                    <a:pt x="269" y="128"/>
                    <a:pt x="306" y="113"/>
                  </a:cubicBezTo>
                  <a:cubicBezTo>
                    <a:pt x="310" y="113"/>
                    <a:pt x="313" y="113"/>
                    <a:pt x="317" y="112"/>
                  </a:cubicBezTo>
                  <a:cubicBezTo>
                    <a:pt x="318" y="110"/>
                    <a:pt x="318" y="108"/>
                    <a:pt x="317" y="107"/>
                  </a:cubicBezTo>
                  <a:close/>
                </a:path>
              </a:pathLst>
            </a:custGeom>
            <a:solidFill>
              <a:srgbClr val="462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8628AA0-1864-858F-0D0F-45BD88996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" y="1145"/>
              <a:ext cx="294" cy="544"/>
            </a:xfrm>
            <a:custGeom>
              <a:avLst/>
              <a:gdLst>
                <a:gd name="T0" fmla="*/ 119 w 124"/>
                <a:gd name="T1" fmla="*/ 11 h 230"/>
                <a:gd name="T2" fmla="*/ 112 w 124"/>
                <a:gd name="T3" fmla="*/ 0 h 230"/>
                <a:gd name="T4" fmla="*/ 105 w 124"/>
                <a:gd name="T5" fmla="*/ 40 h 230"/>
                <a:gd name="T6" fmla="*/ 26 w 124"/>
                <a:gd name="T7" fmla="*/ 193 h 230"/>
                <a:gd name="T8" fmla="*/ 0 w 124"/>
                <a:gd name="T9" fmla="*/ 230 h 230"/>
                <a:gd name="T10" fmla="*/ 24 w 124"/>
                <a:gd name="T11" fmla="*/ 214 h 230"/>
                <a:gd name="T12" fmla="*/ 85 w 124"/>
                <a:gd name="T13" fmla="*/ 137 h 230"/>
                <a:gd name="T14" fmla="*/ 121 w 124"/>
                <a:gd name="T15" fmla="*/ 30 h 230"/>
                <a:gd name="T16" fmla="*/ 119 w 124"/>
                <a:gd name="T17" fmla="*/ 1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30">
                  <a:moveTo>
                    <a:pt x="119" y="11"/>
                  </a:moveTo>
                  <a:cubicBezTo>
                    <a:pt x="117" y="8"/>
                    <a:pt x="115" y="4"/>
                    <a:pt x="112" y="0"/>
                  </a:cubicBezTo>
                  <a:cubicBezTo>
                    <a:pt x="105" y="13"/>
                    <a:pt x="108" y="27"/>
                    <a:pt x="105" y="40"/>
                  </a:cubicBezTo>
                  <a:cubicBezTo>
                    <a:pt x="93" y="99"/>
                    <a:pt x="63" y="148"/>
                    <a:pt x="26" y="193"/>
                  </a:cubicBezTo>
                  <a:cubicBezTo>
                    <a:pt x="17" y="205"/>
                    <a:pt x="6" y="216"/>
                    <a:pt x="0" y="230"/>
                  </a:cubicBezTo>
                  <a:cubicBezTo>
                    <a:pt x="10" y="228"/>
                    <a:pt x="16" y="220"/>
                    <a:pt x="24" y="214"/>
                  </a:cubicBezTo>
                  <a:cubicBezTo>
                    <a:pt x="45" y="189"/>
                    <a:pt x="69" y="166"/>
                    <a:pt x="85" y="137"/>
                  </a:cubicBezTo>
                  <a:cubicBezTo>
                    <a:pt x="104" y="103"/>
                    <a:pt x="115" y="67"/>
                    <a:pt x="121" y="30"/>
                  </a:cubicBezTo>
                  <a:cubicBezTo>
                    <a:pt x="122" y="24"/>
                    <a:pt x="124" y="16"/>
                    <a:pt x="119" y="11"/>
                  </a:cubicBezTo>
                  <a:close/>
                </a:path>
              </a:pathLst>
            </a:custGeom>
            <a:solidFill>
              <a:srgbClr val="B07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E76888A9-5A49-D5F6-F198-3A764DD56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958"/>
              <a:ext cx="808" cy="239"/>
            </a:xfrm>
            <a:custGeom>
              <a:avLst/>
              <a:gdLst>
                <a:gd name="T0" fmla="*/ 0 w 341"/>
                <a:gd name="T1" fmla="*/ 84 h 101"/>
                <a:gd name="T2" fmla="*/ 15 w 341"/>
                <a:gd name="T3" fmla="*/ 86 h 101"/>
                <a:gd name="T4" fmla="*/ 228 w 341"/>
                <a:gd name="T5" fmla="*/ 99 h 101"/>
                <a:gd name="T6" fmla="*/ 293 w 341"/>
                <a:gd name="T7" fmla="*/ 95 h 101"/>
                <a:gd name="T8" fmla="*/ 341 w 341"/>
                <a:gd name="T9" fmla="*/ 36 h 101"/>
                <a:gd name="T10" fmla="*/ 340 w 341"/>
                <a:gd name="T11" fmla="*/ 0 h 101"/>
                <a:gd name="T12" fmla="*/ 332 w 341"/>
                <a:gd name="T13" fmla="*/ 8 h 101"/>
                <a:gd name="T14" fmla="*/ 326 w 341"/>
                <a:gd name="T15" fmla="*/ 49 h 101"/>
                <a:gd name="T16" fmla="*/ 299 w 341"/>
                <a:gd name="T17" fmla="*/ 81 h 101"/>
                <a:gd name="T18" fmla="*/ 194 w 341"/>
                <a:gd name="T19" fmla="*/ 84 h 101"/>
                <a:gd name="T20" fmla="*/ 65 w 341"/>
                <a:gd name="T21" fmla="*/ 74 h 101"/>
                <a:gd name="T22" fmla="*/ 49 w 341"/>
                <a:gd name="T23" fmla="*/ 75 h 101"/>
                <a:gd name="T24" fmla="*/ 20 w 341"/>
                <a:gd name="T25" fmla="*/ 78 h 101"/>
                <a:gd name="T26" fmla="*/ 0 w 341"/>
                <a:gd name="T27" fmla="*/ 8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1" h="101">
                  <a:moveTo>
                    <a:pt x="0" y="84"/>
                  </a:moveTo>
                  <a:cubicBezTo>
                    <a:pt x="5" y="85"/>
                    <a:pt x="10" y="86"/>
                    <a:pt x="15" y="86"/>
                  </a:cubicBezTo>
                  <a:cubicBezTo>
                    <a:pt x="86" y="87"/>
                    <a:pt x="157" y="92"/>
                    <a:pt x="228" y="99"/>
                  </a:cubicBezTo>
                  <a:cubicBezTo>
                    <a:pt x="250" y="101"/>
                    <a:pt x="271" y="99"/>
                    <a:pt x="293" y="95"/>
                  </a:cubicBezTo>
                  <a:cubicBezTo>
                    <a:pt x="323" y="90"/>
                    <a:pt x="338" y="70"/>
                    <a:pt x="341" y="36"/>
                  </a:cubicBezTo>
                  <a:cubicBezTo>
                    <a:pt x="341" y="24"/>
                    <a:pt x="340" y="12"/>
                    <a:pt x="340" y="0"/>
                  </a:cubicBezTo>
                  <a:cubicBezTo>
                    <a:pt x="334" y="0"/>
                    <a:pt x="334" y="4"/>
                    <a:pt x="332" y="8"/>
                  </a:cubicBezTo>
                  <a:cubicBezTo>
                    <a:pt x="332" y="22"/>
                    <a:pt x="330" y="36"/>
                    <a:pt x="326" y="49"/>
                  </a:cubicBezTo>
                  <a:cubicBezTo>
                    <a:pt x="322" y="64"/>
                    <a:pt x="315" y="76"/>
                    <a:pt x="299" y="81"/>
                  </a:cubicBezTo>
                  <a:cubicBezTo>
                    <a:pt x="264" y="89"/>
                    <a:pt x="229" y="87"/>
                    <a:pt x="194" y="84"/>
                  </a:cubicBezTo>
                  <a:cubicBezTo>
                    <a:pt x="151" y="80"/>
                    <a:pt x="108" y="79"/>
                    <a:pt x="65" y="74"/>
                  </a:cubicBezTo>
                  <a:cubicBezTo>
                    <a:pt x="60" y="74"/>
                    <a:pt x="54" y="74"/>
                    <a:pt x="49" y="75"/>
                  </a:cubicBezTo>
                  <a:cubicBezTo>
                    <a:pt x="40" y="79"/>
                    <a:pt x="30" y="78"/>
                    <a:pt x="20" y="78"/>
                  </a:cubicBezTo>
                  <a:cubicBezTo>
                    <a:pt x="13" y="79"/>
                    <a:pt x="5" y="78"/>
                    <a:pt x="0" y="84"/>
                  </a:cubicBezTo>
                  <a:close/>
                </a:path>
              </a:pathLst>
            </a:custGeom>
            <a:solidFill>
              <a:srgbClr val="433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F7255D2-FA6F-C307-607B-5B35D7A9C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1453"/>
              <a:ext cx="204" cy="478"/>
            </a:xfrm>
            <a:custGeom>
              <a:avLst/>
              <a:gdLst>
                <a:gd name="T0" fmla="*/ 4 w 86"/>
                <a:gd name="T1" fmla="*/ 56 h 202"/>
                <a:gd name="T2" fmla="*/ 4 w 86"/>
                <a:gd name="T3" fmla="*/ 68 h 202"/>
                <a:gd name="T4" fmla="*/ 24 w 86"/>
                <a:gd name="T5" fmla="*/ 128 h 202"/>
                <a:gd name="T6" fmla="*/ 79 w 86"/>
                <a:gd name="T7" fmla="*/ 202 h 202"/>
                <a:gd name="T8" fmla="*/ 84 w 86"/>
                <a:gd name="T9" fmla="*/ 191 h 202"/>
                <a:gd name="T10" fmla="*/ 42 w 86"/>
                <a:gd name="T11" fmla="*/ 123 h 202"/>
                <a:gd name="T12" fmla="*/ 17 w 86"/>
                <a:gd name="T13" fmla="*/ 17 h 202"/>
                <a:gd name="T14" fmla="*/ 4 w 86"/>
                <a:gd name="T15" fmla="*/ 3 h 202"/>
                <a:gd name="T16" fmla="*/ 4 w 86"/>
                <a:gd name="T17" fmla="*/ 5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202">
                  <a:moveTo>
                    <a:pt x="4" y="56"/>
                  </a:moveTo>
                  <a:cubicBezTo>
                    <a:pt x="4" y="60"/>
                    <a:pt x="4" y="64"/>
                    <a:pt x="4" y="68"/>
                  </a:cubicBezTo>
                  <a:cubicBezTo>
                    <a:pt x="13" y="88"/>
                    <a:pt x="15" y="109"/>
                    <a:pt x="24" y="128"/>
                  </a:cubicBezTo>
                  <a:cubicBezTo>
                    <a:pt x="38" y="156"/>
                    <a:pt x="52" y="184"/>
                    <a:pt x="79" y="202"/>
                  </a:cubicBezTo>
                  <a:cubicBezTo>
                    <a:pt x="86" y="201"/>
                    <a:pt x="85" y="196"/>
                    <a:pt x="84" y="191"/>
                  </a:cubicBezTo>
                  <a:cubicBezTo>
                    <a:pt x="68" y="170"/>
                    <a:pt x="50" y="150"/>
                    <a:pt x="42" y="123"/>
                  </a:cubicBezTo>
                  <a:cubicBezTo>
                    <a:pt x="30" y="89"/>
                    <a:pt x="25" y="53"/>
                    <a:pt x="17" y="17"/>
                  </a:cubicBezTo>
                  <a:cubicBezTo>
                    <a:pt x="16" y="10"/>
                    <a:pt x="16" y="0"/>
                    <a:pt x="4" y="3"/>
                  </a:cubicBezTo>
                  <a:cubicBezTo>
                    <a:pt x="0" y="21"/>
                    <a:pt x="2" y="38"/>
                    <a:pt x="4" y="56"/>
                  </a:cubicBezTo>
                  <a:close/>
                </a:path>
              </a:pathLst>
            </a:custGeom>
            <a:solidFill>
              <a:srgbClr val="F8E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E7B21C58-6199-16F1-13A1-7CDE03C07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" y="560"/>
              <a:ext cx="208" cy="656"/>
            </a:xfrm>
            <a:custGeom>
              <a:avLst/>
              <a:gdLst>
                <a:gd name="T0" fmla="*/ 50 w 88"/>
                <a:gd name="T1" fmla="*/ 201 h 277"/>
                <a:gd name="T2" fmla="*/ 27 w 88"/>
                <a:gd name="T3" fmla="*/ 261 h 277"/>
                <a:gd name="T4" fmla="*/ 26 w 88"/>
                <a:gd name="T5" fmla="*/ 277 h 277"/>
                <a:gd name="T6" fmla="*/ 4 w 88"/>
                <a:gd name="T7" fmla="*/ 0 h 277"/>
                <a:gd name="T8" fmla="*/ 0 w 88"/>
                <a:gd name="T9" fmla="*/ 5 h 277"/>
                <a:gd name="T10" fmla="*/ 3 w 88"/>
                <a:gd name="T11" fmla="*/ 14 h 277"/>
                <a:gd name="T12" fmla="*/ 49 w 88"/>
                <a:gd name="T13" fmla="*/ 193 h 277"/>
                <a:gd name="T14" fmla="*/ 50 w 88"/>
                <a:gd name="T15" fmla="*/ 20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77">
                  <a:moveTo>
                    <a:pt x="50" y="201"/>
                  </a:moveTo>
                  <a:cubicBezTo>
                    <a:pt x="42" y="221"/>
                    <a:pt x="34" y="241"/>
                    <a:pt x="27" y="261"/>
                  </a:cubicBezTo>
                  <a:cubicBezTo>
                    <a:pt x="25" y="266"/>
                    <a:pt x="20" y="271"/>
                    <a:pt x="26" y="277"/>
                  </a:cubicBezTo>
                  <a:cubicBezTo>
                    <a:pt x="88" y="179"/>
                    <a:pt x="60" y="63"/>
                    <a:pt x="4" y="0"/>
                  </a:cubicBezTo>
                  <a:cubicBezTo>
                    <a:pt x="2" y="1"/>
                    <a:pt x="1" y="3"/>
                    <a:pt x="0" y="5"/>
                  </a:cubicBezTo>
                  <a:cubicBezTo>
                    <a:pt x="0" y="8"/>
                    <a:pt x="1" y="12"/>
                    <a:pt x="3" y="14"/>
                  </a:cubicBezTo>
                  <a:cubicBezTo>
                    <a:pt x="40" y="68"/>
                    <a:pt x="53" y="129"/>
                    <a:pt x="49" y="193"/>
                  </a:cubicBezTo>
                  <a:cubicBezTo>
                    <a:pt x="49" y="196"/>
                    <a:pt x="49" y="198"/>
                    <a:pt x="50" y="201"/>
                  </a:cubicBezTo>
                  <a:close/>
                </a:path>
              </a:pathLst>
            </a:custGeom>
            <a:solidFill>
              <a:srgbClr val="38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9B6255F-AE2D-9A59-4F6C-F8865B2B9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1131"/>
              <a:ext cx="116" cy="454"/>
            </a:xfrm>
            <a:custGeom>
              <a:avLst/>
              <a:gdLst>
                <a:gd name="T0" fmla="*/ 36 w 49"/>
                <a:gd name="T1" fmla="*/ 192 h 192"/>
                <a:gd name="T2" fmla="*/ 37 w 49"/>
                <a:gd name="T3" fmla="*/ 140 h 192"/>
                <a:gd name="T4" fmla="*/ 46 w 49"/>
                <a:gd name="T5" fmla="*/ 98 h 192"/>
                <a:gd name="T6" fmla="*/ 48 w 49"/>
                <a:gd name="T7" fmla="*/ 49 h 192"/>
                <a:gd name="T8" fmla="*/ 48 w 49"/>
                <a:gd name="T9" fmla="*/ 32 h 192"/>
                <a:gd name="T10" fmla="*/ 29 w 49"/>
                <a:gd name="T11" fmla="*/ 37 h 192"/>
                <a:gd name="T12" fmla="*/ 33 w 49"/>
                <a:gd name="T13" fmla="*/ 88 h 192"/>
                <a:gd name="T14" fmla="*/ 17 w 49"/>
                <a:gd name="T15" fmla="*/ 1 h 192"/>
                <a:gd name="T16" fmla="*/ 4 w 49"/>
                <a:gd name="T17" fmla="*/ 12 h 192"/>
                <a:gd name="T18" fmla="*/ 3 w 49"/>
                <a:gd name="T19" fmla="*/ 37 h 192"/>
                <a:gd name="T20" fmla="*/ 30 w 49"/>
                <a:gd name="T21" fmla="*/ 109 h 192"/>
                <a:gd name="T22" fmla="*/ 32 w 49"/>
                <a:gd name="T23" fmla="*/ 143 h 192"/>
                <a:gd name="T24" fmla="*/ 36 w 49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92">
                  <a:moveTo>
                    <a:pt x="36" y="192"/>
                  </a:moveTo>
                  <a:cubicBezTo>
                    <a:pt x="42" y="174"/>
                    <a:pt x="32" y="157"/>
                    <a:pt x="37" y="140"/>
                  </a:cubicBezTo>
                  <a:cubicBezTo>
                    <a:pt x="45" y="127"/>
                    <a:pt x="45" y="112"/>
                    <a:pt x="46" y="98"/>
                  </a:cubicBezTo>
                  <a:cubicBezTo>
                    <a:pt x="46" y="81"/>
                    <a:pt x="45" y="65"/>
                    <a:pt x="48" y="49"/>
                  </a:cubicBezTo>
                  <a:cubicBezTo>
                    <a:pt x="49" y="43"/>
                    <a:pt x="49" y="37"/>
                    <a:pt x="48" y="32"/>
                  </a:cubicBezTo>
                  <a:cubicBezTo>
                    <a:pt x="39" y="25"/>
                    <a:pt x="34" y="35"/>
                    <a:pt x="29" y="37"/>
                  </a:cubicBezTo>
                  <a:cubicBezTo>
                    <a:pt x="40" y="54"/>
                    <a:pt x="37" y="71"/>
                    <a:pt x="33" y="88"/>
                  </a:cubicBezTo>
                  <a:cubicBezTo>
                    <a:pt x="15" y="62"/>
                    <a:pt x="13" y="32"/>
                    <a:pt x="17" y="1"/>
                  </a:cubicBezTo>
                  <a:cubicBezTo>
                    <a:pt x="11" y="0"/>
                    <a:pt x="11" y="0"/>
                    <a:pt x="4" y="12"/>
                  </a:cubicBezTo>
                  <a:cubicBezTo>
                    <a:pt x="0" y="20"/>
                    <a:pt x="1" y="29"/>
                    <a:pt x="3" y="37"/>
                  </a:cubicBezTo>
                  <a:cubicBezTo>
                    <a:pt x="10" y="62"/>
                    <a:pt x="17" y="86"/>
                    <a:pt x="30" y="109"/>
                  </a:cubicBezTo>
                  <a:cubicBezTo>
                    <a:pt x="35" y="118"/>
                    <a:pt x="31" y="131"/>
                    <a:pt x="32" y="143"/>
                  </a:cubicBezTo>
                  <a:cubicBezTo>
                    <a:pt x="33" y="159"/>
                    <a:pt x="28" y="176"/>
                    <a:pt x="36" y="192"/>
                  </a:cubicBezTo>
                  <a:close/>
                </a:path>
              </a:pathLst>
            </a:custGeom>
            <a:solidFill>
              <a:srgbClr val="3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E6B45680-5F78-DDB5-2DFE-3E35181C9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8" y="1168"/>
              <a:ext cx="237" cy="483"/>
            </a:xfrm>
            <a:custGeom>
              <a:avLst/>
              <a:gdLst>
                <a:gd name="T0" fmla="*/ 95 w 100"/>
                <a:gd name="T1" fmla="*/ 1 h 204"/>
                <a:gd name="T2" fmla="*/ 14 w 100"/>
                <a:gd name="T3" fmla="*/ 182 h 204"/>
                <a:gd name="T4" fmla="*/ 0 w 100"/>
                <a:gd name="T5" fmla="*/ 204 h 204"/>
                <a:gd name="T6" fmla="*/ 96 w 100"/>
                <a:gd name="T7" fmla="*/ 46 h 204"/>
                <a:gd name="T8" fmla="*/ 100 w 100"/>
                <a:gd name="T9" fmla="*/ 29 h 204"/>
                <a:gd name="T10" fmla="*/ 98 w 100"/>
                <a:gd name="T11" fmla="*/ 0 h 204"/>
                <a:gd name="T12" fmla="*/ 96 w 100"/>
                <a:gd name="T13" fmla="*/ 0 h 204"/>
                <a:gd name="T14" fmla="*/ 95 w 100"/>
                <a:gd name="T15" fmla="*/ 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04">
                  <a:moveTo>
                    <a:pt x="95" y="1"/>
                  </a:moveTo>
                  <a:cubicBezTo>
                    <a:pt x="91" y="71"/>
                    <a:pt x="63" y="131"/>
                    <a:pt x="14" y="182"/>
                  </a:cubicBezTo>
                  <a:cubicBezTo>
                    <a:pt x="3" y="195"/>
                    <a:pt x="3" y="195"/>
                    <a:pt x="0" y="204"/>
                  </a:cubicBezTo>
                  <a:cubicBezTo>
                    <a:pt x="51" y="163"/>
                    <a:pt x="81" y="110"/>
                    <a:pt x="96" y="46"/>
                  </a:cubicBezTo>
                  <a:cubicBezTo>
                    <a:pt x="97" y="40"/>
                    <a:pt x="99" y="35"/>
                    <a:pt x="100" y="29"/>
                  </a:cubicBezTo>
                  <a:cubicBezTo>
                    <a:pt x="100" y="19"/>
                    <a:pt x="99" y="10"/>
                    <a:pt x="98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6" y="0"/>
                    <a:pt x="95" y="0"/>
                    <a:pt x="95" y="1"/>
                  </a:cubicBezTo>
                  <a:close/>
                </a:path>
              </a:pathLst>
            </a:custGeom>
            <a:solidFill>
              <a:srgbClr val="352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5BE91A9-4BD2-E23A-8F70-1E540B0F1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2170"/>
              <a:ext cx="275" cy="421"/>
            </a:xfrm>
            <a:custGeom>
              <a:avLst/>
              <a:gdLst>
                <a:gd name="T0" fmla="*/ 113 w 116"/>
                <a:gd name="T1" fmla="*/ 177 h 178"/>
                <a:gd name="T2" fmla="*/ 116 w 116"/>
                <a:gd name="T3" fmla="*/ 169 h 178"/>
                <a:gd name="T4" fmla="*/ 6 w 116"/>
                <a:gd name="T5" fmla="*/ 0 h 178"/>
                <a:gd name="T6" fmla="*/ 3 w 116"/>
                <a:gd name="T7" fmla="*/ 2 h 178"/>
                <a:gd name="T8" fmla="*/ 11 w 116"/>
                <a:gd name="T9" fmla="*/ 21 h 178"/>
                <a:gd name="T10" fmla="*/ 104 w 116"/>
                <a:gd name="T11" fmla="*/ 172 h 178"/>
                <a:gd name="T12" fmla="*/ 107 w 116"/>
                <a:gd name="T13" fmla="*/ 177 h 178"/>
                <a:gd name="T14" fmla="*/ 113 w 116"/>
                <a:gd name="T15" fmla="*/ 17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78">
                  <a:moveTo>
                    <a:pt x="113" y="177"/>
                  </a:moveTo>
                  <a:cubicBezTo>
                    <a:pt x="114" y="174"/>
                    <a:pt x="115" y="172"/>
                    <a:pt x="116" y="169"/>
                  </a:cubicBezTo>
                  <a:cubicBezTo>
                    <a:pt x="83" y="110"/>
                    <a:pt x="49" y="52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11"/>
                    <a:pt x="7" y="16"/>
                    <a:pt x="11" y="21"/>
                  </a:cubicBezTo>
                  <a:cubicBezTo>
                    <a:pt x="45" y="70"/>
                    <a:pt x="76" y="120"/>
                    <a:pt x="104" y="172"/>
                  </a:cubicBezTo>
                  <a:cubicBezTo>
                    <a:pt x="105" y="174"/>
                    <a:pt x="106" y="176"/>
                    <a:pt x="107" y="177"/>
                  </a:cubicBezTo>
                  <a:cubicBezTo>
                    <a:pt x="109" y="178"/>
                    <a:pt x="111" y="178"/>
                    <a:pt x="113" y="177"/>
                  </a:cubicBezTo>
                  <a:close/>
                </a:path>
              </a:pathLst>
            </a:custGeom>
            <a:solidFill>
              <a:srgbClr val="3B3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770B705-0A9D-7722-4A38-D3C1D03A5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59"/>
              <a:ext cx="211" cy="64"/>
            </a:xfrm>
            <a:custGeom>
              <a:avLst/>
              <a:gdLst>
                <a:gd name="T0" fmla="*/ 3 w 89"/>
                <a:gd name="T1" fmla="*/ 19 h 27"/>
                <a:gd name="T2" fmla="*/ 8 w 89"/>
                <a:gd name="T3" fmla="*/ 26 h 27"/>
                <a:gd name="T4" fmla="*/ 43 w 89"/>
                <a:gd name="T5" fmla="*/ 23 h 27"/>
                <a:gd name="T6" fmla="*/ 58 w 89"/>
                <a:gd name="T7" fmla="*/ 24 h 27"/>
                <a:gd name="T8" fmla="*/ 89 w 89"/>
                <a:gd name="T9" fmla="*/ 13 h 27"/>
                <a:gd name="T10" fmla="*/ 42 w 89"/>
                <a:gd name="T11" fmla="*/ 6 h 27"/>
                <a:gd name="T12" fmla="*/ 27 w 89"/>
                <a:gd name="T13" fmla="*/ 10 h 27"/>
                <a:gd name="T14" fmla="*/ 3 w 89"/>
                <a:gd name="T1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7">
                  <a:moveTo>
                    <a:pt x="3" y="19"/>
                  </a:moveTo>
                  <a:cubicBezTo>
                    <a:pt x="0" y="25"/>
                    <a:pt x="2" y="27"/>
                    <a:pt x="8" y="26"/>
                  </a:cubicBezTo>
                  <a:cubicBezTo>
                    <a:pt x="20" y="25"/>
                    <a:pt x="31" y="24"/>
                    <a:pt x="43" y="23"/>
                  </a:cubicBezTo>
                  <a:cubicBezTo>
                    <a:pt x="48" y="27"/>
                    <a:pt x="53" y="24"/>
                    <a:pt x="58" y="24"/>
                  </a:cubicBezTo>
                  <a:cubicBezTo>
                    <a:pt x="68" y="20"/>
                    <a:pt x="78" y="19"/>
                    <a:pt x="89" y="13"/>
                  </a:cubicBezTo>
                  <a:cubicBezTo>
                    <a:pt x="74" y="0"/>
                    <a:pt x="58" y="5"/>
                    <a:pt x="42" y="6"/>
                  </a:cubicBezTo>
                  <a:cubicBezTo>
                    <a:pt x="37" y="8"/>
                    <a:pt x="30" y="2"/>
                    <a:pt x="27" y="10"/>
                  </a:cubicBezTo>
                  <a:cubicBezTo>
                    <a:pt x="20" y="15"/>
                    <a:pt x="9" y="11"/>
                    <a:pt x="3" y="19"/>
                  </a:cubicBezTo>
                  <a:close/>
                </a:path>
              </a:pathLst>
            </a:custGeom>
            <a:solidFill>
              <a:srgbClr val="AC7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A3B145C9-33C7-799B-0EC0-098C796CF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1614"/>
              <a:ext cx="204" cy="352"/>
            </a:xfrm>
            <a:custGeom>
              <a:avLst/>
              <a:gdLst>
                <a:gd name="T0" fmla="*/ 76 w 86"/>
                <a:gd name="T1" fmla="*/ 132 h 149"/>
                <a:gd name="T2" fmla="*/ 8 w 86"/>
                <a:gd name="T3" fmla="*/ 16 h 149"/>
                <a:gd name="T4" fmla="*/ 0 w 86"/>
                <a:gd name="T5" fmla="*/ 0 h 149"/>
                <a:gd name="T6" fmla="*/ 55 w 86"/>
                <a:gd name="T7" fmla="*/ 121 h 149"/>
                <a:gd name="T8" fmla="*/ 72 w 86"/>
                <a:gd name="T9" fmla="*/ 144 h 149"/>
                <a:gd name="T10" fmla="*/ 78 w 86"/>
                <a:gd name="T11" fmla="*/ 149 h 149"/>
                <a:gd name="T12" fmla="*/ 85 w 86"/>
                <a:gd name="T13" fmla="*/ 136 h 149"/>
                <a:gd name="T14" fmla="*/ 76 w 86"/>
                <a:gd name="T15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49">
                  <a:moveTo>
                    <a:pt x="76" y="132"/>
                  </a:moveTo>
                  <a:cubicBezTo>
                    <a:pt x="39" y="102"/>
                    <a:pt x="20" y="61"/>
                    <a:pt x="8" y="16"/>
                  </a:cubicBezTo>
                  <a:cubicBezTo>
                    <a:pt x="7" y="10"/>
                    <a:pt x="10" y="2"/>
                    <a:pt x="0" y="0"/>
                  </a:cubicBezTo>
                  <a:cubicBezTo>
                    <a:pt x="6" y="46"/>
                    <a:pt x="25" y="86"/>
                    <a:pt x="55" y="121"/>
                  </a:cubicBezTo>
                  <a:cubicBezTo>
                    <a:pt x="62" y="128"/>
                    <a:pt x="72" y="133"/>
                    <a:pt x="72" y="144"/>
                  </a:cubicBezTo>
                  <a:cubicBezTo>
                    <a:pt x="74" y="146"/>
                    <a:pt x="75" y="149"/>
                    <a:pt x="78" y="149"/>
                  </a:cubicBezTo>
                  <a:cubicBezTo>
                    <a:pt x="84" y="147"/>
                    <a:pt x="86" y="142"/>
                    <a:pt x="85" y="136"/>
                  </a:cubicBezTo>
                  <a:cubicBezTo>
                    <a:pt x="83" y="133"/>
                    <a:pt x="79" y="134"/>
                    <a:pt x="76" y="132"/>
                  </a:cubicBezTo>
                  <a:close/>
                </a:path>
              </a:pathLst>
            </a:custGeom>
            <a:solidFill>
              <a:srgbClr val="555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5DC93C15-D94D-D85B-8FC9-F7CC1990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411"/>
              <a:ext cx="116" cy="154"/>
            </a:xfrm>
            <a:custGeom>
              <a:avLst/>
              <a:gdLst>
                <a:gd name="T0" fmla="*/ 40 w 49"/>
                <a:gd name="T1" fmla="*/ 0 h 65"/>
                <a:gd name="T2" fmla="*/ 24 w 49"/>
                <a:gd name="T3" fmla="*/ 1 h 65"/>
                <a:gd name="T4" fmla="*/ 0 w 49"/>
                <a:gd name="T5" fmla="*/ 16 h 65"/>
                <a:gd name="T6" fmla="*/ 17 w 49"/>
                <a:gd name="T7" fmla="*/ 25 h 65"/>
                <a:gd name="T8" fmla="*/ 32 w 49"/>
                <a:gd name="T9" fmla="*/ 41 h 65"/>
                <a:gd name="T10" fmla="*/ 7 w 49"/>
                <a:gd name="T11" fmla="*/ 40 h 65"/>
                <a:gd name="T12" fmla="*/ 35 w 49"/>
                <a:gd name="T13" fmla="*/ 65 h 65"/>
                <a:gd name="T14" fmla="*/ 37 w 49"/>
                <a:gd name="T15" fmla="*/ 63 h 65"/>
                <a:gd name="T16" fmla="*/ 38 w 49"/>
                <a:gd name="T17" fmla="*/ 43 h 65"/>
                <a:gd name="T18" fmla="*/ 36 w 49"/>
                <a:gd name="T19" fmla="*/ 21 h 65"/>
                <a:gd name="T20" fmla="*/ 13 w 49"/>
                <a:gd name="T21" fmla="*/ 11 h 65"/>
                <a:gd name="T22" fmla="*/ 40 w 49"/>
                <a:gd name="T23" fmla="*/ 4 h 65"/>
                <a:gd name="T24" fmla="*/ 40 w 49"/>
                <a:gd name="T25" fmla="*/ 1 h 65"/>
                <a:gd name="T26" fmla="*/ 40 w 49"/>
                <a:gd name="T2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65">
                  <a:moveTo>
                    <a:pt x="40" y="0"/>
                  </a:moveTo>
                  <a:cubicBezTo>
                    <a:pt x="34" y="0"/>
                    <a:pt x="29" y="0"/>
                    <a:pt x="24" y="1"/>
                  </a:cubicBezTo>
                  <a:cubicBezTo>
                    <a:pt x="16" y="7"/>
                    <a:pt x="4" y="5"/>
                    <a:pt x="0" y="16"/>
                  </a:cubicBezTo>
                  <a:cubicBezTo>
                    <a:pt x="4" y="22"/>
                    <a:pt x="10" y="23"/>
                    <a:pt x="17" y="25"/>
                  </a:cubicBezTo>
                  <a:cubicBezTo>
                    <a:pt x="24" y="28"/>
                    <a:pt x="32" y="30"/>
                    <a:pt x="32" y="41"/>
                  </a:cubicBezTo>
                  <a:cubicBezTo>
                    <a:pt x="23" y="49"/>
                    <a:pt x="15" y="37"/>
                    <a:pt x="7" y="40"/>
                  </a:cubicBezTo>
                  <a:cubicBezTo>
                    <a:pt x="11" y="55"/>
                    <a:pt x="22" y="61"/>
                    <a:pt x="35" y="65"/>
                  </a:cubicBezTo>
                  <a:cubicBezTo>
                    <a:pt x="36" y="64"/>
                    <a:pt x="36" y="64"/>
                    <a:pt x="37" y="63"/>
                  </a:cubicBezTo>
                  <a:cubicBezTo>
                    <a:pt x="35" y="57"/>
                    <a:pt x="21" y="51"/>
                    <a:pt x="38" y="43"/>
                  </a:cubicBezTo>
                  <a:cubicBezTo>
                    <a:pt x="49" y="38"/>
                    <a:pt x="47" y="27"/>
                    <a:pt x="36" y="21"/>
                  </a:cubicBezTo>
                  <a:cubicBezTo>
                    <a:pt x="29" y="18"/>
                    <a:pt x="23" y="15"/>
                    <a:pt x="13" y="11"/>
                  </a:cubicBezTo>
                  <a:cubicBezTo>
                    <a:pt x="24" y="8"/>
                    <a:pt x="32" y="6"/>
                    <a:pt x="40" y="4"/>
                  </a:cubicBezTo>
                  <a:cubicBezTo>
                    <a:pt x="40" y="3"/>
                    <a:pt x="41" y="2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38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A937C63-17CF-A6D0-95EF-DF767A78F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2703"/>
              <a:ext cx="86" cy="277"/>
            </a:xfrm>
            <a:custGeom>
              <a:avLst/>
              <a:gdLst>
                <a:gd name="T0" fmla="*/ 32 w 36"/>
                <a:gd name="T1" fmla="*/ 117 h 117"/>
                <a:gd name="T2" fmla="*/ 36 w 36"/>
                <a:gd name="T3" fmla="*/ 108 h 117"/>
                <a:gd name="T4" fmla="*/ 5 w 36"/>
                <a:gd name="T5" fmla="*/ 0 h 117"/>
                <a:gd name="T6" fmla="*/ 5 w 36"/>
                <a:gd name="T7" fmla="*/ 4 h 117"/>
                <a:gd name="T8" fmla="*/ 5 w 36"/>
                <a:gd name="T9" fmla="*/ 23 h 117"/>
                <a:gd name="T10" fmla="*/ 23 w 36"/>
                <a:gd name="T11" fmla="*/ 103 h 117"/>
                <a:gd name="T12" fmla="*/ 32 w 36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7">
                  <a:moveTo>
                    <a:pt x="32" y="117"/>
                  </a:moveTo>
                  <a:cubicBezTo>
                    <a:pt x="33" y="114"/>
                    <a:pt x="35" y="111"/>
                    <a:pt x="36" y="108"/>
                  </a:cubicBezTo>
                  <a:cubicBezTo>
                    <a:pt x="30" y="71"/>
                    <a:pt x="24" y="33"/>
                    <a:pt x="5" y="0"/>
                  </a:cubicBezTo>
                  <a:cubicBezTo>
                    <a:pt x="5" y="1"/>
                    <a:pt x="5" y="3"/>
                    <a:pt x="5" y="4"/>
                  </a:cubicBezTo>
                  <a:cubicBezTo>
                    <a:pt x="0" y="10"/>
                    <a:pt x="3" y="17"/>
                    <a:pt x="5" y="23"/>
                  </a:cubicBezTo>
                  <a:cubicBezTo>
                    <a:pt x="13" y="49"/>
                    <a:pt x="20" y="76"/>
                    <a:pt x="23" y="103"/>
                  </a:cubicBezTo>
                  <a:cubicBezTo>
                    <a:pt x="24" y="109"/>
                    <a:pt x="25" y="115"/>
                    <a:pt x="32" y="117"/>
                  </a:cubicBezTo>
                  <a:close/>
                </a:path>
              </a:pathLst>
            </a:custGeom>
            <a:solidFill>
              <a:srgbClr val="48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473978A5-5391-AD00-5F36-22DD6353F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970"/>
              <a:ext cx="53" cy="248"/>
            </a:xfrm>
            <a:custGeom>
              <a:avLst/>
              <a:gdLst>
                <a:gd name="T0" fmla="*/ 21 w 22"/>
                <a:gd name="T1" fmla="*/ 105 h 105"/>
                <a:gd name="T2" fmla="*/ 22 w 22"/>
                <a:gd name="T3" fmla="*/ 80 h 105"/>
                <a:gd name="T4" fmla="*/ 6 w 22"/>
                <a:gd name="T5" fmla="*/ 10 h 105"/>
                <a:gd name="T6" fmla="*/ 2 w 22"/>
                <a:gd name="T7" fmla="*/ 0 h 105"/>
                <a:gd name="T8" fmla="*/ 15 w 22"/>
                <a:gd name="T9" fmla="*/ 81 h 105"/>
                <a:gd name="T10" fmla="*/ 15 w 22"/>
                <a:gd name="T11" fmla="*/ 96 h 105"/>
                <a:gd name="T12" fmla="*/ 21 w 22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5">
                  <a:moveTo>
                    <a:pt x="21" y="105"/>
                  </a:moveTo>
                  <a:cubicBezTo>
                    <a:pt x="22" y="97"/>
                    <a:pt x="22" y="89"/>
                    <a:pt x="22" y="80"/>
                  </a:cubicBezTo>
                  <a:cubicBezTo>
                    <a:pt x="13" y="58"/>
                    <a:pt x="11" y="34"/>
                    <a:pt x="6" y="10"/>
                  </a:cubicBezTo>
                  <a:cubicBezTo>
                    <a:pt x="5" y="6"/>
                    <a:pt x="6" y="2"/>
                    <a:pt x="2" y="0"/>
                  </a:cubicBezTo>
                  <a:cubicBezTo>
                    <a:pt x="0" y="28"/>
                    <a:pt x="9" y="54"/>
                    <a:pt x="15" y="81"/>
                  </a:cubicBezTo>
                  <a:cubicBezTo>
                    <a:pt x="16" y="86"/>
                    <a:pt x="20" y="91"/>
                    <a:pt x="15" y="96"/>
                  </a:cubicBezTo>
                  <a:cubicBezTo>
                    <a:pt x="14" y="101"/>
                    <a:pt x="18" y="103"/>
                    <a:pt x="21" y="105"/>
                  </a:cubicBezTo>
                  <a:close/>
                </a:path>
              </a:pathLst>
            </a:custGeom>
            <a:solidFill>
              <a:srgbClr val="9B7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5EA29C58-663B-58A2-E3B5-FC3C783CA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" y="354"/>
              <a:ext cx="121" cy="66"/>
            </a:xfrm>
            <a:custGeom>
              <a:avLst/>
              <a:gdLst>
                <a:gd name="T0" fmla="*/ 17 w 51"/>
                <a:gd name="T1" fmla="*/ 24 h 28"/>
                <a:gd name="T2" fmla="*/ 17 w 51"/>
                <a:gd name="T3" fmla="*/ 28 h 28"/>
                <a:gd name="T4" fmla="*/ 37 w 51"/>
                <a:gd name="T5" fmla="*/ 22 h 28"/>
                <a:gd name="T6" fmla="*/ 49 w 51"/>
                <a:gd name="T7" fmla="*/ 12 h 28"/>
                <a:gd name="T8" fmla="*/ 37 w 51"/>
                <a:gd name="T9" fmla="*/ 5 h 28"/>
                <a:gd name="T10" fmla="*/ 0 w 51"/>
                <a:gd name="T11" fmla="*/ 8 h 28"/>
                <a:gd name="T12" fmla="*/ 43 w 51"/>
                <a:gd name="T13" fmla="*/ 14 h 28"/>
                <a:gd name="T14" fmla="*/ 17 w 51"/>
                <a:gd name="T1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8">
                  <a:moveTo>
                    <a:pt x="17" y="24"/>
                  </a:moveTo>
                  <a:cubicBezTo>
                    <a:pt x="17" y="25"/>
                    <a:pt x="17" y="26"/>
                    <a:pt x="17" y="28"/>
                  </a:cubicBezTo>
                  <a:cubicBezTo>
                    <a:pt x="24" y="26"/>
                    <a:pt x="31" y="25"/>
                    <a:pt x="37" y="22"/>
                  </a:cubicBezTo>
                  <a:cubicBezTo>
                    <a:pt x="43" y="21"/>
                    <a:pt x="51" y="20"/>
                    <a:pt x="49" y="12"/>
                  </a:cubicBezTo>
                  <a:cubicBezTo>
                    <a:pt x="48" y="6"/>
                    <a:pt x="41" y="4"/>
                    <a:pt x="37" y="5"/>
                  </a:cubicBezTo>
                  <a:cubicBezTo>
                    <a:pt x="25" y="5"/>
                    <a:pt x="12" y="0"/>
                    <a:pt x="0" y="8"/>
                  </a:cubicBezTo>
                  <a:cubicBezTo>
                    <a:pt x="14" y="13"/>
                    <a:pt x="29" y="4"/>
                    <a:pt x="43" y="14"/>
                  </a:cubicBezTo>
                  <a:cubicBezTo>
                    <a:pt x="34" y="18"/>
                    <a:pt x="25" y="21"/>
                    <a:pt x="17" y="24"/>
                  </a:cubicBezTo>
                  <a:close/>
                </a:path>
              </a:pathLst>
            </a:custGeom>
            <a:solidFill>
              <a:srgbClr val="423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FDDF3442-B270-1F8A-0BC1-8469C879F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2044"/>
              <a:ext cx="47" cy="131"/>
            </a:xfrm>
            <a:custGeom>
              <a:avLst/>
              <a:gdLst>
                <a:gd name="T0" fmla="*/ 0 w 20"/>
                <a:gd name="T1" fmla="*/ 50 h 55"/>
                <a:gd name="T2" fmla="*/ 4 w 20"/>
                <a:gd name="T3" fmla="*/ 55 h 55"/>
                <a:gd name="T4" fmla="*/ 10 w 20"/>
                <a:gd name="T5" fmla="*/ 1 h 55"/>
                <a:gd name="T6" fmla="*/ 3 w 20"/>
                <a:gd name="T7" fmla="*/ 2 h 55"/>
                <a:gd name="T8" fmla="*/ 0 w 20"/>
                <a:gd name="T9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5">
                  <a:moveTo>
                    <a:pt x="0" y="50"/>
                  </a:moveTo>
                  <a:cubicBezTo>
                    <a:pt x="1" y="52"/>
                    <a:pt x="2" y="53"/>
                    <a:pt x="4" y="55"/>
                  </a:cubicBezTo>
                  <a:cubicBezTo>
                    <a:pt x="18" y="41"/>
                    <a:pt x="20" y="20"/>
                    <a:pt x="10" y="1"/>
                  </a:cubicBezTo>
                  <a:cubicBezTo>
                    <a:pt x="8" y="0"/>
                    <a:pt x="5" y="0"/>
                    <a:pt x="3" y="2"/>
                  </a:cubicBezTo>
                  <a:cubicBezTo>
                    <a:pt x="4" y="18"/>
                    <a:pt x="4" y="34"/>
                    <a:pt x="0" y="50"/>
                  </a:cubicBezTo>
                  <a:close/>
                </a:path>
              </a:pathLst>
            </a:custGeom>
            <a:solidFill>
              <a:srgbClr val="736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B461F775-E451-37EC-9F70-FD7ABF31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3122"/>
              <a:ext cx="190" cy="42"/>
            </a:xfrm>
            <a:custGeom>
              <a:avLst/>
              <a:gdLst>
                <a:gd name="T0" fmla="*/ 31 w 80"/>
                <a:gd name="T1" fmla="*/ 15 h 18"/>
                <a:gd name="T2" fmla="*/ 80 w 80"/>
                <a:gd name="T3" fmla="*/ 11 h 18"/>
                <a:gd name="T4" fmla="*/ 9 w 80"/>
                <a:gd name="T5" fmla="*/ 10 h 18"/>
                <a:gd name="T6" fmla="*/ 0 w 80"/>
                <a:gd name="T7" fmla="*/ 14 h 18"/>
                <a:gd name="T8" fmla="*/ 31 w 80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8">
                  <a:moveTo>
                    <a:pt x="31" y="15"/>
                  </a:moveTo>
                  <a:cubicBezTo>
                    <a:pt x="47" y="11"/>
                    <a:pt x="64" y="18"/>
                    <a:pt x="80" y="11"/>
                  </a:cubicBezTo>
                  <a:cubicBezTo>
                    <a:pt x="56" y="0"/>
                    <a:pt x="33" y="2"/>
                    <a:pt x="9" y="10"/>
                  </a:cubicBezTo>
                  <a:cubicBezTo>
                    <a:pt x="6" y="12"/>
                    <a:pt x="3" y="13"/>
                    <a:pt x="0" y="14"/>
                  </a:cubicBezTo>
                  <a:cubicBezTo>
                    <a:pt x="10" y="15"/>
                    <a:pt x="20" y="15"/>
                    <a:pt x="31" y="15"/>
                  </a:cubicBezTo>
                  <a:close/>
                </a:path>
              </a:pathLst>
            </a:custGeom>
            <a:solidFill>
              <a:srgbClr val="271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FDBF76D0-2DFC-1E96-43FA-3C5B8B862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" y="1954"/>
              <a:ext cx="28" cy="95"/>
            </a:xfrm>
            <a:custGeom>
              <a:avLst/>
              <a:gdLst>
                <a:gd name="T0" fmla="*/ 0 w 12"/>
                <a:gd name="T1" fmla="*/ 40 h 40"/>
                <a:gd name="T2" fmla="*/ 2 w 12"/>
                <a:gd name="T3" fmla="*/ 40 h 40"/>
                <a:gd name="T4" fmla="*/ 4 w 12"/>
                <a:gd name="T5" fmla="*/ 40 h 40"/>
                <a:gd name="T6" fmla="*/ 8 w 12"/>
                <a:gd name="T7" fmla="*/ 10 h 40"/>
                <a:gd name="T8" fmla="*/ 4 w 12"/>
                <a:gd name="T9" fmla="*/ 5 h 40"/>
                <a:gd name="T10" fmla="*/ 0 w 12"/>
                <a:gd name="T11" fmla="*/ 0 h 40"/>
                <a:gd name="T12" fmla="*/ 0 w 1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">
                  <a:moveTo>
                    <a:pt x="0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2" y="31"/>
                    <a:pt x="9" y="21"/>
                    <a:pt x="8" y="10"/>
                  </a:cubicBezTo>
                  <a:cubicBezTo>
                    <a:pt x="7" y="8"/>
                    <a:pt x="6" y="6"/>
                    <a:pt x="4" y="5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0" y="13"/>
                    <a:pt x="0" y="27"/>
                    <a:pt x="0" y="40"/>
                  </a:cubicBezTo>
                  <a:close/>
                </a:path>
              </a:pathLst>
            </a:custGeom>
            <a:solidFill>
              <a:srgbClr val="180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6FFEDF2F-F5AD-3711-B3F2-176014645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" y="380"/>
              <a:ext cx="66" cy="24"/>
            </a:xfrm>
            <a:custGeom>
              <a:avLst/>
              <a:gdLst>
                <a:gd name="T0" fmla="*/ 4 w 28"/>
                <a:gd name="T1" fmla="*/ 10 h 10"/>
                <a:gd name="T2" fmla="*/ 28 w 28"/>
                <a:gd name="T3" fmla="*/ 1 h 10"/>
                <a:gd name="T4" fmla="*/ 12 w 28"/>
                <a:gd name="T5" fmla="*/ 1 h 10"/>
                <a:gd name="T6" fmla="*/ 4 w 28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0">
                  <a:moveTo>
                    <a:pt x="4" y="10"/>
                  </a:moveTo>
                  <a:cubicBezTo>
                    <a:pt x="12" y="8"/>
                    <a:pt x="21" y="7"/>
                    <a:pt x="28" y="1"/>
                  </a:cubicBezTo>
                  <a:cubicBezTo>
                    <a:pt x="22" y="1"/>
                    <a:pt x="17" y="1"/>
                    <a:pt x="12" y="1"/>
                  </a:cubicBezTo>
                  <a:cubicBezTo>
                    <a:pt x="8" y="3"/>
                    <a:pt x="0" y="0"/>
                    <a:pt x="4" y="10"/>
                  </a:cubicBezTo>
                  <a:close/>
                </a:path>
              </a:pathLst>
            </a:custGeom>
            <a:solidFill>
              <a:srgbClr val="291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3586BD1B-BC85-6ADB-5F57-D6A72B9A9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958"/>
              <a:ext cx="1649" cy="1347"/>
            </a:xfrm>
            <a:custGeom>
              <a:avLst/>
              <a:gdLst>
                <a:gd name="T0" fmla="*/ 75 w 696"/>
                <a:gd name="T1" fmla="*/ 409 h 569"/>
                <a:gd name="T2" fmla="*/ 84 w 696"/>
                <a:gd name="T3" fmla="*/ 413 h 569"/>
                <a:gd name="T4" fmla="*/ 91 w 696"/>
                <a:gd name="T5" fmla="*/ 418 h 569"/>
                <a:gd name="T6" fmla="*/ 117 w 696"/>
                <a:gd name="T7" fmla="*/ 451 h 569"/>
                <a:gd name="T8" fmla="*/ 177 w 696"/>
                <a:gd name="T9" fmla="*/ 493 h 569"/>
                <a:gd name="T10" fmla="*/ 196 w 696"/>
                <a:gd name="T11" fmla="*/ 501 h 569"/>
                <a:gd name="T12" fmla="*/ 209 w 696"/>
                <a:gd name="T13" fmla="*/ 502 h 569"/>
                <a:gd name="T14" fmla="*/ 267 w 696"/>
                <a:gd name="T15" fmla="*/ 504 h 569"/>
                <a:gd name="T16" fmla="*/ 280 w 696"/>
                <a:gd name="T17" fmla="*/ 519 h 569"/>
                <a:gd name="T18" fmla="*/ 279 w 696"/>
                <a:gd name="T19" fmla="*/ 524 h 569"/>
                <a:gd name="T20" fmla="*/ 267 w 696"/>
                <a:gd name="T21" fmla="*/ 534 h 569"/>
                <a:gd name="T22" fmla="*/ 266 w 696"/>
                <a:gd name="T23" fmla="*/ 557 h 569"/>
                <a:gd name="T24" fmla="*/ 318 w 696"/>
                <a:gd name="T25" fmla="*/ 553 h 569"/>
                <a:gd name="T26" fmla="*/ 332 w 696"/>
                <a:gd name="T27" fmla="*/ 530 h 569"/>
                <a:gd name="T28" fmla="*/ 359 w 696"/>
                <a:gd name="T29" fmla="*/ 526 h 569"/>
                <a:gd name="T30" fmla="*/ 413 w 696"/>
                <a:gd name="T31" fmla="*/ 508 h 569"/>
                <a:gd name="T32" fmla="*/ 522 w 696"/>
                <a:gd name="T33" fmla="*/ 442 h 569"/>
                <a:gd name="T34" fmla="*/ 535 w 696"/>
                <a:gd name="T35" fmla="*/ 436 h 569"/>
                <a:gd name="T36" fmla="*/ 611 w 696"/>
                <a:gd name="T37" fmla="*/ 463 h 569"/>
                <a:gd name="T38" fmla="*/ 693 w 696"/>
                <a:gd name="T39" fmla="*/ 385 h 569"/>
                <a:gd name="T40" fmla="*/ 647 w 696"/>
                <a:gd name="T41" fmla="*/ 314 h 569"/>
                <a:gd name="T42" fmla="*/ 615 w 696"/>
                <a:gd name="T43" fmla="*/ 316 h 569"/>
                <a:gd name="T44" fmla="*/ 555 w 696"/>
                <a:gd name="T45" fmla="*/ 328 h 569"/>
                <a:gd name="T46" fmla="*/ 568 w 696"/>
                <a:gd name="T47" fmla="*/ 309 h 569"/>
                <a:gd name="T48" fmla="*/ 563 w 696"/>
                <a:gd name="T49" fmla="*/ 303 h 569"/>
                <a:gd name="T50" fmla="*/ 561 w 696"/>
                <a:gd name="T51" fmla="*/ 298 h 569"/>
                <a:gd name="T52" fmla="*/ 529 w 696"/>
                <a:gd name="T53" fmla="*/ 193 h 569"/>
                <a:gd name="T54" fmla="*/ 524 w 696"/>
                <a:gd name="T55" fmla="*/ 112 h 569"/>
                <a:gd name="T56" fmla="*/ 500 w 696"/>
                <a:gd name="T57" fmla="*/ 95 h 569"/>
                <a:gd name="T58" fmla="*/ 398 w 696"/>
                <a:gd name="T59" fmla="*/ 129 h 569"/>
                <a:gd name="T60" fmla="*/ 373 w 696"/>
                <a:gd name="T61" fmla="*/ 130 h 569"/>
                <a:gd name="T62" fmla="*/ 382 w 696"/>
                <a:gd name="T63" fmla="*/ 120 h 569"/>
                <a:gd name="T64" fmla="*/ 387 w 696"/>
                <a:gd name="T65" fmla="*/ 117 h 569"/>
                <a:gd name="T66" fmla="*/ 418 w 696"/>
                <a:gd name="T67" fmla="*/ 92 h 569"/>
                <a:gd name="T68" fmla="*/ 458 w 696"/>
                <a:gd name="T69" fmla="*/ 56 h 569"/>
                <a:gd name="T70" fmla="*/ 462 w 696"/>
                <a:gd name="T71" fmla="*/ 46 h 569"/>
                <a:gd name="T72" fmla="*/ 450 w 696"/>
                <a:gd name="T73" fmla="*/ 46 h 569"/>
                <a:gd name="T74" fmla="*/ 405 w 696"/>
                <a:gd name="T75" fmla="*/ 74 h 569"/>
                <a:gd name="T76" fmla="*/ 352 w 696"/>
                <a:gd name="T77" fmla="*/ 106 h 569"/>
                <a:gd name="T78" fmla="*/ 345 w 696"/>
                <a:gd name="T79" fmla="*/ 97 h 569"/>
                <a:gd name="T80" fmla="*/ 347 w 696"/>
                <a:gd name="T81" fmla="*/ 93 h 569"/>
                <a:gd name="T82" fmla="*/ 400 w 696"/>
                <a:gd name="T83" fmla="*/ 34 h 569"/>
                <a:gd name="T84" fmla="*/ 416 w 696"/>
                <a:gd name="T85" fmla="*/ 6 h 569"/>
                <a:gd name="T86" fmla="*/ 398 w 696"/>
                <a:gd name="T87" fmla="*/ 9 h 569"/>
                <a:gd name="T88" fmla="*/ 216 w 696"/>
                <a:gd name="T89" fmla="*/ 89 h 569"/>
                <a:gd name="T90" fmla="*/ 112 w 696"/>
                <a:gd name="T91" fmla="*/ 85 h 569"/>
                <a:gd name="T92" fmla="*/ 67 w 696"/>
                <a:gd name="T93" fmla="*/ 93 h 569"/>
                <a:gd name="T94" fmla="*/ 7 w 696"/>
                <a:gd name="T95" fmla="*/ 117 h 569"/>
                <a:gd name="T96" fmla="*/ 0 w 696"/>
                <a:gd name="T97" fmla="*/ 213 h 569"/>
                <a:gd name="T98" fmla="*/ 15 w 696"/>
                <a:gd name="T99" fmla="*/ 268 h 569"/>
                <a:gd name="T100" fmla="*/ 35 w 696"/>
                <a:gd name="T101" fmla="*/ 337 h 569"/>
                <a:gd name="T102" fmla="*/ 85 w 696"/>
                <a:gd name="T103" fmla="*/ 381 h 569"/>
                <a:gd name="T104" fmla="*/ 75 w 696"/>
                <a:gd name="T105" fmla="*/ 401 h 569"/>
                <a:gd name="T106" fmla="*/ 75 w 696"/>
                <a:gd name="T107" fmla="*/ 40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6" h="569">
                  <a:moveTo>
                    <a:pt x="75" y="409"/>
                  </a:moveTo>
                  <a:cubicBezTo>
                    <a:pt x="77" y="413"/>
                    <a:pt x="81" y="412"/>
                    <a:pt x="84" y="413"/>
                  </a:cubicBezTo>
                  <a:cubicBezTo>
                    <a:pt x="86" y="415"/>
                    <a:pt x="88" y="417"/>
                    <a:pt x="91" y="418"/>
                  </a:cubicBezTo>
                  <a:cubicBezTo>
                    <a:pt x="107" y="423"/>
                    <a:pt x="105" y="442"/>
                    <a:pt x="117" y="451"/>
                  </a:cubicBezTo>
                  <a:cubicBezTo>
                    <a:pt x="141" y="459"/>
                    <a:pt x="158" y="477"/>
                    <a:pt x="177" y="493"/>
                  </a:cubicBezTo>
                  <a:cubicBezTo>
                    <a:pt x="182" y="498"/>
                    <a:pt x="190" y="498"/>
                    <a:pt x="196" y="501"/>
                  </a:cubicBezTo>
                  <a:cubicBezTo>
                    <a:pt x="200" y="502"/>
                    <a:pt x="204" y="502"/>
                    <a:pt x="209" y="502"/>
                  </a:cubicBezTo>
                  <a:cubicBezTo>
                    <a:pt x="228" y="503"/>
                    <a:pt x="248" y="501"/>
                    <a:pt x="267" y="504"/>
                  </a:cubicBezTo>
                  <a:cubicBezTo>
                    <a:pt x="274" y="507"/>
                    <a:pt x="282" y="509"/>
                    <a:pt x="280" y="519"/>
                  </a:cubicBezTo>
                  <a:cubicBezTo>
                    <a:pt x="280" y="521"/>
                    <a:pt x="280" y="523"/>
                    <a:pt x="279" y="524"/>
                  </a:cubicBezTo>
                  <a:cubicBezTo>
                    <a:pt x="277" y="529"/>
                    <a:pt x="272" y="531"/>
                    <a:pt x="267" y="534"/>
                  </a:cubicBezTo>
                  <a:cubicBezTo>
                    <a:pt x="254" y="541"/>
                    <a:pt x="255" y="549"/>
                    <a:pt x="266" y="557"/>
                  </a:cubicBezTo>
                  <a:cubicBezTo>
                    <a:pt x="285" y="569"/>
                    <a:pt x="302" y="567"/>
                    <a:pt x="318" y="553"/>
                  </a:cubicBezTo>
                  <a:cubicBezTo>
                    <a:pt x="313" y="539"/>
                    <a:pt x="330" y="539"/>
                    <a:pt x="332" y="530"/>
                  </a:cubicBezTo>
                  <a:cubicBezTo>
                    <a:pt x="341" y="527"/>
                    <a:pt x="351" y="531"/>
                    <a:pt x="359" y="526"/>
                  </a:cubicBezTo>
                  <a:cubicBezTo>
                    <a:pt x="376" y="518"/>
                    <a:pt x="395" y="515"/>
                    <a:pt x="413" y="508"/>
                  </a:cubicBezTo>
                  <a:cubicBezTo>
                    <a:pt x="452" y="491"/>
                    <a:pt x="489" y="470"/>
                    <a:pt x="522" y="442"/>
                  </a:cubicBezTo>
                  <a:cubicBezTo>
                    <a:pt x="525" y="439"/>
                    <a:pt x="528" y="433"/>
                    <a:pt x="535" y="436"/>
                  </a:cubicBezTo>
                  <a:cubicBezTo>
                    <a:pt x="547" y="463"/>
                    <a:pt x="575" y="474"/>
                    <a:pt x="611" y="463"/>
                  </a:cubicBezTo>
                  <a:cubicBezTo>
                    <a:pt x="652" y="451"/>
                    <a:pt x="677" y="423"/>
                    <a:pt x="693" y="385"/>
                  </a:cubicBezTo>
                  <a:cubicBezTo>
                    <a:pt x="696" y="344"/>
                    <a:pt x="681" y="323"/>
                    <a:pt x="647" y="314"/>
                  </a:cubicBezTo>
                  <a:cubicBezTo>
                    <a:pt x="636" y="311"/>
                    <a:pt x="626" y="318"/>
                    <a:pt x="615" y="316"/>
                  </a:cubicBezTo>
                  <a:cubicBezTo>
                    <a:pt x="594" y="312"/>
                    <a:pt x="576" y="325"/>
                    <a:pt x="555" y="328"/>
                  </a:cubicBezTo>
                  <a:cubicBezTo>
                    <a:pt x="556" y="320"/>
                    <a:pt x="568" y="319"/>
                    <a:pt x="568" y="309"/>
                  </a:cubicBezTo>
                  <a:cubicBezTo>
                    <a:pt x="568" y="306"/>
                    <a:pt x="566" y="303"/>
                    <a:pt x="563" y="303"/>
                  </a:cubicBezTo>
                  <a:cubicBezTo>
                    <a:pt x="556" y="303"/>
                    <a:pt x="560" y="300"/>
                    <a:pt x="561" y="298"/>
                  </a:cubicBezTo>
                  <a:cubicBezTo>
                    <a:pt x="550" y="263"/>
                    <a:pt x="535" y="230"/>
                    <a:pt x="529" y="193"/>
                  </a:cubicBezTo>
                  <a:cubicBezTo>
                    <a:pt x="524" y="166"/>
                    <a:pt x="524" y="139"/>
                    <a:pt x="524" y="112"/>
                  </a:cubicBezTo>
                  <a:cubicBezTo>
                    <a:pt x="525" y="88"/>
                    <a:pt x="520" y="85"/>
                    <a:pt x="500" y="95"/>
                  </a:cubicBezTo>
                  <a:cubicBezTo>
                    <a:pt x="468" y="111"/>
                    <a:pt x="433" y="122"/>
                    <a:pt x="398" y="129"/>
                  </a:cubicBezTo>
                  <a:cubicBezTo>
                    <a:pt x="390" y="131"/>
                    <a:pt x="381" y="133"/>
                    <a:pt x="373" y="130"/>
                  </a:cubicBezTo>
                  <a:cubicBezTo>
                    <a:pt x="374" y="124"/>
                    <a:pt x="379" y="123"/>
                    <a:pt x="382" y="120"/>
                  </a:cubicBezTo>
                  <a:cubicBezTo>
                    <a:pt x="384" y="119"/>
                    <a:pt x="385" y="118"/>
                    <a:pt x="387" y="117"/>
                  </a:cubicBezTo>
                  <a:cubicBezTo>
                    <a:pt x="396" y="108"/>
                    <a:pt x="408" y="101"/>
                    <a:pt x="418" y="92"/>
                  </a:cubicBezTo>
                  <a:cubicBezTo>
                    <a:pt x="430" y="78"/>
                    <a:pt x="446" y="70"/>
                    <a:pt x="458" y="56"/>
                  </a:cubicBezTo>
                  <a:cubicBezTo>
                    <a:pt x="460" y="53"/>
                    <a:pt x="465" y="51"/>
                    <a:pt x="462" y="46"/>
                  </a:cubicBezTo>
                  <a:cubicBezTo>
                    <a:pt x="459" y="41"/>
                    <a:pt x="454" y="43"/>
                    <a:pt x="450" y="46"/>
                  </a:cubicBezTo>
                  <a:cubicBezTo>
                    <a:pt x="435" y="55"/>
                    <a:pt x="420" y="64"/>
                    <a:pt x="405" y="74"/>
                  </a:cubicBezTo>
                  <a:cubicBezTo>
                    <a:pt x="389" y="87"/>
                    <a:pt x="372" y="99"/>
                    <a:pt x="352" y="106"/>
                  </a:cubicBezTo>
                  <a:cubicBezTo>
                    <a:pt x="340" y="111"/>
                    <a:pt x="344" y="103"/>
                    <a:pt x="345" y="97"/>
                  </a:cubicBezTo>
                  <a:cubicBezTo>
                    <a:pt x="346" y="96"/>
                    <a:pt x="346" y="94"/>
                    <a:pt x="347" y="93"/>
                  </a:cubicBezTo>
                  <a:cubicBezTo>
                    <a:pt x="363" y="72"/>
                    <a:pt x="384" y="55"/>
                    <a:pt x="400" y="34"/>
                  </a:cubicBezTo>
                  <a:cubicBezTo>
                    <a:pt x="406" y="25"/>
                    <a:pt x="418" y="20"/>
                    <a:pt x="416" y="6"/>
                  </a:cubicBezTo>
                  <a:cubicBezTo>
                    <a:pt x="408" y="0"/>
                    <a:pt x="403" y="5"/>
                    <a:pt x="398" y="9"/>
                  </a:cubicBezTo>
                  <a:cubicBezTo>
                    <a:pt x="346" y="56"/>
                    <a:pt x="283" y="77"/>
                    <a:pt x="216" y="89"/>
                  </a:cubicBezTo>
                  <a:cubicBezTo>
                    <a:pt x="182" y="96"/>
                    <a:pt x="146" y="94"/>
                    <a:pt x="112" y="85"/>
                  </a:cubicBezTo>
                  <a:cubicBezTo>
                    <a:pt x="95" y="80"/>
                    <a:pt x="81" y="81"/>
                    <a:pt x="67" y="93"/>
                  </a:cubicBezTo>
                  <a:cubicBezTo>
                    <a:pt x="50" y="108"/>
                    <a:pt x="27" y="109"/>
                    <a:pt x="7" y="117"/>
                  </a:cubicBezTo>
                  <a:cubicBezTo>
                    <a:pt x="1" y="149"/>
                    <a:pt x="3" y="181"/>
                    <a:pt x="0" y="213"/>
                  </a:cubicBezTo>
                  <a:cubicBezTo>
                    <a:pt x="12" y="229"/>
                    <a:pt x="10" y="249"/>
                    <a:pt x="15" y="268"/>
                  </a:cubicBezTo>
                  <a:cubicBezTo>
                    <a:pt x="20" y="291"/>
                    <a:pt x="24" y="315"/>
                    <a:pt x="35" y="337"/>
                  </a:cubicBezTo>
                  <a:cubicBezTo>
                    <a:pt x="53" y="338"/>
                    <a:pt x="82" y="363"/>
                    <a:pt x="85" y="381"/>
                  </a:cubicBezTo>
                  <a:cubicBezTo>
                    <a:pt x="87" y="390"/>
                    <a:pt x="81" y="395"/>
                    <a:pt x="75" y="401"/>
                  </a:cubicBezTo>
                  <a:cubicBezTo>
                    <a:pt x="75" y="403"/>
                    <a:pt x="79" y="406"/>
                    <a:pt x="75" y="409"/>
                  </a:cubicBezTo>
                  <a:close/>
                </a:path>
              </a:pathLst>
            </a:custGeom>
            <a:solidFill>
              <a:srgbClr val="FCD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F0756B94-D3C9-DF0D-C629-D75DF2921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891"/>
              <a:ext cx="1026" cy="351"/>
            </a:xfrm>
            <a:custGeom>
              <a:avLst/>
              <a:gdLst>
                <a:gd name="T0" fmla="*/ 1 w 433"/>
                <a:gd name="T1" fmla="*/ 145 h 148"/>
                <a:gd name="T2" fmla="*/ 71 w 433"/>
                <a:gd name="T3" fmla="*/ 121 h 148"/>
                <a:gd name="T4" fmla="*/ 96 w 433"/>
                <a:gd name="T5" fmla="*/ 116 h 148"/>
                <a:gd name="T6" fmla="*/ 306 w 433"/>
                <a:gd name="T7" fmla="*/ 95 h 148"/>
                <a:gd name="T8" fmla="*/ 398 w 433"/>
                <a:gd name="T9" fmla="*/ 38 h 148"/>
                <a:gd name="T10" fmla="*/ 409 w 433"/>
                <a:gd name="T11" fmla="*/ 37 h 148"/>
                <a:gd name="T12" fmla="*/ 432 w 433"/>
                <a:gd name="T13" fmla="*/ 0 h 148"/>
                <a:gd name="T14" fmla="*/ 401 w 433"/>
                <a:gd name="T15" fmla="*/ 21 h 148"/>
                <a:gd name="T16" fmla="*/ 213 w 433"/>
                <a:gd name="T17" fmla="*/ 102 h 148"/>
                <a:gd name="T18" fmla="*/ 79 w 433"/>
                <a:gd name="T19" fmla="*/ 95 h 148"/>
                <a:gd name="T20" fmla="*/ 60 w 433"/>
                <a:gd name="T21" fmla="*/ 96 h 148"/>
                <a:gd name="T22" fmla="*/ 9 w 433"/>
                <a:gd name="T23" fmla="*/ 130 h 148"/>
                <a:gd name="T24" fmla="*/ 5 w 433"/>
                <a:gd name="T25" fmla="*/ 133 h 148"/>
                <a:gd name="T26" fmla="*/ 1 w 433"/>
                <a:gd name="T27" fmla="*/ 14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3" h="148">
                  <a:moveTo>
                    <a:pt x="1" y="145"/>
                  </a:moveTo>
                  <a:cubicBezTo>
                    <a:pt x="28" y="148"/>
                    <a:pt x="50" y="136"/>
                    <a:pt x="71" y="121"/>
                  </a:cubicBezTo>
                  <a:cubicBezTo>
                    <a:pt x="79" y="114"/>
                    <a:pt x="86" y="113"/>
                    <a:pt x="96" y="116"/>
                  </a:cubicBezTo>
                  <a:cubicBezTo>
                    <a:pt x="168" y="136"/>
                    <a:pt x="238" y="123"/>
                    <a:pt x="306" y="95"/>
                  </a:cubicBezTo>
                  <a:cubicBezTo>
                    <a:pt x="341" y="82"/>
                    <a:pt x="370" y="62"/>
                    <a:pt x="398" y="38"/>
                  </a:cubicBezTo>
                  <a:cubicBezTo>
                    <a:pt x="401" y="35"/>
                    <a:pt x="404" y="31"/>
                    <a:pt x="409" y="37"/>
                  </a:cubicBezTo>
                  <a:cubicBezTo>
                    <a:pt x="423" y="29"/>
                    <a:pt x="433" y="18"/>
                    <a:pt x="432" y="0"/>
                  </a:cubicBezTo>
                  <a:cubicBezTo>
                    <a:pt x="418" y="2"/>
                    <a:pt x="411" y="14"/>
                    <a:pt x="401" y="21"/>
                  </a:cubicBezTo>
                  <a:cubicBezTo>
                    <a:pt x="344" y="62"/>
                    <a:pt x="282" y="91"/>
                    <a:pt x="213" y="102"/>
                  </a:cubicBezTo>
                  <a:cubicBezTo>
                    <a:pt x="168" y="109"/>
                    <a:pt x="123" y="110"/>
                    <a:pt x="79" y="95"/>
                  </a:cubicBezTo>
                  <a:cubicBezTo>
                    <a:pt x="73" y="93"/>
                    <a:pt x="66" y="92"/>
                    <a:pt x="60" y="96"/>
                  </a:cubicBezTo>
                  <a:cubicBezTo>
                    <a:pt x="45" y="110"/>
                    <a:pt x="26" y="119"/>
                    <a:pt x="9" y="130"/>
                  </a:cubicBezTo>
                  <a:cubicBezTo>
                    <a:pt x="8" y="131"/>
                    <a:pt x="6" y="132"/>
                    <a:pt x="5" y="133"/>
                  </a:cubicBezTo>
                  <a:cubicBezTo>
                    <a:pt x="0" y="136"/>
                    <a:pt x="0" y="140"/>
                    <a:pt x="1" y="145"/>
                  </a:cubicBezTo>
                  <a:close/>
                </a:path>
              </a:pathLst>
            </a:custGeom>
            <a:solidFill>
              <a:srgbClr val="D2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D601DDE3-90E9-E046-9AFB-031309598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1019"/>
              <a:ext cx="133" cy="696"/>
            </a:xfrm>
            <a:custGeom>
              <a:avLst/>
              <a:gdLst>
                <a:gd name="T0" fmla="*/ 11 w 56"/>
                <a:gd name="T1" fmla="*/ 274 h 294"/>
                <a:gd name="T2" fmla="*/ 21 w 56"/>
                <a:gd name="T3" fmla="*/ 283 h 294"/>
                <a:gd name="T4" fmla="*/ 33 w 56"/>
                <a:gd name="T5" fmla="*/ 288 h 294"/>
                <a:gd name="T6" fmla="*/ 50 w 56"/>
                <a:gd name="T7" fmla="*/ 246 h 294"/>
                <a:gd name="T8" fmla="*/ 43 w 56"/>
                <a:gd name="T9" fmla="*/ 193 h 294"/>
                <a:gd name="T10" fmla="*/ 30 w 56"/>
                <a:gd name="T11" fmla="*/ 146 h 294"/>
                <a:gd name="T12" fmla="*/ 32 w 56"/>
                <a:gd name="T13" fmla="*/ 135 h 294"/>
                <a:gd name="T14" fmla="*/ 49 w 56"/>
                <a:gd name="T15" fmla="*/ 28 h 294"/>
                <a:gd name="T16" fmla="*/ 47 w 56"/>
                <a:gd name="T17" fmla="*/ 19 h 294"/>
                <a:gd name="T18" fmla="*/ 28 w 56"/>
                <a:gd name="T19" fmla="*/ 3 h 294"/>
                <a:gd name="T20" fmla="*/ 11 w 56"/>
                <a:gd name="T21" fmla="*/ 29 h 294"/>
                <a:gd name="T22" fmla="*/ 9 w 56"/>
                <a:gd name="T23" fmla="*/ 143 h 294"/>
                <a:gd name="T24" fmla="*/ 25 w 56"/>
                <a:gd name="T25" fmla="*/ 216 h 294"/>
                <a:gd name="T26" fmla="*/ 22 w 56"/>
                <a:gd name="T27" fmla="*/ 227 h 294"/>
                <a:gd name="T28" fmla="*/ 17 w 56"/>
                <a:gd name="T29" fmla="*/ 249 h 294"/>
                <a:gd name="T30" fmla="*/ 11 w 56"/>
                <a:gd name="T31" fmla="*/ 27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294">
                  <a:moveTo>
                    <a:pt x="11" y="274"/>
                  </a:moveTo>
                  <a:cubicBezTo>
                    <a:pt x="9" y="283"/>
                    <a:pt x="21" y="277"/>
                    <a:pt x="21" y="283"/>
                  </a:cubicBezTo>
                  <a:cubicBezTo>
                    <a:pt x="24" y="286"/>
                    <a:pt x="26" y="294"/>
                    <a:pt x="33" y="288"/>
                  </a:cubicBezTo>
                  <a:cubicBezTo>
                    <a:pt x="45" y="276"/>
                    <a:pt x="56" y="265"/>
                    <a:pt x="50" y="246"/>
                  </a:cubicBezTo>
                  <a:cubicBezTo>
                    <a:pt x="44" y="229"/>
                    <a:pt x="41" y="212"/>
                    <a:pt x="43" y="193"/>
                  </a:cubicBezTo>
                  <a:cubicBezTo>
                    <a:pt x="46" y="176"/>
                    <a:pt x="29" y="163"/>
                    <a:pt x="30" y="146"/>
                  </a:cubicBezTo>
                  <a:cubicBezTo>
                    <a:pt x="31" y="142"/>
                    <a:pt x="27" y="138"/>
                    <a:pt x="32" y="135"/>
                  </a:cubicBezTo>
                  <a:cubicBezTo>
                    <a:pt x="43" y="100"/>
                    <a:pt x="40" y="63"/>
                    <a:pt x="49" y="28"/>
                  </a:cubicBezTo>
                  <a:cubicBezTo>
                    <a:pt x="50" y="25"/>
                    <a:pt x="49" y="22"/>
                    <a:pt x="47" y="19"/>
                  </a:cubicBezTo>
                  <a:cubicBezTo>
                    <a:pt x="39" y="17"/>
                    <a:pt x="41" y="0"/>
                    <a:pt x="28" y="3"/>
                  </a:cubicBezTo>
                  <a:cubicBezTo>
                    <a:pt x="16" y="8"/>
                    <a:pt x="14" y="19"/>
                    <a:pt x="11" y="29"/>
                  </a:cubicBezTo>
                  <a:cubicBezTo>
                    <a:pt x="0" y="67"/>
                    <a:pt x="0" y="105"/>
                    <a:pt x="9" y="143"/>
                  </a:cubicBezTo>
                  <a:cubicBezTo>
                    <a:pt x="15" y="167"/>
                    <a:pt x="16" y="193"/>
                    <a:pt x="25" y="216"/>
                  </a:cubicBezTo>
                  <a:cubicBezTo>
                    <a:pt x="27" y="220"/>
                    <a:pt x="26" y="224"/>
                    <a:pt x="22" y="227"/>
                  </a:cubicBezTo>
                  <a:cubicBezTo>
                    <a:pt x="18" y="234"/>
                    <a:pt x="19" y="242"/>
                    <a:pt x="17" y="249"/>
                  </a:cubicBezTo>
                  <a:cubicBezTo>
                    <a:pt x="17" y="258"/>
                    <a:pt x="19" y="267"/>
                    <a:pt x="11" y="274"/>
                  </a:cubicBezTo>
                  <a:close/>
                </a:path>
              </a:pathLst>
            </a:custGeom>
            <a:solidFill>
              <a:srgbClr val="633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69202DA6-B331-70CC-04F8-495E35A94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13"/>
              <a:ext cx="720" cy="393"/>
            </a:xfrm>
            <a:custGeom>
              <a:avLst/>
              <a:gdLst>
                <a:gd name="T0" fmla="*/ 304 w 304"/>
                <a:gd name="T1" fmla="*/ 156 h 166"/>
                <a:gd name="T2" fmla="*/ 225 w 304"/>
                <a:gd name="T3" fmla="*/ 63 h 166"/>
                <a:gd name="T4" fmla="*/ 12 w 304"/>
                <a:gd name="T5" fmla="*/ 0 h 166"/>
                <a:gd name="T6" fmla="*/ 0 w 304"/>
                <a:gd name="T7" fmla="*/ 1 h 166"/>
                <a:gd name="T8" fmla="*/ 77 w 304"/>
                <a:gd name="T9" fmla="*/ 21 h 166"/>
                <a:gd name="T10" fmla="*/ 153 w 304"/>
                <a:gd name="T11" fmla="*/ 49 h 166"/>
                <a:gd name="T12" fmla="*/ 294 w 304"/>
                <a:gd name="T13" fmla="*/ 157 h 166"/>
                <a:gd name="T14" fmla="*/ 304 w 304"/>
                <a:gd name="T15" fmla="*/ 15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4" h="166">
                  <a:moveTo>
                    <a:pt x="304" y="156"/>
                  </a:moveTo>
                  <a:cubicBezTo>
                    <a:pt x="290" y="114"/>
                    <a:pt x="260" y="86"/>
                    <a:pt x="225" y="63"/>
                  </a:cubicBezTo>
                  <a:cubicBezTo>
                    <a:pt x="160" y="21"/>
                    <a:pt x="88" y="3"/>
                    <a:pt x="12" y="0"/>
                  </a:cubicBezTo>
                  <a:cubicBezTo>
                    <a:pt x="8" y="0"/>
                    <a:pt x="4" y="1"/>
                    <a:pt x="0" y="1"/>
                  </a:cubicBezTo>
                  <a:cubicBezTo>
                    <a:pt x="26" y="8"/>
                    <a:pt x="52" y="13"/>
                    <a:pt x="77" y="21"/>
                  </a:cubicBezTo>
                  <a:cubicBezTo>
                    <a:pt x="103" y="29"/>
                    <a:pt x="129" y="37"/>
                    <a:pt x="153" y="49"/>
                  </a:cubicBezTo>
                  <a:cubicBezTo>
                    <a:pt x="208" y="75"/>
                    <a:pt x="258" y="107"/>
                    <a:pt x="294" y="157"/>
                  </a:cubicBezTo>
                  <a:cubicBezTo>
                    <a:pt x="299" y="164"/>
                    <a:pt x="302" y="166"/>
                    <a:pt x="304" y="156"/>
                  </a:cubicBezTo>
                  <a:close/>
                </a:path>
              </a:pathLst>
            </a:custGeom>
            <a:solidFill>
              <a:srgbClr val="B67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090E793B-2BBE-D4CF-A49C-518402028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84"/>
              <a:ext cx="766" cy="488"/>
            </a:xfrm>
            <a:custGeom>
              <a:avLst/>
              <a:gdLst>
                <a:gd name="T0" fmla="*/ 320 w 323"/>
                <a:gd name="T1" fmla="*/ 6 h 206"/>
                <a:gd name="T2" fmla="*/ 196 w 323"/>
                <a:gd name="T3" fmla="*/ 17 h 206"/>
                <a:gd name="T4" fmla="*/ 0 w 323"/>
                <a:gd name="T5" fmla="*/ 202 h 206"/>
                <a:gd name="T6" fmla="*/ 7 w 323"/>
                <a:gd name="T7" fmla="*/ 199 h 206"/>
                <a:gd name="T8" fmla="*/ 230 w 323"/>
                <a:gd name="T9" fmla="*/ 27 h 206"/>
                <a:gd name="T10" fmla="*/ 310 w 323"/>
                <a:gd name="T11" fmla="*/ 14 h 206"/>
                <a:gd name="T12" fmla="*/ 320 w 323"/>
                <a:gd name="T13" fmla="*/ 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206">
                  <a:moveTo>
                    <a:pt x="320" y="6"/>
                  </a:moveTo>
                  <a:cubicBezTo>
                    <a:pt x="278" y="0"/>
                    <a:pt x="236" y="4"/>
                    <a:pt x="196" y="17"/>
                  </a:cubicBezTo>
                  <a:cubicBezTo>
                    <a:pt x="101" y="47"/>
                    <a:pt x="35" y="108"/>
                    <a:pt x="0" y="202"/>
                  </a:cubicBezTo>
                  <a:cubicBezTo>
                    <a:pt x="4" y="206"/>
                    <a:pt x="6" y="202"/>
                    <a:pt x="7" y="199"/>
                  </a:cubicBezTo>
                  <a:cubicBezTo>
                    <a:pt x="52" y="104"/>
                    <a:pt x="130" y="52"/>
                    <a:pt x="230" y="27"/>
                  </a:cubicBezTo>
                  <a:cubicBezTo>
                    <a:pt x="256" y="20"/>
                    <a:pt x="283" y="16"/>
                    <a:pt x="310" y="14"/>
                  </a:cubicBezTo>
                  <a:cubicBezTo>
                    <a:pt x="314" y="14"/>
                    <a:pt x="323" y="17"/>
                    <a:pt x="320" y="6"/>
                  </a:cubicBezTo>
                  <a:close/>
                </a:path>
              </a:pathLst>
            </a:custGeom>
            <a:solidFill>
              <a:srgbClr val="B77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D48E2D39-EED7-91EC-C4BA-00565B366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846"/>
              <a:ext cx="1118" cy="356"/>
            </a:xfrm>
            <a:custGeom>
              <a:avLst/>
              <a:gdLst>
                <a:gd name="T0" fmla="*/ 42 w 472"/>
                <a:gd name="T1" fmla="*/ 149 h 150"/>
                <a:gd name="T2" fmla="*/ 80 w 472"/>
                <a:gd name="T3" fmla="*/ 128 h 150"/>
                <a:gd name="T4" fmla="*/ 122 w 472"/>
                <a:gd name="T5" fmla="*/ 120 h 150"/>
                <a:gd name="T6" fmla="*/ 456 w 472"/>
                <a:gd name="T7" fmla="*/ 28 h 150"/>
                <a:gd name="T8" fmla="*/ 466 w 472"/>
                <a:gd name="T9" fmla="*/ 20 h 150"/>
                <a:gd name="T10" fmla="*/ 472 w 472"/>
                <a:gd name="T11" fmla="*/ 14 h 150"/>
                <a:gd name="T12" fmla="*/ 453 w 472"/>
                <a:gd name="T13" fmla="*/ 16 h 150"/>
                <a:gd name="T14" fmla="*/ 380 w 472"/>
                <a:gd name="T15" fmla="*/ 68 h 150"/>
                <a:gd name="T16" fmla="*/ 183 w 472"/>
                <a:gd name="T17" fmla="*/ 123 h 150"/>
                <a:gd name="T18" fmla="*/ 113 w 472"/>
                <a:gd name="T19" fmla="*/ 112 h 150"/>
                <a:gd name="T20" fmla="*/ 343 w 472"/>
                <a:gd name="T21" fmla="*/ 44 h 150"/>
                <a:gd name="T22" fmla="*/ 358 w 472"/>
                <a:gd name="T23" fmla="*/ 32 h 150"/>
                <a:gd name="T24" fmla="*/ 340 w 472"/>
                <a:gd name="T25" fmla="*/ 36 h 150"/>
                <a:gd name="T26" fmla="*/ 105 w 472"/>
                <a:gd name="T27" fmla="*/ 96 h 150"/>
                <a:gd name="T28" fmla="*/ 48 w 472"/>
                <a:gd name="T29" fmla="*/ 91 h 150"/>
                <a:gd name="T30" fmla="*/ 30 w 472"/>
                <a:gd name="T31" fmla="*/ 92 h 150"/>
                <a:gd name="T32" fmla="*/ 0 w 472"/>
                <a:gd name="T33" fmla="*/ 87 h 150"/>
                <a:gd name="T34" fmla="*/ 92 w 472"/>
                <a:gd name="T35" fmla="*/ 109 h 150"/>
                <a:gd name="T36" fmla="*/ 42 w 472"/>
                <a:gd name="T37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2" h="150">
                  <a:moveTo>
                    <a:pt x="42" y="149"/>
                  </a:moveTo>
                  <a:cubicBezTo>
                    <a:pt x="56" y="144"/>
                    <a:pt x="69" y="138"/>
                    <a:pt x="80" y="128"/>
                  </a:cubicBezTo>
                  <a:cubicBezTo>
                    <a:pt x="93" y="117"/>
                    <a:pt x="105" y="116"/>
                    <a:pt x="122" y="120"/>
                  </a:cubicBezTo>
                  <a:cubicBezTo>
                    <a:pt x="249" y="150"/>
                    <a:pt x="357" y="107"/>
                    <a:pt x="456" y="28"/>
                  </a:cubicBezTo>
                  <a:cubicBezTo>
                    <a:pt x="459" y="25"/>
                    <a:pt x="463" y="23"/>
                    <a:pt x="466" y="20"/>
                  </a:cubicBezTo>
                  <a:cubicBezTo>
                    <a:pt x="471" y="20"/>
                    <a:pt x="472" y="17"/>
                    <a:pt x="472" y="14"/>
                  </a:cubicBezTo>
                  <a:cubicBezTo>
                    <a:pt x="464" y="0"/>
                    <a:pt x="458" y="12"/>
                    <a:pt x="453" y="16"/>
                  </a:cubicBezTo>
                  <a:cubicBezTo>
                    <a:pt x="431" y="37"/>
                    <a:pt x="406" y="53"/>
                    <a:pt x="380" y="68"/>
                  </a:cubicBezTo>
                  <a:cubicBezTo>
                    <a:pt x="318" y="101"/>
                    <a:pt x="253" y="121"/>
                    <a:pt x="183" y="123"/>
                  </a:cubicBezTo>
                  <a:cubicBezTo>
                    <a:pt x="160" y="120"/>
                    <a:pt x="137" y="116"/>
                    <a:pt x="113" y="112"/>
                  </a:cubicBezTo>
                  <a:cubicBezTo>
                    <a:pt x="193" y="98"/>
                    <a:pt x="271" y="82"/>
                    <a:pt x="343" y="44"/>
                  </a:cubicBezTo>
                  <a:cubicBezTo>
                    <a:pt x="348" y="41"/>
                    <a:pt x="355" y="40"/>
                    <a:pt x="358" y="32"/>
                  </a:cubicBezTo>
                  <a:cubicBezTo>
                    <a:pt x="351" y="27"/>
                    <a:pt x="345" y="33"/>
                    <a:pt x="340" y="36"/>
                  </a:cubicBezTo>
                  <a:cubicBezTo>
                    <a:pt x="266" y="72"/>
                    <a:pt x="187" y="90"/>
                    <a:pt x="105" y="96"/>
                  </a:cubicBezTo>
                  <a:cubicBezTo>
                    <a:pt x="86" y="97"/>
                    <a:pt x="67" y="93"/>
                    <a:pt x="48" y="91"/>
                  </a:cubicBezTo>
                  <a:cubicBezTo>
                    <a:pt x="42" y="91"/>
                    <a:pt x="36" y="89"/>
                    <a:pt x="30" y="92"/>
                  </a:cubicBezTo>
                  <a:cubicBezTo>
                    <a:pt x="20" y="90"/>
                    <a:pt x="10" y="89"/>
                    <a:pt x="0" y="87"/>
                  </a:cubicBezTo>
                  <a:cubicBezTo>
                    <a:pt x="30" y="97"/>
                    <a:pt x="59" y="106"/>
                    <a:pt x="92" y="109"/>
                  </a:cubicBezTo>
                  <a:cubicBezTo>
                    <a:pt x="80" y="129"/>
                    <a:pt x="54" y="131"/>
                    <a:pt x="42" y="149"/>
                  </a:cubicBezTo>
                  <a:close/>
                </a:path>
              </a:pathLst>
            </a:custGeom>
            <a:solidFill>
              <a:srgbClr val="381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9F38D1A5-8784-B343-F948-7C99299FB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752"/>
              <a:ext cx="647" cy="862"/>
            </a:xfrm>
            <a:custGeom>
              <a:avLst/>
              <a:gdLst>
                <a:gd name="T0" fmla="*/ 167 w 273"/>
                <a:gd name="T1" fmla="*/ 364 h 364"/>
                <a:gd name="T2" fmla="*/ 170 w 273"/>
                <a:gd name="T3" fmla="*/ 340 h 364"/>
                <a:gd name="T4" fmla="*/ 171 w 273"/>
                <a:gd name="T5" fmla="*/ 326 h 364"/>
                <a:gd name="T6" fmla="*/ 151 w 273"/>
                <a:gd name="T7" fmla="*/ 209 h 364"/>
                <a:gd name="T8" fmla="*/ 173 w 273"/>
                <a:gd name="T9" fmla="*/ 113 h 364"/>
                <a:gd name="T10" fmla="*/ 263 w 273"/>
                <a:gd name="T11" fmla="*/ 15 h 364"/>
                <a:gd name="T12" fmla="*/ 266 w 273"/>
                <a:gd name="T13" fmla="*/ 0 h 364"/>
                <a:gd name="T14" fmla="*/ 204 w 273"/>
                <a:gd name="T15" fmla="*/ 66 h 364"/>
                <a:gd name="T16" fmla="*/ 19 w 273"/>
                <a:gd name="T17" fmla="*/ 189 h 364"/>
                <a:gd name="T18" fmla="*/ 4 w 273"/>
                <a:gd name="T19" fmla="*/ 206 h 364"/>
                <a:gd name="T20" fmla="*/ 29 w 273"/>
                <a:gd name="T21" fmla="*/ 201 h 364"/>
                <a:gd name="T22" fmla="*/ 141 w 273"/>
                <a:gd name="T23" fmla="*/ 140 h 364"/>
                <a:gd name="T24" fmla="*/ 142 w 273"/>
                <a:gd name="T25" fmla="*/ 270 h 364"/>
                <a:gd name="T26" fmla="*/ 155 w 273"/>
                <a:gd name="T27" fmla="*/ 344 h 364"/>
                <a:gd name="T28" fmla="*/ 167 w 273"/>
                <a:gd name="T2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" h="364">
                  <a:moveTo>
                    <a:pt x="167" y="364"/>
                  </a:moveTo>
                  <a:cubicBezTo>
                    <a:pt x="172" y="356"/>
                    <a:pt x="168" y="348"/>
                    <a:pt x="170" y="340"/>
                  </a:cubicBezTo>
                  <a:cubicBezTo>
                    <a:pt x="173" y="335"/>
                    <a:pt x="172" y="331"/>
                    <a:pt x="171" y="326"/>
                  </a:cubicBezTo>
                  <a:cubicBezTo>
                    <a:pt x="159" y="288"/>
                    <a:pt x="155" y="249"/>
                    <a:pt x="151" y="209"/>
                  </a:cubicBezTo>
                  <a:cubicBezTo>
                    <a:pt x="147" y="175"/>
                    <a:pt x="151" y="142"/>
                    <a:pt x="173" y="113"/>
                  </a:cubicBezTo>
                  <a:cubicBezTo>
                    <a:pt x="206" y="84"/>
                    <a:pt x="237" y="51"/>
                    <a:pt x="263" y="15"/>
                  </a:cubicBezTo>
                  <a:cubicBezTo>
                    <a:pt x="266" y="11"/>
                    <a:pt x="273" y="7"/>
                    <a:pt x="266" y="0"/>
                  </a:cubicBezTo>
                  <a:cubicBezTo>
                    <a:pt x="243" y="21"/>
                    <a:pt x="225" y="45"/>
                    <a:pt x="204" y="66"/>
                  </a:cubicBezTo>
                  <a:cubicBezTo>
                    <a:pt x="151" y="121"/>
                    <a:pt x="86" y="156"/>
                    <a:pt x="19" y="189"/>
                  </a:cubicBezTo>
                  <a:cubicBezTo>
                    <a:pt x="12" y="192"/>
                    <a:pt x="0" y="192"/>
                    <a:pt x="4" y="206"/>
                  </a:cubicBezTo>
                  <a:cubicBezTo>
                    <a:pt x="13" y="210"/>
                    <a:pt x="21" y="204"/>
                    <a:pt x="29" y="201"/>
                  </a:cubicBezTo>
                  <a:cubicBezTo>
                    <a:pt x="68" y="185"/>
                    <a:pt x="104" y="164"/>
                    <a:pt x="141" y="140"/>
                  </a:cubicBezTo>
                  <a:cubicBezTo>
                    <a:pt x="124" y="185"/>
                    <a:pt x="138" y="227"/>
                    <a:pt x="142" y="270"/>
                  </a:cubicBezTo>
                  <a:cubicBezTo>
                    <a:pt x="145" y="295"/>
                    <a:pt x="148" y="320"/>
                    <a:pt x="155" y="344"/>
                  </a:cubicBezTo>
                  <a:cubicBezTo>
                    <a:pt x="158" y="352"/>
                    <a:pt x="158" y="360"/>
                    <a:pt x="167" y="364"/>
                  </a:cubicBezTo>
                  <a:close/>
                </a:path>
              </a:pathLst>
            </a:custGeom>
            <a:solidFill>
              <a:srgbClr val="351C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FC6CE3BD-7EC5-AE30-3AD0-A25048D5E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747"/>
              <a:ext cx="756" cy="393"/>
            </a:xfrm>
            <a:custGeom>
              <a:avLst/>
              <a:gdLst>
                <a:gd name="T0" fmla="*/ 0 w 319"/>
                <a:gd name="T1" fmla="*/ 165 h 166"/>
                <a:gd name="T2" fmla="*/ 277 w 319"/>
                <a:gd name="T3" fmla="*/ 58 h 166"/>
                <a:gd name="T4" fmla="*/ 287 w 319"/>
                <a:gd name="T5" fmla="*/ 59 h 166"/>
                <a:gd name="T6" fmla="*/ 292 w 319"/>
                <a:gd name="T7" fmla="*/ 58 h 166"/>
                <a:gd name="T8" fmla="*/ 319 w 319"/>
                <a:gd name="T9" fmla="*/ 2 h 166"/>
                <a:gd name="T10" fmla="*/ 299 w 319"/>
                <a:gd name="T11" fmla="*/ 17 h 166"/>
                <a:gd name="T12" fmla="*/ 177 w 319"/>
                <a:gd name="T13" fmla="*/ 113 h 166"/>
                <a:gd name="T14" fmla="*/ 44 w 319"/>
                <a:gd name="T15" fmla="*/ 158 h 166"/>
                <a:gd name="T16" fmla="*/ 0 w 319"/>
                <a:gd name="T1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166">
                  <a:moveTo>
                    <a:pt x="0" y="165"/>
                  </a:moveTo>
                  <a:cubicBezTo>
                    <a:pt x="106" y="166"/>
                    <a:pt x="198" y="128"/>
                    <a:pt x="277" y="58"/>
                  </a:cubicBezTo>
                  <a:cubicBezTo>
                    <a:pt x="279" y="56"/>
                    <a:pt x="285" y="42"/>
                    <a:pt x="287" y="59"/>
                  </a:cubicBezTo>
                  <a:cubicBezTo>
                    <a:pt x="289" y="60"/>
                    <a:pt x="291" y="59"/>
                    <a:pt x="292" y="58"/>
                  </a:cubicBezTo>
                  <a:cubicBezTo>
                    <a:pt x="298" y="38"/>
                    <a:pt x="315" y="23"/>
                    <a:pt x="319" y="2"/>
                  </a:cubicBezTo>
                  <a:cubicBezTo>
                    <a:pt x="308" y="0"/>
                    <a:pt x="304" y="11"/>
                    <a:pt x="299" y="17"/>
                  </a:cubicBezTo>
                  <a:cubicBezTo>
                    <a:pt x="262" y="54"/>
                    <a:pt x="223" y="88"/>
                    <a:pt x="177" y="113"/>
                  </a:cubicBezTo>
                  <a:cubicBezTo>
                    <a:pt x="136" y="136"/>
                    <a:pt x="91" y="151"/>
                    <a:pt x="44" y="158"/>
                  </a:cubicBezTo>
                  <a:cubicBezTo>
                    <a:pt x="29" y="161"/>
                    <a:pt x="15" y="163"/>
                    <a:pt x="0" y="165"/>
                  </a:cubicBezTo>
                  <a:close/>
                </a:path>
              </a:pathLst>
            </a:custGeom>
            <a:solidFill>
              <a:srgbClr val="B0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AA7355E-816A-6630-2BFF-A3F58D3C1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740"/>
              <a:ext cx="676" cy="525"/>
            </a:xfrm>
            <a:custGeom>
              <a:avLst/>
              <a:gdLst>
                <a:gd name="T0" fmla="*/ 21 w 285"/>
                <a:gd name="T1" fmla="*/ 209 h 222"/>
                <a:gd name="T2" fmla="*/ 85 w 285"/>
                <a:gd name="T3" fmla="*/ 176 h 222"/>
                <a:gd name="T4" fmla="*/ 285 w 285"/>
                <a:gd name="T5" fmla="*/ 5 h 222"/>
                <a:gd name="T6" fmla="*/ 272 w 285"/>
                <a:gd name="T7" fmla="*/ 13 h 222"/>
                <a:gd name="T8" fmla="*/ 44 w 285"/>
                <a:gd name="T9" fmla="*/ 187 h 222"/>
                <a:gd name="T10" fmla="*/ 40 w 285"/>
                <a:gd name="T11" fmla="*/ 188 h 222"/>
                <a:gd name="T12" fmla="*/ 35 w 285"/>
                <a:gd name="T13" fmla="*/ 188 h 222"/>
                <a:gd name="T14" fmla="*/ 0 w 285"/>
                <a:gd name="T15" fmla="*/ 209 h 222"/>
                <a:gd name="T16" fmla="*/ 0 w 285"/>
                <a:gd name="T17" fmla="*/ 209 h 222"/>
                <a:gd name="T18" fmla="*/ 19 w 285"/>
                <a:gd name="T19" fmla="*/ 212 h 222"/>
                <a:gd name="T20" fmla="*/ 21 w 285"/>
                <a:gd name="T21" fmla="*/ 20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222">
                  <a:moveTo>
                    <a:pt x="21" y="209"/>
                  </a:moveTo>
                  <a:cubicBezTo>
                    <a:pt x="40" y="195"/>
                    <a:pt x="63" y="187"/>
                    <a:pt x="85" y="176"/>
                  </a:cubicBezTo>
                  <a:cubicBezTo>
                    <a:pt x="166" y="135"/>
                    <a:pt x="232" y="79"/>
                    <a:pt x="285" y="5"/>
                  </a:cubicBezTo>
                  <a:cubicBezTo>
                    <a:pt x="276" y="0"/>
                    <a:pt x="275" y="10"/>
                    <a:pt x="272" y="13"/>
                  </a:cubicBezTo>
                  <a:cubicBezTo>
                    <a:pt x="208" y="86"/>
                    <a:pt x="127" y="139"/>
                    <a:pt x="44" y="187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9" y="188"/>
                    <a:pt x="37" y="187"/>
                    <a:pt x="35" y="188"/>
                  </a:cubicBezTo>
                  <a:cubicBezTo>
                    <a:pt x="23" y="193"/>
                    <a:pt x="11" y="201"/>
                    <a:pt x="0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" y="222"/>
                    <a:pt x="12" y="216"/>
                    <a:pt x="19" y="212"/>
                  </a:cubicBezTo>
                  <a:cubicBezTo>
                    <a:pt x="20" y="211"/>
                    <a:pt x="20" y="210"/>
                    <a:pt x="21" y="209"/>
                  </a:cubicBezTo>
                  <a:close/>
                </a:path>
              </a:pathLst>
            </a:custGeom>
            <a:solidFill>
              <a:srgbClr val="B0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EF243733-6677-08A3-62DB-C6D452703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880"/>
              <a:ext cx="813" cy="243"/>
            </a:xfrm>
            <a:custGeom>
              <a:avLst/>
              <a:gdLst>
                <a:gd name="T0" fmla="*/ 0 w 343"/>
                <a:gd name="T1" fmla="*/ 78 h 103"/>
                <a:gd name="T2" fmla="*/ 310 w 343"/>
                <a:gd name="T3" fmla="*/ 26 h 103"/>
                <a:gd name="T4" fmla="*/ 328 w 343"/>
                <a:gd name="T5" fmla="*/ 18 h 103"/>
                <a:gd name="T6" fmla="*/ 343 w 343"/>
                <a:gd name="T7" fmla="*/ 0 h 103"/>
                <a:gd name="T8" fmla="*/ 211 w 343"/>
                <a:gd name="T9" fmla="*/ 54 h 103"/>
                <a:gd name="T10" fmla="*/ 21 w 343"/>
                <a:gd name="T11" fmla="*/ 74 h 103"/>
                <a:gd name="T12" fmla="*/ 0 w 343"/>
                <a:gd name="T13" fmla="*/ 7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3" h="103">
                  <a:moveTo>
                    <a:pt x="0" y="78"/>
                  </a:moveTo>
                  <a:cubicBezTo>
                    <a:pt x="111" y="103"/>
                    <a:pt x="211" y="69"/>
                    <a:pt x="310" y="26"/>
                  </a:cubicBezTo>
                  <a:cubicBezTo>
                    <a:pt x="316" y="23"/>
                    <a:pt x="321" y="18"/>
                    <a:pt x="328" y="18"/>
                  </a:cubicBezTo>
                  <a:cubicBezTo>
                    <a:pt x="336" y="16"/>
                    <a:pt x="343" y="13"/>
                    <a:pt x="343" y="0"/>
                  </a:cubicBezTo>
                  <a:cubicBezTo>
                    <a:pt x="300" y="24"/>
                    <a:pt x="257" y="42"/>
                    <a:pt x="211" y="54"/>
                  </a:cubicBezTo>
                  <a:cubicBezTo>
                    <a:pt x="149" y="71"/>
                    <a:pt x="86" y="80"/>
                    <a:pt x="21" y="74"/>
                  </a:cubicBezTo>
                  <a:cubicBezTo>
                    <a:pt x="14" y="74"/>
                    <a:pt x="6" y="71"/>
                    <a:pt x="0" y="78"/>
                  </a:cubicBezTo>
                  <a:close/>
                </a:path>
              </a:pathLst>
            </a:custGeom>
            <a:solidFill>
              <a:srgbClr val="AB7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2284FF62-4503-B93D-DB38-8E0F94903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" y="498"/>
              <a:ext cx="237" cy="538"/>
            </a:xfrm>
            <a:custGeom>
              <a:avLst/>
              <a:gdLst>
                <a:gd name="T0" fmla="*/ 40 w 100"/>
                <a:gd name="T1" fmla="*/ 28 h 227"/>
                <a:gd name="T2" fmla="*/ 12 w 100"/>
                <a:gd name="T3" fmla="*/ 3 h 227"/>
                <a:gd name="T4" fmla="*/ 3 w 100"/>
                <a:gd name="T5" fmla="*/ 3 h 227"/>
                <a:gd name="T6" fmla="*/ 5 w 100"/>
                <a:gd name="T7" fmla="*/ 12 h 227"/>
                <a:gd name="T8" fmla="*/ 81 w 100"/>
                <a:gd name="T9" fmla="*/ 197 h 227"/>
                <a:gd name="T10" fmla="*/ 88 w 100"/>
                <a:gd name="T11" fmla="*/ 227 h 227"/>
                <a:gd name="T12" fmla="*/ 42 w 100"/>
                <a:gd name="T13" fmla="*/ 33 h 227"/>
                <a:gd name="T14" fmla="*/ 40 w 100"/>
                <a:gd name="T15" fmla="*/ 2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27">
                  <a:moveTo>
                    <a:pt x="40" y="28"/>
                  </a:moveTo>
                  <a:cubicBezTo>
                    <a:pt x="31" y="20"/>
                    <a:pt x="21" y="11"/>
                    <a:pt x="12" y="3"/>
                  </a:cubicBezTo>
                  <a:cubicBezTo>
                    <a:pt x="9" y="2"/>
                    <a:pt x="6" y="0"/>
                    <a:pt x="3" y="3"/>
                  </a:cubicBezTo>
                  <a:cubicBezTo>
                    <a:pt x="0" y="7"/>
                    <a:pt x="3" y="9"/>
                    <a:pt x="5" y="12"/>
                  </a:cubicBezTo>
                  <a:cubicBezTo>
                    <a:pt x="55" y="63"/>
                    <a:pt x="78" y="126"/>
                    <a:pt x="81" y="197"/>
                  </a:cubicBezTo>
                  <a:cubicBezTo>
                    <a:pt x="82" y="207"/>
                    <a:pt x="81" y="218"/>
                    <a:pt x="88" y="227"/>
                  </a:cubicBezTo>
                  <a:cubicBezTo>
                    <a:pt x="100" y="156"/>
                    <a:pt x="84" y="91"/>
                    <a:pt x="42" y="33"/>
                  </a:cubicBezTo>
                  <a:cubicBezTo>
                    <a:pt x="41" y="32"/>
                    <a:pt x="41" y="30"/>
                    <a:pt x="40" y="28"/>
                  </a:cubicBezTo>
                  <a:close/>
                </a:path>
              </a:pathLst>
            </a:custGeom>
            <a:solidFill>
              <a:srgbClr val="B67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99154E5A-5043-69FB-D5D6-2B5F9B6B2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631"/>
              <a:ext cx="540" cy="552"/>
            </a:xfrm>
            <a:custGeom>
              <a:avLst/>
              <a:gdLst>
                <a:gd name="T0" fmla="*/ 224 w 228"/>
                <a:gd name="T1" fmla="*/ 12 h 233"/>
                <a:gd name="T2" fmla="*/ 223 w 228"/>
                <a:gd name="T3" fmla="*/ 0 h 233"/>
                <a:gd name="T4" fmla="*/ 202 w 228"/>
                <a:gd name="T5" fmla="*/ 46 h 233"/>
                <a:gd name="T6" fmla="*/ 175 w 228"/>
                <a:gd name="T7" fmla="*/ 85 h 233"/>
                <a:gd name="T8" fmla="*/ 56 w 228"/>
                <a:gd name="T9" fmla="*/ 189 h 233"/>
                <a:gd name="T10" fmla="*/ 0 w 228"/>
                <a:gd name="T11" fmla="*/ 228 h 233"/>
                <a:gd name="T12" fmla="*/ 27 w 228"/>
                <a:gd name="T13" fmla="*/ 222 h 233"/>
                <a:gd name="T14" fmla="*/ 37 w 228"/>
                <a:gd name="T15" fmla="*/ 217 h 233"/>
                <a:gd name="T16" fmla="*/ 88 w 228"/>
                <a:gd name="T17" fmla="*/ 185 h 233"/>
                <a:gd name="T18" fmla="*/ 192 w 228"/>
                <a:gd name="T19" fmla="*/ 78 h 233"/>
                <a:gd name="T20" fmla="*/ 219 w 228"/>
                <a:gd name="T21" fmla="*/ 32 h 233"/>
                <a:gd name="T22" fmla="*/ 224 w 228"/>
                <a:gd name="T23" fmla="*/ 1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33">
                  <a:moveTo>
                    <a:pt x="224" y="12"/>
                  </a:moveTo>
                  <a:cubicBezTo>
                    <a:pt x="224" y="9"/>
                    <a:pt x="223" y="6"/>
                    <a:pt x="223" y="0"/>
                  </a:cubicBezTo>
                  <a:cubicBezTo>
                    <a:pt x="215" y="17"/>
                    <a:pt x="209" y="32"/>
                    <a:pt x="202" y="46"/>
                  </a:cubicBezTo>
                  <a:cubicBezTo>
                    <a:pt x="194" y="59"/>
                    <a:pt x="185" y="72"/>
                    <a:pt x="175" y="85"/>
                  </a:cubicBezTo>
                  <a:cubicBezTo>
                    <a:pt x="143" y="128"/>
                    <a:pt x="100" y="159"/>
                    <a:pt x="56" y="189"/>
                  </a:cubicBezTo>
                  <a:cubicBezTo>
                    <a:pt x="37" y="202"/>
                    <a:pt x="15" y="211"/>
                    <a:pt x="0" y="228"/>
                  </a:cubicBezTo>
                  <a:cubicBezTo>
                    <a:pt x="10" y="233"/>
                    <a:pt x="18" y="224"/>
                    <a:pt x="27" y="222"/>
                  </a:cubicBezTo>
                  <a:cubicBezTo>
                    <a:pt x="30" y="220"/>
                    <a:pt x="34" y="219"/>
                    <a:pt x="37" y="217"/>
                  </a:cubicBezTo>
                  <a:cubicBezTo>
                    <a:pt x="53" y="204"/>
                    <a:pt x="71" y="195"/>
                    <a:pt x="88" y="185"/>
                  </a:cubicBezTo>
                  <a:cubicBezTo>
                    <a:pt x="133" y="159"/>
                    <a:pt x="164" y="120"/>
                    <a:pt x="192" y="78"/>
                  </a:cubicBezTo>
                  <a:cubicBezTo>
                    <a:pt x="202" y="63"/>
                    <a:pt x="212" y="48"/>
                    <a:pt x="219" y="32"/>
                  </a:cubicBezTo>
                  <a:cubicBezTo>
                    <a:pt x="222" y="25"/>
                    <a:pt x="228" y="20"/>
                    <a:pt x="224" y="12"/>
                  </a:cubicBezTo>
                  <a:close/>
                </a:path>
              </a:pathLst>
            </a:custGeom>
            <a:solidFill>
              <a:srgbClr val="AA7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D08127CF-28BC-B1BC-4D5E-31BFACF16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659"/>
              <a:ext cx="477" cy="528"/>
            </a:xfrm>
            <a:custGeom>
              <a:avLst/>
              <a:gdLst>
                <a:gd name="T0" fmla="*/ 191 w 201"/>
                <a:gd name="T1" fmla="*/ 0 h 223"/>
                <a:gd name="T2" fmla="*/ 23 w 201"/>
                <a:gd name="T3" fmla="*/ 189 h 223"/>
                <a:gd name="T4" fmla="*/ 0 w 201"/>
                <a:gd name="T5" fmla="*/ 204 h 223"/>
                <a:gd name="T6" fmla="*/ 11 w 201"/>
                <a:gd name="T7" fmla="*/ 204 h 223"/>
                <a:gd name="T8" fmla="*/ 64 w 201"/>
                <a:gd name="T9" fmla="*/ 171 h 223"/>
                <a:gd name="T10" fmla="*/ 67 w 201"/>
                <a:gd name="T11" fmla="*/ 174 h 223"/>
                <a:gd name="T12" fmla="*/ 19 w 201"/>
                <a:gd name="T13" fmla="*/ 216 h 223"/>
                <a:gd name="T14" fmla="*/ 23 w 201"/>
                <a:gd name="T15" fmla="*/ 223 h 223"/>
                <a:gd name="T16" fmla="*/ 26 w 201"/>
                <a:gd name="T17" fmla="*/ 222 h 223"/>
                <a:gd name="T18" fmla="*/ 48 w 201"/>
                <a:gd name="T19" fmla="*/ 200 h 223"/>
                <a:gd name="T20" fmla="*/ 185 w 201"/>
                <a:gd name="T21" fmla="*/ 30 h 223"/>
                <a:gd name="T22" fmla="*/ 191 w 201"/>
                <a:gd name="T2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1" h="223">
                  <a:moveTo>
                    <a:pt x="191" y="0"/>
                  </a:moveTo>
                  <a:cubicBezTo>
                    <a:pt x="157" y="82"/>
                    <a:pt x="101" y="146"/>
                    <a:pt x="23" y="189"/>
                  </a:cubicBezTo>
                  <a:cubicBezTo>
                    <a:pt x="15" y="194"/>
                    <a:pt x="6" y="197"/>
                    <a:pt x="0" y="204"/>
                  </a:cubicBezTo>
                  <a:cubicBezTo>
                    <a:pt x="4" y="206"/>
                    <a:pt x="7" y="205"/>
                    <a:pt x="11" y="204"/>
                  </a:cubicBezTo>
                  <a:cubicBezTo>
                    <a:pt x="29" y="193"/>
                    <a:pt x="47" y="182"/>
                    <a:pt x="64" y="171"/>
                  </a:cubicBezTo>
                  <a:cubicBezTo>
                    <a:pt x="65" y="172"/>
                    <a:pt x="66" y="173"/>
                    <a:pt x="67" y="174"/>
                  </a:cubicBezTo>
                  <a:cubicBezTo>
                    <a:pt x="51" y="188"/>
                    <a:pt x="35" y="202"/>
                    <a:pt x="19" y="216"/>
                  </a:cubicBezTo>
                  <a:cubicBezTo>
                    <a:pt x="17" y="220"/>
                    <a:pt x="19" y="222"/>
                    <a:pt x="23" y="223"/>
                  </a:cubicBezTo>
                  <a:cubicBezTo>
                    <a:pt x="24" y="223"/>
                    <a:pt x="25" y="223"/>
                    <a:pt x="26" y="222"/>
                  </a:cubicBezTo>
                  <a:cubicBezTo>
                    <a:pt x="28" y="210"/>
                    <a:pt x="40" y="207"/>
                    <a:pt x="48" y="200"/>
                  </a:cubicBezTo>
                  <a:cubicBezTo>
                    <a:pt x="103" y="151"/>
                    <a:pt x="149" y="94"/>
                    <a:pt x="185" y="30"/>
                  </a:cubicBezTo>
                  <a:cubicBezTo>
                    <a:pt x="190" y="21"/>
                    <a:pt x="201" y="12"/>
                    <a:pt x="191" y="0"/>
                  </a:cubicBezTo>
                  <a:close/>
                </a:path>
              </a:pathLst>
            </a:custGeom>
            <a:solidFill>
              <a:srgbClr val="371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0B87F3B3-202D-C3F9-D872-B8467293C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148"/>
              <a:ext cx="500" cy="251"/>
            </a:xfrm>
            <a:custGeom>
              <a:avLst/>
              <a:gdLst>
                <a:gd name="T0" fmla="*/ 211 w 211"/>
                <a:gd name="T1" fmla="*/ 106 h 106"/>
                <a:gd name="T2" fmla="*/ 199 w 211"/>
                <a:gd name="T3" fmla="*/ 85 h 106"/>
                <a:gd name="T4" fmla="*/ 11 w 211"/>
                <a:gd name="T5" fmla="*/ 0 h 106"/>
                <a:gd name="T6" fmla="*/ 2 w 211"/>
                <a:gd name="T7" fmla="*/ 5 h 106"/>
                <a:gd name="T8" fmla="*/ 11 w 211"/>
                <a:gd name="T9" fmla="*/ 11 h 106"/>
                <a:gd name="T10" fmla="*/ 177 w 211"/>
                <a:gd name="T11" fmla="*/ 78 h 106"/>
                <a:gd name="T12" fmla="*/ 211 w 211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06">
                  <a:moveTo>
                    <a:pt x="211" y="106"/>
                  </a:moveTo>
                  <a:cubicBezTo>
                    <a:pt x="210" y="96"/>
                    <a:pt x="204" y="90"/>
                    <a:pt x="199" y="85"/>
                  </a:cubicBezTo>
                  <a:cubicBezTo>
                    <a:pt x="146" y="35"/>
                    <a:pt x="82" y="11"/>
                    <a:pt x="11" y="0"/>
                  </a:cubicBezTo>
                  <a:cubicBezTo>
                    <a:pt x="7" y="0"/>
                    <a:pt x="3" y="0"/>
                    <a:pt x="2" y="5"/>
                  </a:cubicBezTo>
                  <a:cubicBezTo>
                    <a:pt x="0" y="13"/>
                    <a:pt x="7" y="11"/>
                    <a:pt x="11" y="11"/>
                  </a:cubicBezTo>
                  <a:cubicBezTo>
                    <a:pt x="71" y="23"/>
                    <a:pt x="128" y="42"/>
                    <a:pt x="177" y="78"/>
                  </a:cubicBezTo>
                  <a:cubicBezTo>
                    <a:pt x="189" y="86"/>
                    <a:pt x="199" y="96"/>
                    <a:pt x="211" y="106"/>
                  </a:cubicBezTo>
                  <a:close/>
                </a:path>
              </a:pathLst>
            </a:custGeom>
            <a:solidFill>
              <a:srgbClr val="B37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54A070A1-15AD-3FEB-C442-8F2544A5C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1083"/>
              <a:ext cx="137" cy="464"/>
            </a:xfrm>
            <a:custGeom>
              <a:avLst/>
              <a:gdLst>
                <a:gd name="T0" fmla="*/ 53 w 58"/>
                <a:gd name="T1" fmla="*/ 56 h 196"/>
                <a:gd name="T2" fmla="*/ 53 w 58"/>
                <a:gd name="T3" fmla="*/ 11 h 196"/>
                <a:gd name="T4" fmla="*/ 52 w 58"/>
                <a:gd name="T5" fmla="*/ 1 h 196"/>
                <a:gd name="T6" fmla="*/ 45 w 58"/>
                <a:gd name="T7" fmla="*/ 11 h 196"/>
                <a:gd name="T8" fmla="*/ 33 w 58"/>
                <a:gd name="T9" fmla="*/ 93 h 196"/>
                <a:gd name="T10" fmla="*/ 7 w 58"/>
                <a:gd name="T11" fmla="*/ 184 h 196"/>
                <a:gd name="T12" fmla="*/ 12 w 58"/>
                <a:gd name="T13" fmla="*/ 192 h 196"/>
                <a:gd name="T14" fmla="*/ 56 w 58"/>
                <a:gd name="T15" fmla="*/ 69 h 196"/>
                <a:gd name="T16" fmla="*/ 53 w 58"/>
                <a:gd name="T17" fmla="*/ 5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96">
                  <a:moveTo>
                    <a:pt x="53" y="56"/>
                  </a:moveTo>
                  <a:cubicBezTo>
                    <a:pt x="53" y="41"/>
                    <a:pt x="53" y="26"/>
                    <a:pt x="53" y="11"/>
                  </a:cubicBezTo>
                  <a:cubicBezTo>
                    <a:pt x="54" y="7"/>
                    <a:pt x="58" y="3"/>
                    <a:pt x="52" y="1"/>
                  </a:cubicBezTo>
                  <a:cubicBezTo>
                    <a:pt x="45" y="0"/>
                    <a:pt x="45" y="6"/>
                    <a:pt x="45" y="11"/>
                  </a:cubicBezTo>
                  <a:cubicBezTo>
                    <a:pt x="44" y="39"/>
                    <a:pt x="39" y="66"/>
                    <a:pt x="33" y="93"/>
                  </a:cubicBezTo>
                  <a:cubicBezTo>
                    <a:pt x="26" y="123"/>
                    <a:pt x="20" y="155"/>
                    <a:pt x="7" y="184"/>
                  </a:cubicBezTo>
                  <a:cubicBezTo>
                    <a:pt x="6" y="188"/>
                    <a:pt x="0" y="196"/>
                    <a:pt x="12" y="192"/>
                  </a:cubicBezTo>
                  <a:cubicBezTo>
                    <a:pt x="35" y="154"/>
                    <a:pt x="50" y="113"/>
                    <a:pt x="56" y="69"/>
                  </a:cubicBezTo>
                  <a:cubicBezTo>
                    <a:pt x="57" y="65"/>
                    <a:pt x="57" y="60"/>
                    <a:pt x="53" y="56"/>
                  </a:cubicBezTo>
                  <a:close/>
                </a:path>
              </a:pathLst>
            </a:custGeom>
            <a:solidFill>
              <a:srgbClr val="B37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AA45C120-B587-3DB4-B3E9-8B5B0EFC1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" y="562"/>
              <a:ext cx="372" cy="616"/>
            </a:xfrm>
            <a:custGeom>
              <a:avLst/>
              <a:gdLst>
                <a:gd name="T0" fmla="*/ 128 w 157"/>
                <a:gd name="T1" fmla="*/ 80 h 260"/>
                <a:gd name="T2" fmla="*/ 96 w 157"/>
                <a:gd name="T3" fmla="*/ 137 h 260"/>
                <a:gd name="T4" fmla="*/ 92 w 157"/>
                <a:gd name="T5" fmla="*/ 140 h 260"/>
                <a:gd name="T6" fmla="*/ 68 w 157"/>
                <a:gd name="T7" fmla="*/ 176 h 260"/>
                <a:gd name="T8" fmla="*/ 12 w 157"/>
                <a:gd name="T9" fmla="*/ 243 h 260"/>
                <a:gd name="T10" fmla="*/ 0 w 157"/>
                <a:gd name="T11" fmla="*/ 260 h 260"/>
                <a:gd name="T12" fmla="*/ 157 w 157"/>
                <a:gd name="T13" fmla="*/ 0 h 260"/>
                <a:gd name="T14" fmla="*/ 128 w 157"/>
                <a:gd name="T15" fmla="*/ 8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260">
                  <a:moveTo>
                    <a:pt x="128" y="80"/>
                  </a:moveTo>
                  <a:cubicBezTo>
                    <a:pt x="116" y="98"/>
                    <a:pt x="103" y="116"/>
                    <a:pt x="96" y="137"/>
                  </a:cubicBezTo>
                  <a:cubicBezTo>
                    <a:pt x="95" y="138"/>
                    <a:pt x="93" y="139"/>
                    <a:pt x="92" y="140"/>
                  </a:cubicBezTo>
                  <a:cubicBezTo>
                    <a:pt x="87" y="154"/>
                    <a:pt x="78" y="166"/>
                    <a:pt x="68" y="176"/>
                  </a:cubicBezTo>
                  <a:cubicBezTo>
                    <a:pt x="51" y="200"/>
                    <a:pt x="31" y="222"/>
                    <a:pt x="12" y="243"/>
                  </a:cubicBezTo>
                  <a:cubicBezTo>
                    <a:pt x="7" y="248"/>
                    <a:pt x="0" y="252"/>
                    <a:pt x="0" y="260"/>
                  </a:cubicBezTo>
                  <a:cubicBezTo>
                    <a:pt x="77" y="188"/>
                    <a:pt x="141" y="108"/>
                    <a:pt x="157" y="0"/>
                  </a:cubicBezTo>
                  <a:cubicBezTo>
                    <a:pt x="151" y="27"/>
                    <a:pt x="143" y="55"/>
                    <a:pt x="128" y="80"/>
                  </a:cubicBezTo>
                  <a:close/>
                </a:path>
              </a:pathLst>
            </a:custGeom>
            <a:solidFill>
              <a:srgbClr val="371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8EC24A8D-9478-BCEF-BEEB-2BB39EF26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1019"/>
              <a:ext cx="78" cy="559"/>
            </a:xfrm>
            <a:custGeom>
              <a:avLst/>
              <a:gdLst>
                <a:gd name="T0" fmla="*/ 27 w 33"/>
                <a:gd name="T1" fmla="*/ 0 h 236"/>
                <a:gd name="T2" fmla="*/ 1 w 33"/>
                <a:gd name="T3" fmla="*/ 64 h 236"/>
                <a:gd name="T4" fmla="*/ 24 w 33"/>
                <a:gd name="T5" fmla="*/ 227 h 236"/>
                <a:gd name="T6" fmla="*/ 31 w 33"/>
                <a:gd name="T7" fmla="*/ 222 h 236"/>
                <a:gd name="T8" fmla="*/ 18 w 33"/>
                <a:gd name="T9" fmla="*/ 159 h 236"/>
                <a:gd name="T10" fmla="*/ 15 w 33"/>
                <a:gd name="T11" fmla="*/ 34 h 236"/>
                <a:gd name="T12" fmla="*/ 28 w 33"/>
                <a:gd name="T13" fmla="*/ 3 h 236"/>
                <a:gd name="T14" fmla="*/ 27 w 33"/>
                <a:gd name="T1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36">
                  <a:moveTo>
                    <a:pt x="27" y="0"/>
                  </a:moveTo>
                  <a:cubicBezTo>
                    <a:pt x="2" y="15"/>
                    <a:pt x="1" y="41"/>
                    <a:pt x="1" y="64"/>
                  </a:cubicBezTo>
                  <a:cubicBezTo>
                    <a:pt x="0" y="119"/>
                    <a:pt x="10" y="173"/>
                    <a:pt x="24" y="227"/>
                  </a:cubicBezTo>
                  <a:cubicBezTo>
                    <a:pt x="32" y="236"/>
                    <a:pt x="33" y="230"/>
                    <a:pt x="31" y="222"/>
                  </a:cubicBezTo>
                  <a:cubicBezTo>
                    <a:pt x="27" y="201"/>
                    <a:pt x="22" y="180"/>
                    <a:pt x="18" y="159"/>
                  </a:cubicBezTo>
                  <a:cubicBezTo>
                    <a:pt x="9" y="117"/>
                    <a:pt x="3" y="76"/>
                    <a:pt x="15" y="34"/>
                  </a:cubicBezTo>
                  <a:cubicBezTo>
                    <a:pt x="18" y="23"/>
                    <a:pt x="23" y="13"/>
                    <a:pt x="28" y="3"/>
                  </a:cubicBezTo>
                  <a:cubicBezTo>
                    <a:pt x="27" y="2"/>
                    <a:pt x="27" y="1"/>
                    <a:pt x="27" y="0"/>
                  </a:cubicBezTo>
                  <a:close/>
                </a:path>
              </a:pathLst>
            </a:custGeom>
            <a:solidFill>
              <a:srgbClr val="AC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61D4F6DD-FE5F-1315-2936-2B57E2C84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1663"/>
              <a:ext cx="216" cy="206"/>
            </a:xfrm>
            <a:custGeom>
              <a:avLst/>
              <a:gdLst>
                <a:gd name="T0" fmla="*/ 0 w 91"/>
                <a:gd name="T1" fmla="*/ 18 h 87"/>
                <a:gd name="T2" fmla="*/ 7 w 91"/>
                <a:gd name="T3" fmla="*/ 24 h 87"/>
                <a:gd name="T4" fmla="*/ 74 w 91"/>
                <a:gd name="T5" fmla="*/ 56 h 87"/>
                <a:gd name="T6" fmla="*/ 78 w 91"/>
                <a:gd name="T7" fmla="*/ 87 h 87"/>
                <a:gd name="T8" fmla="*/ 80 w 91"/>
                <a:gd name="T9" fmla="*/ 81 h 87"/>
                <a:gd name="T10" fmla="*/ 73 w 91"/>
                <a:gd name="T11" fmla="*/ 18 h 87"/>
                <a:gd name="T12" fmla="*/ 8 w 91"/>
                <a:gd name="T13" fmla="*/ 12 h 87"/>
                <a:gd name="T14" fmla="*/ 0 w 91"/>
                <a:gd name="T15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87">
                  <a:moveTo>
                    <a:pt x="0" y="18"/>
                  </a:moveTo>
                  <a:cubicBezTo>
                    <a:pt x="0" y="26"/>
                    <a:pt x="0" y="26"/>
                    <a:pt x="7" y="24"/>
                  </a:cubicBezTo>
                  <a:cubicBezTo>
                    <a:pt x="34" y="15"/>
                    <a:pt x="65" y="30"/>
                    <a:pt x="74" y="56"/>
                  </a:cubicBezTo>
                  <a:cubicBezTo>
                    <a:pt x="78" y="66"/>
                    <a:pt x="72" y="77"/>
                    <a:pt x="78" y="87"/>
                  </a:cubicBezTo>
                  <a:cubicBezTo>
                    <a:pt x="79" y="85"/>
                    <a:pt x="80" y="83"/>
                    <a:pt x="80" y="81"/>
                  </a:cubicBezTo>
                  <a:cubicBezTo>
                    <a:pt x="88" y="59"/>
                    <a:pt x="91" y="36"/>
                    <a:pt x="73" y="18"/>
                  </a:cubicBezTo>
                  <a:cubicBezTo>
                    <a:pt x="54" y="0"/>
                    <a:pt x="31" y="3"/>
                    <a:pt x="8" y="12"/>
                  </a:cubicBezTo>
                  <a:cubicBezTo>
                    <a:pt x="5" y="14"/>
                    <a:pt x="3" y="16"/>
                    <a:pt x="0" y="18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F429DD10-0F53-99BC-25BA-E8F9BB4D3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78"/>
              <a:ext cx="509" cy="280"/>
            </a:xfrm>
            <a:custGeom>
              <a:avLst/>
              <a:gdLst>
                <a:gd name="T0" fmla="*/ 0 w 215"/>
                <a:gd name="T1" fmla="*/ 118 h 118"/>
                <a:gd name="T2" fmla="*/ 215 w 215"/>
                <a:gd name="T3" fmla="*/ 0 h 118"/>
                <a:gd name="T4" fmla="*/ 0 w 215"/>
                <a:gd name="T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118">
                  <a:moveTo>
                    <a:pt x="0" y="118"/>
                  </a:moveTo>
                  <a:cubicBezTo>
                    <a:pt x="57" y="52"/>
                    <a:pt x="129" y="13"/>
                    <a:pt x="215" y="0"/>
                  </a:cubicBezTo>
                  <a:cubicBezTo>
                    <a:pt x="124" y="5"/>
                    <a:pt x="53" y="45"/>
                    <a:pt x="0" y="118"/>
                  </a:cubicBezTo>
                  <a:close/>
                </a:path>
              </a:pathLst>
            </a:custGeom>
            <a:solidFill>
              <a:srgbClr val="2C16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7E125B7A-3AEC-10C6-9427-6AF9A7E39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643"/>
              <a:ext cx="572" cy="253"/>
            </a:xfrm>
            <a:custGeom>
              <a:avLst/>
              <a:gdLst>
                <a:gd name="T0" fmla="*/ 237 w 241"/>
                <a:gd name="T1" fmla="*/ 2 h 107"/>
                <a:gd name="T2" fmla="*/ 0 w 241"/>
                <a:gd name="T3" fmla="*/ 96 h 107"/>
                <a:gd name="T4" fmla="*/ 241 w 241"/>
                <a:gd name="T5" fmla="*/ 6 h 107"/>
                <a:gd name="T6" fmla="*/ 237 w 241"/>
                <a:gd name="T7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107">
                  <a:moveTo>
                    <a:pt x="237" y="2"/>
                  </a:moveTo>
                  <a:cubicBezTo>
                    <a:pt x="168" y="49"/>
                    <a:pt x="136" y="62"/>
                    <a:pt x="0" y="96"/>
                  </a:cubicBezTo>
                  <a:cubicBezTo>
                    <a:pt x="29" y="107"/>
                    <a:pt x="170" y="64"/>
                    <a:pt x="241" y="6"/>
                  </a:cubicBezTo>
                  <a:cubicBezTo>
                    <a:pt x="241" y="2"/>
                    <a:pt x="241" y="0"/>
                    <a:pt x="237" y="2"/>
                  </a:cubicBezTo>
                  <a:close/>
                </a:path>
              </a:pathLst>
            </a:custGeom>
            <a:solidFill>
              <a:srgbClr val="A87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000FFF94-B889-9B27-C0A9-7AFD3614E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998"/>
              <a:ext cx="92" cy="322"/>
            </a:xfrm>
            <a:custGeom>
              <a:avLst/>
              <a:gdLst>
                <a:gd name="T0" fmla="*/ 6 w 39"/>
                <a:gd name="T1" fmla="*/ 132 h 136"/>
                <a:gd name="T2" fmla="*/ 18 w 39"/>
                <a:gd name="T3" fmla="*/ 125 h 136"/>
                <a:gd name="T4" fmla="*/ 36 w 39"/>
                <a:gd name="T5" fmla="*/ 10 h 136"/>
                <a:gd name="T6" fmla="*/ 35 w 39"/>
                <a:gd name="T7" fmla="*/ 2 h 136"/>
                <a:gd name="T8" fmla="*/ 27 w 39"/>
                <a:gd name="T9" fmla="*/ 6 h 136"/>
                <a:gd name="T10" fmla="*/ 22 w 39"/>
                <a:gd name="T11" fmla="*/ 16 h 136"/>
                <a:gd name="T12" fmla="*/ 6 w 39"/>
                <a:gd name="T13" fmla="*/ 1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36">
                  <a:moveTo>
                    <a:pt x="6" y="132"/>
                  </a:moveTo>
                  <a:cubicBezTo>
                    <a:pt x="14" y="136"/>
                    <a:pt x="17" y="135"/>
                    <a:pt x="18" y="125"/>
                  </a:cubicBezTo>
                  <a:cubicBezTo>
                    <a:pt x="21" y="86"/>
                    <a:pt x="21" y="47"/>
                    <a:pt x="36" y="10"/>
                  </a:cubicBezTo>
                  <a:cubicBezTo>
                    <a:pt x="37" y="7"/>
                    <a:pt x="39" y="3"/>
                    <a:pt x="35" y="2"/>
                  </a:cubicBezTo>
                  <a:cubicBezTo>
                    <a:pt x="31" y="0"/>
                    <a:pt x="29" y="3"/>
                    <a:pt x="27" y="6"/>
                  </a:cubicBezTo>
                  <a:cubicBezTo>
                    <a:pt x="25" y="9"/>
                    <a:pt x="23" y="13"/>
                    <a:pt x="22" y="16"/>
                  </a:cubicBezTo>
                  <a:cubicBezTo>
                    <a:pt x="7" y="54"/>
                    <a:pt x="0" y="92"/>
                    <a:pt x="6" y="132"/>
                  </a:cubicBezTo>
                  <a:close/>
                </a:path>
              </a:pathLst>
            </a:custGeom>
            <a:solidFill>
              <a:srgbClr val="B07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CE4256ED-E99B-6D63-58F1-A953C173F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" y="553"/>
              <a:ext cx="204" cy="400"/>
            </a:xfrm>
            <a:custGeom>
              <a:avLst/>
              <a:gdLst>
                <a:gd name="T0" fmla="*/ 0 w 86"/>
                <a:gd name="T1" fmla="*/ 0 h 169"/>
                <a:gd name="T2" fmla="*/ 81 w 86"/>
                <a:gd name="T3" fmla="*/ 169 h 169"/>
                <a:gd name="T4" fmla="*/ 0 w 86"/>
                <a:gd name="T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69">
                  <a:moveTo>
                    <a:pt x="0" y="0"/>
                  </a:moveTo>
                  <a:cubicBezTo>
                    <a:pt x="43" y="47"/>
                    <a:pt x="68" y="103"/>
                    <a:pt x="81" y="169"/>
                  </a:cubicBezTo>
                  <a:cubicBezTo>
                    <a:pt x="86" y="122"/>
                    <a:pt x="49" y="36"/>
                    <a:pt x="0" y="0"/>
                  </a:cubicBezTo>
                  <a:close/>
                </a:path>
              </a:pathLst>
            </a:custGeom>
            <a:solidFill>
              <a:srgbClr val="2F17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9115A7BD-2271-4C39-A549-58ACC2A10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8"/>
              <a:ext cx="474" cy="120"/>
            </a:xfrm>
            <a:custGeom>
              <a:avLst/>
              <a:gdLst>
                <a:gd name="T0" fmla="*/ 0 w 200"/>
                <a:gd name="T1" fmla="*/ 51 h 51"/>
                <a:gd name="T2" fmla="*/ 200 w 200"/>
                <a:gd name="T3" fmla="*/ 9 h 51"/>
                <a:gd name="T4" fmla="*/ 0 w 200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" h="51">
                  <a:moveTo>
                    <a:pt x="0" y="51"/>
                  </a:moveTo>
                  <a:cubicBezTo>
                    <a:pt x="63" y="22"/>
                    <a:pt x="130" y="5"/>
                    <a:pt x="200" y="9"/>
                  </a:cubicBezTo>
                  <a:cubicBezTo>
                    <a:pt x="128" y="0"/>
                    <a:pt x="62" y="15"/>
                    <a:pt x="0" y="51"/>
                  </a:cubicBezTo>
                  <a:close/>
                </a:path>
              </a:pathLst>
            </a:custGeom>
            <a:solidFill>
              <a:srgbClr val="371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0C614DCE-3D4F-428F-32E8-12EAEBFB3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1138"/>
              <a:ext cx="128" cy="402"/>
            </a:xfrm>
            <a:custGeom>
              <a:avLst/>
              <a:gdLst>
                <a:gd name="T0" fmla="*/ 41 w 54"/>
                <a:gd name="T1" fmla="*/ 33 h 170"/>
                <a:gd name="T2" fmla="*/ 8 w 54"/>
                <a:gd name="T3" fmla="*/ 149 h 170"/>
                <a:gd name="T4" fmla="*/ 0 w 54"/>
                <a:gd name="T5" fmla="*/ 169 h 170"/>
                <a:gd name="T6" fmla="*/ 3 w 54"/>
                <a:gd name="T7" fmla="*/ 170 h 170"/>
                <a:gd name="T8" fmla="*/ 47 w 54"/>
                <a:gd name="T9" fmla="*/ 0 h 170"/>
                <a:gd name="T10" fmla="*/ 41 w 54"/>
                <a:gd name="T11" fmla="*/ 3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70">
                  <a:moveTo>
                    <a:pt x="41" y="33"/>
                  </a:moveTo>
                  <a:cubicBezTo>
                    <a:pt x="40" y="75"/>
                    <a:pt x="25" y="112"/>
                    <a:pt x="8" y="149"/>
                  </a:cubicBezTo>
                  <a:cubicBezTo>
                    <a:pt x="5" y="155"/>
                    <a:pt x="3" y="162"/>
                    <a:pt x="0" y="169"/>
                  </a:cubicBezTo>
                  <a:cubicBezTo>
                    <a:pt x="1" y="169"/>
                    <a:pt x="3" y="170"/>
                    <a:pt x="3" y="170"/>
                  </a:cubicBezTo>
                  <a:cubicBezTo>
                    <a:pt x="34" y="118"/>
                    <a:pt x="54" y="63"/>
                    <a:pt x="47" y="0"/>
                  </a:cubicBezTo>
                  <a:cubicBezTo>
                    <a:pt x="41" y="11"/>
                    <a:pt x="49" y="24"/>
                    <a:pt x="41" y="33"/>
                  </a:cubicBezTo>
                  <a:close/>
                </a:path>
              </a:pathLst>
            </a:custGeom>
            <a:solidFill>
              <a:srgbClr val="3D2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7107E027-4BCC-0572-27A3-74AA2CEAD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1142"/>
              <a:ext cx="182" cy="93"/>
            </a:xfrm>
            <a:custGeom>
              <a:avLst/>
              <a:gdLst>
                <a:gd name="T0" fmla="*/ 77 w 77"/>
                <a:gd name="T1" fmla="*/ 0 h 39"/>
                <a:gd name="T2" fmla="*/ 66 w 77"/>
                <a:gd name="T3" fmla="*/ 0 h 39"/>
                <a:gd name="T4" fmla="*/ 61 w 77"/>
                <a:gd name="T5" fmla="*/ 1 h 39"/>
                <a:gd name="T6" fmla="*/ 25 w 77"/>
                <a:gd name="T7" fmla="*/ 20 h 39"/>
                <a:gd name="T8" fmla="*/ 15 w 77"/>
                <a:gd name="T9" fmla="*/ 19 h 39"/>
                <a:gd name="T10" fmla="*/ 3 w 77"/>
                <a:gd name="T11" fmla="*/ 32 h 39"/>
                <a:gd name="T12" fmla="*/ 23 w 77"/>
                <a:gd name="T13" fmla="*/ 34 h 39"/>
                <a:gd name="T14" fmla="*/ 77 w 77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9">
                  <a:moveTo>
                    <a:pt x="77" y="0"/>
                  </a:moveTo>
                  <a:cubicBezTo>
                    <a:pt x="73" y="0"/>
                    <a:pt x="70" y="0"/>
                    <a:pt x="66" y="0"/>
                  </a:cubicBezTo>
                  <a:cubicBezTo>
                    <a:pt x="64" y="1"/>
                    <a:pt x="63" y="1"/>
                    <a:pt x="61" y="1"/>
                  </a:cubicBezTo>
                  <a:cubicBezTo>
                    <a:pt x="50" y="10"/>
                    <a:pt x="36" y="13"/>
                    <a:pt x="25" y="20"/>
                  </a:cubicBezTo>
                  <a:cubicBezTo>
                    <a:pt x="21" y="25"/>
                    <a:pt x="18" y="22"/>
                    <a:pt x="15" y="19"/>
                  </a:cubicBezTo>
                  <a:cubicBezTo>
                    <a:pt x="10" y="22"/>
                    <a:pt x="0" y="24"/>
                    <a:pt x="3" y="32"/>
                  </a:cubicBezTo>
                  <a:cubicBezTo>
                    <a:pt x="7" y="39"/>
                    <a:pt x="16" y="36"/>
                    <a:pt x="23" y="34"/>
                  </a:cubicBezTo>
                  <a:cubicBezTo>
                    <a:pt x="43" y="25"/>
                    <a:pt x="62" y="16"/>
                    <a:pt x="77" y="0"/>
                  </a:cubicBezTo>
                  <a:close/>
                </a:path>
              </a:pathLst>
            </a:custGeom>
            <a:solidFill>
              <a:srgbClr val="CEA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72C39040-0B98-7BD8-0BC5-F56908E1D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" y="1036"/>
              <a:ext cx="57" cy="303"/>
            </a:xfrm>
            <a:custGeom>
              <a:avLst/>
              <a:gdLst>
                <a:gd name="T0" fmla="*/ 8 w 24"/>
                <a:gd name="T1" fmla="*/ 116 h 128"/>
                <a:gd name="T2" fmla="*/ 24 w 24"/>
                <a:gd name="T3" fmla="*/ 0 h 128"/>
                <a:gd name="T4" fmla="*/ 15 w 24"/>
                <a:gd name="T5" fmla="*/ 12 h 128"/>
                <a:gd name="T6" fmla="*/ 0 w 24"/>
                <a:gd name="T7" fmla="*/ 128 h 128"/>
                <a:gd name="T8" fmla="*/ 8 w 24"/>
                <a:gd name="T9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8">
                  <a:moveTo>
                    <a:pt x="8" y="116"/>
                  </a:moveTo>
                  <a:cubicBezTo>
                    <a:pt x="6" y="77"/>
                    <a:pt x="14" y="38"/>
                    <a:pt x="24" y="0"/>
                  </a:cubicBezTo>
                  <a:cubicBezTo>
                    <a:pt x="18" y="2"/>
                    <a:pt x="16" y="7"/>
                    <a:pt x="15" y="12"/>
                  </a:cubicBezTo>
                  <a:cubicBezTo>
                    <a:pt x="3" y="50"/>
                    <a:pt x="2" y="89"/>
                    <a:pt x="0" y="128"/>
                  </a:cubicBezTo>
                  <a:cubicBezTo>
                    <a:pt x="2" y="124"/>
                    <a:pt x="5" y="120"/>
                    <a:pt x="8" y="116"/>
                  </a:cubicBezTo>
                  <a:close/>
                </a:path>
              </a:pathLst>
            </a:custGeom>
            <a:solidFill>
              <a:srgbClr val="401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DA86F39D-B3DF-B5F2-9BE6-FCB057078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991"/>
              <a:ext cx="320" cy="52"/>
            </a:xfrm>
            <a:custGeom>
              <a:avLst/>
              <a:gdLst>
                <a:gd name="T0" fmla="*/ 135 w 135"/>
                <a:gd name="T1" fmla="*/ 13 h 22"/>
                <a:gd name="T2" fmla="*/ 0 w 135"/>
                <a:gd name="T3" fmla="*/ 0 h 22"/>
                <a:gd name="T4" fmla="*/ 135 w 135"/>
                <a:gd name="T5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22">
                  <a:moveTo>
                    <a:pt x="135" y="13"/>
                  </a:moveTo>
                  <a:cubicBezTo>
                    <a:pt x="89" y="14"/>
                    <a:pt x="44" y="9"/>
                    <a:pt x="0" y="0"/>
                  </a:cubicBezTo>
                  <a:cubicBezTo>
                    <a:pt x="43" y="22"/>
                    <a:pt x="90" y="14"/>
                    <a:pt x="135" y="13"/>
                  </a:cubicBezTo>
                  <a:close/>
                </a:path>
              </a:pathLst>
            </a:custGeom>
            <a:solidFill>
              <a:srgbClr val="2E14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5822AF4F-5A07-DDCF-8458-A8442AAA5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" y="1133"/>
              <a:ext cx="66" cy="218"/>
            </a:xfrm>
            <a:custGeom>
              <a:avLst/>
              <a:gdLst>
                <a:gd name="T0" fmla="*/ 12 w 28"/>
                <a:gd name="T1" fmla="*/ 0 h 92"/>
                <a:gd name="T2" fmla="*/ 23 w 28"/>
                <a:gd name="T3" fmla="*/ 90 h 92"/>
                <a:gd name="T4" fmla="*/ 25 w 28"/>
                <a:gd name="T5" fmla="*/ 92 h 92"/>
                <a:gd name="T6" fmla="*/ 28 w 28"/>
                <a:gd name="T7" fmla="*/ 87 h 92"/>
                <a:gd name="T8" fmla="*/ 12 w 28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2">
                  <a:moveTo>
                    <a:pt x="12" y="0"/>
                  </a:moveTo>
                  <a:cubicBezTo>
                    <a:pt x="0" y="32"/>
                    <a:pt x="12" y="61"/>
                    <a:pt x="23" y="90"/>
                  </a:cubicBezTo>
                  <a:cubicBezTo>
                    <a:pt x="24" y="91"/>
                    <a:pt x="24" y="91"/>
                    <a:pt x="25" y="92"/>
                  </a:cubicBezTo>
                  <a:cubicBezTo>
                    <a:pt x="26" y="90"/>
                    <a:pt x="27" y="89"/>
                    <a:pt x="28" y="87"/>
                  </a:cubicBezTo>
                  <a:cubicBezTo>
                    <a:pt x="17" y="59"/>
                    <a:pt x="13" y="30"/>
                    <a:pt x="12" y="0"/>
                  </a:cubicBezTo>
                  <a:close/>
                </a:path>
              </a:pathLst>
            </a:custGeom>
            <a:solidFill>
              <a:srgbClr val="9B7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14A078AA-969B-F683-BA1D-6544B8AF9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449"/>
              <a:ext cx="97" cy="59"/>
            </a:xfrm>
            <a:custGeom>
              <a:avLst/>
              <a:gdLst>
                <a:gd name="T0" fmla="*/ 32 w 41"/>
                <a:gd name="T1" fmla="*/ 25 h 25"/>
                <a:gd name="T2" fmla="*/ 31 w 41"/>
                <a:gd name="T3" fmla="*/ 10 h 25"/>
                <a:gd name="T4" fmla="*/ 0 w 41"/>
                <a:gd name="T5" fmla="*/ 0 h 25"/>
                <a:gd name="T6" fmla="*/ 32 w 41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25">
                  <a:moveTo>
                    <a:pt x="32" y="25"/>
                  </a:moveTo>
                  <a:cubicBezTo>
                    <a:pt x="41" y="20"/>
                    <a:pt x="38" y="15"/>
                    <a:pt x="31" y="10"/>
                  </a:cubicBezTo>
                  <a:cubicBezTo>
                    <a:pt x="22" y="4"/>
                    <a:pt x="10" y="3"/>
                    <a:pt x="0" y="0"/>
                  </a:cubicBezTo>
                  <a:cubicBezTo>
                    <a:pt x="3" y="17"/>
                    <a:pt x="23" y="13"/>
                    <a:pt x="32" y="25"/>
                  </a:cubicBezTo>
                  <a:close/>
                </a:path>
              </a:pathLst>
            </a:custGeom>
            <a:solidFill>
              <a:srgbClr val="AE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687ECCD6-3760-009C-87AA-8C6331C5D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577"/>
              <a:ext cx="97" cy="80"/>
            </a:xfrm>
            <a:custGeom>
              <a:avLst/>
              <a:gdLst>
                <a:gd name="T0" fmla="*/ 0 w 41"/>
                <a:gd name="T1" fmla="*/ 30 h 34"/>
                <a:gd name="T2" fmla="*/ 4 w 41"/>
                <a:gd name="T3" fmla="*/ 34 h 34"/>
                <a:gd name="T4" fmla="*/ 41 w 41"/>
                <a:gd name="T5" fmla="*/ 0 h 34"/>
                <a:gd name="T6" fmla="*/ 0 w 41"/>
                <a:gd name="T7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4">
                  <a:moveTo>
                    <a:pt x="0" y="30"/>
                  </a:moveTo>
                  <a:cubicBezTo>
                    <a:pt x="1" y="31"/>
                    <a:pt x="2" y="33"/>
                    <a:pt x="4" y="34"/>
                  </a:cubicBezTo>
                  <a:cubicBezTo>
                    <a:pt x="17" y="23"/>
                    <a:pt x="31" y="14"/>
                    <a:pt x="41" y="0"/>
                  </a:cubicBezTo>
                  <a:cubicBezTo>
                    <a:pt x="25" y="7"/>
                    <a:pt x="13" y="19"/>
                    <a:pt x="0" y="30"/>
                  </a:cubicBezTo>
                  <a:close/>
                </a:path>
              </a:pathLst>
            </a:custGeom>
            <a:solidFill>
              <a:srgbClr val="A17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DDD57612-A3F2-C6D1-2002-FF9C2EEB8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281"/>
              <a:ext cx="43" cy="92"/>
            </a:xfrm>
            <a:custGeom>
              <a:avLst/>
              <a:gdLst>
                <a:gd name="T0" fmla="*/ 13 w 18"/>
                <a:gd name="T1" fmla="*/ 0 h 39"/>
                <a:gd name="T2" fmla="*/ 0 w 18"/>
                <a:gd name="T3" fmla="*/ 39 h 39"/>
                <a:gd name="T4" fmla="*/ 13 w 18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9">
                  <a:moveTo>
                    <a:pt x="13" y="0"/>
                  </a:moveTo>
                  <a:cubicBezTo>
                    <a:pt x="9" y="13"/>
                    <a:pt x="4" y="26"/>
                    <a:pt x="0" y="39"/>
                  </a:cubicBezTo>
                  <a:cubicBezTo>
                    <a:pt x="13" y="34"/>
                    <a:pt x="18" y="18"/>
                    <a:pt x="13" y="0"/>
                  </a:cubicBezTo>
                  <a:close/>
                </a:path>
              </a:pathLst>
            </a:custGeom>
            <a:solidFill>
              <a:srgbClr val="997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9" name="Freeform 59">
              <a:extLst>
                <a:ext uri="{FF2B5EF4-FFF2-40B4-BE49-F238E27FC236}">
                  <a16:creationId xmlns:a16="http://schemas.microsoft.com/office/drawing/2014/main" id="{5021D8C0-DF7B-DF8B-7F94-7FFACE91C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150"/>
              <a:ext cx="85" cy="33"/>
            </a:xfrm>
            <a:custGeom>
              <a:avLst/>
              <a:gdLst>
                <a:gd name="T0" fmla="*/ 36 w 36"/>
                <a:gd name="T1" fmla="*/ 5 h 14"/>
                <a:gd name="T2" fmla="*/ 0 w 36"/>
                <a:gd name="T3" fmla="*/ 9 h 14"/>
                <a:gd name="T4" fmla="*/ 36 w 36"/>
                <a:gd name="T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4">
                  <a:moveTo>
                    <a:pt x="36" y="5"/>
                  </a:moveTo>
                  <a:cubicBezTo>
                    <a:pt x="22" y="0"/>
                    <a:pt x="11" y="3"/>
                    <a:pt x="0" y="9"/>
                  </a:cubicBezTo>
                  <a:cubicBezTo>
                    <a:pt x="11" y="9"/>
                    <a:pt x="23" y="14"/>
                    <a:pt x="36" y="5"/>
                  </a:cubicBezTo>
                  <a:close/>
                </a:path>
              </a:pathLst>
            </a:custGeom>
            <a:solidFill>
              <a:srgbClr val="9E6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0" name="Freeform 60">
              <a:extLst>
                <a:ext uri="{FF2B5EF4-FFF2-40B4-BE49-F238E27FC236}">
                  <a16:creationId xmlns:a16="http://schemas.microsoft.com/office/drawing/2014/main" id="{D06BBBAB-7B72-5B9D-E149-C64BDA2BA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145"/>
              <a:ext cx="85" cy="45"/>
            </a:xfrm>
            <a:custGeom>
              <a:avLst/>
              <a:gdLst>
                <a:gd name="T0" fmla="*/ 0 w 36"/>
                <a:gd name="T1" fmla="*/ 19 h 19"/>
                <a:gd name="T2" fmla="*/ 36 w 36"/>
                <a:gd name="T3" fmla="*/ 0 h 19"/>
                <a:gd name="T4" fmla="*/ 8 w 36"/>
                <a:gd name="T5" fmla="*/ 11 h 19"/>
                <a:gd name="T6" fmla="*/ 0 w 36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9">
                  <a:moveTo>
                    <a:pt x="0" y="19"/>
                  </a:moveTo>
                  <a:cubicBezTo>
                    <a:pt x="13" y="14"/>
                    <a:pt x="28" y="14"/>
                    <a:pt x="36" y="0"/>
                  </a:cubicBezTo>
                  <a:cubicBezTo>
                    <a:pt x="27" y="4"/>
                    <a:pt x="17" y="7"/>
                    <a:pt x="8" y="11"/>
                  </a:cubicBezTo>
                  <a:cubicBezTo>
                    <a:pt x="5" y="14"/>
                    <a:pt x="2" y="16"/>
                    <a:pt x="0" y="19"/>
                  </a:cubicBezTo>
                  <a:close/>
                </a:path>
              </a:pathLst>
            </a:custGeom>
            <a:solidFill>
              <a:srgbClr val="371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1" name="Freeform 61">
              <a:extLst>
                <a:ext uri="{FF2B5EF4-FFF2-40B4-BE49-F238E27FC236}">
                  <a16:creationId xmlns:a16="http://schemas.microsoft.com/office/drawing/2014/main" id="{70F797E0-875E-8411-DD9E-00576F44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1379"/>
              <a:ext cx="26" cy="62"/>
            </a:xfrm>
            <a:custGeom>
              <a:avLst/>
              <a:gdLst>
                <a:gd name="T0" fmla="*/ 7 w 11"/>
                <a:gd name="T1" fmla="*/ 26 h 26"/>
                <a:gd name="T2" fmla="*/ 3 w 11"/>
                <a:gd name="T3" fmla="*/ 0 h 26"/>
                <a:gd name="T4" fmla="*/ 7 w 11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6">
                  <a:moveTo>
                    <a:pt x="7" y="26"/>
                  </a:moveTo>
                  <a:cubicBezTo>
                    <a:pt x="11" y="16"/>
                    <a:pt x="10" y="9"/>
                    <a:pt x="3" y="0"/>
                  </a:cubicBezTo>
                  <a:cubicBezTo>
                    <a:pt x="1" y="10"/>
                    <a:pt x="0" y="17"/>
                    <a:pt x="7" y="26"/>
                  </a:cubicBezTo>
                  <a:close/>
                </a:path>
              </a:pathLst>
            </a:custGeom>
            <a:solidFill>
              <a:srgbClr val="A774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2" name="Freeform 62">
              <a:extLst>
                <a:ext uri="{FF2B5EF4-FFF2-40B4-BE49-F238E27FC236}">
                  <a16:creationId xmlns:a16="http://schemas.microsoft.com/office/drawing/2014/main" id="{D4E9FC0F-C364-E313-857D-67709073B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2127"/>
              <a:ext cx="1029" cy="841"/>
            </a:xfrm>
            <a:custGeom>
              <a:avLst/>
              <a:gdLst>
                <a:gd name="T0" fmla="*/ 299 w 434"/>
                <a:gd name="T1" fmla="*/ 270 h 355"/>
                <a:gd name="T2" fmla="*/ 303 w 434"/>
                <a:gd name="T3" fmla="*/ 271 h 355"/>
                <a:gd name="T4" fmla="*/ 330 w 434"/>
                <a:gd name="T5" fmla="*/ 262 h 355"/>
                <a:gd name="T6" fmla="*/ 415 w 434"/>
                <a:gd name="T7" fmla="*/ 204 h 355"/>
                <a:gd name="T8" fmla="*/ 422 w 434"/>
                <a:gd name="T9" fmla="*/ 168 h 355"/>
                <a:gd name="T10" fmla="*/ 315 w 434"/>
                <a:gd name="T11" fmla="*/ 11 h 355"/>
                <a:gd name="T12" fmla="*/ 301 w 434"/>
                <a:gd name="T13" fmla="*/ 0 h 355"/>
                <a:gd name="T14" fmla="*/ 190 w 434"/>
                <a:gd name="T15" fmla="*/ 40 h 355"/>
                <a:gd name="T16" fmla="*/ 178 w 434"/>
                <a:gd name="T17" fmla="*/ 51 h 355"/>
                <a:gd name="T18" fmla="*/ 180 w 434"/>
                <a:gd name="T19" fmla="*/ 53 h 355"/>
                <a:gd name="T20" fmla="*/ 231 w 434"/>
                <a:gd name="T21" fmla="*/ 47 h 355"/>
                <a:gd name="T22" fmla="*/ 221 w 434"/>
                <a:gd name="T23" fmla="*/ 72 h 355"/>
                <a:gd name="T24" fmla="*/ 212 w 434"/>
                <a:gd name="T25" fmla="*/ 78 h 355"/>
                <a:gd name="T26" fmla="*/ 199 w 434"/>
                <a:gd name="T27" fmla="*/ 76 h 355"/>
                <a:gd name="T28" fmla="*/ 184 w 434"/>
                <a:gd name="T29" fmla="*/ 65 h 355"/>
                <a:gd name="T30" fmla="*/ 180 w 434"/>
                <a:gd name="T31" fmla="*/ 54 h 355"/>
                <a:gd name="T32" fmla="*/ 152 w 434"/>
                <a:gd name="T33" fmla="*/ 82 h 355"/>
                <a:gd name="T34" fmla="*/ 114 w 434"/>
                <a:gd name="T35" fmla="*/ 94 h 355"/>
                <a:gd name="T36" fmla="*/ 75 w 434"/>
                <a:gd name="T37" fmla="*/ 94 h 355"/>
                <a:gd name="T38" fmla="*/ 5 w 434"/>
                <a:gd name="T39" fmla="*/ 230 h 355"/>
                <a:gd name="T40" fmla="*/ 1 w 434"/>
                <a:gd name="T41" fmla="*/ 287 h 355"/>
                <a:gd name="T42" fmla="*/ 7 w 434"/>
                <a:gd name="T43" fmla="*/ 310 h 355"/>
                <a:gd name="T44" fmla="*/ 23 w 434"/>
                <a:gd name="T45" fmla="*/ 323 h 355"/>
                <a:gd name="T46" fmla="*/ 76 w 434"/>
                <a:gd name="T47" fmla="*/ 352 h 355"/>
                <a:gd name="T48" fmla="*/ 139 w 434"/>
                <a:gd name="T49" fmla="*/ 343 h 355"/>
                <a:gd name="T50" fmla="*/ 235 w 434"/>
                <a:gd name="T51" fmla="*/ 322 h 355"/>
                <a:gd name="T52" fmla="*/ 254 w 434"/>
                <a:gd name="T53" fmla="*/ 248 h 355"/>
                <a:gd name="T54" fmla="*/ 247 w 434"/>
                <a:gd name="T55" fmla="*/ 242 h 355"/>
                <a:gd name="T56" fmla="*/ 239 w 434"/>
                <a:gd name="T57" fmla="*/ 248 h 355"/>
                <a:gd name="T58" fmla="*/ 225 w 434"/>
                <a:gd name="T59" fmla="*/ 283 h 355"/>
                <a:gd name="T60" fmla="*/ 233 w 434"/>
                <a:gd name="T61" fmla="*/ 224 h 355"/>
                <a:gd name="T62" fmla="*/ 221 w 434"/>
                <a:gd name="T63" fmla="*/ 193 h 355"/>
                <a:gd name="T64" fmla="*/ 236 w 434"/>
                <a:gd name="T65" fmla="*/ 212 h 355"/>
                <a:gd name="T66" fmla="*/ 240 w 434"/>
                <a:gd name="T67" fmla="*/ 165 h 355"/>
                <a:gd name="T68" fmla="*/ 243 w 434"/>
                <a:gd name="T69" fmla="*/ 139 h 355"/>
                <a:gd name="T70" fmla="*/ 261 w 434"/>
                <a:gd name="T71" fmla="*/ 153 h 355"/>
                <a:gd name="T72" fmla="*/ 284 w 434"/>
                <a:gd name="T73" fmla="*/ 235 h 355"/>
                <a:gd name="T74" fmla="*/ 299 w 434"/>
                <a:gd name="T75" fmla="*/ 27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4" h="355">
                  <a:moveTo>
                    <a:pt x="299" y="270"/>
                  </a:moveTo>
                  <a:cubicBezTo>
                    <a:pt x="300" y="270"/>
                    <a:pt x="301" y="271"/>
                    <a:pt x="303" y="271"/>
                  </a:cubicBezTo>
                  <a:cubicBezTo>
                    <a:pt x="313" y="273"/>
                    <a:pt x="322" y="269"/>
                    <a:pt x="330" y="262"/>
                  </a:cubicBezTo>
                  <a:cubicBezTo>
                    <a:pt x="357" y="242"/>
                    <a:pt x="389" y="226"/>
                    <a:pt x="415" y="204"/>
                  </a:cubicBezTo>
                  <a:cubicBezTo>
                    <a:pt x="433" y="189"/>
                    <a:pt x="434" y="188"/>
                    <a:pt x="422" y="168"/>
                  </a:cubicBezTo>
                  <a:cubicBezTo>
                    <a:pt x="390" y="113"/>
                    <a:pt x="356" y="59"/>
                    <a:pt x="315" y="11"/>
                  </a:cubicBezTo>
                  <a:cubicBezTo>
                    <a:pt x="311" y="6"/>
                    <a:pt x="308" y="1"/>
                    <a:pt x="301" y="0"/>
                  </a:cubicBezTo>
                  <a:cubicBezTo>
                    <a:pt x="266" y="18"/>
                    <a:pt x="230" y="35"/>
                    <a:pt x="190" y="40"/>
                  </a:cubicBezTo>
                  <a:cubicBezTo>
                    <a:pt x="183" y="41"/>
                    <a:pt x="179" y="44"/>
                    <a:pt x="178" y="51"/>
                  </a:cubicBezTo>
                  <a:cubicBezTo>
                    <a:pt x="179" y="51"/>
                    <a:pt x="179" y="52"/>
                    <a:pt x="180" y="53"/>
                  </a:cubicBezTo>
                  <a:cubicBezTo>
                    <a:pt x="197" y="57"/>
                    <a:pt x="212" y="46"/>
                    <a:pt x="231" y="47"/>
                  </a:cubicBezTo>
                  <a:cubicBezTo>
                    <a:pt x="228" y="56"/>
                    <a:pt x="220" y="62"/>
                    <a:pt x="221" y="72"/>
                  </a:cubicBezTo>
                  <a:cubicBezTo>
                    <a:pt x="221" y="77"/>
                    <a:pt x="217" y="79"/>
                    <a:pt x="212" y="78"/>
                  </a:cubicBezTo>
                  <a:cubicBezTo>
                    <a:pt x="208" y="77"/>
                    <a:pt x="203" y="74"/>
                    <a:pt x="199" y="76"/>
                  </a:cubicBezTo>
                  <a:cubicBezTo>
                    <a:pt x="187" y="80"/>
                    <a:pt x="182" y="77"/>
                    <a:pt x="184" y="65"/>
                  </a:cubicBezTo>
                  <a:cubicBezTo>
                    <a:pt x="185" y="61"/>
                    <a:pt x="183" y="57"/>
                    <a:pt x="180" y="54"/>
                  </a:cubicBezTo>
                  <a:cubicBezTo>
                    <a:pt x="164" y="58"/>
                    <a:pt x="165" y="77"/>
                    <a:pt x="152" y="82"/>
                  </a:cubicBezTo>
                  <a:cubicBezTo>
                    <a:pt x="141" y="90"/>
                    <a:pt x="128" y="93"/>
                    <a:pt x="114" y="94"/>
                  </a:cubicBezTo>
                  <a:cubicBezTo>
                    <a:pt x="106" y="110"/>
                    <a:pt x="91" y="110"/>
                    <a:pt x="75" y="94"/>
                  </a:cubicBezTo>
                  <a:cubicBezTo>
                    <a:pt x="45" y="136"/>
                    <a:pt x="6" y="173"/>
                    <a:pt x="5" y="230"/>
                  </a:cubicBezTo>
                  <a:cubicBezTo>
                    <a:pt x="5" y="249"/>
                    <a:pt x="0" y="268"/>
                    <a:pt x="1" y="287"/>
                  </a:cubicBezTo>
                  <a:cubicBezTo>
                    <a:pt x="2" y="295"/>
                    <a:pt x="2" y="303"/>
                    <a:pt x="7" y="310"/>
                  </a:cubicBezTo>
                  <a:cubicBezTo>
                    <a:pt x="12" y="315"/>
                    <a:pt x="17" y="319"/>
                    <a:pt x="23" y="323"/>
                  </a:cubicBezTo>
                  <a:cubicBezTo>
                    <a:pt x="35" y="342"/>
                    <a:pt x="51" y="355"/>
                    <a:pt x="76" y="352"/>
                  </a:cubicBezTo>
                  <a:cubicBezTo>
                    <a:pt x="97" y="350"/>
                    <a:pt x="119" y="355"/>
                    <a:pt x="139" y="343"/>
                  </a:cubicBezTo>
                  <a:cubicBezTo>
                    <a:pt x="171" y="338"/>
                    <a:pt x="203" y="332"/>
                    <a:pt x="235" y="322"/>
                  </a:cubicBezTo>
                  <a:cubicBezTo>
                    <a:pt x="250" y="311"/>
                    <a:pt x="262" y="265"/>
                    <a:pt x="254" y="248"/>
                  </a:cubicBezTo>
                  <a:cubicBezTo>
                    <a:pt x="253" y="245"/>
                    <a:pt x="251" y="242"/>
                    <a:pt x="247" y="242"/>
                  </a:cubicBezTo>
                  <a:cubicBezTo>
                    <a:pt x="243" y="241"/>
                    <a:pt x="240" y="245"/>
                    <a:pt x="239" y="248"/>
                  </a:cubicBezTo>
                  <a:cubicBezTo>
                    <a:pt x="234" y="260"/>
                    <a:pt x="230" y="272"/>
                    <a:pt x="225" y="283"/>
                  </a:cubicBezTo>
                  <a:cubicBezTo>
                    <a:pt x="231" y="264"/>
                    <a:pt x="241" y="245"/>
                    <a:pt x="233" y="224"/>
                  </a:cubicBezTo>
                  <a:cubicBezTo>
                    <a:pt x="219" y="218"/>
                    <a:pt x="223" y="205"/>
                    <a:pt x="221" y="193"/>
                  </a:cubicBezTo>
                  <a:cubicBezTo>
                    <a:pt x="233" y="195"/>
                    <a:pt x="228" y="208"/>
                    <a:pt x="236" y="212"/>
                  </a:cubicBezTo>
                  <a:cubicBezTo>
                    <a:pt x="251" y="197"/>
                    <a:pt x="242" y="181"/>
                    <a:pt x="240" y="165"/>
                  </a:cubicBezTo>
                  <a:cubicBezTo>
                    <a:pt x="239" y="156"/>
                    <a:pt x="231" y="146"/>
                    <a:pt x="243" y="139"/>
                  </a:cubicBezTo>
                  <a:cubicBezTo>
                    <a:pt x="256" y="136"/>
                    <a:pt x="259" y="136"/>
                    <a:pt x="261" y="153"/>
                  </a:cubicBezTo>
                  <a:cubicBezTo>
                    <a:pt x="264" y="181"/>
                    <a:pt x="277" y="207"/>
                    <a:pt x="284" y="235"/>
                  </a:cubicBezTo>
                  <a:cubicBezTo>
                    <a:pt x="287" y="247"/>
                    <a:pt x="286" y="261"/>
                    <a:pt x="299" y="270"/>
                  </a:cubicBezTo>
                  <a:close/>
                </a:path>
              </a:pathLst>
            </a:custGeom>
            <a:solidFill>
              <a:srgbClr val="E95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9D635C9C-CB94-7E11-BED4-578D0BF1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1957"/>
              <a:ext cx="862" cy="1248"/>
            </a:xfrm>
            <a:custGeom>
              <a:avLst/>
              <a:gdLst>
                <a:gd name="T0" fmla="*/ 364 w 364"/>
                <a:gd name="T1" fmla="*/ 102 h 527"/>
                <a:gd name="T2" fmla="*/ 364 w 364"/>
                <a:gd name="T3" fmla="*/ 97 h 527"/>
                <a:gd name="T4" fmla="*/ 348 w 364"/>
                <a:gd name="T5" fmla="*/ 85 h 527"/>
                <a:gd name="T6" fmla="*/ 296 w 364"/>
                <a:gd name="T7" fmla="*/ 81 h 527"/>
                <a:gd name="T8" fmla="*/ 253 w 364"/>
                <a:gd name="T9" fmla="*/ 81 h 527"/>
                <a:gd name="T10" fmla="*/ 189 w 364"/>
                <a:gd name="T11" fmla="*/ 35 h 527"/>
                <a:gd name="T12" fmla="*/ 180 w 364"/>
                <a:gd name="T13" fmla="*/ 14 h 527"/>
                <a:gd name="T14" fmla="*/ 157 w 364"/>
                <a:gd name="T15" fmla="*/ 7 h 527"/>
                <a:gd name="T16" fmla="*/ 156 w 364"/>
                <a:gd name="T17" fmla="*/ 39 h 527"/>
                <a:gd name="T18" fmla="*/ 153 w 364"/>
                <a:gd name="T19" fmla="*/ 92 h 527"/>
                <a:gd name="T20" fmla="*/ 151 w 364"/>
                <a:gd name="T21" fmla="*/ 107 h 527"/>
                <a:gd name="T22" fmla="*/ 155 w 364"/>
                <a:gd name="T23" fmla="*/ 160 h 527"/>
                <a:gd name="T24" fmla="*/ 157 w 364"/>
                <a:gd name="T25" fmla="*/ 191 h 527"/>
                <a:gd name="T26" fmla="*/ 50 w 364"/>
                <a:gd name="T27" fmla="*/ 370 h 527"/>
                <a:gd name="T28" fmla="*/ 44 w 364"/>
                <a:gd name="T29" fmla="*/ 374 h 527"/>
                <a:gd name="T30" fmla="*/ 47 w 364"/>
                <a:gd name="T31" fmla="*/ 354 h 527"/>
                <a:gd name="T32" fmla="*/ 64 w 364"/>
                <a:gd name="T33" fmla="*/ 335 h 527"/>
                <a:gd name="T34" fmla="*/ 44 w 364"/>
                <a:gd name="T35" fmla="*/ 327 h 527"/>
                <a:gd name="T36" fmla="*/ 5 w 364"/>
                <a:gd name="T37" fmla="*/ 451 h 527"/>
                <a:gd name="T38" fmla="*/ 40 w 364"/>
                <a:gd name="T39" fmla="*/ 515 h 527"/>
                <a:gd name="T40" fmla="*/ 141 w 364"/>
                <a:gd name="T41" fmla="*/ 478 h 527"/>
                <a:gd name="T42" fmla="*/ 201 w 364"/>
                <a:gd name="T43" fmla="*/ 329 h 527"/>
                <a:gd name="T44" fmla="*/ 223 w 364"/>
                <a:gd name="T45" fmla="*/ 263 h 527"/>
                <a:gd name="T46" fmla="*/ 235 w 364"/>
                <a:gd name="T47" fmla="*/ 206 h 527"/>
                <a:gd name="T48" fmla="*/ 233 w 364"/>
                <a:gd name="T49" fmla="*/ 199 h 527"/>
                <a:gd name="T50" fmla="*/ 252 w 364"/>
                <a:gd name="T51" fmla="*/ 192 h 527"/>
                <a:gd name="T52" fmla="*/ 299 w 364"/>
                <a:gd name="T53" fmla="*/ 180 h 527"/>
                <a:gd name="T54" fmla="*/ 304 w 364"/>
                <a:gd name="T55" fmla="*/ 168 h 527"/>
                <a:gd name="T56" fmla="*/ 288 w 364"/>
                <a:gd name="T57" fmla="*/ 167 h 527"/>
                <a:gd name="T58" fmla="*/ 267 w 364"/>
                <a:gd name="T59" fmla="*/ 168 h 527"/>
                <a:gd name="T60" fmla="*/ 307 w 364"/>
                <a:gd name="T61" fmla="*/ 156 h 527"/>
                <a:gd name="T62" fmla="*/ 312 w 364"/>
                <a:gd name="T63" fmla="*/ 144 h 527"/>
                <a:gd name="T64" fmla="*/ 300 w 364"/>
                <a:gd name="T65" fmla="*/ 141 h 527"/>
                <a:gd name="T66" fmla="*/ 274 w 364"/>
                <a:gd name="T67" fmla="*/ 147 h 527"/>
                <a:gd name="T68" fmla="*/ 262 w 364"/>
                <a:gd name="T69" fmla="*/ 148 h 527"/>
                <a:gd name="T70" fmla="*/ 285 w 364"/>
                <a:gd name="T71" fmla="*/ 136 h 527"/>
                <a:gd name="T72" fmla="*/ 266 w 364"/>
                <a:gd name="T73" fmla="*/ 123 h 527"/>
                <a:gd name="T74" fmla="*/ 265 w 364"/>
                <a:gd name="T75" fmla="*/ 122 h 527"/>
                <a:gd name="T76" fmla="*/ 267 w 364"/>
                <a:gd name="T77" fmla="*/ 120 h 527"/>
                <a:gd name="T78" fmla="*/ 356 w 364"/>
                <a:gd name="T79" fmla="*/ 110 h 527"/>
                <a:gd name="T80" fmla="*/ 364 w 364"/>
                <a:gd name="T81" fmla="*/ 102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4" h="527">
                  <a:moveTo>
                    <a:pt x="364" y="102"/>
                  </a:moveTo>
                  <a:cubicBezTo>
                    <a:pt x="364" y="100"/>
                    <a:pt x="364" y="99"/>
                    <a:pt x="364" y="97"/>
                  </a:cubicBezTo>
                  <a:cubicBezTo>
                    <a:pt x="363" y="88"/>
                    <a:pt x="355" y="87"/>
                    <a:pt x="348" y="85"/>
                  </a:cubicBezTo>
                  <a:cubicBezTo>
                    <a:pt x="331" y="82"/>
                    <a:pt x="314" y="81"/>
                    <a:pt x="296" y="81"/>
                  </a:cubicBezTo>
                  <a:cubicBezTo>
                    <a:pt x="282" y="82"/>
                    <a:pt x="267" y="82"/>
                    <a:pt x="253" y="81"/>
                  </a:cubicBezTo>
                  <a:cubicBezTo>
                    <a:pt x="222" y="80"/>
                    <a:pt x="195" y="73"/>
                    <a:pt x="189" y="35"/>
                  </a:cubicBezTo>
                  <a:cubicBezTo>
                    <a:pt x="188" y="28"/>
                    <a:pt x="184" y="20"/>
                    <a:pt x="180" y="14"/>
                  </a:cubicBezTo>
                  <a:cubicBezTo>
                    <a:pt x="174" y="5"/>
                    <a:pt x="167" y="0"/>
                    <a:pt x="157" y="7"/>
                  </a:cubicBezTo>
                  <a:cubicBezTo>
                    <a:pt x="157" y="18"/>
                    <a:pt x="156" y="28"/>
                    <a:pt x="156" y="39"/>
                  </a:cubicBezTo>
                  <a:cubicBezTo>
                    <a:pt x="165" y="57"/>
                    <a:pt x="159" y="75"/>
                    <a:pt x="153" y="92"/>
                  </a:cubicBezTo>
                  <a:cubicBezTo>
                    <a:pt x="152" y="97"/>
                    <a:pt x="151" y="102"/>
                    <a:pt x="151" y="107"/>
                  </a:cubicBezTo>
                  <a:cubicBezTo>
                    <a:pt x="143" y="126"/>
                    <a:pt x="149" y="143"/>
                    <a:pt x="155" y="160"/>
                  </a:cubicBezTo>
                  <a:cubicBezTo>
                    <a:pt x="160" y="170"/>
                    <a:pt x="160" y="180"/>
                    <a:pt x="157" y="191"/>
                  </a:cubicBezTo>
                  <a:cubicBezTo>
                    <a:pt x="134" y="259"/>
                    <a:pt x="95" y="316"/>
                    <a:pt x="50" y="370"/>
                  </a:cubicBezTo>
                  <a:cubicBezTo>
                    <a:pt x="49" y="372"/>
                    <a:pt x="46" y="374"/>
                    <a:pt x="44" y="374"/>
                  </a:cubicBezTo>
                  <a:cubicBezTo>
                    <a:pt x="42" y="370"/>
                    <a:pt x="44" y="354"/>
                    <a:pt x="47" y="354"/>
                  </a:cubicBezTo>
                  <a:cubicBezTo>
                    <a:pt x="58" y="352"/>
                    <a:pt x="58" y="341"/>
                    <a:pt x="64" y="335"/>
                  </a:cubicBezTo>
                  <a:cubicBezTo>
                    <a:pt x="61" y="323"/>
                    <a:pt x="54" y="323"/>
                    <a:pt x="44" y="327"/>
                  </a:cubicBezTo>
                  <a:cubicBezTo>
                    <a:pt x="22" y="365"/>
                    <a:pt x="12" y="408"/>
                    <a:pt x="5" y="451"/>
                  </a:cubicBezTo>
                  <a:cubicBezTo>
                    <a:pt x="0" y="480"/>
                    <a:pt x="16" y="500"/>
                    <a:pt x="40" y="515"/>
                  </a:cubicBezTo>
                  <a:cubicBezTo>
                    <a:pt x="85" y="527"/>
                    <a:pt x="115" y="516"/>
                    <a:pt x="141" y="478"/>
                  </a:cubicBezTo>
                  <a:cubicBezTo>
                    <a:pt x="172" y="433"/>
                    <a:pt x="190" y="382"/>
                    <a:pt x="201" y="329"/>
                  </a:cubicBezTo>
                  <a:cubicBezTo>
                    <a:pt x="206" y="306"/>
                    <a:pt x="216" y="285"/>
                    <a:pt x="223" y="263"/>
                  </a:cubicBezTo>
                  <a:cubicBezTo>
                    <a:pt x="229" y="245"/>
                    <a:pt x="236" y="226"/>
                    <a:pt x="235" y="206"/>
                  </a:cubicBezTo>
                  <a:cubicBezTo>
                    <a:pt x="235" y="204"/>
                    <a:pt x="234" y="202"/>
                    <a:pt x="233" y="199"/>
                  </a:cubicBezTo>
                  <a:cubicBezTo>
                    <a:pt x="237" y="191"/>
                    <a:pt x="245" y="193"/>
                    <a:pt x="252" y="192"/>
                  </a:cubicBezTo>
                  <a:cubicBezTo>
                    <a:pt x="268" y="189"/>
                    <a:pt x="284" y="186"/>
                    <a:pt x="299" y="180"/>
                  </a:cubicBezTo>
                  <a:cubicBezTo>
                    <a:pt x="303" y="177"/>
                    <a:pt x="306" y="173"/>
                    <a:pt x="304" y="168"/>
                  </a:cubicBezTo>
                  <a:cubicBezTo>
                    <a:pt x="300" y="161"/>
                    <a:pt x="294" y="166"/>
                    <a:pt x="288" y="167"/>
                  </a:cubicBezTo>
                  <a:cubicBezTo>
                    <a:pt x="281" y="169"/>
                    <a:pt x="274" y="173"/>
                    <a:pt x="267" y="168"/>
                  </a:cubicBezTo>
                  <a:cubicBezTo>
                    <a:pt x="280" y="162"/>
                    <a:pt x="294" y="159"/>
                    <a:pt x="307" y="156"/>
                  </a:cubicBezTo>
                  <a:cubicBezTo>
                    <a:pt x="311" y="153"/>
                    <a:pt x="314" y="149"/>
                    <a:pt x="312" y="144"/>
                  </a:cubicBezTo>
                  <a:cubicBezTo>
                    <a:pt x="310" y="139"/>
                    <a:pt x="304" y="140"/>
                    <a:pt x="300" y="141"/>
                  </a:cubicBezTo>
                  <a:cubicBezTo>
                    <a:pt x="291" y="144"/>
                    <a:pt x="283" y="146"/>
                    <a:pt x="274" y="147"/>
                  </a:cubicBezTo>
                  <a:cubicBezTo>
                    <a:pt x="270" y="147"/>
                    <a:pt x="266" y="149"/>
                    <a:pt x="262" y="148"/>
                  </a:cubicBezTo>
                  <a:cubicBezTo>
                    <a:pt x="269" y="143"/>
                    <a:pt x="281" y="147"/>
                    <a:pt x="285" y="136"/>
                  </a:cubicBezTo>
                  <a:cubicBezTo>
                    <a:pt x="281" y="128"/>
                    <a:pt x="272" y="128"/>
                    <a:pt x="266" y="123"/>
                  </a:cubicBezTo>
                  <a:cubicBezTo>
                    <a:pt x="264" y="122"/>
                    <a:pt x="266" y="124"/>
                    <a:pt x="265" y="122"/>
                  </a:cubicBezTo>
                  <a:cubicBezTo>
                    <a:pt x="263" y="118"/>
                    <a:pt x="266" y="121"/>
                    <a:pt x="267" y="120"/>
                  </a:cubicBezTo>
                  <a:cubicBezTo>
                    <a:pt x="298" y="128"/>
                    <a:pt x="328" y="126"/>
                    <a:pt x="356" y="110"/>
                  </a:cubicBezTo>
                  <a:cubicBezTo>
                    <a:pt x="359" y="108"/>
                    <a:pt x="363" y="106"/>
                    <a:pt x="364" y="102"/>
                  </a:cubicBezTo>
                  <a:close/>
                </a:path>
              </a:pathLst>
            </a:custGeom>
            <a:solidFill>
              <a:srgbClr val="FCD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4" name="Freeform 64">
              <a:extLst>
                <a:ext uri="{FF2B5EF4-FFF2-40B4-BE49-F238E27FC236}">
                  <a16:creationId xmlns:a16="http://schemas.microsoft.com/office/drawing/2014/main" id="{787E34D4-D2A0-8F67-BC50-EF979E540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2748"/>
              <a:ext cx="1298" cy="412"/>
            </a:xfrm>
            <a:custGeom>
              <a:avLst/>
              <a:gdLst>
                <a:gd name="T0" fmla="*/ 458 w 548"/>
                <a:gd name="T1" fmla="*/ 45 h 174"/>
                <a:gd name="T2" fmla="*/ 461 w 548"/>
                <a:gd name="T3" fmla="*/ 48 h 174"/>
                <a:gd name="T4" fmla="*/ 450 w 548"/>
                <a:gd name="T5" fmla="*/ 57 h 174"/>
                <a:gd name="T6" fmla="*/ 267 w 548"/>
                <a:gd name="T7" fmla="*/ 83 h 174"/>
                <a:gd name="T8" fmla="*/ 182 w 548"/>
                <a:gd name="T9" fmla="*/ 96 h 174"/>
                <a:gd name="T10" fmla="*/ 78 w 548"/>
                <a:gd name="T11" fmla="*/ 62 h 174"/>
                <a:gd name="T12" fmla="*/ 34 w 548"/>
                <a:gd name="T13" fmla="*/ 42 h 174"/>
                <a:gd name="T14" fmla="*/ 25 w 548"/>
                <a:gd name="T15" fmla="*/ 72 h 174"/>
                <a:gd name="T16" fmla="*/ 7 w 548"/>
                <a:gd name="T17" fmla="*/ 128 h 174"/>
                <a:gd name="T18" fmla="*/ 19 w 548"/>
                <a:gd name="T19" fmla="*/ 150 h 174"/>
                <a:gd name="T20" fmla="*/ 77 w 548"/>
                <a:gd name="T21" fmla="*/ 149 h 174"/>
                <a:gd name="T22" fmla="*/ 351 w 548"/>
                <a:gd name="T23" fmla="*/ 164 h 174"/>
                <a:gd name="T24" fmla="*/ 478 w 548"/>
                <a:gd name="T25" fmla="*/ 167 h 174"/>
                <a:gd name="T26" fmla="*/ 531 w 548"/>
                <a:gd name="T27" fmla="*/ 151 h 174"/>
                <a:gd name="T28" fmla="*/ 542 w 548"/>
                <a:gd name="T29" fmla="*/ 76 h 174"/>
                <a:gd name="T30" fmla="*/ 521 w 548"/>
                <a:gd name="T31" fmla="*/ 0 h 174"/>
                <a:gd name="T32" fmla="*/ 448 w 548"/>
                <a:gd name="T33" fmla="*/ 23 h 174"/>
                <a:gd name="T34" fmla="*/ 434 w 548"/>
                <a:gd name="T35" fmla="*/ 36 h 174"/>
                <a:gd name="T36" fmla="*/ 452 w 548"/>
                <a:gd name="T37" fmla="*/ 43 h 174"/>
                <a:gd name="T38" fmla="*/ 458 w 548"/>
                <a:gd name="T39" fmla="*/ 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8" h="174">
                  <a:moveTo>
                    <a:pt x="458" y="45"/>
                  </a:moveTo>
                  <a:cubicBezTo>
                    <a:pt x="459" y="46"/>
                    <a:pt x="460" y="47"/>
                    <a:pt x="461" y="48"/>
                  </a:cubicBezTo>
                  <a:cubicBezTo>
                    <a:pt x="461" y="55"/>
                    <a:pt x="456" y="56"/>
                    <a:pt x="450" y="57"/>
                  </a:cubicBezTo>
                  <a:cubicBezTo>
                    <a:pt x="389" y="63"/>
                    <a:pt x="328" y="73"/>
                    <a:pt x="267" y="83"/>
                  </a:cubicBezTo>
                  <a:cubicBezTo>
                    <a:pt x="238" y="88"/>
                    <a:pt x="210" y="93"/>
                    <a:pt x="182" y="96"/>
                  </a:cubicBezTo>
                  <a:cubicBezTo>
                    <a:pt x="142" y="100"/>
                    <a:pt x="107" y="91"/>
                    <a:pt x="78" y="62"/>
                  </a:cubicBezTo>
                  <a:cubicBezTo>
                    <a:pt x="66" y="50"/>
                    <a:pt x="51" y="43"/>
                    <a:pt x="34" y="42"/>
                  </a:cubicBezTo>
                  <a:cubicBezTo>
                    <a:pt x="31" y="52"/>
                    <a:pt x="28" y="62"/>
                    <a:pt x="25" y="72"/>
                  </a:cubicBezTo>
                  <a:cubicBezTo>
                    <a:pt x="21" y="91"/>
                    <a:pt x="16" y="111"/>
                    <a:pt x="7" y="128"/>
                  </a:cubicBezTo>
                  <a:cubicBezTo>
                    <a:pt x="0" y="142"/>
                    <a:pt x="5" y="148"/>
                    <a:pt x="19" y="150"/>
                  </a:cubicBezTo>
                  <a:cubicBezTo>
                    <a:pt x="38" y="152"/>
                    <a:pt x="58" y="150"/>
                    <a:pt x="77" y="149"/>
                  </a:cubicBezTo>
                  <a:cubicBezTo>
                    <a:pt x="169" y="141"/>
                    <a:pt x="260" y="151"/>
                    <a:pt x="351" y="164"/>
                  </a:cubicBezTo>
                  <a:cubicBezTo>
                    <a:pt x="393" y="171"/>
                    <a:pt x="436" y="174"/>
                    <a:pt x="478" y="167"/>
                  </a:cubicBezTo>
                  <a:cubicBezTo>
                    <a:pt x="497" y="164"/>
                    <a:pt x="515" y="159"/>
                    <a:pt x="531" y="151"/>
                  </a:cubicBezTo>
                  <a:cubicBezTo>
                    <a:pt x="548" y="128"/>
                    <a:pt x="545" y="101"/>
                    <a:pt x="542" y="76"/>
                  </a:cubicBezTo>
                  <a:cubicBezTo>
                    <a:pt x="539" y="50"/>
                    <a:pt x="535" y="24"/>
                    <a:pt x="521" y="0"/>
                  </a:cubicBezTo>
                  <a:cubicBezTo>
                    <a:pt x="495" y="2"/>
                    <a:pt x="472" y="13"/>
                    <a:pt x="448" y="23"/>
                  </a:cubicBezTo>
                  <a:cubicBezTo>
                    <a:pt x="442" y="25"/>
                    <a:pt x="432" y="27"/>
                    <a:pt x="434" y="36"/>
                  </a:cubicBezTo>
                  <a:cubicBezTo>
                    <a:pt x="436" y="46"/>
                    <a:pt x="446" y="42"/>
                    <a:pt x="452" y="43"/>
                  </a:cubicBezTo>
                  <a:cubicBezTo>
                    <a:pt x="454" y="43"/>
                    <a:pt x="456" y="44"/>
                    <a:pt x="458" y="45"/>
                  </a:cubicBezTo>
                  <a:close/>
                </a:path>
              </a:pathLst>
            </a:custGeom>
            <a:solidFill>
              <a:srgbClr val="FCD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5" name="Freeform 65">
              <a:extLst>
                <a:ext uri="{FF2B5EF4-FFF2-40B4-BE49-F238E27FC236}">
                  <a16:creationId xmlns:a16="http://schemas.microsoft.com/office/drawing/2014/main" id="{E7D946C6-CE61-6BB5-5749-257647DA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2918"/>
              <a:ext cx="1280" cy="270"/>
            </a:xfrm>
            <a:custGeom>
              <a:avLst/>
              <a:gdLst>
                <a:gd name="T0" fmla="*/ 534 w 540"/>
                <a:gd name="T1" fmla="*/ 77 h 114"/>
                <a:gd name="T2" fmla="*/ 474 w 540"/>
                <a:gd name="T3" fmla="*/ 90 h 114"/>
                <a:gd name="T4" fmla="*/ 359 w 540"/>
                <a:gd name="T5" fmla="*/ 87 h 114"/>
                <a:gd name="T6" fmla="*/ 106 w 540"/>
                <a:gd name="T7" fmla="*/ 69 h 114"/>
                <a:gd name="T8" fmla="*/ 27 w 540"/>
                <a:gd name="T9" fmla="*/ 73 h 114"/>
                <a:gd name="T10" fmla="*/ 15 w 540"/>
                <a:gd name="T11" fmla="*/ 55 h 114"/>
                <a:gd name="T12" fmla="*/ 29 w 540"/>
                <a:gd name="T13" fmla="*/ 0 h 114"/>
                <a:gd name="T14" fmla="*/ 5 w 540"/>
                <a:gd name="T15" fmla="*/ 66 h 114"/>
                <a:gd name="T16" fmla="*/ 12 w 540"/>
                <a:gd name="T17" fmla="*/ 80 h 114"/>
                <a:gd name="T18" fmla="*/ 55 w 540"/>
                <a:gd name="T19" fmla="*/ 84 h 114"/>
                <a:gd name="T20" fmla="*/ 152 w 540"/>
                <a:gd name="T21" fmla="*/ 90 h 114"/>
                <a:gd name="T22" fmla="*/ 199 w 540"/>
                <a:gd name="T23" fmla="*/ 96 h 114"/>
                <a:gd name="T24" fmla="*/ 270 w 540"/>
                <a:gd name="T25" fmla="*/ 97 h 114"/>
                <a:gd name="T26" fmla="*/ 414 w 540"/>
                <a:gd name="T27" fmla="*/ 106 h 114"/>
                <a:gd name="T28" fmla="*/ 526 w 540"/>
                <a:gd name="T29" fmla="*/ 101 h 114"/>
                <a:gd name="T30" fmla="*/ 534 w 540"/>
                <a:gd name="T31" fmla="*/ 7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0" h="114">
                  <a:moveTo>
                    <a:pt x="534" y="77"/>
                  </a:moveTo>
                  <a:cubicBezTo>
                    <a:pt x="514" y="79"/>
                    <a:pt x="495" y="88"/>
                    <a:pt x="474" y="90"/>
                  </a:cubicBezTo>
                  <a:cubicBezTo>
                    <a:pt x="435" y="95"/>
                    <a:pt x="397" y="92"/>
                    <a:pt x="359" y="87"/>
                  </a:cubicBezTo>
                  <a:cubicBezTo>
                    <a:pt x="275" y="74"/>
                    <a:pt x="191" y="64"/>
                    <a:pt x="106" y="69"/>
                  </a:cubicBezTo>
                  <a:cubicBezTo>
                    <a:pt x="80" y="71"/>
                    <a:pt x="53" y="72"/>
                    <a:pt x="27" y="73"/>
                  </a:cubicBezTo>
                  <a:cubicBezTo>
                    <a:pt x="12" y="73"/>
                    <a:pt x="7" y="70"/>
                    <a:pt x="15" y="55"/>
                  </a:cubicBezTo>
                  <a:cubicBezTo>
                    <a:pt x="23" y="38"/>
                    <a:pt x="30" y="20"/>
                    <a:pt x="29" y="0"/>
                  </a:cubicBezTo>
                  <a:cubicBezTo>
                    <a:pt x="21" y="22"/>
                    <a:pt x="14" y="45"/>
                    <a:pt x="5" y="66"/>
                  </a:cubicBezTo>
                  <a:cubicBezTo>
                    <a:pt x="0" y="76"/>
                    <a:pt x="5" y="78"/>
                    <a:pt x="12" y="80"/>
                  </a:cubicBezTo>
                  <a:cubicBezTo>
                    <a:pt x="26" y="84"/>
                    <a:pt x="41" y="87"/>
                    <a:pt x="55" y="84"/>
                  </a:cubicBezTo>
                  <a:cubicBezTo>
                    <a:pt x="88" y="77"/>
                    <a:pt x="120" y="85"/>
                    <a:pt x="152" y="90"/>
                  </a:cubicBezTo>
                  <a:cubicBezTo>
                    <a:pt x="167" y="92"/>
                    <a:pt x="184" y="90"/>
                    <a:pt x="199" y="96"/>
                  </a:cubicBezTo>
                  <a:cubicBezTo>
                    <a:pt x="222" y="97"/>
                    <a:pt x="246" y="97"/>
                    <a:pt x="270" y="97"/>
                  </a:cubicBezTo>
                  <a:cubicBezTo>
                    <a:pt x="318" y="100"/>
                    <a:pt x="366" y="103"/>
                    <a:pt x="414" y="106"/>
                  </a:cubicBezTo>
                  <a:cubicBezTo>
                    <a:pt x="452" y="109"/>
                    <a:pt x="489" y="114"/>
                    <a:pt x="526" y="101"/>
                  </a:cubicBezTo>
                  <a:cubicBezTo>
                    <a:pt x="529" y="93"/>
                    <a:pt x="540" y="88"/>
                    <a:pt x="534" y="77"/>
                  </a:cubicBezTo>
                  <a:close/>
                </a:path>
              </a:pathLst>
            </a:custGeom>
            <a:solidFill>
              <a:srgbClr val="D3A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6" name="Freeform 66">
              <a:extLst>
                <a:ext uri="{FF2B5EF4-FFF2-40B4-BE49-F238E27FC236}">
                  <a16:creationId xmlns:a16="http://schemas.microsoft.com/office/drawing/2014/main" id="{5CE4AE53-E173-4EF8-A1C7-552B593AD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2241"/>
              <a:ext cx="275" cy="405"/>
            </a:xfrm>
            <a:custGeom>
              <a:avLst/>
              <a:gdLst>
                <a:gd name="T0" fmla="*/ 1 w 116"/>
                <a:gd name="T1" fmla="*/ 152 h 171"/>
                <a:gd name="T2" fmla="*/ 0 w 116"/>
                <a:gd name="T3" fmla="*/ 155 h 171"/>
                <a:gd name="T4" fmla="*/ 48 w 116"/>
                <a:gd name="T5" fmla="*/ 170 h 171"/>
                <a:gd name="T6" fmla="*/ 109 w 116"/>
                <a:gd name="T7" fmla="*/ 51 h 171"/>
                <a:gd name="T8" fmla="*/ 111 w 116"/>
                <a:gd name="T9" fmla="*/ 34 h 171"/>
                <a:gd name="T10" fmla="*/ 101 w 116"/>
                <a:gd name="T11" fmla="*/ 3 h 171"/>
                <a:gd name="T12" fmla="*/ 88 w 116"/>
                <a:gd name="T13" fmla="*/ 8 h 171"/>
                <a:gd name="T14" fmla="*/ 1 w 116"/>
                <a:gd name="T15" fmla="*/ 15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71">
                  <a:moveTo>
                    <a:pt x="1" y="152"/>
                  </a:moveTo>
                  <a:cubicBezTo>
                    <a:pt x="1" y="153"/>
                    <a:pt x="0" y="154"/>
                    <a:pt x="0" y="155"/>
                  </a:cubicBezTo>
                  <a:cubicBezTo>
                    <a:pt x="15" y="165"/>
                    <a:pt x="30" y="171"/>
                    <a:pt x="48" y="170"/>
                  </a:cubicBezTo>
                  <a:cubicBezTo>
                    <a:pt x="74" y="133"/>
                    <a:pt x="92" y="92"/>
                    <a:pt x="109" y="51"/>
                  </a:cubicBezTo>
                  <a:cubicBezTo>
                    <a:pt x="116" y="47"/>
                    <a:pt x="114" y="40"/>
                    <a:pt x="111" y="34"/>
                  </a:cubicBezTo>
                  <a:cubicBezTo>
                    <a:pt x="107" y="24"/>
                    <a:pt x="107" y="13"/>
                    <a:pt x="101" y="3"/>
                  </a:cubicBezTo>
                  <a:cubicBezTo>
                    <a:pt x="95" y="0"/>
                    <a:pt x="91" y="4"/>
                    <a:pt x="88" y="8"/>
                  </a:cubicBezTo>
                  <a:cubicBezTo>
                    <a:pt x="54" y="53"/>
                    <a:pt x="24" y="101"/>
                    <a:pt x="1" y="152"/>
                  </a:cubicBezTo>
                  <a:close/>
                </a:path>
              </a:pathLst>
            </a:custGeom>
            <a:solidFill>
              <a:srgbClr val="E66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7" name="Freeform 67">
              <a:extLst>
                <a:ext uri="{FF2B5EF4-FFF2-40B4-BE49-F238E27FC236}">
                  <a16:creationId xmlns:a16="http://schemas.microsoft.com/office/drawing/2014/main" id="{780BCA59-2A4E-BF14-E7B7-0F3DF31C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2262"/>
              <a:ext cx="286" cy="599"/>
            </a:xfrm>
            <a:custGeom>
              <a:avLst/>
              <a:gdLst>
                <a:gd name="T0" fmla="*/ 40 w 121"/>
                <a:gd name="T1" fmla="*/ 253 h 253"/>
                <a:gd name="T2" fmla="*/ 56 w 121"/>
                <a:gd name="T3" fmla="*/ 122 h 253"/>
                <a:gd name="T4" fmla="*/ 68 w 121"/>
                <a:gd name="T5" fmla="*/ 100 h 253"/>
                <a:gd name="T6" fmla="*/ 112 w 121"/>
                <a:gd name="T7" fmla="*/ 38 h 253"/>
                <a:gd name="T8" fmla="*/ 121 w 121"/>
                <a:gd name="T9" fmla="*/ 12 h 253"/>
                <a:gd name="T10" fmla="*/ 107 w 121"/>
                <a:gd name="T11" fmla="*/ 1 h 253"/>
                <a:gd name="T12" fmla="*/ 97 w 121"/>
                <a:gd name="T13" fmla="*/ 16 h 253"/>
                <a:gd name="T14" fmla="*/ 73 w 121"/>
                <a:gd name="T15" fmla="*/ 61 h 253"/>
                <a:gd name="T16" fmla="*/ 62 w 121"/>
                <a:gd name="T17" fmla="*/ 66 h 253"/>
                <a:gd name="T18" fmla="*/ 24 w 121"/>
                <a:gd name="T19" fmla="*/ 85 h 253"/>
                <a:gd name="T20" fmla="*/ 20 w 121"/>
                <a:gd name="T21" fmla="*/ 130 h 253"/>
                <a:gd name="T22" fmla="*/ 2 w 121"/>
                <a:gd name="T23" fmla="*/ 221 h 253"/>
                <a:gd name="T24" fmla="*/ 12 w 121"/>
                <a:gd name="T25" fmla="*/ 239 h 253"/>
                <a:gd name="T26" fmla="*/ 40 w 121"/>
                <a:gd name="T27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253">
                  <a:moveTo>
                    <a:pt x="40" y="253"/>
                  </a:moveTo>
                  <a:cubicBezTo>
                    <a:pt x="40" y="209"/>
                    <a:pt x="39" y="164"/>
                    <a:pt x="56" y="122"/>
                  </a:cubicBezTo>
                  <a:cubicBezTo>
                    <a:pt x="59" y="114"/>
                    <a:pt x="63" y="107"/>
                    <a:pt x="68" y="100"/>
                  </a:cubicBezTo>
                  <a:cubicBezTo>
                    <a:pt x="82" y="79"/>
                    <a:pt x="97" y="58"/>
                    <a:pt x="112" y="38"/>
                  </a:cubicBezTo>
                  <a:cubicBezTo>
                    <a:pt x="119" y="31"/>
                    <a:pt x="121" y="22"/>
                    <a:pt x="121" y="12"/>
                  </a:cubicBezTo>
                  <a:cubicBezTo>
                    <a:pt x="118" y="6"/>
                    <a:pt x="115" y="0"/>
                    <a:pt x="107" y="1"/>
                  </a:cubicBezTo>
                  <a:cubicBezTo>
                    <a:pt x="99" y="2"/>
                    <a:pt x="99" y="10"/>
                    <a:pt x="97" y="16"/>
                  </a:cubicBezTo>
                  <a:cubicBezTo>
                    <a:pt x="90" y="32"/>
                    <a:pt x="93" y="53"/>
                    <a:pt x="73" y="61"/>
                  </a:cubicBezTo>
                  <a:cubicBezTo>
                    <a:pt x="69" y="63"/>
                    <a:pt x="65" y="65"/>
                    <a:pt x="62" y="66"/>
                  </a:cubicBezTo>
                  <a:cubicBezTo>
                    <a:pt x="48" y="71"/>
                    <a:pt x="28" y="65"/>
                    <a:pt x="24" y="85"/>
                  </a:cubicBezTo>
                  <a:cubicBezTo>
                    <a:pt x="21" y="100"/>
                    <a:pt x="18" y="115"/>
                    <a:pt x="20" y="130"/>
                  </a:cubicBezTo>
                  <a:cubicBezTo>
                    <a:pt x="19" y="161"/>
                    <a:pt x="9" y="191"/>
                    <a:pt x="2" y="221"/>
                  </a:cubicBezTo>
                  <a:cubicBezTo>
                    <a:pt x="0" y="231"/>
                    <a:pt x="0" y="236"/>
                    <a:pt x="12" y="239"/>
                  </a:cubicBezTo>
                  <a:cubicBezTo>
                    <a:pt x="22" y="241"/>
                    <a:pt x="31" y="248"/>
                    <a:pt x="40" y="253"/>
                  </a:cubicBezTo>
                  <a:close/>
                </a:path>
              </a:pathLst>
            </a:custGeom>
            <a:solidFill>
              <a:srgbClr val="C54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8" name="Freeform 68">
              <a:extLst>
                <a:ext uri="{FF2B5EF4-FFF2-40B4-BE49-F238E27FC236}">
                  <a16:creationId xmlns:a16="http://schemas.microsoft.com/office/drawing/2014/main" id="{2BF328BC-206D-C823-DFE9-E4117F38E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580"/>
              <a:ext cx="440" cy="670"/>
            </a:xfrm>
            <a:custGeom>
              <a:avLst/>
              <a:gdLst>
                <a:gd name="T0" fmla="*/ 181 w 186"/>
                <a:gd name="T1" fmla="*/ 0 h 283"/>
                <a:gd name="T2" fmla="*/ 156 w 186"/>
                <a:gd name="T3" fmla="*/ 65 h 283"/>
                <a:gd name="T4" fmla="*/ 96 w 186"/>
                <a:gd name="T5" fmla="*/ 215 h 283"/>
                <a:gd name="T6" fmla="*/ 24 w 186"/>
                <a:gd name="T7" fmla="*/ 251 h 283"/>
                <a:gd name="T8" fmla="*/ 0 w 186"/>
                <a:gd name="T9" fmla="*/ 252 h 283"/>
                <a:gd name="T10" fmla="*/ 100 w 186"/>
                <a:gd name="T11" fmla="*/ 260 h 283"/>
                <a:gd name="T12" fmla="*/ 183 w 186"/>
                <a:gd name="T13" fmla="*/ 17 h 283"/>
                <a:gd name="T14" fmla="*/ 181 w 186"/>
                <a:gd name="T1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283">
                  <a:moveTo>
                    <a:pt x="181" y="0"/>
                  </a:moveTo>
                  <a:cubicBezTo>
                    <a:pt x="167" y="20"/>
                    <a:pt x="161" y="42"/>
                    <a:pt x="156" y="65"/>
                  </a:cubicBezTo>
                  <a:cubicBezTo>
                    <a:pt x="145" y="119"/>
                    <a:pt x="127" y="169"/>
                    <a:pt x="96" y="215"/>
                  </a:cubicBezTo>
                  <a:cubicBezTo>
                    <a:pt x="78" y="241"/>
                    <a:pt x="56" y="254"/>
                    <a:pt x="24" y="251"/>
                  </a:cubicBezTo>
                  <a:cubicBezTo>
                    <a:pt x="16" y="250"/>
                    <a:pt x="8" y="251"/>
                    <a:pt x="0" y="252"/>
                  </a:cubicBezTo>
                  <a:cubicBezTo>
                    <a:pt x="32" y="270"/>
                    <a:pt x="64" y="283"/>
                    <a:pt x="100" y="260"/>
                  </a:cubicBezTo>
                  <a:cubicBezTo>
                    <a:pt x="144" y="185"/>
                    <a:pt x="162" y="100"/>
                    <a:pt x="183" y="17"/>
                  </a:cubicBezTo>
                  <a:cubicBezTo>
                    <a:pt x="185" y="11"/>
                    <a:pt x="186" y="5"/>
                    <a:pt x="181" y="0"/>
                  </a:cubicBezTo>
                  <a:close/>
                </a:path>
              </a:pathLst>
            </a:custGeom>
            <a:solidFill>
              <a:srgbClr val="D4B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9" name="Freeform 69">
              <a:extLst>
                <a:ext uri="{FF2B5EF4-FFF2-40B4-BE49-F238E27FC236}">
                  <a16:creationId xmlns:a16="http://schemas.microsoft.com/office/drawing/2014/main" id="{6DB92983-ACBE-760E-24C8-926B8C771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2833"/>
              <a:ext cx="1036" cy="158"/>
            </a:xfrm>
            <a:custGeom>
              <a:avLst/>
              <a:gdLst>
                <a:gd name="T0" fmla="*/ 0 w 437"/>
                <a:gd name="T1" fmla="*/ 6 h 67"/>
                <a:gd name="T2" fmla="*/ 72 w 437"/>
                <a:gd name="T3" fmla="*/ 55 h 67"/>
                <a:gd name="T4" fmla="*/ 112 w 437"/>
                <a:gd name="T5" fmla="*/ 65 h 67"/>
                <a:gd name="T6" fmla="*/ 216 w 437"/>
                <a:gd name="T7" fmla="*/ 56 h 67"/>
                <a:gd name="T8" fmla="*/ 418 w 437"/>
                <a:gd name="T9" fmla="*/ 25 h 67"/>
                <a:gd name="T10" fmla="*/ 427 w 437"/>
                <a:gd name="T11" fmla="*/ 12 h 67"/>
                <a:gd name="T12" fmla="*/ 374 w 437"/>
                <a:gd name="T13" fmla="*/ 18 h 67"/>
                <a:gd name="T14" fmla="*/ 206 w 437"/>
                <a:gd name="T15" fmla="*/ 47 h 67"/>
                <a:gd name="T16" fmla="*/ 184 w 437"/>
                <a:gd name="T17" fmla="*/ 49 h 67"/>
                <a:gd name="T18" fmla="*/ 111 w 437"/>
                <a:gd name="T19" fmla="*/ 53 h 67"/>
                <a:gd name="T20" fmla="*/ 73 w 437"/>
                <a:gd name="T21" fmla="*/ 39 h 67"/>
                <a:gd name="T22" fmla="*/ 60 w 437"/>
                <a:gd name="T23" fmla="*/ 31 h 67"/>
                <a:gd name="T24" fmla="*/ 22 w 437"/>
                <a:gd name="T25" fmla="*/ 7 h 67"/>
                <a:gd name="T26" fmla="*/ 0 w 437"/>
                <a:gd name="T27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7" h="67">
                  <a:moveTo>
                    <a:pt x="0" y="6"/>
                  </a:moveTo>
                  <a:cubicBezTo>
                    <a:pt x="27" y="17"/>
                    <a:pt x="51" y="34"/>
                    <a:pt x="72" y="55"/>
                  </a:cubicBezTo>
                  <a:cubicBezTo>
                    <a:pt x="83" y="65"/>
                    <a:pt x="98" y="64"/>
                    <a:pt x="112" y="65"/>
                  </a:cubicBezTo>
                  <a:cubicBezTo>
                    <a:pt x="147" y="67"/>
                    <a:pt x="182" y="61"/>
                    <a:pt x="216" y="56"/>
                  </a:cubicBezTo>
                  <a:cubicBezTo>
                    <a:pt x="284" y="46"/>
                    <a:pt x="351" y="35"/>
                    <a:pt x="418" y="25"/>
                  </a:cubicBezTo>
                  <a:cubicBezTo>
                    <a:pt x="425" y="24"/>
                    <a:pt x="437" y="26"/>
                    <a:pt x="427" y="12"/>
                  </a:cubicBezTo>
                  <a:cubicBezTo>
                    <a:pt x="410" y="21"/>
                    <a:pt x="392" y="16"/>
                    <a:pt x="374" y="18"/>
                  </a:cubicBezTo>
                  <a:cubicBezTo>
                    <a:pt x="317" y="22"/>
                    <a:pt x="262" y="35"/>
                    <a:pt x="206" y="47"/>
                  </a:cubicBezTo>
                  <a:cubicBezTo>
                    <a:pt x="199" y="48"/>
                    <a:pt x="191" y="48"/>
                    <a:pt x="184" y="49"/>
                  </a:cubicBezTo>
                  <a:cubicBezTo>
                    <a:pt x="160" y="48"/>
                    <a:pt x="136" y="53"/>
                    <a:pt x="111" y="53"/>
                  </a:cubicBezTo>
                  <a:cubicBezTo>
                    <a:pt x="96" y="54"/>
                    <a:pt x="83" y="51"/>
                    <a:pt x="73" y="39"/>
                  </a:cubicBezTo>
                  <a:cubicBezTo>
                    <a:pt x="69" y="36"/>
                    <a:pt x="66" y="31"/>
                    <a:pt x="60" y="31"/>
                  </a:cubicBezTo>
                  <a:cubicBezTo>
                    <a:pt x="47" y="23"/>
                    <a:pt x="35" y="14"/>
                    <a:pt x="22" y="7"/>
                  </a:cubicBezTo>
                  <a:cubicBezTo>
                    <a:pt x="16" y="3"/>
                    <a:pt x="7" y="0"/>
                    <a:pt x="0" y="6"/>
                  </a:cubicBezTo>
                  <a:close/>
                </a:path>
              </a:pathLst>
            </a:custGeom>
            <a:solidFill>
              <a:srgbClr val="FD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0" name="Freeform 70">
              <a:extLst>
                <a:ext uri="{FF2B5EF4-FFF2-40B4-BE49-F238E27FC236}">
                  <a16:creationId xmlns:a16="http://schemas.microsoft.com/office/drawing/2014/main" id="{787626B8-CA91-91E5-02BB-2B7278754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2426"/>
              <a:ext cx="251" cy="769"/>
            </a:xfrm>
            <a:custGeom>
              <a:avLst/>
              <a:gdLst>
                <a:gd name="T0" fmla="*/ 85 w 106"/>
                <a:gd name="T1" fmla="*/ 65 h 325"/>
                <a:gd name="T2" fmla="*/ 46 w 106"/>
                <a:gd name="T3" fmla="*/ 214 h 325"/>
                <a:gd name="T4" fmla="*/ 6 w 106"/>
                <a:gd name="T5" fmla="*/ 314 h 325"/>
                <a:gd name="T6" fmla="*/ 4 w 106"/>
                <a:gd name="T7" fmla="*/ 325 h 325"/>
                <a:gd name="T8" fmla="*/ 43 w 106"/>
                <a:gd name="T9" fmla="*/ 254 h 325"/>
                <a:gd name="T10" fmla="*/ 97 w 106"/>
                <a:gd name="T11" fmla="*/ 57 h 325"/>
                <a:gd name="T12" fmla="*/ 106 w 106"/>
                <a:gd name="T13" fmla="*/ 15 h 325"/>
                <a:gd name="T14" fmla="*/ 96 w 106"/>
                <a:gd name="T15" fmla="*/ 6 h 325"/>
                <a:gd name="T16" fmla="*/ 85 w 106"/>
                <a:gd name="T17" fmla="*/ 6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25">
                  <a:moveTo>
                    <a:pt x="85" y="65"/>
                  </a:moveTo>
                  <a:cubicBezTo>
                    <a:pt x="77" y="116"/>
                    <a:pt x="60" y="165"/>
                    <a:pt x="46" y="214"/>
                  </a:cubicBezTo>
                  <a:cubicBezTo>
                    <a:pt x="36" y="249"/>
                    <a:pt x="22" y="282"/>
                    <a:pt x="6" y="314"/>
                  </a:cubicBezTo>
                  <a:cubicBezTo>
                    <a:pt x="4" y="318"/>
                    <a:pt x="0" y="321"/>
                    <a:pt x="4" y="325"/>
                  </a:cubicBezTo>
                  <a:cubicBezTo>
                    <a:pt x="27" y="307"/>
                    <a:pt x="34" y="279"/>
                    <a:pt x="43" y="254"/>
                  </a:cubicBezTo>
                  <a:cubicBezTo>
                    <a:pt x="67" y="190"/>
                    <a:pt x="84" y="124"/>
                    <a:pt x="97" y="57"/>
                  </a:cubicBezTo>
                  <a:cubicBezTo>
                    <a:pt x="104" y="44"/>
                    <a:pt x="104" y="29"/>
                    <a:pt x="106" y="15"/>
                  </a:cubicBezTo>
                  <a:cubicBezTo>
                    <a:pt x="106" y="8"/>
                    <a:pt x="106" y="0"/>
                    <a:pt x="96" y="6"/>
                  </a:cubicBezTo>
                  <a:cubicBezTo>
                    <a:pt x="95" y="26"/>
                    <a:pt x="89" y="45"/>
                    <a:pt x="85" y="65"/>
                  </a:cubicBezTo>
                  <a:close/>
                </a:path>
              </a:pathLst>
            </a:custGeom>
            <a:solidFill>
              <a:srgbClr val="FAF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1" name="Freeform 71">
              <a:extLst>
                <a:ext uri="{FF2B5EF4-FFF2-40B4-BE49-F238E27FC236}">
                  <a16:creationId xmlns:a16="http://schemas.microsoft.com/office/drawing/2014/main" id="{E30361F3-4F91-3599-A43D-6BF482474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2198"/>
              <a:ext cx="419" cy="372"/>
            </a:xfrm>
            <a:custGeom>
              <a:avLst/>
              <a:gdLst>
                <a:gd name="T0" fmla="*/ 5 w 177"/>
                <a:gd name="T1" fmla="*/ 102 h 157"/>
                <a:gd name="T2" fmla="*/ 12 w 177"/>
                <a:gd name="T3" fmla="*/ 114 h 157"/>
                <a:gd name="T4" fmla="*/ 6 w 177"/>
                <a:gd name="T5" fmla="*/ 153 h 157"/>
                <a:gd name="T6" fmla="*/ 9 w 177"/>
                <a:gd name="T7" fmla="*/ 157 h 157"/>
                <a:gd name="T8" fmla="*/ 17 w 177"/>
                <a:gd name="T9" fmla="*/ 117 h 157"/>
                <a:gd name="T10" fmla="*/ 31 w 177"/>
                <a:gd name="T11" fmla="*/ 102 h 157"/>
                <a:gd name="T12" fmla="*/ 86 w 177"/>
                <a:gd name="T13" fmla="*/ 54 h 157"/>
                <a:gd name="T14" fmla="*/ 96 w 177"/>
                <a:gd name="T15" fmla="*/ 31 h 157"/>
                <a:gd name="T16" fmla="*/ 108 w 177"/>
                <a:gd name="T17" fmla="*/ 45 h 157"/>
                <a:gd name="T18" fmla="*/ 137 w 177"/>
                <a:gd name="T19" fmla="*/ 66 h 157"/>
                <a:gd name="T20" fmla="*/ 177 w 177"/>
                <a:gd name="T21" fmla="*/ 57 h 157"/>
                <a:gd name="T22" fmla="*/ 160 w 177"/>
                <a:gd name="T23" fmla="*/ 54 h 157"/>
                <a:gd name="T24" fmla="*/ 117 w 177"/>
                <a:gd name="T25" fmla="*/ 33 h 157"/>
                <a:gd name="T26" fmla="*/ 119 w 177"/>
                <a:gd name="T27" fmla="*/ 33 h 157"/>
                <a:gd name="T28" fmla="*/ 120 w 177"/>
                <a:gd name="T29" fmla="*/ 33 h 157"/>
                <a:gd name="T30" fmla="*/ 127 w 177"/>
                <a:gd name="T31" fmla="*/ 13 h 157"/>
                <a:gd name="T32" fmla="*/ 137 w 177"/>
                <a:gd name="T33" fmla="*/ 0 h 157"/>
                <a:gd name="T34" fmla="*/ 52 w 177"/>
                <a:gd name="T35" fmla="*/ 15 h 157"/>
                <a:gd name="T36" fmla="*/ 32 w 177"/>
                <a:gd name="T37" fmla="*/ 12 h 157"/>
                <a:gd name="T38" fmla="*/ 53 w 177"/>
                <a:gd name="T39" fmla="*/ 25 h 157"/>
                <a:gd name="T40" fmla="*/ 78 w 177"/>
                <a:gd name="T41" fmla="*/ 27 h 157"/>
                <a:gd name="T42" fmla="*/ 79 w 177"/>
                <a:gd name="T43" fmla="*/ 29 h 157"/>
                <a:gd name="T44" fmla="*/ 77 w 177"/>
                <a:gd name="T45" fmla="*/ 30 h 157"/>
                <a:gd name="T46" fmla="*/ 42 w 177"/>
                <a:gd name="T47" fmla="*/ 50 h 157"/>
                <a:gd name="T48" fmla="*/ 83 w 177"/>
                <a:gd name="T49" fmla="*/ 41 h 157"/>
                <a:gd name="T50" fmla="*/ 77 w 177"/>
                <a:gd name="T51" fmla="*/ 53 h 157"/>
                <a:gd name="T52" fmla="*/ 40 w 177"/>
                <a:gd name="T53" fmla="*/ 67 h 157"/>
                <a:gd name="T54" fmla="*/ 62 w 177"/>
                <a:gd name="T55" fmla="*/ 70 h 157"/>
                <a:gd name="T56" fmla="*/ 74 w 177"/>
                <a:gd name="T57" fmla="*/ 67 h 157"/>
                <a:gd name="T58" fmla="*/ 69 w 177"/>
                <a:gd name="T59" fmla="*/ 78 h 157"/>
                <a:gd name="T60" fmla="*/ 19 w 177"/>
                <a:gd name="T61" fmla="*/ 92 h 157"/>
                <a:gd name="T62" fmla="*/ 0 w 177"/>
                <a:gd name="T63" fmla="*/ 97 h 157"/>
                <a:gd name="T64" fmla="*/ 5 w 177"/>
                <a:gd name="T65" fmla="*/ 10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57">
                  <a:moveTo>
                    <a:pt x="5" y="102"/>
                  </a:moveTo>
                  <a:cubicBezTo>
                    <a:pt x="17" y="100"/>
                    <a:pt x="13" y="109"/>
                    <a:pt x="12" y="114"/>
                  </a:cubicBezTo>
                  <a:cubicBezTo>
                    <a:pt x="11" y="127"/>
                    <a:pt x="8" y="140"/>
                    <a:pt x="6" y="153"/>
                  </a:cubicBezTo>
                  <a:cubicBezTo>
                    <a:pt x="7" y="154"/>
                    <a:pt x="8" y="156"/>
                    <a:pt x="9" y="157"/>
                  </a:cubicBezTo>
                  <a:cubicBezTo>
                    <a:pt x="16" y="144"/>
                    <a:pt x="16" y="130"/>
                    <a:pt x="17" y="117"/>
                  </a:cubicBezTo>
                  <a:cubicBezTo>
                    <a:pt x="18" y="107"/>
                    <a:pt x="22" y="102"/>
                    <a:pt x="31" y="102"/>
                  </a:cubicBezTo>
                  <a:cubicBezTo>
                    <a:pt x="63" y="101"/>
                    <a:pt x="82" y="86"/>
                    <a:pt x="86" y="54"/>
                  </a:cubicBezTo>
                  <a:cubicBezTo>
                    <a:pt x="87" y="46"/>
                    <a:pt x="89" y="37"/>
                    <a:pt x="96" y="31"/>
                  </a:cubicBezTo>
                  <a:cubicBezTo>
                    <a:pt x="103" y="34"/>
                    <a:pt x="105" y="40"/>
                    <a:pt x="108" y="45"/>
                  </a:cubicBezTo>
                  <a:cubicBezTo>
                    <a:pt x="111" y="61"/>
                    <a:pt x="121" y="68"/>
                    <a:pt x="137" y="66"/>
                  </a:cubicBezTo>
                  <a:cubicBezTo>
                    <a:pt x="151" y="69"/>
                    <a:pt x="165" y="65"/>
                    <a:pt x="177" y="57"/>
                  </a:cubicBezTo>
                  <a:cubicBezTo>
                    <a:pt x="170" y="51"/>
                    <a:pt x="170" y="51"/>
                    <a:pt x="160" y="54"/>
                  </a:cubicBezTo>
                  <a:cubicBezTo>
                    <a:pt x="137" y="59"/>
                    <a:pt x="122" y="51"/>
                    <a:pt x="117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15" y="24"/>
                    <a:pt x="115" y="17"/>
                    <a:pt x="127" y="13"/>
                  </a:cubicBezTo>
                  <a:cubicBezTo>
                    <a:pt x="130" y="11"/>
                    <a:pt x="143" y="11"/>
                    <a:pt x="137" y="0"/>
                  </a:cubicBezTo>
                  <a:cubicBezTo>
                    <a:pt x="111" y="19"/>
                    <a:pt x="82" y="18"/>
                    <a:pt x="52" y="15"/>
                  </a:cubicBezTo>
                  <a:cubicBezTo>
                    <a:pt x="45" y="14"/>
                    <a:pt x="39" y="13"/>
                    <a:pt x="32" y="12"/>
                  </a:cubicBezTo>
                  <a:cubicBezTo>
                    <a:pt x="33" y="25"/>
                    <a:pt x="45" y="23"/>
                    <a:pt x="53" y="25"/>
                  </a:cubicBezTo>
                  <a:cubicBezTo>
                    <a:pt x="61" y="27"/>
                    <a:pt x="70" y="25"/>
                    <a:pt x="78" y="27"/>
                  </a:cubicBezTo>
                  <a:cubicBezTo>
                    <a:pt x="79" y="27"/>
                    <a:pt x="79" y="28"/>
                    <a:pt x="79" y="29"/>
                  </a:cubicBezTo>
                  <a:cubicBezTo>
                    <a:pt x="79" y="29"/>
                    <a:pt x="78" y="30"/>
                    <a:pt x="77" y="30"/>
                  </a:cubicBezTo>
                  <a:cubicBezTo>
                    <a:pt x="67" y="39"/>
                    <a:pt x="49" y="36"/>
                    <a:pt x="42" y="50"/>
                  </a:cubicBezTo>
                  <a:cubicBezTo>
                    <a:pt x="56" y="51"/>
                    <a:pt x="69" y="48"/>
                    <a:pt x="83" y="41"/>
                  </a:cubicBezTo>
                  <a:cubicBezTo>
                    <a:pt x="80" y="46"/>
                    <a:pt x="81" y="51"/>
                    <a:pt x="77" y="53"/>
                  </a:cubicBezTo>
                  <a:cubicBezTo>
                    <a:pt x="66" y="60"/>
                    <a:pt x="51" y="58"/>
                    <a:pt x="40" y="67"/>
                  </a:cubicBezTo>
                  <a:cubicBezTo>
                    <a:pt x="47" y="74"/>
                    <a:pt x="54" y="71"/>
                    <a:pt x="62" y="70"/>
                  </a:cubicBezTo>
                  <a:cubicBezTo>
                    <a:pt x="66" y="69"/>
                    <a:pt x="70" y="68"/>
                    <a:pt x="74" y="67"/>
                  </a:cubicBezTo>
                  <a:cubicBezTo>
                    <a:pt x="74" y="71"/>
                    <a:pt x="74" y="75"/>
                    <a:pt x="69" y="78"/>
                  </a:cubicBezTo>
                  <a:cubicBezTo>
                    <a:pt x="54" y="87"/>
                    <a:pt x="37" y="92"/>
                    <a:pt x="19" y="92"/>
                  </a:cubicBezTo>
                  <a:cubicBezTo>
                    <a:pt x="13" y="92"/>
                    <a:pt x="6" y="92"/>
                    <a:pt x="0" y="97"/>
                  </a:cubicBezTo>
                  <a:cubicBezTo>
                    <a:pt x="0" y="100"/>
                    <a:pt x="2" y="101"/>
                    <a:pt x="5" y="102"/>
                  </a:cubicBezTo>
                  <a:close/>
                </a:path>
              </a:pathLst>
            </a:custGeom>
            <a:solidFill>
              <a:srgbClr val="5D3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2" name="Freeform 72">
              <a:extLst>
                <a:ext uri="{FF2B5EF4-FFF2-40B4-BE49-F238E27FC236}">
                  <a16:creationId xmlns:a16="http://schemas.microsoft.com/office/drawing/2014/main" id="{C11AB65F-535F-1432-E24C-1475977FC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2343"/>
              <a:ext cx="294" cy="509"/>
            </a:xfrm>
            <a:custGeom>
              <a:avLst/>
              <a:gdLst>
                <a:gd name="T0" fmla="*/ 0 w 124"/>
                <a:gd name="T1" fmla="*/ 211 h 215"/>
                <a:gd name="T2" fmla="*/ 16 w 124"/>
                <a:gd name="T3" fmla="*/ 202 h 215"/>
                <a:gd name="T4" fmla="*/ 101 w 124"/>
                <a:gd name="T5" fmla="*/ 71 h 215"/>
                <a:gd name="T6" fmla="*/ 117 w 124"/>
                <a:gd name="T7" fmla="*/ 0 h 215"/>
                <a:gd name="T8" fmla="*/ 112 w 124"/>
                <a:gd name="T9" fmla="*/ 12 h 215"/>
                <a:gd name="T10" fmla="*/ 98 w 124"/>
                <a:gd name="T11" fmla="*/ 49 h 215"/>
                <a:gd name="T12" fmla="*/ 0 w 124"/>
                <a:gd name="T13" fmla="*/ 21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15">
                  <a:moveTo>
                    <a:pt x="0" y="211"/>
                  </a:moveTo>
                  <a:cubicBezTo>
                    <a:pt x="9" y="215"/>
                    <a:pt x="12" y="206"/>
                    <a:pt x="16" y="202"/>
                  </a:cubicBezTo>
                  <a:cubicBezTo>
                    <a:pt x="53" y="164"/>
                    <a:pt x="78" y="118"/>
                    <a:pt x="101" y="71"/>
                  </a:cubicBezTo>
                  <a:cubicBezTo>
                    <a:pt x="112" y="50"/>
                    <a:pt x="124" y="26"/>
                    <a:pt x="117" y="0"/>
                  </a:cubicBezTo>
                  <a:cubicBezTo>
                    <a:pt x="111" y="3"/>
                    <a:pt x="115" y="9"/>
                    <a:pt x="112" y="12"/>
                  </a:cubicBezTo>
                  <a:cubicBezTo>
                    <a:pt x="112" y="26"/>
                    <a:pt x="104" y="37"/>
                    <a:pt x="98" y="49"/>
                  </a:cubicBezTo>
                  <a:cubicBezTo>
                    <a:pt x="71" y="106"/>
                    <a:pt x="39" y="161"/>
                    <a:pt x="0" y="211"/>
                  </a:cubicBezTo>
                  <a:close/>
                </a:path>
              </a:pathLst>
            </a:custGeom>
            <a:solidFill>
              <a:srgbClr val="F9F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3" name="Freeform 73">
              <a:extLst>
                <a:ext uri="{FF2B5EF4-FFF2-40B4-BE49-F238E27FC236}">
                  <a16:creationId xmlns:a16="http://schemas.microsoft.com/office/drawing/2014/main" id="{28A69DB0-1B24-B217-E877-0C49DA44E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2210"/>
              <a:ext cx="263" cy="391"/>
            </a:xfrm>
            <a:custGeom>
              <a:avLst/>
              <a:gdLst>
                <a:gd name="T0" fmla="*/ 9 w 111"/>
                <a:gd name="T1" fmla="*/ 165 h 165"/>
                <a:gd name="T2" fmla="*/ 48 w 111"/>
                <a:gd name="T3" fmla="*/ 101 h 165"/>
                <a:gd name="T4" fmla="*/ 107 w 111"/>
                <a:gd name="T5" fmla="*/ 17 h 165"/>
                <a:gd name="T6" fmla="*/ 109 w 111"/>
                <a:gd name="T7" fmla="*/ 8 h 165"/>
                <a:gd name="T8" fmla="*/ 98 w 111"/>
                <a:gd name="T9" fmla="*/ 12 h 165"/>
                <a:gd name="T10" fmla="*/ 6 w 111"/>
                <a:gd name="T11" fmla="*/ 152 h 165"/>
                <a:gd name="T12" fmla="*/ 9 w 111"/>
                <a:gd name="T1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65">
                  <a:moveTo>
                    <a:pt x="9" y="165"/>
                  </a:moveTo>
                  <a:cubicBezTo>
                    <a:pt x="28" y="147"/>
                    <a:pt x="34" y="122"/>
                    <a:pt x="48" y="101"/>
                  </a:cubicBezTo>
                  <a:cubicBezTo>
                    <a:pt x="67" y="72"/>
                    <a:pt x="83" y="42"/>
                    <a:pt x="107" y="17"/>
                  </a:cubicBezTo>
                  <a:cubicBezTo>
                    <a:pt x="110" y="14"/>
                    <a:pt x="111" y="11"/>
                    <a:pt x="109" y="8"/>
                  </a:cubicBezTo>
                  <a:cubicBezTo>
                    <a:pt x="102" y="0"/>
                    <a:pt x="100" y="10"/>
                    <a:pt x="98" y="12"/>
                  </a:cubicBezTo>
                  <a:cubicBezTo>
                    <a:pt x="62" y="56"/>
                    <a:pt x="32" y="103"/>
                    <a:pt x="6" y="152"/>
                  </a:cubicBezTo>
                  <a:cubicBezTo>
                    <a:pt x="3" y="158"/>
                    <a:pt x="0" y="163"/>
                    <a:pt x="9" y="165"/>
                  </a:cubicBezTo>
                  <a:close/>
                </a:path>
              </a:pathLst>
            </a:custGeom>
            <a:solidFill>
              <a:srgbClr val="FA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4" name="Freeform 74">
              <a:extLst>
                <a:ext uri="{FF2B5EF4-FFF2-40B4-BE49-F238E27FC236}">
                  <a16:creationId xmlns:a16="http://schemas.microsoft.com/office/drawing/2014/main" id="{8891DCD5-95F4-2B48-1813-680272DD5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" y="2892"/>
              <a:ext cx="294" cy="88"/>
            </a:xfrm>
            <a:custGeom>
              <a:avLst/>
              <a:gdLst>
                <a:gd name="T0" fmla="*/ 0 w 124"/>
                <a:gd name="T1" fmla="*/ 6 h 37"/>
                <a:gd name="T2" fmla="*/ 67 w 124"/>
                <a:gd name="T3" fmla="*/ 32 h 37"/>
                <a:gd name="T4" fmla="*/ 124 w 124"/>
                <a:gd name="T5" fmla="*/ 24 h 37"/>
                <a:gd name="T6" fmla="*/ 116 w 124"/>
                <a:gd name="T7" fmla="*/ 20 h 37"/>
                <a:gd name="T8" fmla="*/ 88 w 124"/>
                <a:gd name="T9" fmla="*/ 23 h 37"/>
                <a:gd name="T10" fmla="*/ 0 w 124"/>
                <a:gd name="T11" fmla="*/ 0 h 37"/>
                <a:gd name="T12" fmla="*/ 0 w 124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7">
                  <a:moveTo>
                    <a:pt x="0" y="6"/>
                  </a:moveTo>
                  <a:cubicBezTo>
                    <a:pt x="16" y="30"/>
                    <a:pt x="40" y="37"/>
                    <a:pt x="67" y="32"/>
                  </a:cubicBezTo>
                  <a:cubicBezTo>
                    <a:pt x="86" y="28"/>
                    <a:pt x="106" y="31"/>
                    <a:pt x="124" y="24"/>
                  </a:cubicBezTo>
                  <a:cubicBezTo>
                    <a:pt x="121" y="23"/>
                    <a:pt x="119" y="21"/>
                    <a:pt x="116" y="20"/>
                  </a:cubicBezTo>
                  <a:cubicBezTo>
                    <a:pt x="107" y="21"/>
                    <a:pt x="98" y="22"/>
                    <a:pt x="88" y="23"/>
                  </a:cubicBezTo>
                  <a:cubicBezTo>
                    <a:pt x="56" y="26"/>
                    <a:pt x="24" y="28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6D4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5" name="Freeform 75">
              <a:extLst>
                <a:ext uri="{FF2B5EF4-FFF2-40B4-BE49-F238E27FC236}">
                  <a16:creationId xmlns:a16="http://schemas.microsoft.com/office/drawing/2014/main" id="{86D2A4E0-4755-56C3-E7F9-CC2E05ADB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620"/>
              <a:ext cx="111" cy="71"/>
            </a:xfrm>
            <a:custGeom>
              <a:avLst/>
              <a:gdLst>
                <a:gd name="T0" fmla="*/ 1 w 47"/>
                <a:gd name="T1" fmla="*/ 11 h 30"/>
                <a:gd name="T2" fmla="*/ 47 w 47"/>
                <a:gd name="T3" fmla="*/ 19 h 30"/>
                <a:gd name="T4" fmla="*/ 6 w 47"/>
                <a:gd name="T5" fmla="*/ 0 h 30"/>
                <a:gd name="T6" fmla="*/ 1 w 47"/>
                <a:gd name="T7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30">
                  <a:moveTo>
                    <a:pt x="1" y="11"/>
                  </a:moveTo>
                  <a:cubicBezTo>
                    <a:pt x="15" y="20"/>
                    <a:pt x="29" y="30"/>
                    <a:pt x="47" y="19"/>
                  </a:cubicBezTo>
                  <a:cubicBezTo>
                    <a:pt x="38" y="1"/>
                    <a:pt x="21" y="4"/>
                    <a:pt x="6" y="0"/>
                  </a:cubicBezTo>
                  <a:cubicBezTo>
                    <a:pt x="2" y="3"/>
                    <a:pt x="0" y="6"/>
                    <a:pt x="1" y="11"/>
                  </a:cubicBezTo>
                  <a:close/>
                </a:path>
              </a:pathLst>
            </a:custGeom>
            <a:solidFill>
              <a:srgbClr val="BA3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6" name="Freeform 76">
              <a:extLst>
                <a:ext uri="{FF2B5EF4-FFF2-40B4-BE49-F238E27FC236}">
                  <a16:creationId xmlns:a16="http://schemas.microsoft.com/office/drawing/2014/main" id="{711A3F75-913D-BA1C-B6FE-7C5394F39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2677"/>
              <a:ext cx="83" cy="73"/>
            </a:xfrm>
            <a:custGeom>
              <a:avLst/>
              <a:gdLst>
                <a:gd name="T0" fmla="*/ 0 w 35"/>
                <a:gd name="T1" fmla="*/ 23 h 31"/>
                <a:gd name="T2" fmla="*/ 20 w 35"/>
                <a:gd name="T3" fmla="*/ 31 h 31"/>
                <a:gd name="T4" fmla="*/ 35 w 35"/>
                <a:gd name="T5" fmla="*/ 9 h 31"/>
                <a:gd name="T6" fmla="*/ 0 w 35"/>
                <a:gd name="T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1">
                  <a:moveTo>
                    <a:pt x="0" y="23"/>
                  </a:moveTo>
                  <a:cubicBezTo>
                    <a:pt x="7" y="25"/>
                    <a:pt x="15" y="25"/>
                    <a:pt x="20" y="31"/>
                  </a:cubicBezTo>
                  <a:cubicBezTo>
                    <a:pt x="25" y="24"/>
                    <a:pt x="30" y="16"/>
                    <a:pt x="35" y="9"/>
                  </a:cubicBezTo>
                  <a:cubicBezTo>
                    <a:pt x="18" y="2"/>
                    <a:pt x="4" y="0"/>
                    <a:pt x="0" y="23"/>
                  </a:cubicBezTo>
                  <a:close/>
                </a:path>
              </a:pathLst>
            </a:custGeom>
            <a:solidFill>
              <a:srgbClr val="D0A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7" name="Freeform 77">
              <a:extLst>
                <a:ext uri="{FF2B5EF4-FFF2-40B4-BE49-F238E27FC236}">
                  <a16:creationId xmlns:a16="http://schemas.microsoft.com/office/drawing/2014/main" id="{978805FD-3AF3-9193-D63F-A960B25C3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2210"/>
              <a:ext cx="42" cy="161"/>
            </a:xfrm>
            <a:custGeom>
              <a:avLst/>
              <a:gdLst>
                <a:gd name="T0" fmla="*/ 2 w 18"/>
                <a:gd name="T1" fmla="*/ 8 h 68"/>
                <a:gd name="T2" fmla="*/ 0 w 18"/>
                <a:gd name="T3" fmla="*/ 17 h 68"/>
                <a:gd name="T4" fmla="*/ 10 w 18"/>
                <a:gd name="T5" fmla="*/ 64 h 68"/>
                <a:gd name="T6" fmla="*/ 13 w 18"/>
                <a:gd name="T7" fmla="*/ 68 h 68"/>
                <a:gd name="T8" fmla="*/ 18 w 18"/>
                <a:gd name="T9" fmla="*/ 56 h 68"/>
                <a:gd name="T10" fmla="*/ 8 w 18"/>
                <a:gd name="T11" fmla="*/ 0 h 68"/>
                <a:gd name="T12" fmla="*/ 2 w 18"/>
                <a:gd name="T13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2" y="8"/>
                  </a:moveTo>
                  <a:cubicBezTo>
                    <a:pt x="1" y="11"/>
                    <a:pt x="1" y="14"/>
                    <a:pt x="0" y="17"/>
                  </a:cubicBezTo>
                  <a:cubicBezTo>
                    <a:pt x="2" y="33"/>
                    <a:pt x="13" y="47"/>
                    <a:pt x="10" y="64"/>
                  </a:cubicBezTo>
                  <a:cubicBezTo>
                    <a:pt x="11" y="66"/>
                    <a:pt x="12" y="67"/>
                    <a:pt x="13" y="68"/>
                  </a:cubicBezTo>
                  <a:cubicBezTo>
                    <a:pt x="15" y="64"/>
                    <a:pt x="16" y="60"/>
                    <a:pt x="18" y="56"/>
                  </a:cubicBezTo>
                  <a:cubicBezTo>
                    <a:pt x="13" y="38"/>
                    <a:pt x="7" y="19"/>
                    <a:pt x="8" y="0"/>
                  </a:cubicBezTo>
                  <a:cubicBezTo>
                    <a:pt x="6" y="3"/>
                    <a:pt x="4" y="5"/>
                    <a:pt x="2" y="8"/>
                  </a:cubicBezTo>
                  <a:close/>
                </a:path>
              </a:pathLst>
            </a:custGeom>
            <a:solidFill>
              <a:srgbClr val="7E4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8" name="Freeform 78">
              <a:extLst>
                <a:ext uri="{FF2B5EF4-FFF2-40B4-BE49-F238E27FC236}">
                  <a16:creationId xmlns:a16="http://schemas.microsoft.com/office/drawing/2014/main" id="{CF56BCE9-06C6-7E0B-FE9C-BCD450FF5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608"/>
              <a:ext cx="121" cy="57"/>
            </a:xfrm>
            <a:custGeom>
              <a:avLst/>
              <a:gdLst>
                <a:gd name="T0" fmla="*/ 6 w 51"/>
                <a:gd name="T1" fmla="*/ 7 h 24"/>
                <a:gd name="T2" fmla="*/ 47 w 51"/>
                <a:gd name="T3" fmla="*/ 24 h 24"/>
                <a:gd name="T4" fmla="*/ 51 w 51"/>
                <a:gd name="T5" fmla="*/ 15 h 24"/>
                <a:gd name="T6" fmla="*/ 3 w 51"/>
                <a:gd name="T7" fmla="*/ 0 h 24"/>
                <a:gd name="T8" fmla="*/ 3 w 51"/>
                <a:gd name="T9" fmla="*/ 0 h 24"/>
                <a:gd name="T10" fmla="*/ 6 w 51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4">
                  <a:moveTo>
                    <a:pt x="6" y="7"/>
                  </a:moveTo>
                  <a:cubicBezTo>
                    <a:pt x="20" y="13"/>
                    <a:pt x="36" y="11"/>
                    <a:pt x="47" y="24"/>
                  </a:cubicBezTo>
                  <a:cubicBezTo>
                    <a:pt x="51" y="22"/>
                    <a:pt x="51" y="18"/>
                    <a:pt x="51" y="15"/>
                  </a:cubicBezTo>
                  <a:cubicBezTo>
                    <a:pt x="35" y="9"/>
                    <a:pt x="20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"/>
                    <a:pt x="3" y="6"/>
                    <a:pt x="6" y="7"/>
                  </a:cubicBezTo>
                  <a:close/>
                </a:path>
              </a:pathLst>
            </a:custGeom>
            <a:solidFill>
              <a:srgbClr val="712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9" name="Freeform 79">
              <a:extLst>
                <a:ext uri="{FF2B5EF4-FFF2-40B4-BE49-F238E27FC236}">
                  <a16:creationId xmlns:a16="http://schemas.microsoft.com/office/drawing/2014/main" id="{B2B2E3AE-CCD7-4F8B-FCB4-C29CA7C4F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2601"/>
              <a:ext cx="38" cy="45"/>
            </a:xfrm>
            <a:custGeom>
              <a:avLst/>
              <a:gdLst>
                <a:gd name="T0" fmla="*/ 16 w 16"/>
                <a:gd name="T1" fmla="*/ 10 h 19"/>
                <a:gd name="T2" fmla="*/ 13 w 16"/>
                <a:gd name="T3" fmla="*/ 3 h 19"/>
                <a:gd name="T4" fmla="*/ 1 w 16"/>
                <a:gd name="T5" fmla="*/ 8 h 19"/>
                <a:gd name="T6" fmla="*/ 11 w 16"/>
                <a:gd name="T7" fmla="*/ 19 h 19"/>
                <a:gd name="T8" fmla="*/ 16 w 16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6" y="10"/>
                  </a:moveTo>
                  <a:cubicBezTo>
                    <a:pt x="15" y="8"/>
                    <a:pt x="14" y="5"/>
                    <a:pt x="13" y="3"/>
                  </a:cubicBezTo>
                  <a:cubicBezTo>
                    <a:pt x="9" y="4"/>
                    <a:pt x="2" y="0"/>
                    <a:pt x="1" y="8"/>
                  </a:cubicBezTo>
                  <a:cubicBezTo>
                    <a:pt x="0" y="15"/>
                    <a:pt x="5" y="18"/>
                    <a:pt x="11" y="19"/>
                  </a:cubicBezTo>
                  <a:cubicBezTo>
                    <a:pt x="13" y="16"/>
                    <a:pt x="12" y="12"/>
                    <a:pt x="16" y="10"/>
                  </a:cubicBezTo>
                  <a:close/>
                </a:path>
              </a:pathLst>
            </a:custGeom>
            <a:solidFill>
              <a:srgbClr val="EDD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0" name="Freeform 80">
              <a:extLst>
                <a:ext uri="{FF2B5EF4-FFF2-40B4-BE49-F238E27FC236}">
                  <a16:creationId xmlns:a16="http://schemas.microsoft.com/office/drawing/2014/main" id="{8AE9B7EE-4BBF-38E4-43C1-16F35F059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115"/>
              <a:ext cx="339" cy="640"/>
            </a:xfrm>
            <a:custGeom>
              <a:avLst/>
              <a:gdLst>
                <a:gd name="T0" fmla="*/ 0 w 143"/>
                <a:gd name="T1" fmla="*/ 5 h 270"/>
                <a:gd name="T2" fmla="*/ 119 w 143"/>
                <a:gd name="T3" fmla="*/ 176 h 270"/>
                <a:gd name="T4" fmla="*/ 113 w 143"/>
                <a:gd name="T5" fmla="*/ 204 h 270"/>
                <a:gd name="T6" fmla="*/ 25 w 143"/>
                <a:gd name="T7" fmla="*/ 264 h 270"/>
                <a:gd name="T8" fmla="*/ 34 w 143"/>
                <a:gd name="T9" fmla="*/ 270 h 270"/>
                <a:gd name="T10" fmla="*/ 39 w 143"/>
                <a:gd name="T11" fmla="*/ 269 h 270"/>
                <a:gd name="T12" fmla="*/ 91 w 143"/>
                <a:gd name="T13" fmla="*/ 240 h 270"/>
                <a:gd name="T14" fmla="*/ 134 w 143"/>
                <a:gd name="T15" fmla="*/ 202 h 270"/>
                <a:gd name="T16" fmla="*/ 131 w 143"/>
                <a:gd name="T17" fmla="*/ 181 h 270"/>
                <a:gd name="T18" fmla="*/ 32 w 143"/>
                <a:gd name="T19" fmla="*/ 25 h 270"/>
                <a:gd name="T20" fmla="*/ 13 w 143"/>
                <a:gd name="T21" fmla="*/ 5 h 270"/>
                <a:gd name="T22" fmla="*/ 0 w 143"/>
                <a:gd name="T23" fmla="*/ 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270">
                  <a:moveTo>
                    <a:pt x="0" y="5"/>
                  </a:moveTo>
                  <a:cubicBezTo>
                    <a:pt x="44" y="60"/>
                    <a:pt x="83" y="116"/>
                    <a:pt x="119" y="176"/>
                  </a:cubicBezTo>
                  <a:cubicBezTo>
                    <a:pt x="126" y="189"/>
                    <a:pt x="124" y="195"/>
                    <a:pt x="113" y="204"/>
                  </a:cubicBezTo>
                  <a:cubicBezTo>
                    <a:pt x="85" y="226"/>
                    <a:pt x="54" y="243"/>
                    <a:pt x="25" y="264"/>
                  </a:cubicBezTo>
                  <a:cubicBezTo>
                    <a:pt x="27" y="268"/>
                    <a:pt x="30" y="270"/>
                    <a:pt x="34" y="270"/>
                  </a:cubicBezTo>
                  <a:cubicBezTo>
                    <a:pt x="36" y="270"/>
                    <a:pt x="38" y="270"/>
                    <a:pt x="39" y="269"/>
                  </a:cubicBezTo>
                  <a:cubicBezTo>
                    <a:pt x="55" y="257"/>
                    <a:pt x="73" y="248"/>
                    <a:pt x="91" y="240"/>
                  </a:cubicBezTo>
                  <a:cubicBezTo>
                    <a:pt x="109" y="231"/>
                    <a:pt x="124" y="219"/>
                    <a:pt x="134" y="202"/>
                  </a:cubicBezTo>
                  <a:cubicBezTo>
                    <a:pt x="143" y="194"/>
                    <a:pt x="135" y="187"/>
                    <a:pt x="131" y="181"/>
                  </a:cubicBezTo>
                  <a:cubicBezTo>
                    <a:pt x="101" y="128"/>
                    <a:pt x="68" y="76"/>
                    <a:pt x="32" y="25"/>
                  </a:cubicBezTo>
                  <a:cubicBezTo>
                    <a:pt x="26" y="18"/>
                    <a:pt x="19" y="12"/>
                    <a:pt x="13" y="5"/>
                  </a:cubicBezTo>
                  <a:cubicBezTo>
                    <a:pt x="8" y="0"/>
                    <a:pt x="4" y="2"/>
                    <a:pt x="0" y="5"/>
                  </a:cubicBezTo>
                  <a:close/>
                </a:path>
              </a:pathLst>
            </a:custGeom>
            <a:solidFill>
              <a:srgbClr val="FBE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1" name="Freeform 81">
              <a:extLst>
                <a:ext uri="{FF2B5EF4-FFF2-40B4-BE49-F238E27FC236}">
                  <a16:creationId xmlns:a16="http://schemas.microsoft.com/office/drawing/2014/main" id="{7C5DAB8C-107E-9D1A-8D0B-FDCA748C5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1962"/>
              <a:ext cx="420" cy="241"/>
            </a:xfrm>
            <a:custGeom>
              <a:avLst/>
              <a:gdLst>
                <a:gd name="T0" fmla="*/ 177 w 177"/>
                <a:gd name="T1" fmla="*/ 12 h 102"/>
                <a:gd name="T2" fmla="*/ 164 w 177"/>
                <a:gd name="T3" fmla="*/ 11 h 102"/>
                <a:gd name="T4" fmla="*/ 57 w 177"/>
                <a:gd name="T5" fmla="*/ 79 h 102"/>
                <a:gd name="T6" fmla="*/ 13 w 177"/>
                <a:gd name="T7" fmla="*/ 93 h 102"/>
                <a:gd name="T8" fmla="*/ 1 w 177"/>
                <a:gd name="T9" fmla="*/ 102 h 102"/>
                <a:gd name="T10" fmla="*/ 177 w 177"/>
                <a:gd name="T11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02">
                  <a:moveTo>
                    <a:pt x="177" y="12"/>
                  </a:moveTo>
                  <a:cubicBezTo>
                    <a:pt x="173" y="0"/>
                    <a:pt x="168" y="8"/>
                    <a:pt x="164" y="11"/>
                  </a:cubicBezTo>
                  <a:cubicBezTo>
                    <a:pt x="132" y="39"/>
                    <a:pt x="96" y="61"/>
                    <a:pt x="57" y="79"/>
                  </a:cubicBezTo>
                  <a:cubicBezTo>
                    <a:pt x="43" y="85"/>
                    <a:pt x="28" y="90"/>
                    <a:pt x="13" y="93"/>
                  </a:cubicBezTo>
                  <a:cubicBezTo>
                    <a:pt x="8" y="94"/>
                    <a:pt x="0" y="92"/>
                    <a:pt x="1" y="102"/>
                  </a:cubicBezTo>
                  <a:cubicBezTo>
                    <a:pt x="68" y="88"/>
                    <a:pt x="129" y="63"/>
                    <a:pt x="177" y="12"/>
                  </a:cubicBezTo>
                  <a:close/>
                </a:path>
              </a:pathLst>
            </a:custGeom>
            <a:solidFill>
              <a:srgbClr val="F8E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2" name="Freeform 82">
              <a:extLst>
                <a:ext uri="{FF2B5EF4-FFF2-40B4-BE49-F238E27FC236}">
                  <a16:creationId xmlns:a16="http://schemas.microsoft.com/office/drawing/2014/main" id="{FBBDA647-99D4-04C7-5302-81C675EF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2220"/>
              <a:ext cx="225" cy="130"/>
            </a:xfrm>
            <a:custGeom>
              <a:avLst/>
              <a:gdLst>
                <a:gd name="T0" fmla="*/ 9 w 95"/>
                <a:gd name="T1" fmla="*/ 24 h 55"/>
                <a:gd name="T2" fmla="*/ 3 w 95"/>
                <a:gd name="T3" fmla="*/ 28 h 55"/>
                <a:gd name="T4" fmla="*/ 52 w 95"/>
                <a:gd name="T5" fmla="*/ 50 h 55"/>
                <a:gd name="T6" fmla="*/ 69 w 95"/>
                <a:gd name="T7" fmla="*/ 48 h 55"/>
                <a:gd name="T8" fmla="*/ 93 w 95"/>
                <a:gd name="T9" fmla="*/ 16 h 55"/>
                <a:gd name="T10" fmla="*/ 94 w 95"/>
                <a:gd name="T11" fmla="*/ 12 h 55"/>
                <a:gd name="T12" fmla="*/ 92 w 95"/>
                <a:gd name="T13" fmla="*/ 12 h 55"/>
                <a:gd name="T14" fmla="*/ 78 w 95"/>
                <a:gd name="T15" fmla="*/ 12 h 55"/>
                <a:gd name="T16" fmla="*/ 9 w 95"/>
                <a:gd name="T17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55">
                  <a:moveTo>
                    <a:pt x="9" y="24"/>
                  </a:moveTo>
                  <a:cubicBezTo>
                    <a:pt x="6" y="25"/>
                    <a:pt x="0" y="19"/>
                    <a:pt x="3" y="28"/>
                  </a:cubicBezTo>
                  <a:cubicBezTo>
                    <a:pt x="9" y="46"/>
                    <a:pt x="32" y="55"/>
                    <a:pt x="52" y="50"/>
                  </a:cubicBezTo>
                  <a:cubicBezTo>
                    <a:pt x="57" y="49"/>
                    <a:pt x="62" y="40"/>
                    <a:pt x="69" y="48"/>
                  </a:cubicBezTo>
                  <a:cubicBezTo>
                    <a:pt x="82" y="41"/>
                    <a:pt x="86" y="27"/>
                    <a:pt x="93" y="16"/>
                  </a:cubicBezTo>
                  <a:cubicBezTo>
                    <a:pt x="94" y="15"/>
                    <a:pt x="95" y="14"/>
                    <a:pt x="94" y="12"/>
                  </a:cubicBezTo>
                  <a:cubicBezTo>
                    <a:pt x="94" y="12"/>
                    <a:pt x="93" y="11"/>
                    <a:pt x="92" y="12"/>
                  </a:cubicBezTo>
                  <a:cubicBezTo>
                    <a:pt x="87" y="0"/>
                    <a:pt x="84" y="3"/>
                    <a:pt x="78" y="12"/>
                  </a:cubicBezTo>
                  <a:cubicBezTo>
                    <a:pt x="61" y="41"/>
                    <a:pt x="28" y="46"/>
                    <a:pt x="9" y="24"/>
                  </a:cubicBezTo>
                  <a:close/>
                </a:path>
              </a:pathLst>
            </a:custGeom>
            <a:solidFill>
              <a:srgbClr val="AE3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3" name="Freeform 83">
              <a:extLst>
                <a:ext uri="{FF2B5EF4-FFF2-40B4-BE49-F238E27FC236}">
                  <a16:creationId xmlns:a16="http://schemas.microsoft.com/office/drawing/2014/main" id="{E60B914A-9FD6-6FAA-9E56-0943107F4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213"/>
              <a:ext cx="67" cy="54"/>
            </a:xfrm>
            <a:custGeom>
              <a:avLst/>
              <a:gdLst>
                <a:gd name="T0" fmla="*/ 28 w 28"/>
                <a:gd name="T1" fmla="*/ 0 h 23"/>
                <a:gd name="T2" fmla="*/ 0 w 28"/>
                <a:gd name="T3" fmla="*/ 14 h 23"/>
                <a:gd name="T4" fmla="*/ 14 w 28"/>
                <a:gd name="T5" fmla="*/ 23 h 23"/>
                <a:gd name="T6" fmla="*/ 28 w 28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3">
                  <a:moveTo>
                    <a:pt x="28" y="0"/>
                  </a:moveTo>
                  <a:cubicBezTo>
                    <a:pt x="21" y="8"/>
                    <a:pt x="7" y="5"/>
                    <a:pt x="0" y="14"/>
                  </a:cubicBezTo>
                  <a:cubicBezTo>
                    <a:pt x="3" y="22"/>
                    <a:pt x="12" y="17"/>
                    <a:pt x="14" y="23"/>
                  </a:cubicBezTo>
                  <a:cubicBezTo>
                    <a:pt x="24" y="18"/>
                    <a:pt x="27" y="9"/>
                    <a:pt x="28" y="0"/>
                  </a:cubicBezTo>
                  <a:close/>
                </a:path>
              </a:pathLst>
            </a:custGeom>
            <a:solidFill>
              <a:srgbClr val="D2A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4" name="Freeform 84">
              <a:extLst>
                <a:ext uri="{FF2B5EF4-FFF2-40B4-BE49-F238E27FC236}">
                  <a16:creationId xmlns:a16="http://schemas.microsoft.com/office/drawing/2014/main" id="{18500CD0-25D0-5799-A3C1-9C8E69CA3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2442"/>
              <a:ext cx="151" cy="448"/>
            </a:xfrm>
            <a:custGeom>
              <a:avLst/>
              <a:gdLst>
                <a:gd name="T0" fmla="*/ 18 w 64"/>
                <a:gd name="T1" fmla="*/ 90 h 189"/>
                <a:gd name="T2" fmla="*/ 6 w 64"/>
                <a:gd name="T3" fmla="*/ 149 h 189"/>
                <a:gd name="T4" fmla="*/ 8 w 64"/>
                <a:gd name="T5" fmla="*/ 164 h 189"/>
                <a:gd name="T6" fmla="*/ 18 w 64"/>
                <a:gd name="T7" fmla="*/ 154 h 189"/>
                <a:gd name="T8" fmla="*/ 34 w 64"/>
                <a:gd name="T9" fmla="*/ 112 h 189"/>
                <a:gd name="T10" fmla="*/ 22 w 64"/>
                <a:gd name="T11" fmla="*/ 189 h 189"/>
                <a:gd name="T12" fmla="*/ 64 w 64"/>
                <a:gd name="T13" fmla="*/ 183 h 189"/>
                <a:gd name="T14" fmla="*/ 46 w 64"/>
                <a:gd name="T15" fmla="*/ 92 h 189"/>
                <a:gd name="T16" fmla="*/ 37 w 64"/>
                <a:gd name="T17" fmla="*/ 39 h 189"/>
                <a:gd name="T18" fmla="*/ 37 w 64"/>
                <a:gd name="T19" fmla="*/ 18 h 189"/>
                <a:gd name="T20" fmla="*/ 33 w 64"/>
                <a:gd name="T21" fmla="*/ 9 h 189"/>
                <a:gd name="T22" fmla="*/ 30 w 64"/>
                <a:gd name="T23" fmla="*/ 1 h 189"/>
                <a:gd name="T24" fmla="*/ 19 w 64"/>
                <a:gd name="T25" fmla="*/ 23 h 189"/>
                <a:gd name="T26" fmla="*/ 26 w 64"/>
                <a:gd name="T27" fmla="*/ 67 h 189"/>
                <a:gd name="T28" fmla="*/ 22 w 64"/>
                <a:gd name="T29" fmla="*/ 78 h 189"/>
                <a:gd name="T30" fmla="*/ 18 w 64"/>
                <a:gd name="T31" fmla="*/ 9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89">
                  <a:moveTo>
                    <a:pt x="18" y="90"/>
                  </a:moveTo>
                  <a:cubicBezTo>
                    <a:pt x="19" y="111"/>
                    <a:pt x="16" y="131"/>
                    <a:pt x="6" y="149"/>
                  </a:cubicBezTo>
                  <a:cubicBezTo>
                    <a:pt x="3" y="155"/>
                    <a:pt x="0" y="161"/>
                    <a:pt x="8" y="164"/>
                  </a:cubicBezTo>
                  <a:cubicBezTo>
                    <a:pt x="15" y="166"/>
                    <a:pt x="16" y="159"/>
                    <a:pt x="18" y="154"/>
                  </a:cubicBezTo>
                  <a:cubicBezTo>
                    <a:pt x="22" y="140"/>
                    <a:pt x="27" y="126"/>
                    <a:pt x="34" y="112"/>
                  </a:cubicBezTo>
                  <a:cubicBezTo>
                    <a:pt x="41" y="140"/>
                    <a:pt x="35" y="165"/>
                    <a:pt x="22" y="189"/>
                  </a:cubicBezTo>
                  <a:cubicBezTo>
                    <a:pt x="36" y="187"/>
                    <a:pt x="50" y="185"/>
                    <a:pt x="64" y="183"/>
                  </a:cubicBezTo>
                  <a:cubicBezTo>
                    <a:pt x="53" y="154"/>
                    <a:pt x="52" y="122"/>
                    <a:pt x="46" y="92"/>
                  </a:cubicBezTo>
                  <a:cubicBezTo>
                    <a:pt x="43" y="75"/>
                    <a:pt x="40" y="57"/>
                    <a:pt x="37" y="39"/>
                  </a:cubicBezTo>
                  <a:cubicBezTo>
                    <a:pt x="35" y="32"/>
                    <a:pt x="34" y="25"/>
                    <a:pt x="37" y="18"/>
                  </a:cubicBezTo>
                  <a:cubicBezTo>
                    <a:pt x="36" y="15"/>
                    <a:pt x="34" y="12"/>
                    <a:pt x="33" y="9"/>
                  </a:cubicBezTo>
                  <a:cubicBezTo>
                    <a:pt x="34" y="6"/>
                    <a:pt x="32" y="4"/>
                    <a:pt x="30" y="1"/>
                  </a:cubicBezTo>
                  <a:cubicBezTo>
                    <a:pt x="9" y="0"/>
                    <a:pt x="18" y="16"/>
                    <a:pt x="19" y="23"/>
                  </a:cubicBezTo>
                  <a:cubicBezTo>
                    <a:pt x="23" y="38"/>
                    <a:pt x="27" y="52"/>
                    <a:pt x="26" y="67"/>
                  </a:cubicBezTo>
                  <a:cubicBezTo>
                    <a:pt x="25" y="71"/>
                    <a:pt x="25" y="75"/>
                    <a:pt x="22" y="78"/>
                  </a:cubicBezTo>
                  <a:cubicBezTo>
                    <a:pt x="18" y="81"/>
                    <a:pt x="17" y="86"/>
                    <a:pt x="18" y="90"/>
                  </a:cubicBezTo>
                  <a:close/>
                </a:path>
              </a:pathLst>
            </a:custGeom>
            <a:solidFill>
              <a:srgbClr val="C85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5" name="Freeform 85">
              <a:extLst>
                <a:ext uri="{FF2B5EF4-FFF2-40B4-BE49-F238E27FC236}">
                  <a16:creationId xmlns:a16="http://schemas.microsoft.com/office/drawing/2014/main" id="{03373B84-A500-565E-0A36-305999BEE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2589"/>
              <a:ext cx="358" cy="230"/>
            </a:xfrm>
            <a:custGeom>
              <a:avLst/>
              <a:gdLst>
                <a:gd name="T0" fmla="*/ 133 w 151"/>
                <a:gd name="T1" fmla="*/ 2 h 97"/>
                <a:gd name="T2" fmla="*/ 90 w 151"/>
                <a:gd name="T3" fmla="*/ 36 h 97"/>
                <a:gd name="T4" fmla="*/ 36 w 151"/>
                <a:gd name="T5" fmla="*/ 67 h 97"/>
                <a:gd name="T6" fmla="*/ 33 w 151"/>
                <a:gd name="T7" fmla="*/ 68 h 97"/>
                <a:gd name="T8" fmla="*/ 6 w 151"/>
                <a:gd name="T9" fmla="*/ 77 h 97"/>
                <a:gd name="T10" fmla="*/ 1 w 151"/>
                <a:gd name="T11" fmla="*/ 86 h 97"/>
                <a:gd name="T12" fmla="*/ 9 w 151"/>
                <a:gd name="T13" fmla="*/ 91 h 97"/>
                <a:gd name="T14" fmla="*/ 42 w 151"/>
                <a:gd name="T15" fmla="*/ 85 h 97"/>
                <a:gd name="T16" fmla="*/ 85 w 151"/>
                <a:gd name="T17" fmla="*/ 64 h 97"/>
                <a:gd name="T18" fmla="*/ 132 w 151"/>
                <a:gd name="T19" fmla="*/ 45 h 97"/>
                <a:gd name="T20" fmla="*/ 149 w 151"/>
                <a:gd name="T21" fmla="*/ 32 h 97"/>
                <a:gd name="T22" fmla="*/ 136 w 151"/>
                <a:gd name="T23" fmla="*/ 0 h 97"/>
                <a:gd name="T24" fmla="*/ 133 w 151"/>
                <a:gd name="T25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" h="97">
                  <a:moveTo>
                    <a:pt x="133" y="2"/>
                  </a:moveTo>
                  <a:cubicBezTo>
                    <a:pt x="119" y="13"/>
                    <a:pt x="104" y="25"/>
                    <a:pt x="90" y="36"/>
                  </a:cubicBezTo>
                  <a:cubicBezTo>
                    <a:pt x="72" y="47"/>
                    <a:pt x="54" y="56"/>
                    <a:pt x="36" y="67"/>
                  </a:cubicBezTo>
                  <a:cubicBezTo>
                    <a:pt x="35" y="67"/>
                    <a:pt x="34" y="68"/>
                    <a:pt x="33" y="68"/>
                  </a:cubicBezTo>
                  <a:cubicBezTo>
                    <a:pt x="24" y="71"/>
                    <a:pt x="15" y="73"/>
                    <a:pt x="6" y="77"/>
                  </a:cubicBezTo>
                  <a:cubicBezTo>
                    <a:pt x="3" y="78"/>
                    <a:pt x="0" y="82"/>
                    <a:pt x="1" y="86"/>
                  </a:cubicBezTo>
                  <a:cubicBezTo>
                    <a:pt x="2" y="90"/>
                    <a:pt x="6" y="90"/>
                    <a:pt x="9" y="91"/>
                  </a:cubicBezTo>
                  <a:cubicBezTo>
                    <a:pt x="21" y="97"/>
                    <a:pt x="33" y="91"/>
                    <a:pt x="42" y="85"/>
                  </a:cubicBezTo>
                  <a:cubicBezTo>
                    <a:pt x="56" y="77"/>
                    <a:pt x="70" y="71"/>
                    <a:pt x="85" y="64"/>
                  </a:cubicBezTo>
                  <a:cubicBezTo>
                    <a:pt x="101" y="58"/>
                    <a:pt x="117" y="52"/>
                    <a:pt x="132" y="45"/>
                  </a:cubicBezTo>
                  <a:cubicBezTo>
                    <a:pt x="139" y="42"/>
                    <a:pt x="147" y="41"/>
                    <a:pt x="149" y="32"/>
                  </a:cubicBezTo>
                  <a:cubicBezTo>
                    <a:pt x="151" y="19"/>
                    <a:pt x="142" y="10"/>
                    <a:pt x="136" y="0"/>
                  </a:cubicBezTo>
                  <a:cubicBezTo>
                    <a:pt x="135" y="0"/>
                    <a:pt x="134" y="1"/>
                    <a:pt x="133" y="2"/>
                  </a:cubicBezTo>
                  <a:close/>
                </a:path>
              </a:pathLst>
            </a:custGeom>
            <a:solidFill>
              <a:srgbClr val="C73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6" name="Freeform 86">
              <a:extLst>
                <a:ext uri="{FF2B5EF4-FFF2-40B4-BE49-F238E27FC236}">
                  <a16:creationId xmlns:a16="http://schemas.microsoft.com/office/drawing/2014/main" id="{80D38983-8A62-A2C5-A229-309244D86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2703"/>
              <a:ext cx="109" cy="454"/>
            </a:xfrm>
            <a:custGeom>
              <a:avLst/>
              <a:gdLst>
                <a:gd name="T0" fmla="*/ 23 w 46"/>
                <a:gd name="T1" fmla="*/ 168 h 192"/>
                <a:gd name="T2" fmla="*/ 15 w 46"/>
                <a:gd name="T3" fmla="*/ 192 h 192"/>
                <a:gd name="T4" fmla="*/ 43 w 46"/>
                <a:gd name="T5" fmla="*/ 147 h 192"/>
                <a:gd name="T6" fmla="*/ 46 w 46"/>
                <a:gd name="T7" fmla="*/ 117 h 192"/>
                <a:gd name="T8" fmla="*/ 19 w 46"/>
                <a:gd name="T9" fmla="*/ 4 h 192"/>
                <a:gd name="T10" fmla="*/ 11 w 46"/>
                <a:gd name="T11" fmla="*/ 0 h 192"/>
                <a:gd name="T12" fmla="*/ 11 w 46"/>
                <a:gd name="T13" fmla="*/ 20 h 192"/>
                <a:gd name="T14" fmla="*/ 23 w 46"/>
                <a:gd name="T15" fmla="*/ 16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92">
                  <a:moveTo>
                    <a:pt x="23" y="168"/>
                  </a:moveTo>
                  <a:cubicBezTo>
                    <a:pt x="24" y="177"/>
                    <a:pt x="11" y="182"/>
                    <a:pt x="15" y="192"/>
                  </a:cubicBezTo>
                  <a:cubicBezTo>
                    <a:pt x="37" y="185"/>
                    <a:pt x="41" y="166"/>
                    <a:pt x="43" y="147"/>
                  </a:cubicBezTo>
                  <a:cubicBezTo>
                    <a:pt x="45" y="137"/>
                    <a:pt x="45" y="127"/>
                    <a:pt x="46" y="117"/>
                  </a:cubicBezTo>
                  <a:cubicBezTo>
                    <a:pt x="39" y="79"/>
                    <a:pt x="31" y="41"/>
                    <a:pt x="19" y="4"/>
                  </a:cubicBezTo>
                  <a:cubicBezTo>
                    <a:pt x="16" y="3"/>
                    <a:pt x="13" y="2"/>
                    <a:pt x="11" y="0"/>
                  </a:cubicBezTo>
                  <a:cubicBezTo>
                    <a:pt x="0" y="7"/>
                    <a:pt x="3" y="14"/>
                    <a:pt x="11" y="20"/>
                  </a:cubicBezTo>
                  <a:cubicBezTo>
                    <a:pt x="27" y="68"/>
                    <a:pt x="40" y="117"/>
                    <a:pt x="23" y="168"/>
                  </a:cubicBezTo>
                  <a:close/>
                </a:path>
              </a:pathLst>
            </a:custGeom>
            <a:solidFill>
              <a:srgbClr val="FA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08A699B3-73F5-ADFA-09A4-21FCD98F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2703"/>
              <a:ext cx="296" cy="163"/>
            </a:xfrm>
            <a:custGeom>
              <a:avLst/>
              <a:gdLst>
                <a:gd name="T0" fmla="*/ 125 w 125"/>
                <a:gd name="T1" fmla="*/ 20 h 69"/>
                <a:gd name="T2" fmla="*/ 125 w 125"/>
                <a:gd name="T3" fmla="*/ 0 h 69"/>
                <a:gd name="T4" fmla="*/ 11 w 125"/>
                <a:gd name="T5" fmla="*/ 55 h 69"/>
                <a:gd name="T6" fmla="*/ 3 w 125"/>
                <a:gd name="T7" fmla="*/ 64 h 69"/>
                <a:gd name="T8" fmla="*/ 15 w 125"/>
                <a:gd name="T9" fmla="*/ 67 h 69"/>
                <a:gd name="T10" fmla="*/ 65 w 125"/>
                <a:gd name="T11" fmla="*/ 64 h 69"/>
                <a:gd name="T12" fmla="*/ 42 w 125"/>
                <a:gd name="T13" fmla="*/ 53 h 69"/>
                <a:gd name="T14" fmla="*/ 111 w 125"/>
                <a:gd name="T15" fmla="*/ 28 h 69"/>
                <a:gd name="T16" fmla="*/ 125 w 125"/>
                <a:gd name="T17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69">
                  <a:moveTo>
                    <a:pt x="125" y="20"/>
                  </a:moveTo>
                  <a:cubicBezTo>
                    <a:pt x="124" y="13"/>
                    <a:pt x="119" y="7"/>
                    <a:pt x="125" y="0"/>
                  </a:cubicBezTo>
                  <a:cubicBezTo>
                    <a:pt x="85" y="14"/>
                    <a:pt x="47" y="34"/>
                    <a:pt x="11" y="55"/>
                  </a:cubicBezTo>
                  <a:cubicBezTo>
                    <a:pt x="7" y="57"/>
                    <a:pt x="0" y="58"/>
                    <a:pt x="3" y="64"/>
                  </a:cubicBezTo>
                  <a:cubicBezTo>
                    <a:pt x="5" y="69"/>
                    <a:pt x="11" y="68"/>
                    <a:pt x="15" y="67"/>
                  </a:cubicBezTo>
                  <a:cubicBezTo>
                    <a:pt x="32" y="66"/>
                    <a:pt x="48" y="65"/>
                    <a:pt x="65" y="64"/>
                  </a:cubicBezTo>
                  <a:cubicBezTo>
                    <a:pt x="60" y="56"/>
                    <a:pt x="49" y="64"/>
                    <a:pt x="42" y="53"/>
                  </a:cubicBezTo>
                  <a:cubicBezTo>
                    <a:pt x="65" y="43"/>
                    <a:pt x="87" y="33"/>
                    <a:pt x="111" y="28"/>
                  </a:cubicBezTo>
                  <a:cubicBezTo>
                    <a:pt x="117" y="27"/>
                    <a:pt x="124" y="28"/>
                    <a:pt x="125" y="20"/>
                  </a:cubicBezTo>
                  <a:close/>
                </a:path>
              </a:pathLst>
            </a:custGeom>
            <a:solidFill>
              <a:srgbClr val="D0A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8" name="Freeform 88">
              <a:extLst>
                <a:ext uri="{FF2B5EF4-FFF2-40B4-BE49-F238E27FC236}">
                  <a16:creationId xmlns:a16="http://schemas.microsoft.com/office/drawing/2014/main" id="{B5EEBF24-94EF-8328-31AD-591BB4123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2433"/>
              <a:ext cx="133" cy="353"/>
            </a:xfrm>
            <a:custGeom>
              <a:avLst/>
              <a:gdLst>
                <a:gd name="T0" fmla="*/ 0 w 56"/>
                <a:gd name="T1" fmla="*/ 5 h 149"/>
                <a:gd name="T2" fmla="*/ 3 w 56"/>
                <a:gd name="T3" fmla="*/ 13 h 149"/>
                <a:gd name="T4" fmla="*/ 14 w 56"/>
                <a:gd name="T5" fmla="*/ 22 h 149"/>
                <a:gd name="T6" fmla="*/ 30 w 56"/>
                <a:gd name="T7" fmla="*/ 113 h 149"/>
                <a:gd name="T8" fmla="*/ 32 w 56"/>
                <a:gd name="T9" fmla="*/ 127 h 149"/>
                <a:gd name="T10" fmla="*/ 56 w 56"/>
                <a:gd name="T11" fmla="*/ 141 h 149"/>
                <a:gd name="T12" fmla="*/ 22 w 56"/>
                <a:gd name="T13" fmla="*/ 29 h 149"/>
                <a:gd name="T14" fmla="*/ 20 w 56"/>
                <a:gd name="T15" fmla="*/ 21 h 149"/>
                <a:gd name="T16" fmla="*/ 0 w 56"/>
                <a:gd name="T17" fmla="*/ 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49">
                  <a:moveTo>
                    <a:pt x="0" y="5"/>
                  </a:moveTo>
                  <a:cubicBezTo>
                    <a:pt x="0" y="8"/>
                    <a:pt x="0" y="11"/>
                    <a:pt x="3" y="13"/>
                  </a:cubicBezTo>
                  <a:cubicBezTo>
                    <a:pt x="7" y="14"/>
                    <a:pt x="13" y="8"/>
                    <a:pt x="14" y="22"/>
                  </a:cubicBezTo>
                  <a:cubicBezTo>
                    <a:pt x="16" y="53"/>
                    <a:pt x="24" y="83"/>
                    <a:pt x="30" y="113"/>
                  </a:cubicBezTo>
                  <a:cubicBezTo>
                    <a:pt x="30" y="118"/>
                    <a:pt x="32" y="122"/>
                    <a:pt x="32" y="127"/>
                  </a:cubicBezTo>
                  <a:cubicBezTo>
                    <a:pt x="33" y="145"/>
                    <a:pt x="41" y="149"/>
                    <a:pt x="56" y="141"/>
                  </a:cubicBezTo>
                  <a:cubicBezTo>
                    <a:pt x="43" y="104"/>
                    <a:pt x="38" y="65"/>
                    <a:pt x="22" y="29"/>
                  </a:cubicBezTo>
                  <a:cubicBezTo>
                    <a:pt x="21" y="27"/>
                    <a:pt x="19" y="24"/>
                    <a:pt x="20" y="21"/>
                  </a:cubicBezTo>
                  <a:cubicBezTo>
                    <a:pt x="26" y="0"/>
                    <a:pt x="12" y="3"/>
                    <a:pt x="0" y="5"/>
                  </a:cubicBezTo>
                  <a:close/>
                </a:path>
              </a:pathLst>
            </a:custGeom>
            <a:solidFill>
              <a:srgbClr val="BF4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9" name="Freeform 89">
              <a:extLst>
                <a:ext uri="{FF2B5EF4-FFF2-40B4-BE49-F238E27FC236}">
                  <a16:creationId xmlns:a16="http://schemas.microsoft.com/office/drawing/2014/main" id="{A6FD8CCA-F867-9888-D0C4-C306C7E7C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" y="2741"/>
              <a:ext cx="261" cy="125"/>
            </a:xfrm>
            <a:custGeom>
              <a:avLst/>
              <a:gdLst>
                <a:gd name="T0" fmla="*/ 110 w 110"/>
                <a:gd name="T1" fmla="*/ 0 h 53"/>
                <a:gd name="T2" fmla="*/ 75 w 110"/>
                <a:gd name="T3" fmla="*/ 12 h 53"/>
                <a:gd name="T4" fmla="*/ 28 w 110"/>
                <a:gd name="T5" fmla="*/ 21 h 53"/>
                <a:gd name="T6" fmla="*/ 58 w 110"/>
                <a:gd name="T7" fmla="*/ 4 h 53"/>
                <a:gd name="T8" fmla="*/ 49 w 110"/>
                <a:gd name="T9" fmla="*/ 0 h 53"/>
                <a:gd name="T10" fmla="*/ 26 w 110"/>
                <a:gd name="T11" fmla="*/ 12 h 53"/>
                <a:gd name="T12" fmla="*/ 6 w 110"/>
                <a:gd name="T13" fmla="*/ 40 h 53"/>
                <a:gd name="T14" fmla="*/ 19 w 110"/>
                <a:gd name="T15" fmla="*/ 49 h 53"/>
                <a:gd name="T16" fmla="*/ 110 w 110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53">
                  <a:moveTo>
                    <a:pt x="110" y="0"/>
                  </a:moveTo>
                  <a:cubicBezTo>
                    <a:pt x="97" y="0"/>
                    <a:pt x="85" y="6"/>
                    <a:pt x="75" y="12"/>
                  </a:cubicBezTo>
                  <a:cubicBezTo>
                    <a:pt x="60" y="23"/>
                    <a:pt x="46" y="28"/>
                    <a:pt x="28" y="21"/>
                  </a:cubicBezTo>
                  <a:cubicBezTo>
                    <a:pt x="34" y="8"/>
                    <a:pt x="51" y="15"/>
                    <a:pt x="58" y="4"/>
                  </a:cubicBezTo>
                  <a:cubicBezTo>
                    <a:pt x="55" y="3"/>
                    <a:pt x="52" y="2"/>
                    <a:pt x="49" y="0"/>
                  </a:cubicBezTo>
                  <a:cubicBezTo>
                    <a:pt x="44" y="9"/>
                    <a:pt x="32" y="5"/>
                    <a:pt x="26" y="12"/>
                  </a:cubicBezTo>
                  <a:cubicBezTo>
                    <a:pt x="18" y="20"/>
                    <a:pt x="0" y="21"/>
                    <a:pt x="6" y="40"/>
                  </a:cubicBezTo>
                  <a:cubicBezTo>
                    <a:pt x="8" y="48"/>
                    <a:pt x="10" y="53"/>
                    <a:pt x="19" y="49"/>
                  </a:cubicBezTo>
                  <a:cubicBezTo>
                    <a:pt x="51" y="35"/>
                    <a:pt x="81" y="19"/>
                    <a:pt x="110" y="0"/>
                  </a:cubicBezTo>
                  <a:close/>
                </a:path>
              </a:pathLst>
            </a:custGeom>
            <a:solidFill>
              <a:srgbClr val="A82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0" name="Freeform 90">
              <a:extLst>
                <a:ext uri="{FF2B5EF4-FFF2-40B4-BE49-F238E27FC236}">
                  <a16:creationId xmlns:a16="http://schemas.microsoft.com/office/drawing/2014/main" id="{B9DBF842-217A-ADCB-624C-135733E36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2485"/>
              <a:ext cx="85" cy="390"/>
            </a:xfrm>
            <a:custGeom>
              <a:avLst/>
              <a:gdLst>
                <a:gd name="T0" fmla="*/ 9 w 36"/>
                <a:gd name="T1" fmla="*/ 0 h 165"/>
                <a:gd name="T2" fmla="*/ 11 w 36"/>
                <a:gd name="T3" fmla="*/ 46 h 165"/>
                <a:gd name="T4" fmla="*/ 26 w 36"/>
                <a:gd name="T5" fmla="*/ 150 h 165"/>
                <a:gd name="T6" fmla="*/ 36 w 36"/>
                <a:gd name="T7" fmla="*/ 165 h 165"/>
                <a:gd name="T8" fmla="*/ 20 w 36"/>
                <a:gd name="T9" fmla="*/ 62 h 165"/>
                <a:gd name="T10" fmla="*/ 9 w 36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65">
                  <a:moveTo>
                    <a:pt x="9" y="0"/>
                  </a:moveTo>
                  <a:cubicBezTo>
                    <a:pt x="0" y="16"/>
                    <a:pt x="9" y="31"/>
                    <a:pt x="11" y="46"/>
                  </a:cubicBezTo>
                  <a:cubicBezTo>
                    <a:pt x="14" y="81"/>
                    <a:pt x="21" y="116"/>
                    <a:pt x="26" y="150"/>
                  </a:cubicBezTo>
                  <a:cubicBezTo>
                    <a:pt x="27" y="157"/>
                    <a:pt x="28" y="164"/>
                    <a:pt x="36" y="165"/>
                  </a:cubicBezTo>
                  <a:cubicBezTo>
                    <a:pt x="35" y="130"/>
                    <a:pt x="25" y="97"/>
                    <a:pt x="20" y="62"/>
                  </a:cubicBezTo>
                  <a:cubicBezTo>
                    <a:pt x="17" y="41"/>
                    <a:pt x="13" y="21"/>
                    <a:pt x="9" y="0"/>
                  </a:cubicBezTo>
                  <a:close/>
                </a:path>
              </a:pathLst>
            </a:custGeom>
            <a:solidFill>
              <a:srgbClr val="F4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1" name="Freeform 91">
              <a:extLst>
                <a:ext uri="{FF2B5EF4-FFF2-40B4-BE49-F238E27FC236}">
                  <a16:creationId xmlns:a16="http://schemas.microsoft.com/office/drawing/2014/main" id="{F6EF3BF5-AEC1-EE93-55AC-BCCBF0056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2589"/>
              <a:ext cx="59" cy="76"/>
            </a:xfrm>
            <a:custGeom>
              <a:avLst/>
              <a:gdLst>
                <a:gd name="T0" fmla="*/ 2 w 25"/>
                <a:gd name="T1" fmla="*/ 0 h 32"/>
                <a:gd name="T2" fmla="*/ 15 w 25"/>
                <a:gd name="T3" fmla="*/ 32 h 32"/>
                <a:gd name="T4" fmla="*/ 7 w 25"/>
                <a:gd name="T5" fmla="*/ 0 h 32"/>
                <a:gd name="T6" fmla="*/ 2 w 25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2">
                  <a:moveTo>
                    <a:pt x="2" y="0"/>
                  </a:moveTo>
                  <a:cubicBezTo>
                    <a:pt x="0" y="13"/>
                    <a:pt x="12" y="21"/>
                    <a:pt x="15" y="32"/>
                  </a:cubicBezTo>
                  <a:cubicBezTo>
                    <a:pt x="25" y="18"/>
                    <a:pt x="12" y="10"/>
                    <a:pt x="7" y="0"/>
                  </a:cubicBezTo>
                  <a:cubicBezTo>
                    <a:pt x="5" y="0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2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2" name="Freeform 92">
              <a:extLst>
                <a:ext uri="{FF2B5EF4-FFF2-40B4-BE49-F238E27FC236}">
                  <a16:creationId xmlns:a16="http://schemas.microsoft.com/office/drawing/2014/main" id="{0CCCA0CE-42D6-3E12-3191-232A99872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730"/>
              <a:ext cx="142" cy="177"/>
            </a:xfrm>
            <a:custGeom>
              <a:avLst/>
              <a:gdLst>
                <a:gd name="T0" fmla="*/ 40 w 60"/>
                <a:gd name="T1" fmla="*/ 75 h 75"/>
                <a:gd name="T2" fmla="*/ 54 w 60"/>
                <a:gd name="T3" fmla="*/ 50 h 75"/>
                <a:gd name="T4" fmla="*/ 14 w 60"/>
                <a:gd name="T5" fmla="*/ 7 h 75"/>
                <a:gd name="T6" fmla="*/ 0 w 60"/>
                <a:gd name="T7" fmla="*/ 11 h 75"/>
                <a:gd name="T8" fmla="*/ 40 w 60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5">
                  <a:moveTo>
                    <a:pt x="40" y="75"/>
                  </a:moveTo>
                  <a:cubicBezTo>
                    <a:pt x="60" y="75"/>
                    <a:pt x="59" y="61"/>
                    <a:pt x="54" y="50"/>
                  </a:cubicBezTo>
                  <a:cubicBezTo>
                    <a:pt x="46" y="32"/>
                    <a:pt x="31" y="18"/>
                    <a:pt x="14" y="7"/>
                  </a:cubicBezTo>
                  <a:cubicBezTo>
                    <a:pt x="9" y="3"/>
                    <a:pt x="2" y="0"/>
                    <a:pt x="0" y="11"/>
                  </a:cubicBezTo>
                  <a:cubicBezTo>
                    <a:pt x="7" y="36"/>
                    <a:pt x="23" y="56"/>
                    <a:pt x="40" y="75"/>
                  </a:cubicBezTo>
                  <a:close/>
                </a:path>
              </a:pathLst>
            </a:custGeom>
            <a:solidFill>
              <a:srgbClr val="F3B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3" name="Freeform 93">
              <a:extLst>
                <a:ext uri="{FF2B5EF4-FFF2-40B4-BE49-F238E27FC236}">
                  <a16:creationId xmlns:a16="http://schemas.microsoft.com/office/drawing/2014/main" id="{35CDC172-00B6-5187-2769-33E27BD16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936"/>
              <a:ext cx="509" cy="250"/>
            </a:xfrm>
            <a:custGeom>
              <a:avLst/>
              <a:gdLst>
                <a:gd name="T0" fmla="*/ 1 w 215"/>
                <a:gd name="T1" fmla="*/ 16 h 106"/>
                <a:gd name="T2" fmla="*/ 21 w 215"/>
                <a:gd name="T3" fmla="*/ 29 h 106"/>
                <a:gd name="T4" fmla="*/ 34 w 215"/>
                <a:gd name="T5" fmla="*/ 63 h 106"/>
                <a:gd name="T6" fmla="*/ 99 w 215"/>
                <a:gd name="T7" fmla="*/ 96 h 106"/>
                <a:gd name="T8" fmla="*/ 192 w 215"/>
                <a:gd name="T9" fmla="*/ 100 h 106"/>
                <a:gd name="T10" fmla="*/ 208 w 215"/>
                <a:gd name="T11" fmla="*/ 106 h 106"/>
                <a:gd name="T12" fmla="*/ 200 w 215"/>
                <a:gd name="T13" fmla="*/ 90 h 106"/>
                <a:gd name="T14" fmla="*/ 166 w 215"/>
                <a:gd name="T15" fmla="*/ 86 h 106"/>
                <a:gd name="T16" fmla="*/ 133 w 215"/>
                <a:gd name="T17" fmla="*/ 84 h 106"/>
                <a:gd name="T18" fmla="*/ 120 w 215"/>
                <a:gd name="T19" fmla="*/ 84 h 106"/>
                <a:gd name="T20" fmla="*/ 70 w 215"/>
                <a:gd name="T21" fmla="*/ 74 h 106"/>
                <a:gd name="T22" fmla="*/ 48 w 215"/>
                <a:gd name="T23" fmla="*/ 59 h 106"/>
                <a:gd name="T24" fmla="*/ 15 w 215"/>
                <a:gd name="T25" fmla="*/ 0 h 106"/>
                <a:gd name="T26" fmla="*/ 9 w 215"/>
                <a:gd name="T27" fmla="*/ 0 h 106"/>
                <a:gd name="T28" fmla="*/ 0 w 215"/>
                <a:gd name="T29" fmla="*/ 13 h 106"/>
                <a:gd name="T30" fmla="*/ 1 w 215"/>
                <a:gd name="T31" fmla="*/ 1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106">
                  <a:moveTo>
                    <a:pt x="1" y="16"/>
                  </a:moveTo>
                  <a:cubicBezTo>
                    <a:pt x="11" y="15"/>
                    <a:pt x="18" y="18"/>
                    <a:pt x="21" y="29"/>
                  </a:cubicBezTo>
                  <a:cubicBezTo>
                    <a:pt x="25" y="41"/>
                    <a:pt x="30" y="51"/>
                    <a:pt x="34" y="63"/>
                  </a:cubicBezTo>
                  <a:cubicBezTo>
                    <a:pt x="43" y="97"/>
                    <a:pt x="74" y="93"/>
                    <a:pt x="99" y="96"/>
                  </a:cubicBezTo>
                  <a:cubicBezTo>
                    <a:pt x="130" y="99"/>
                    <a:pt x="161" y="93"/>
                    <a:pt x="192" y="100"/>
                  </a:cubicBezTo>
                  <a:cubicBezTo>
                    <a:pt x="198" y="101"/>
                    <a:pt x="204" y="102"/>
                    <a:pt x="208" y="106"/>
                  </a:cubicBezTo>
                  <a:cubicBezTo>
                    <a:pt x="215" y="96"/>
                    <a:pt x="205" y="94"/>
                    <a:pt x="200" y="90"/>
                  </a:cubicBezTo>
                  <a:cubicBezTo>
                    <a:pt x="190" y="81"/>
                    <a:pt x="177" y="88"/>
                    <a:pt x="166" y="86"/>
                  </a:cubicBezTo>
                  <a:cubicBezTo>
                    <a:pt x="155" y="85"/>
                    <a:pt x="144" y="88"/>
                    <a:pt x="133" y="84"/>
                  </a:cubicBezTo>
                  <a:cubicBezTo>
                    <a:pt x="128" y="84"/>
                    <a:pt x="124" y="84"/>
                    <a:pt x="120" y="84"/>
                  </a:cubicBezTo>
                  <a:cubicBezTo>
                    <a:pt x="103" y="81"/>
                    <a:pt x="86" y="76"/>
                    <a:pt x="70" y="74"/>
                  </a:cubicBezTo>
                  <a:cubicBezTo>
                    <a:pt x="60" y="73"/>
                    <a:pt x="53" y="68"/>
                    <a:pt x="48" y="59"/>
                  </a:cubicBezTo>
                  <a:cubicBezTo>
                    <a:pt x="38" y="39"/>
                    <a:pt x="37" y="13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6" y="4"/>
                    <a:pt x="3" y="8"/>
                    <a:pt x="0" y="13"/>
                  </a:cubicBezTo>
                  <a:cubicBezTo>
                    <a:pt x="0" y="14"/>
                    <a:pt x="0" y="15"/>
                    <a:pt x="1" y="16"/>
                  </a:cubicBezTo>
                  <a:close/>
                </a:path>
              </a:pathLst>
            </a:custGeom>
            <a:solidFill>
              <a:srgbClr val="FCF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4" name="Freeform 94">
              <a:extLst>
                <a:ext uri="{FF2B5EF4-FFF2-40B4-BE49-F238E27FC236}">
                  <a16:creationId xmlns:a16="http://schemas.microsoft.com/office/drawing/2014/main" id="{45E2B96F-4B45-4DEF-589A-753B984DF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1524"/>
              <a:ext cx="363" cy="393"/>
            </a:xfrm>
            <a:custGeom>
              <a:avLst/>
              <a:gdLst>
                <a:gd name="T0" fmla="*/ 19 w 153"/>
                <a:gd name="T1" fmla="*/ 141 h 166"/>
                <a:gd name="T2" fmla="*/ 107 w 153"/>
                <a:gd name="T3" fmla="*/ 153 h 166"/>
                <a:gd name="T4" fmla="*/ 152 w 153"/>
                <a:gd name="T5" fmla="*/ 82 h 166"/>
                <a:gd name="T6" fmla="*/ 143 w 153"/>
                <a:gd name="T7" fmla="*/ 55 h 166"/>
                <a:gd name="T8" fmla="*/ 117 w 153"/>
                <a:gd name="T9" fmla="*/ 23 h 166"/>
                <a:gd name="T10" fmla="*/ 7 w 153"/>
                <a:gd name="T11" fmla="*/ 36 h 166"/>
                <a:gd name="T12" fmla="*/ 5 w 153"/>
                <a:gd name="T13" fmla="*/ 47 h 166"/>
                <a:gd name="T14" fmla="*/ 31 w 153"/>
                <a:gd name="T15" fmla="*/ 46 h 166"/>
                <a:gd name="T16" fmla="*/ 31 w 153"/>
                <a:gd name="T17" fmla="*/ 75 h 166"/>
                <a:gd name="T18" fmla="*/ 55 w 153"/>
                <a:gd name="T19" fmla="*/ 90 h 166"/>
                <a:gd name="T20" fmla="*/ 59 w 153"/>
                <a:gd name="T21" fmla="*/ 101 h 166"/>
                <a:gd name="T22" fmla="*/ 32 w 153"/>
                <a:gd name="T23" fmla="*/ 133 h 166"/>
                <a:gd name="T24" fmla="*/ 19 w 153"/>
                <a:gd name="T25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66">
                  <a:moveTo>
                    <a:pt x="19" y="141"/>
                  </a:moveTo>
                  <a:cubicBezTo>
                    <a:pt x="46" y="166"/>
                    <a:pt x="76" y="166"/>
                    <a:pt x="107" y="153"/>
                  </a:cubicBezTo>
                  <a:cubicBezTo>
                    <a:pt x="137" y="140"/>
                    <a:pt x="152" y="114"/>
                    <a:pt x="152" y="82"/>
                  </a:cubicBezTo>
                  <a:cubicBezTo>
                    <a:pt x="153" y="73"/>
                    <a:pt x="144" y="65"/>
                    <a:pt x="143" y="55"/>
                  </a:cubicBezTo>
                  <a:cubicBezTo>
                    <a:pt x="143" y="37"/>
                    <a:pt x="129" y="31"/>
                    <a:pt x="117" y="23"/>
                  </a:cubicBezTo>
                  <a:cubicBezTo>
                    <a:pt x="81" y="0"/>
                    <a:pt x="32" y="6"/>
                    <a:pt x="7" y="36"/>
                  </a:cubicBezTo>
                  <a:cubicBezTo>
                    <a:pt x="5" y="39"/>
                    <a:pt x="0" y="42"/>
                    <a:pt x="5" y="47"/>
                  </a:cubicBezTo>
                  <a:cubicBezTo>
                    <a:pt x="13" y="51"/>
                    <a:pt x="21" y="42"/>
                    <a:pt x="31" y="46"/>
                  </a:cubicBezTo>
                  <a:cubicBezTo>
                    <a:pt x="29" y="55"/>
                    <a:pt x="24" y="65"/>
                    <a:pt x="31" y="75"/>
                  </a:cubicBezTo>
                  <a:cubicBezTo>
                    <a:pt x="37" y="85"/>
                    <a:pt x="45" y="89"/>
                    <a:pt x="55" y="90"/>
                  </a:cubicBezTo>
                  <a:cubicBezTo>
                    <a:pt x="62" y="91"/>
                    <a:pt x="61" y="97"/>
                    <a:pt x="59" y="101"/>
                  </a:cubicBezTo>
                  <a:cubicBezTo>
                    <a:pt x="54" y="115"/>
                    <a:pt x="48" y="128"/>
                    <a:pt x="32" y="133"/>
                  </a:cubicBezTo>
                  <a:cubicBezTo>
                    <a:pt x="27" y="135"/>
                    <a:pt x="22" y="137"/>
                    <a:pt x="19" y="14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5" name="Freeform 95">
              <a:extLst>
                <a:ext uri="{FF2B5EF4-FFF2-40B4-BE49-F238E27FC236}">
                  <a16:creationId xmlns:a16="http://schemas.microsoft.com/office/drawing/2014/main" id="{6FD2D75D-8E0F-DEAA-F46E-653373A22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1419"/>
              <a:ext cx="306" cy="367"/>
            </a:xfrm>
            <a:custGeom>
              <a:avLst/>
              <a:gdLst>
                <a:gd name="T0" fmla="*/ 23 w 129"/>
                <a:gd name="T1" fmla="*/ 131 h 155"/>
                <a:gd name="T2" fmla="*/ 9 w 129"/>
                <a:gd name="T3" fmla="*/ 136 h 155"/>
                <a:gd name="T4" fmla="*/ 97 w 129"/>
                <a:gd name="T5" fmla="*/ 132 h 155"/>
                <a:gd name="T6" fmla="*/ 120 w 129"/>
                <a:gd name="T7" fmla="*/ 48 h 155"/>
                <a:gd name="T8" fmla="*/ 10 w 129"/>
                <a:gd name="T9" fmla="*/ 26 h 155"/>
                <a:gd name="T10" fmla="*/ 0 w 129"/>
                <a:gd name="T11" fmla="*/ 41 h 155"/>
                <a:gd name="T12" fmla="*/ 22 w 129"/>
                <a:gd name="T13" fmla="*/ 41 h 155"/>
                <a:gd name="T14" fmla="*/ 31 w 129"/>
                <a:gd name="T15" fmla="*/ 81 h 155"/>
                <a:gd name="T16" fmla="*/ 40 w 129"/>
                <a:gd name="T17" fmla="*/ 109 h 155"/>
                <a:gd name="T18" fmla="*/ 23 w 129"/>
                <a:gd name="T19" fmla="*/ 1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55">
                  <a:moveTo>
                    <a:pt x="23" y="131"/>
                  </a:moveTo>
                  <a:cubicBezTo>
                    <a:pt x="21" y="135"/>
                    <a:pt x="15" y="134"/>
                    <a:pt x="9" y="136"/>
                  </a:cubicBezTo>
                  <a:cubicBezTo>
                    <a:pt x="41" y="147"/>
                    <a:pt x="69" y="155"/>
                    <a:pt x="97" y="132"/>
                  </a:cubicBezTo>
                  <a:cubicBezTo>
                    <a:pt x="124" y="108"/>
                    <a:pt x="129" y="80"/>
                    <a:pt x="120" y="48"/>
                  </a:cubicBezTo>
                  <a:cubicBezTo>
                    <a:pt x="99" y="10"/>
                    <a:pt x="55" y="0"/>
                    <a:pt x="10" y="26"/>
                  </a:cubicBezTo>
                  <a:cubicBezTo>
                    <a:pt x="10" y="33"/>
                    <a:pt x="4" y="37"/>
                    <a:pt x="0" y="41"/>
                  </a:cubicBezTo>
                  <a:cubicBezTo>
                    <a:pt x="7" y="48"/>
                    <a:pt x="15" y="43"/>
                    <a:pt x="22" y="41"/>
                  </a:cubicBezTo>
                  <a:cubicBezTo>
                    <a:pt x="11" y="59"/>
                    <a:pt x="14" y="74"/>
                    <a:pt x="31" y="81"/>
                  </a:cubicBezTo>
                  <a:cubicBezTo>
                    <a:pt x="48" y="89"/>
                    <a:pt x="50" y="93"/>
                    <a:pt x="40" y="109"/>
                  </a:cubicBezTo>
                  <a:cubicBezTo>
                    <a:pt x="36" y="118"/>
                    <a:pt x="26" y="121"/>
                    <a:pt x="23" y="13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6" name="Freeform 96">
              <a:extLst>
                <a:ext uri="{FF2B5EF4-FFF2-40B4-BE49-F238E27FC236}">
                  <a16:creationId xmlns:a16="http://schemas.microsoft.com/office/drawing/2014/main" id="{B450697B-6179-93CA-971F-278D3EA95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" y="1062"/>
              <a:ext cx="517" cy="606"/>
            </a:xfrm>
            <a:custGeom>
              <a:avLst/>
              <a:gdLst>
                <a:gd name="T0" fmla="*/ 212 w 218"/>
                <a:gd name="T1" fmla="*/ 233 h 256"/>
                <a:gd name="T2" fmla="*/ 192 w 218"/>
                <a:gd name="T3" fmla="*/ 0 h 256"/>
                <a:gd name="T4" fmla="*/ 67 w 218"/>
                <a:gd name="T5" fmla="*/ 67 h 256"/>
                <a:gd name="T6" fmla="*/ 47 w 218"/>
                <a:gd name="T7" fmla="*/ 73 h 256"/>
                <a:gd name="T8" fmla="*/ 47 w 218"/>
                <a:gd name="T9" fmla="*/ 73 h 256"/>
                <a:gd name="T10" fmla="*/ 10 w 218"/>
                <a:gd name="T11" fmla="*/ 86 h 256"/>
                <a:gd name="T12" fmla="*/ 11 w 218"/>
                <a:gd name="T13" fmla="*/ 93 h 256"/>
                <a:gd name="T14" fmla="*/ 110 w 218"/>
                <a:gd name="T15" fmla="*/ 71 h 256"/>
                <a:gd name="T16" fmla="*/ 154 w 218"/>
                <a:gd name="T17" fmla="*/ 51 h 256"/>
                <a:gd name="T18" fmla="*/ 165 w 218"/>
                <a:gd name="T19" fmla="*/ 57 h 256"/>
                <a:gd name="T20" fmla="*/ 202 w 218"/>
                <a:gd name="T21" fmla="*/ 256 h 256"/>
                <a:gd name="T22" fmla="*/ 212 w 218"/>
                <a:gd name="T23" fmla="*/ 23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256">
                  <a:moveTo>
                    <a:pt x="212" y="233"/>
                  </a:moveTo>
                  <a:cubicBezTo>
                    <a:pt x="193" y="156"/>
                    <a:pt x="174" y="80"/>
                    <a:pt x="192" y="0"/>
                  </a:cubicBezTo>
                  <a:cubicBezTo>
                    <a:pt x="153" y="25"/>
                    <a:pt x="111" y="48"/>
                    <a:pt x="67" y="67"/>
                  </a:cubicBezTo>
                  <a:cubicBezTo>
                    <a:pt x="61" y="70"/>
                    <a:pt x="54" y="74"/>
                    <a:pt x="47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37" y="83"/>
                    <a:pt x="20" y="75"/>
                    <a:pt x="10" y="86"/>
                  </a:cubicBezTo>
                  <a:cubicBezTo>
                    <a:pt x="9" y="89"/>
                    <a:pt x="0" y="93"/>
                    <a:pt x="11" y="93"/>
                  </a:cubicBezTo>
                  <a:cubicBezTo>
                    <a:pt x="46" y="92"/>
                    <a:pt x="79" y="84"/>
                    <a:pt x="110" y="71"/>
                  </a:cubicBezTo>
                  <a:cubicBezTo>
                    <a:pt x="125" y="65"/>
                    <a:pt x="140" y="61"/>
                    <a:pt x="154" y="51"/>
                  </a:cubicBezTo>
                  <a:cubicBezTo>
                    <a:pt x="158" y="48"/>
                    <a:pt x="166" y="46"/>
                    <a:pt x="165" y="57"/>
                  </a:cubicBezTo>
                  <a:cubicBezTo>
                    <a:pt x="155" y="128"/>
                    <a:pt x="173" y="193"/>
                    <a:pt x="202" y="256"/>
                  </a:cubicBezTo>
                  <a:cubicBezTo>
                    <a:pt x="217" y="253"/>
                    <a:pt x="218" y="245"/>
                    <a:pt x="212" y="233"/>
                  </a:cubicBezTo>
                  <a:close/>
                </a:path>
              </a:pathLst>
            </a:custGeom>
            <a:solidFill>
              <a:srgbClr val="D2A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7" name="Freeform 97">
              <a:extLst>
                <a:ext uri="{FF2B5EF4-FFF2-40B4-BE49-F238E27FC236}">
                  <a16:creationId xmlns:a16="http://schemas.microsoft.com/office/drawing/2014/main" id="{01A4D944-CD52-36D1-4BE8-FE823625B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1921"/>
              <a:ext cx="273" cy="168"/>
            </a:xfrm>
            <a:custGeom>
              <a:avLst/>
              <a:gdLst>
                <a:gd name="T0" fmla="*/ 75 w 115"/>
                <a:gd name="T1" fmla="*/ 0 h 71"/>
                <a:gd name="T2" fmla="*/ 14 w 115"/>
                <a:gd name="T3" fmla="*/ 21 h 71"/>
                <a:gd name="T4" fmla="*/ 4 w 115"/>
                <a:gd name="T5" fmla="*/ 50 h 71"/>
                <a:gd name="T6" fmla="*/ 29 w 115"/>
                <a:gd name="T7" fmla="*/ 69 h 71"/>
                <a:gd name="T8" fmla="*/ 89 w 115"/>
                <a:gd name="T9" fmla="*/ 61 h 71"/>
                <a:gd name="T10" fmla="*/ 112 w 115"/>
                <a:gd name="T11" fmla="*/ 26 h 71"/>
                <a:gd name="T12" fmla="*/ 75 w 115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71">
                  <a:moveTo>
                    <a:pt x="75" y="0"/>
                  </a:moveTo>
                  <a:cubicBezTo>
                    <a:pt x="52" y="0"/>
                    <a:pt x="32" y="9"/>
                    <a:pt x="14" y="21"/>
                  </a:cubicBezTo>
                  <a:cubicBezTo>
                    <a:pt x="5" y="28"/>
                    <a:pt x="0" y="39"/>
                    <a:pt x="4" y="50"/>
                  </a:cubicBezTo>
                  <a:cubicBezTo>
                    <a:pt x="7" y="61"/>
                    <a:pt x="17" y="68"/>
                    <a:pt x="29" y="69"/>
                  </a:cubicBezTo>
                  <a:cubicBezTo>
                    <a:pt x="50" y="71"/>
                    <a:pt x="70" y="71"/>
                    <a:pt x="89" y="61"/>
                  </a:cubicBezTo>
                  <a:cubicBezTo>
                    <a:pt x="104" y="53"/>
                    <a:pt x="115" y="44"/>
                    <a:pt x="112" y="26"/>
                  </a:cubicBezTo>
                  <a:cubicBezTo>
                    <a:pt x="110" y="10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F4B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8" name="Freeform 98">
              <a:extLst>
                <a:ext uri="{FF2B5EF4-FFF2-40B4-BE49-F238E27FC236}">
                  <a16:creationId xmlns:a16="http://schemas.microsoft.com/office/drawing/2014/main" id="{B892F3E8-5D2F-C921-C261-0EBE239B2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1606"/>
              <a:ext cx="199" cy="251"/>
            </a:xfrm>
            <a:custGeom>
              <a:avLst/>
              <a:gdLst>
                <a:gd name="T0" fmla="*/ 36 w 84"/>
                <a:gd name="T1" fmla="*/ 106 h 106"/>
                <a:gd name="T2" fmla="*/ 82 w 84"/>
                <a:gd name="T3" fmla="*/ 48 h 106"/>
                <a:gd name="T4" fmla="*/ 52 w 84"/>
                <a:gd name="T5" fmla="*/ 40 h 106"/>
                <a:gd name="T6" fmla="*/ 59 w 84"/>
                <a:gd name="T7" fmla="*/ 8 h 106"/>
                <a:gd name="T8" fmla="*/ 24 w 84"/>
                <a:gd name="T9" fmla="*/ 12 h 106"/>
                <a:gd name="T10" fmla="*/ 15 w 84"/>
                <a:gd name="T11" fmla="*/ 10 h 106"/>
                <a:gd name="T12" fmla="*/ 7 w 84"/>
                <a:gd name="T13" fmla="*/ 79 h 106"/>
                <a:gd name="T14" fmla="*/ 36 w 84"/>
                <a:gd name="T1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6">
                  <a:moveTo>
                    <a:pt x="36" y="106"/>
                  </a:moveTo>
                  <a:cubicBezTo>
                    <a:pt x="69" y="100"/>
                    <a:pt x="84" y="81"/>
                    <a:pt x="82" y="48"/>
                  </a:cubicBezTo>
                  <a:cubicBezTo>
                    <a:pt x="70" y="53"/>
                    <a:pt x="59" y="52"/>
                    <a:pt x="52" y="40"/>
                  </a:cubicBezTo>
                  <a:cubicBezTo>
                    <a:pt x="43" y="27"/>
                    <a:pt x="51" y="17"/>
                    <a:pt x="59" y="8"/>
                  </a:cubicBezTo>
                  <a:cubicBezTo>
                    <a:pt x="46" y="0"/>
                    <a:pt x="35" y="4"/>
                    <a:pt x="24" y="12"/>
                  </a:cubicBezTo>
                  <a:cubicBezTo>
                    <a:pt x="21" y="13"/>
                    <a:pt x="18" y="12"/>
                    <a:pt x="15" y="10"/>
                  </a:cubicBezTo>
                  <a:cubicBezTo>
                    <a:pt x="1" y="32"/>
                    <a:pt x="0" y="55"/>
                    <a:pt x="7" y="79"/>
                  </a:cubicBezTo>
                  <a:cubicBezTo>
                    <a:pt x="11" y="94"/>
                    <a:pt x="23" y="101"/>
                    <a:pt x="36" y="106"/>
                  </a:cubicBezTo>
                  <a:close/>
                </a:path>
              </a:pathLst>
            </a:custGeom>
            <a:solidFill>
              <a:srgbClr val="060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" name="Freeform 99">
              <a:extLst>
                <a:ext uri="{FF2B5EF4-FFF2-40B4-BE49-F238E27FC236}">
                  <a16:creationId xmlns:a16="http://schemas.microsoft.com/office/drawing/2014/main" id="{840667A1-0762-92D3-36CC-FC58A7D59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1498"/>
              <a:ext cx="204" cy="239"/>
            </a:xfrm>
            <a:custGeom>
              <a:avLst/>
              <a:gdLst>
                <a:gd name="T0" fmla="*/ 48 w 86"/>
                <a:gd name="T1" fmla="*/ 98 h 101"/>
                <a:gd name="T2" fmla="*/ 76 w 86"/>
                <a:gd name="T3" fmla="*/ 66 h 101"/>
                <a:gd name="T4" fmla="*/ 63 w 86"/>
                <a:gd name="T5" fmla="*/ 46 h 101"/>
                <a:gd name="T6" fmla="*/ 50 w 86"/>
                <a:gd name="T7" fmla="*/ 7 h 101"/>
                <a:gd name="T8" fmla="*/ 25 w 86"/>
                <a:gd name="T9" fmla="*/ 8 h 101"/>
                <a:gd name="T10" fmla="*/ 7 w 86"/>
                <a:gd name="T11" fmla="*/ 72 h 101"/>
                <a:gd name="T12" fmla="*/ 48 w 86"/>
                <a:gd name="T13" fmla="*/ 9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01">
                  <a:moveTo>
                    <a:pt x="48" y="98"/>
                  </a:moveTo>
                  <a:cubicBezTo>
                    <a:pt x="63" y="93"/>
                    <a:pt x="72" y="80"/>
                    <a:pt x="76" y="66"/>
                  </a:cubicBezTo>
                  <a:cubicBezTo>
                    <a:pt x="79" y="56"/>
                    <a:pt x="86" y="43"/>
                    <a:pt x="63" y="46"/>
                  </a:cubicBezTo>
                  <a:cubicBezTo>
                    <a:pt x="44" y="48"/>
                    <a:pt x="39" y="28"/>
                    <a:pt x="50" y="7"/>
                  </a:cubicBezTo>
                  <a:cubicBezTo>
                    <a:pt x="42" y="0"/>
                    <a:pt x="33" y="12"/>
                    <a:pt x="25" y="8"/>
                  </a:cubicBezTo>
                  <a:cubicBezTo>
                    <a:pt x="8" y="21"/>
                    <a:pt x="0" y="50"/>
                    <a:pt x="7" y="72"/>
                  </a:cubicBezTo>
                  <a:cubicBezTo>
                    <a:pt x="14" y="92"/>
                    <a:pt x="28" y="101"/>
                    <a:pt x="48" y="98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0" name="Freeform 100">
              <a:extLst>
                <a:ext uri="{FF2B5EF4-FFF2-40B4-BE49-F238E27FC236}">
                  <a16:creationId xmlns:a16="http://schemas.microsoft.com/office/drawing/2014/main" id="{9F58BF8A-E03F-8B54-A170-9ED5B3377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1299"/>
              <a:ext cx="128" cy="149"/>
            </a:xfrm>
            <a:custGeom>
              <a:avLst/>
              <a:gdLst>
                <a:gd name="T0" fmla="*/ 0 w 54"/>
                <a:gd name="T1" fmla="*/ 23 h 63"/>
                <a:gd name="T2" fmla="*/ 33 w 54"/>
                <a:gd name="T3" fmla="*/ 62 h 63"/>
                <a:gd name="T4" fmla="*/ 53 w 54"/>
                <a:gd name="T5" fmla="*/ 37 h 63"/>
                <a:gd name="T6" fmla="*/ 20 w 54"/>
                <a:gd name="T7" fmla="*/ 1 h 63"/>
                <a:gd name="T8" fmla="*/ 0 w 54"/>
                <a:gd name="T9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3">
                  <a:moveTo>
                    <a:pt x="0" y="23"/>
                  </a:moveTo>
                  <a:cubicBezTo>
                    <a:pt x="1" y="45"/>
                    <a:pt x="17" y="63"/>
                    <a:pt x="33" y="62"/>
                  </a:cubicBezTo>
                  <a:cubicBezTo>
                    <a:pt x="47" y="60"/>
                    <a:pt x="54" y="52"/>
                    <a:pt x="53" y="37"/>
                  </a:cubicBezTo>
                  <a:cubicBezTo>
                    <a:pt x="52" y="18"/>
                    <a:pt x="36" y="0"/>
                    <a:pt x="20" y="1"/>
                  </a:cubicBezTo>
                  <a:cubicBezTo>
                    <a:pt x="5" y="2"/>
                    <a:pt x="1" y="13"/>
                    <a:pt x="0" y="23"/>
                  </a:cubicBezTo>
                  <a:close/>
                </a:path>
              </a:pathLst>
            </a:custGeom>
            <a:solidFill>
              <a:srgbClr val="664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1" name="Freeform 101">
              <a:extLst>
                <a:ext uri="{FF2B5EF4-FFF2-40B4-BE49-F238E27FC236}">
                  <a16:creationId xmlns:a16="http://schemas.microsoft.com/office/drawing/2014/main" id="{799B6FD1-E7C5-04FD-3B65-C254420C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1221"/>
              <a:ext cx="123" cy="94"/>
            </a:xfrm>
            <a:custGeom>
              <a:avLst/>
              <a:gdLst>
                <a:gd name="T0" fmla="*/ 26 w 52"/>
                <a:gd name="T1" fmla="*/ 40 h 40"/>
                <a:gd name="T2" fmla="*/ 52 w 52"/>
                <a:gd name="T3" fmla="*/ 19 h 40"/>
                <a:gd name="T4" fmla="*/ 33 w 52"/>
                <a:gd name="T5" fmla="*/ 1 h 40"/>
                <a:gd name="T6" fmla="*/ 1 w 52"/>
                <a:gd name="T7" fmla="*/ 23 h 40"/>
                <a:gd name="T8" fmla="*/ 26 w 5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0">
                  <a:moveTo>
                    <a:pt x="26" y="40"/>
                  </a:moveTo>
                  <a:cubicBezTo>
                    <a:pt x="40" y="39"/>
                    <a:pt x="52" y="35"/>
                    <a:pt x="52" y="19"/>
                  </a:cubicBezTo>
                  <a:cubicBezTo>
                    <a:pt x="52" y="7"/>
                    <a:pt x="45" y="0"/>
                    <a:pt x="33" y="1"/>
                  </a:cubicBezTo>
                  <a:cubicBezTo>
                    <a:pt x="18" y="3"/>
                    <a:pt x="3" y="8"/>
                    <a:pt x="1" y="23"/>
                  </a:cubicBezTo>
                  <a:cubicBezTo>
                    <a:pt x="0" y="38"/>
                    <a:pt x="14" y="39"/>
                    <a:pt x="26" y="40"/>
                  </a:cubicBezTo>
                  <a:close/>
                </a:path>
              </a:pathLst>
            </a:custGeom>
            <a:solidFill>
              <a:srgbClr val="62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2" name="Freeform 102">
              <a:extLst>
                <a:ext uri="{FF2B5EF4-FFF2-40B4-BE49-F238E27FC236}">
                  <a16:creationId xmlns:a16="http://schemas.microsoft.com/office/drawing/2014/main" id="{8677FA50-E556-E8DA-8AEB-2956F5218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" y="1521"/>
              <a:ext cx="363" cy="133"/>
            </a:xfrm>
            <a:custGeom>
              <a:avLst/>
              <a:gdLst>
                <a:gd name="T0" fmla="*/ 0 w 153"/>
                <a:gd name="T1" fmla="*/ 46 h 56"/>
                <a:gd name="T2" fmla="*/ 2 w 153"/>
                <a:gd name="T3" fmla="*/ 53 h 56"/>
                <a:gd name="T4" fmla="*/ 9 w 153"/>
                <a:gd name="T5" fmla="*/ 48 h 56"/>
                <a:gd name="T6" fmla="*/ 27 w 153"/>
                <a:gd name="T7" fmla="*/ 25 h 56"/>
                <a:gd name="T8" fmla="*/ 145 w 153"/>
                <a:gd name="T9" fmla="*/ 56 h 56"/>
                <a:gd name="T10" fmla="*/ 146 w 153"/>
                <a:gd name="T11" fmla="*/ 45 h 56"/>
                <a:gd name="T12" fmla="*/ 72 w 153"/>
                <a:gd name="T13" fmla="*/ 7 h 56"/>
                <a:gd name="T14" fmla="*/ 0 w 153"/>
                <a:gd name="T15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56">
                  <a:moveTo>
                    <a:pt x="0" y="46"/>
                  </a:moveTo>
                  <a:cubicBezTo>
                    <a:pt x="1" y="49"/>
                    <a:pt x="1" y="53"/>
                    <a:pt x="2" y="53"/>
                  </a:cubicBezTo>
                  <a:cubicBezTo>
                    <a:pt x="6" y="54"/>
                    <a:pt x="8" y="51"/>
                    <a:pt x="9" y="48"/>
                  </a:cubicBezTo>
                  <a:cubicBezTo>
                    <a:pt x="8" y="35"/>
                    <a:pt x="19" y="31"/>
                    <a:pt x="27" y="25"/>
                  </a:cubicBezTo>
                  <a:cubicBezTo>
                    <a:pt x="65" y="0"/>
                    <a:pt x="124" y="15"/>
                    <a:pt x="145" y="56"/>
                  </a:cubicBezTo>
                  <a:cubicBezTo>
                    <a:pt x="153" y="53"/>
                    <a:pt x="148" y="49"/>
                    <a:pt x="146" y="45"/>
                  </a:cubicBezTo>
                  <a:cubicBezTo>
                    <a:pt x="128" y="19"/>
                    <a:pt x="103" y="7"/>
                    <a:pt x="72" y="7"/>
                  </a:cubicBezTo>
                  <a:cubicBezTo>
                    <a:pt x="42" y="7"/>
                    <a:pt x="15" y="16"/>
                    <a:pt x="0" y="46"/>
                  </a:cubicBezTo>
                  <a:close/>
                </a:path>
              </a:pathLst>
            </a:custGeom>
            <a:solidFill>
              <a:srgbClr val="5C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3" name="Freeform 103">
              <a:extLst>
                <a:ext uri="{FF2B5EF4-FFF2-40B4-BE49-F238E27FC236}">
                  <a16:creationId xmlns:a16="http://schemas.microsoft.com/office/drawing/2014/main" id="{F052445A-76E1-C749-CFC6-E5F1A9ED7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1793"/>
              <a:ext cx="218" cy="114"/>
            </a:xfrm>
            <a:custGeom>
              <a:avLst/>
              <a:gdLst>
                <a:gd name="T0" fmla="*/ 44 w 92"/>
                <a:gd name="T1" fmla="*/ 36 h 48"/>
                <a:gd name="T2" fmla="*/ 37 w 92"/>
                <a:gd name="T3" fmla="*/ 48 h 48"/>
                <a:gd name="T4" fmla="*/ 59 w 92"/>
                <a:gd name="T5" fmla="*/ 32 h 48"/>
                <a:gd name="T6" fmla="*/ 82 w 92"/>
                <a:gd name="T7" fmla="*/ 33 h 48"/>
                <a:gd name="T8" fmla="*/ 92 w 92"/>
                <a:gd name="T9" fmla="*/ 40 h 48"/>
                <a:gd name="T10" fmla="*/ 52 w 92"/>
                <a:gd name="T11" fmla="*/ 7 h 48"/>
                <a:gd name="T12" fmla="*/ 0 w 92"/>
                <a:gd name="T13" fmla="*/ 36 h 48"/>
                <a:gd name="T14" fmla="*/ 21 w 92"/>
                <a:gd name="T15" fmla="*/ 31 h 48"/>
                <a:gd name="T16" fmla="*/ 45 w 92"/>
                <a:gd name="T17" fmla="*/ 22 h 48"/>
                <a:gd name="T18" fmla="*/ 44 w 92"/>
                <a:gd name="T1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48">
                  <a:moveTo>
                    <a:pt x="44" y="36"/>
                  </a:moveTo>
                  <a:cubicBezTo>
                    <a:pt x="42" y="40"/>
                    <a:pt x="40" y="43"/>
                    <a:pt x="37" y="48"/>
                  </a:cubicBezTo>
                  <a:cubicBezTo>
                    <a:pt x="48" y="46"/>
                    <a:pt x="52" y="36"/>
                    <a:pt x="59" y="32"/>
                  </a:cubicBezTo>
                  <a:cubicBezTo>
                    <a:pt x="72" y="15"/>
                    <a:pt x="72" y="15"/>
                    <a:pt x="82" y="33"/>
                  </a:cubicBezTo>
                  <a:cubicBezTo>
                    <a:pt x="84" y="36"/>
                    <a:pt x="85" y="42"/>
                    <a:pt x="92" y="40"/>
                  </a:cubicBezTo>
                  <a:cubicBezTo>
                    <a:pt x="92" y="8"/>
                    <a:pt x="83" y="0"/>
                    <a:pt x="52" y="7"/>
                  </a:cubicBezTo>
                  <a:cubicBezTo>
                    <a:pt x="32" y="12"/>
                    <a:pt x="14" y="19"/>
                    <a:pt x="0" y="36"/>
                  </a:cubicBezTo>
                  <a:cubicBezTo>
                    <a:pt x="9" y="42"/>
                    <a:pt x="14" y="33"/>
                    <a:pt x="21" y="31"/>
                  </a:cubicBezTo>
                  <a:cubicBezTo>
                    <a:pt x="29" y="27"/>
                    <a:pt x="37" y="23"/>
                    <a:pt x="45" y="22"/>
                  </a:cubicBezTo>
                  <a:cubicBezTo>
                    <a:pt x="50" y="27"/>
                    <a:pt x="43" y="31"/>
                    <a:pt x="44" y="36"/>
                  </a:cubicBezTo>
                  <a:close/>
                </a:path>
              </a:pathLst>
            </a:custGeom>
            <a:solidFill>
              <a:srgbClr val="3E2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4" name="Freeform 104">
              <a:extLst>
                <a:ext uri="{FF2B5EF4-FFF2-40B4-BE49-F238E27FC236}">
                  <a16:creationId xmlns:a16="http://schemas.microsoft.com/office/drawing/2014/main" id="{3BBFFA6E-F500-0B1D-A992-65C1E4E5D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2042"/>
              <a:ext cx="180" cy="100"/>
            </a:xfrm>
            <a:custGeom>
              <a:avLst/>
              <a:gdLst>
                <a:gd name="T0" fmla="*/ 0 w 76"/>
                <a:gd name="T1" fmla="*/ 15 h 42"/>
                <a:gd name="T2" fmla="*/ 20 w 76"/>
                <a:gd name="T3" fmla="*/ 35 h 42"/>
                <a:gd name="T4" fmla="*/ 76 w 76"/>
                <a:gd name="T5" fmla="*/ 39 h 42"/>
                <a:gd name="T6" fmla="*/ 60 w 76"/>
                <a:gd name="T7" fmla="*/ 32 h 42"/>
                <a:gd name="T8" fmla="*/ 10 w 76"/>
                <a:gd name="T9" fmla="*/ 0 h 42"/>
                <a:gd name="T10" fmla="*/ 0 w 76"/>
                <a:gd name="T11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42">
                  <a:moveTo>
                    <a:pt x="0" y="15"/>
                  </a:moveTo>
                  <a:cubicBezTo>
                    <a:pt x="0" y="28"/>
                    <a:pt x="10" y="34"/>
                    <a:pt x="20" y="35"/>
                  </a:cubicBezTo>
                  <a:cubicBezTo>
                    <a:pt x="39" y="37"/>
                    <a:pt x="57" y="42"/>
                    <a:pt x="76" y="39"/>
                  </a:cubicBezTo>
                  <a:cubicBezTo>
                    <a:pt x="72" y="32"/>
                    <a:pt x="63" y="38"/>
                    <a:pt x="60" y="32"/>
                  </a:cubicBezTo>
                  <a:cubicBezTo>
                    <a:pt x="44" y="21"/>
                    <a:pt x="28" y="8"/>
                    <a:pt x="10" y="0"/>
                  </a:cubicBezTo>
                  <a:cubicBezTo>
                    <a:pt x="1" y="1"/>
                    <a:pt x="2" y="10"/>
                    <a:pt x="0" y="15"/>
                  </a:cubicBezTo>
                  <a:close/>
                </a:path>
              </a:pathLst>
            </a:custGeom>
            <a:solidFill>
              <a:srgbClr val="3E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5" name="Freeform 105">
              <a:extLst>
                <a:ext uri="{FF2B5EF4-FFF2-40B4-BE49-F238E27FC236}">
                  <a16:creationId xmlns:a16="http://schemas.microsoft.com/office/drawing/2014/main" id="{D54D0C40-0343-1984-A7E3-39CB6BE02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1827"/>
              <a:ext cx="137" cy="82"/>
            </a:xfrm>
            <a:custGeom>
              <a:avLst/>
              <a:gdLst>
                <a:gd name="T0" fmla="*/ 44 w 58"/>
                <a:gd name="T1" fmla="*/ 22 h 35"/>
                <a:gd name="T2" fmla="*/ 52 w 58"/>
                <a:gd name="T3" fmla="*/ 14 h 35"/>
                <a:gd name="T4" fmla="*/ 54 w 58"/>
                <a:gd name="T5" fmla="*/ 1 h 35"/>
                <a:gd name="T6" fmla="*/ 43 w 58"/>
                <a:gd name="T7" fmla="*/ 2 h 35"/>
                <a:gd name="T8" fmla="*/ 0 w 58"/>
                <a:gd name="T9" fmla="*/ 22 h 35"/>
                <a:gd name="T10" fmla="*/ 14 w 58"/>
                <a:gd name="T11" fmla="*/ 31 h 35"/>
                <a:gd name="T12" fmla="*/ 44 w 58"/>
                <a:gd name="T13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5">
                  <a:moveTo>
                    <a:pt x="44" y="22"/>
                  </a:moveTo>
                  <a:cubicBezTo>
                    <a:pt x="48" y="21"/>
                    <a:pt x="50" y="17"/>
                    <a:pt x="52" y="14"/>
                  </a:cubicBezTo>
                  <a:cubicBezTo>
                    <a:pt x="54" y="10"/>
                    <a:pt x="58" y="5"/>
                    <a:pt x="54" y="1"/>
                  </a:cubicBezTo>
                  <a:cubicBezTo>
                    <a:pt x="52" y="0"/>
                    <a:pt x="46" y="1"/>
                    <a:pt x="43" y="2"/>
                  </a:cubicBezTo>
                  <a:cubicBezTo>
                    <a:pt x="28" y="9"/>
                    <a:pt x="14" y="15"/>
                    <a:pt x="0" y="22"/>
                  </a:cubicBezTo>
                  <a:cubicBezTo>
                    <a:pt x="0" y="31"/>
                    <a:pt x="4" y="35"/>
                    <a:pt x="14" y="31"/>
                  </a:cubicBezTo>
                  <a:cubicBezTo>
                    <a:pt x="24" y="27"/>
                    <a:pt x="34" y="25"/>
                    <a:pt x="44" y="22"/>
                  </a:cubicBezTo>
                  <a:close/>
                </a:path>
              </a:pathLst>
            </a:custGeom>
            <a:solidFill>
              <a:srgbClr val="CCA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6" name="Freeform 106">
              <a:extLst>
                <a:ext uri="{FF2B5EF4-FFF2-40B4-BE49-F238E27FC236}">
                  <a16:creationId xmlns:a16="http://schemas.microsoft.com/office/drawing/2014/main" id="{0C1DFB88-02EB-6B47-FE3B-F38ED3738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1822"/>
              <a:ext cx="86" cy="97"/>
            </a:xfrm>
            <a:custGeom>
              <a:avLst/>
              <a:gdLst>
                <a:gd name="T0" fmla="*/ 36 w 36"/>
                <a:gd name="T1" fmla="*/ 28 h 41"/>
                <a:gd name="T2" fmla="*/ 31 w 36"/>
                <a:gd name="T3" fmla="*/ 18 h 41"/>
                <a:gd name="T4" fmla="*/ 14 w 36"/>
                <a:gd name="T5" fmla="*/ 0 h 41"/>
                <a:gd name="T6" fmla="*/ 3 w 36"/>
                <a:gd name="T7" fmla="*/ 20 h 41"/>
                <a:gd name="T8" fmla="*/ 36 w 36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28"/>
                  </a:moveTo>
                  <a:cubicBezTo>
                    <a:pt x="30" y="27"/>
                    <a:pt x="32" y="22"/>
                    <a:pt x="31" y="18"/>
                  </a:cubicBezTo>
                  <a:cubicBezTo>
                    <a:pt x="28" y="10"/>
                    <a:pt x="26" y="0"/>
                    <a:pt x="14" y="0"/>
                  </a:cubicBezTo>
                  <a:cubicBezTo>
                    <a:pt x="0" y="1"/>
                    <a:pt x="7" y="13"/>
                    <a:pt x="3" y="20"/>
                  </a:cubicBezTo>
                  <a:cubicBezTo>
                    <a:pt x="14" y="22"/>
                    <a:pt x="21" y="41"/>
                    <a:pt x="36" y="28"/>
                  </a:cubicBezTo>
                  <a:close/>
                </a:path>
              </a:pathLst>
            </a:custGeom>
            <a:solidFill>
              <a:srgbClr val="CCA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7" name="Freeform 107">
              <a:extLst>
                <a:ext uri="{FF2B5EF4-FFF2-40B4-BE49-F238E27FC236}">
                  <a16:creationId xmlns:a16="http://schemas.microsoft.com/office/drawing/2014/main" id="{28286A36-34AE-EC14-0791-38A41FF2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1803"/>
              <a:ext cx="105" cy="92"/>
            </a:xfrm>
            <a:custGeom>
              <a:avLst/>
              <a:gdLst>
                <a:gd name="T0" fmla="*/ 35 w 44"/>
                <a:gd name="T1" fmla="*/ 39 h 39"/>
                <a:gd name="T2" fmla="*/ 31 w 44"/>
                <a:gd name="T3" fmla="*/ 15 h 39"/>
                <a:gd name="T4" fmla="*/ 16 w 44"/>
                <a:gd name="T5" fmla="*/ 4 h 39"/>
                <a:gd name="T6" fmla="*/ 3 w 44"/>
                <a:gd name="T7" fmla="*/ 7 h 39"/>
                <a:gd name="T8" fmla="*/ 19 w 44"/>
                <a:gd name="T9" fmla="*/ 31 h 39"/>
                <a:gd name="T10" fmla="*/ 35 w 44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9">
                  <a:moveTo>
                    <a:pt x="35" y="39"/>
                  </a:moveTo>
                  <a:cubicBezTo>
                    <a:pt x="43" y="30"/>
                    <a:pt x="44" y="22"/>
                    <a:pt x="31" y="15"/>
                  </a:cubicBezTo>
                  <a:cubicBezTo>
                    <a:pt x="26" y="12"/>
                    <a:pt x="21" y="8"/>
                    <a:pt x="16" y="4"/>
                  </a:cubicBezTo>
                  <a:cubicBezTo>
                    <a:pt x="10" y="0"/>
                    <a:pt x="6" y="3"/>
                    <a:pt x="3" y="7"/>
                  </a:cubicBezTo>
                  <a:cubicBezTo>
                    <a:pt x="0" y="20"/>
                    <a:pt x="11" y="25"/>
                    <a:pt x="19" y="31"/>
                  </a:cubicBezTo>
                  <a:cubicBezTo>
                    <a:pt x="24" y="34"/>
                    <a:pt x="30" y="35"/>
                    <a:pt x="35" y="39"/>
                  </a:cubicBezTo>
                  <a:close/>
                </a:path>
              </a:pathLst>
            </a:custGeom>
            <a:solidFill>
              <a:srgbClr val="CFA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8" name="Freeform 108">
              <a:extLst>
                <a:ext uri="{FF2B5EF4-FFF2-40B4-BE49-F238E27FC236}">
                  <a16:creationId xmlns:a16="http://schemas.microsoft.com/office/drawing/2014/main" id="{069E61A5-5655-E735-0131-74F70AF81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419"/>
              <a:ext cx="260" cy="114"/>
            </a:xfrm>
            <a:custGeom>
              <a:avLst/>
              <a:gdLst>
                <a:gd name="T0" fmla="*/ 0 w 110"/>
                <a:gd name="T1" fmla="*/ 26 h 48"/>
                <a:gd name="T2" fmla="*/ 37 w 110"/>
                <a:gd name="T3" fmla="*/ 14 h 48"/>
                <a:gd name="T4" fmla="*/ 110 w 110"/>
                <a:gd name="T5" fmla="*/ 48 h 48"/>
                <a:gd name="T6" fmla="*/ 25 w 110"/>
                <a:gd name="T7" fmla="*/ 12 h 48"/>
                <a:gd name="T8" fmla="*/ 0 w 110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48">
                  <a:moveTo>
                    <a:pt x="0" y="26"/>
                  </a:moveTo>
                  <a:cubicBezTo>
                    <a:pt x="13" y="26"/>
                    <a:pt x="23" y="16"/>
                    <a:pt x="37" y="14"/>
                  </a:cubicBezTo>
                  <a:cubicBezTo>
                    <a:pt x="68" y="11"/>
                    <a:pt x="91" y="25"/>
                    <a:pt x="110" y="48"/>
                  </a:cubicBezTo>
                  <a:cubicBezTo>
                    <a:pt x="100" y="17"/>
                    <a:pt x="61" y="0"/>
                    <a:pt x="25" y="12"/>
                  </a:cubicBezTo>
                  <a:cubicBezTo>
                    <a:pt x="16" y="15"/>
                    <a:pt x="6" y="18"/>
                    <a:pt x="0" y="26"/>
                  </a:cubicBezTo>
                  <a:close/>
                </a:path>
              </a:pathLst>
            </a:custGeom>
            <a:solidFill>
              <a:srgbClr val="605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9" name="Freeform 109">
              <a:extLst>
                <a:ext uri="{FF2B5EF4-FFF2-40B4-BE49-F238E27FC236}">
                  <a16:creationId xmlns:a16="http://schemas.microsoft.com/office/drawing/2014/main" id="{6921DA09-C90D-9A92-E3ED-BB892944C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739"/>
              <a:ext cx="106" cy="83"/>
            </a:xfrm>
            <a:custGeom>
              <a:avLst/>
              <a:gdLst>
                <a:gd name="T0" fmla="*/ 14 w 45"/>
                <a:gd name="T1" fmla="*/ 35 h 35"/>
                <a:gd name="T2" fmla="*/ 26 w 45"/>
                <a:gd name="T3" fmla="*/ 31 h 35"/>
                <a:gd name="T4" fmla="*/ 33 w 45"/>
                <a:gd name="T5" fmla="*/ 22 h 35"/>
                <a:gd name="T6" fmla="*/ 42 w 45"/>
                <a:gd name="T7" fmla="*/ 9 h 35"/>
                <a:gd name="T8" fmla="*/ 23 w 45"/>
                <a:gd name="T9" fmla="*/ 7 h 35"/>
                <a:gd name="T10" fmla="*/ 14 w 45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14" y="35"/>
                  </a:moveTo>
                  <a:cubicBezTo>
                    <a:pt x="18" y="34"/>
                    <a:pt x="22" y="32"/>
                    <a:pt x="26" y="31"/>
                  </a:cubicBezTo>
                  <a:cubicBezTo>
                    <a:pt x="28" y="28"/>
                    <a:pt x="31" y="25"/>
                    <a:pt x="33" y="22"/>
                  </a:cubicBezTo>
                  <a:cubicBezTo>
                    <a:pt x="36" y="17"/>
                    <a:pt x="45" y="15"/>
                    <a:pt x="42" y="9"/>
                  </a:cubicBezTo>
                  <a:cubicBezTo>
                    <a:pt x="38" y="0"/>
                    <a:pt x="30" y="6"/>
                    <a:pt x="23" y="7"/>
                  </a:cubicBezTo>
                  <a:cubicBezTo>
                    <a:pt x="13" y="14"/>
                    <a:pt x="0" y="20"/>
                    <a:pt x="14" y="35"/>
                  </a:cubicBezTo>
                  <a:close/>
                </a:path>
              </a:pathLst>
            </a:custGeom>
            <a:solidFill>
              <a:srgbClr val="F6E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0" name="Freeform 110">
              <a:extLst>
                <a:ext uri="{FF2B5EF4-FFF2-40B4-BE49-F238E27FC236}">
                  <a16:creationId xmlns:a16="http://schemas.microsoft.com/office/drawing/2014/main" id="{6B0C71AF-2E0C-83C0-6DDD-9FA0ECF19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2021"/>
              <a:ext cx="147" cy="97"/>
            </a:xfrm>
            <a:custGeom>
              <a:avLst/>
              <a:gdLst>
                <a:gd name="T0" fmla="*/ 11 w 62"/>
                <a:gd name="T1" fmla="*/ 11 h 41"/>
                <a:gd name="T2" fmla="*/ 62 w 62"/>
                <a:gd name="T3" fmla="*/ 41 h 41"/>
                <a:gd name="T4" fmla="*/ 2 w 62"/>
                <a:gd name="T5" fmla="*/ 0 h 41"/>
                <a:gd name="T6" fmla="*/ 11 w 62"/>
                <a:gd name="T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41">
                  <a:moveTo>
                    <a:pt x="11" y="11"/>
                  </a:moveTo>
                  <a:cubicBezTo>
                    <a:pt x="28" y="21"/>
                    <a:pt x="43" y="34"/>
                    <a:pt x="62" y="41"/>
                  </a:cubicBezTo>
                  <a:cubicBezTo>
                    <a:pt x="44" y="24"/>
                    <a:pt x="28" y="5"/>
                    <a:pt x="2" y="0"/>
                  </a:cubicBezTo>
                  <a:cubicBezTo>
                    <a:pt x="0" y="8"/>
                    <a:pt x="5" y="10"/>
                    <a:pt x="11" y="11"/>
                  </a:cubicBezTo>
                  <a:close/>
                </a:path>
              </a:pathLst>
            </a:custGeom>
            <a:solidFill>
              <a:srgbClr val="F8E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1" name="Freeform 111">
              <a:extLst>
                <a:ext uri="{FF2B5EF4-FFF2-40B4-BE49-F238E27FC236}">
                  <a16:creationId xmlns:a16="http://schemas.microsoft.com/office/drawing/2014/main" id="{FB68F1E9-1D20-B9EF-BD72-EA87D24B8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756"/>
              <a:ext cx="109" cy="139"/>
            </a:xfrm>
            <a:custGeom>
              <a:avLst/>
              <a:gdLst>
                <a:gd name="T0" fmla="*/ 14 w 46"/>
                <a:gd name="T1" fmla="*/ 28 h 59"/>
                <a:gd name="T2" fmla="*/ 23 w 46"/>
                <a:gd name="T3" fmla="*/ 0 h 59"/>
                <a:gd name="T4" fmla="*/ 18 w 46"/>
                <a:gd name="T5" fmla="*/ 48 h 59"/>
                <a:gd name="T6" fmla="*/ 45 w 46"/>
                <a:gd name="T7" fmla="*/ 59 h 59"/>
                <a:gd name="T8" fmla="*/ 33 w 46"/>
                <a:gd name="T9" fmla="*/ 49 h 59"/>
                <a:gd name="T10" fmla="*/ 14 w 46"/>
                <a:gd name="T11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59">
                  <a:moveTo>
                    <a:pt x="14" y="28"/>
                  </a:moveTo>
                  <a:cubicBezTo>
                    <a:pt x="4" y="15"/>
                    <a:pt x="18" y="8"/>
                    <a:pt x="23" y="0"/>
                  </a:cubicBezTo>
                  <a:cubicBezTo>
                    <a:pt x="2" y="8"/>
                    <a:pt x="0" y="31"/>
                    <a:pt x="18" y="48"/>
                  </a:cubicBezTo>
                  <a:cubicBezTo>
                    <a:pt x="26" y="55"/>
                    <a:pt x="35" y="57"/>
                    <a:pt x="45" y="59"/>
                  </a:cubicBezTo>
                  <a:cubicBezTo>
                    <a:pt x="46" y="50"/>
                    <a:pt x="37" y="51"/>
                    <a:pt x="33" y="49"/>
                  </a:cubicBezTo>
                  <a:cubicBezTo>
                    <a:pt x="24" y="44"/>
                    <a:pt x="15" y="39"/>
                    <a:pt x="14" y="28"/>
                  </a:cubicBezTo>
                  <a:close/>
                </a:path>
              </a:pathLst>
            </a:custGeom>
            <a:solidFill>
              <a:srgbClr val="46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2" name="Freeform 112">
              <a:extLst>
                <a:ext uri="{FF2B5EF4-FFF2-40B4-BE49-F238E27FC236}">
                  <a16:creationId xmlns:a16="http://schemas.microsoft.com/office/drawing/2014/main" id="{7C8ECE7F-B4A3-C6EE-0E30-235810F63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1936"/>
              <a:ext cx="97" cy="149"/>
            </a:xfrm>
            <a:custGeom>
              <a:avLst/>
              <a:gdLst>
                <a:gd name="T0" fmla="*/ 38 w 41"/>
                <a:gd name="T1" fmla="*/ 47 h 63"/>
                <a:gd name="T2" fmla="*/ 29 w 41"/>
                <a:gd name="T3" fmla="*/ 36 h 63"/>
                <a:gd name="T4" fmla="*/ 0 w 41"/>
                <a:gd name="T5" fmla="*/ 0 h 63"/>
                <a:gd name="T6" fmla="*/ 29 w 41"/>
                <a:gd name="T7" fmla="*/ 60 h 63"/>
                <a:gd name="T8" fmla="*/ 38 w 41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3">
                  <a:moveTo>
                    <a:pt x="38" y="47"/>
                  </a:moveTo>
                  <a:cubicBezTo>
                    <a:pt x="35" y="43"/>
                    <a:pt x="32" y="40"/>
                    <a:pt x="29" y="36"/>
                  </a:cubicBezTo>
                  <a:cubicBezTo>
                    <a:pt x="19" y="24"/>
                    <a:pt x="20" y="3"/>
                    <a:pt x="0" y="0"/>
                  </a:cubicBezTo>
                  <a:cubicBezTo>
                    <a:pt x="18" y="16"/>
                    <a:pt x="21" y="39"/>
                    <a:pt x="29" y="60"/>
                  </a:cubicBezTo>
                  <a:cubicBezTo>
                    <a:pt x="41" y="63"/>
                    <a:pt x="32" y="50"/>
                    <a:pt x="38" y="47"/>
                  </a:cubicBezTo>
                  <a:close/>
                </a:path>
              </a:pathLst>
            </a:custGeom>
            <a:solidFill>
              <a:srgbClr val="555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3" name="Freeform 113">
              <a:extLst>
                <a:ext uri="{FF2B5EF4-FFF2-40B4-BE49-F238E27FC236}">
                  <a16:creationId xmlns:a16="http://schemas.microsoft.com/office/drawing/2014/main" id="{9BAF996A-C2BE-F0D1-184C-C97631943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1943"/>
              <a:ext cx="137" cy="47"/>
            </a:xfrm>
            <a:custGeom>
              <a:avLst/>
              <a:gdLst>
                <a:gd name="T0" fmla="*/ 58 w 58"/>
                <a:gd name="T1" fmla="*/ 0 h 20"/>
                <a:gd name="T2" fmla="*/ 0 w 58"/>
                <a:gd name="T3" fmla="*/ 8 h 20"/>
                <a:gd name="T4" fmla="*/ 58 w 58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20">
                  <a:moveTo>
                    <a:pt x="58" y="0"/>
                  </a:moveTo>
                  <a:cubicBezTo>
                    <a:pt x="38" y="4"/>
                    <a:pt x="21" y="12"/>
                    <a:pt x="0" y="8"/>
                  </a:cubicBezTo>
                  <a:cubicBezTo>
                    <a:pt x="22" y="20"/>
                    <a:pt x="38" y="17"/>
                    <a:pt x="58" y="0"/>
                  </a:cubicBezTo>
                  <a:close/>
                </a:path>
              </a:pathLst>
            </a:custGeom>
            <a:solidFill>
              <a:srgbClr val="543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4" name="Freeform 114">
              <a:extLst>
                <a:ext uri="{FF2B5EF4-FFF2-40B4-BE49-F238E27FC236}">
                  <a16:creationId xmlns:a16="http://schemas.microsoft.com/office/drawing/2014/main" id="{5EED17CD-C283-6EC9-8C24-DE32FDCD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1171"/>
              <a:ext cx="88" cy="64"/>
            </a:xfrm>
            <a:custGeom>
              <a:avLst/>
              <a:gdLst>
                <a:gd name="T0" fmla="*/ 37 w 37"/>
                <a:gd name="T1" fmla="*/ 7 h 27"/>
                <a:gd name="T2" fmla="*/ 33 w 37"/>
                <a:gd name="T3" fmla="*/ 0 h 27"/>
                <a:gd name="T4" fmla="*/ 0 w 37"/>
                <a:gd name="T5" fmla="*/ 27 h 27"/>
                <a:gd name="T6" fmla="*/ 37 w 37"/>
                <a:gd name="T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7"/>
                  </a:moveTo>
                  <a:cubicBezTo>
                    <a:pt x="35" y="5"/>
                    <a:pt x="34" y="2"/>
                    <a:pt x="33" y="0"/>
                  </a:cubicBezTo>
                  <a:cubicBezTo>
                    <a:pt x="21" y="8"/>
                    <a:pt x="8" y="14"/>
                    <a:pt x="0" y="27"/>
                  </a:cubicBezTo>
                  <a:cubicBezTo>
                    <a:pt x="14" y="23"/>
                    <a:pt x="26" y="17"/>
                    <a:pt x="37" y="7"/>
                  </a:cubicBezTo>
                  <a:close/>
                </a:path>
              </a:pathLst>
            </a:custGeom>
            <a:solidFill>
              <a:srgbClr val="724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5" name="Freeform 115">
              <a:extLst>
                <a:ext uri="{FF2B5EF4-FFF2-40B4-BE49-F238E27FC236}">
                  <a16:creationId xmlns:a16="http://schemas.microsoft.com/office/drawing/2014/main" id="{CD965975-C350-E515-6068-7FE3B90EC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2123"/>
              <a:ext cx="159" cy="30"/>
            </a:xfrm>
            <a:custGeom>
              <a:avLst/>
              <a:gdLst>
                <a:gd name="T0" fmla="*/ 0 w 67"/>
                <a:gd name="T1" fmla="*/ 5 h 13"/>
                <a:gd name="T2" fmla="*/ 43 w 67"/>
                <a:gd name="T3" fmla="*/ 9 h 13"/>
                <a:gd name="T4" fmla="*/ 67 w 67"/>
                <a:gd name="T5" fmla="*/ 11 h 13"/>
                <a:gd name="T6" fmla="*/ 45 w 67"/>
                <a:gd name="T7" fmla="*/ 5 h 13"/>
                <a:gd name="T8" fmla="*/ 0 w 67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3">
                  <a:moveTo>
                    <a:pt x="0" y="5"/>
                  </a:moveTo>
                  <a:cubicBezTo>
                    <a:pt x="14" y="13"/>
                    <a:pt x="29" y="7"/>
                    <a:pt x="43" y="9"/>
                  </a:cubicBezTo>
                  <a:cubicBezTo>
                    <a:pt x="51" y="10"/>
                    <a:pt x="59" y="8"/>
                    <a:pt x="67" y="11"/>
                  </a:cubicBezTo>
                  <a:cubicBezTo>
                    <a:pt x="62" y="0"/>
                    <a:pt x="52" y="6"/>
                    <a:pt x="45" y="5"/>
                  </a:cubicBezTo>
                  <a:cubicBezTo>
                    <a:pt x="30" y="4"/>
                    <a:pt x="15" y="5"/>
                    <a:pt x="0" y="5"/>
                  </a:cubicBezTo>
                  <a:close/>
                </a:path>
              </a:pathLst>
            </a:custGeom>
            <a:solidFill>
              <a:srgbClr val="35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6" name="Freeform 116">
              <a:extLst>
                <a:ext uri="{FF2B5EF4-FFF2-40B4-BE49-F238E27FC236}">
                  <a16:creationId xmlns:a16="http://schemas.microsoft.com/office/drawing/2014/main" id="{130BA5B8-6167-A8F6-F7E1-DBDCC8BF0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1230"/>
              <a:ext cx="88" cy="35"/>
            </a:xfrm>
            <a:custGeom>
              <a:avLst/>
              <a:gdLst>
                <a:gd name="T0" fmla="*/ 0 w 37"/>
                <a:gd name="T1" fmla="*/ 15 h 15"/>
                <a:gd name="T2" fmla="*/ 37 w 37"/>
                <a:gd name="T3" fmla="*/ 2 h 15"/>
                <a:gd name="T4" fmla="*/ 16 w 37"/>
                <a:gd name="T5" fmla="*/ 2 h 15"/>
                <a:gd name="T6" fmla="*/ 0 w 37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5">
                  <a:moveTo>
                    <a:pt x="0" y="15"/>
                  </a:moveTo>
                  <a:cubicBezTo>
                    <a:pt x="13" y="13"/>
                    <a:pt x="27" y="13"/>
                    <a:pt x="37" y="2"/>
                  </a:cubicBezTo>
                  <a:cubicBezTo>
                    <a:pt x="30" y="0"/>
                    <a:pt x="23" y="11"/>
                    <a:pt x="16" y="2"/>
                  </a:cubicBezTo>
                  <a:cubicBezTo>
                    <a:pt x="9" y="3"/>
                    <a:pt x="3" y="7"/>
                    <a:pt x="0" y="15"/>
                  </a:cubicBezTo>
                  <a:close/>
                </a:path>
              </a:pathLst>
            </a:custGeom>
            <a:solidFill>
              <a:srgbClr val="644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7" name="Freeform 117">
              <a:extLst>
                <a:ext uri="{FF2B5EF4-FFF2-40B4-BE49-F238E27FC236}">
                  <a16:creationId xmlns:a16="http://schemas.microsoft.com/office/drawing/2014/main" id="{587A5604-B4EC-4A63-CD81-79FC0E0AB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589"/>
              <a:ext cx="163" cy="168"/>
            </a:xfrm>
            <a:custGeom>
              <a:avLst/>
              <a:gdLst>
                <a:gd name="T0" fmla="*/ 0 w 69"/>
                <a:gd name="T1" fmla="*/ 55 h 71"/>
                <a:gd name="T2" fmla="*/ 37 w 69"/>
                <a:gd name="T3" fmla="*/ 68 h 71"/>
                <a:gd name="T4" fmla="*/ 45 w 69"/>
                <a:gd name="T5" fmla="*/ 67 h 71"/>
                <a:gd name="T6" fmla="*/ 67 w 69"/>
                <a:gd name="T7" fmla="*/ 43 h 71"/>
                <a:gd name="T8" fmla="*/ 69 w 69"/>
                <a:gd name="T9" fmla="*/ 40 h 71"/>
                <a:gd name="T10" fmla="*/ 52 w 69"/>
                <a:gd name="T11" fmla="*/ 2 h 71"/>
                <a:gd name="T12" fmla="*/ 44 w 69"/>
                <a:gd name="T13" fmla="*/ 5 h 71"/>
                <a:gd name="T14" fmla="*/ 28 w 69"/>
                <a:gd name="T15" fmla="*/ 12 h 71"/>
                <a:gd name="T16" fmla="*/ 12 w 69"/>
                <a:gd name="T17" fmla="*/ 29 h 71"/>
                <a:gd name="T18" fmla="*/ 0 w 69"/>
                <a:gd name="T19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1">
                  <a:moveTo>
                    <a:pt x="0" y="55"/>
                  </a:moveTo>
                  <a:cubicBezTo>
                    <a:pt x="15" y="56"/>
                    <a:pt x="28" y="55"/>
                    <a:pt x="37" y="68"/>
                  </a:cubicBezTo>
                  <a:cubicBezTo>
                    <a:pt x="39" y="71"/>
                    <a:pt x="44" y="70"/>
                    <a:pt x="45" y="67"/>
                  </a:cubicBezTo>
                  <a:cubicBezTo>
                    <a:pt x="50" y="56"/>
                    <a:pt x="56" y="47"/>
                    <a:pt x="67" y="43"/>
                  </a:cubicBezTo>
                  <a:cubicBezTo>
                    <a:pt x="68" y="43"/>
                    <a:pt x="69" y="40"/>
                    <a:pt x="69" y="40"/>
                  </a:cubicBezTo>
                  <a:cubicBezTo>
                    <a:pt x="60" y="29"/>
                    <a:pt x="53" y="17"/>
                    <a:pt x="52" y="2"/>
                  </a:cubicBezTo>
                  <a:cubicBezTo>
                    <a:pt x="52" y="0"/>
                    <a:pt x="46" y="2"/>
                    <a:pt x="44" y="5"/>
                  </a:cubicBezTo>
                  <a:cubicBezTo>
                    <a:pt x="40" y="9"/>
                    <a:pt x="35" y="12"/>
                    <a:pt x="28" y="12"/>
                  </a:cubicBezTo>
                  <a:cubicBezTo>
                    <a:pt x="17" y="12"/>
                    <a:pt x="3" y="8"/>
                    <a:pt x="12" y="29"/>
                  </a:cubicBezTo>
                  <a:cubicBezTo>
                    <a:pt x="14" y="35"/>
                    <a:pt x="5" y="45"/>
                    <a:pt x="0" y="55"/>
                  </a:cubicBezTo>
                  <a:close/>
                </a:path>
              </a:pathLst>
            </a:custGeom>
            <a:solidFill>
              <a:srgbClr val="EC7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8" name="Freeform 118">
              <a:extLst>
                <a:ext uri="{FF2B5EF4-FFF2-40B4-BE49-F238E27FC236}">
                  <a16:creationId xmlns:a16="http://schemas.microsoft.com/office/drawing/2014/main" id="{3072052E-7343-DA56-ACA1-B1C9F8B8A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" y="2208"/>
              <a:ext cx="166" cy="128"/>
            </a:xfrm>
            <a:custGeom>
              <a:avLst/>
              <a:gdLst>
                <a:gd name="T0" fmla="*/ 7 w 70"/>
                <a:gd name="T1" fmla="*/ 17 h 54"/>
                <a:gd name="T2" fmla="*/ 6 w 70"/>
                <a:gd name="T3" fmla="*/ 21 h 54"/>
                <a:gd name="T4" fmla="*/ 7 w 70"/>
                <a:gd name="T5" fmla="*/ 33 h 54"/>
                <a:gd name="T6" fmla="*/ 24 w 70"/>
                <a:gd name="T7" fmla="*/ 49 h 54"/>
                <a:gd name="T8" fmla="*/ 57 w 70"/>
                <a:gd name="T9" fmla="*/ 25 h 54"/>
                <a:gd name="T10" fmla="*/ 70 w 70"/>
                <a:gd name="T11" fmla="*/ 12 h 54"/>
                <a:gd name="T12" fmla="*/ 7 w 70"/>
                <a:gd name="T13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54">
                  <a:moveTo>
                    <a:pt x="7" y="17"/>
                  </a:moveTo>
                  <a:cubicBezTo>
                    <a:pt x="7" y="18"/>
                    <a:pt x="6" y="20"/>
                    <a:pt x="6" y="21"/>
                  </a:cubicBezTo>
                  <a:cubicBezTo>
                    <a:pt x="7" y="25"/>
                    <a:pt x="7" y="28"/>
                    <a:pt x="7" y="33"/>
                  </a:cubicBezTo>
                  <a:cubicBezTo>
                    <a:pt x="6" y="44"/>
                    <a:pt x="0" y="54"/>
                    <a:pt x="24" y="49"/>
                  </a:cubicBezTo>
                  <a:cubicBezTo>
                    <a:pt x="41" y="45"/>
                    <a:pt x="57" y="50"/>
                    <a:pt x="57" y="25"/>
                  </a:cubicBezTo>
                  <a:cubicBezTo>
                    <a:pt x="57" y="21"/>
                    <a:pt x="64" y="18"/>
                    <a:pt x="70" y="12"/>
                  </a:cubicBezTo>
                  <a:cubicBezTo>
                    <a:pt x="47" y="0"/>
                    <a:pt x="28" y="18"/>
                    <a:pt x="7" y="17"/>
                  </a:cubicBezTo>
                  <a:close/>
                </a:path>
              </a:pathLst>
            </a:custGeom>
            <a:solidFill>
              <a:srgbClr val="ED7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9" name="Freeform 119">
              <a:extLst>
                <a:ext uri="{FF2B5EF4-FFF2-40B4-BE49-F238E27FC236}">
                  <a16:creationId xmlns:a16="http://schemas.microsoft.com/office/drawing/2014/main" id="{7A024999-0695-EDF2-79C6-EE44CC2F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2452"/>
              <a:ext cx="102" cy="94"/>
            </a:xfrm>
            <a:custGeom>
              <a:avLst/>
              <a:gdLst>
                <a:gd name="T0" fmla="*/ 14 w 43"/>
                <a:gd name="T1" fmla="*/ 40 h 40"/>
                <a:gd name="T2" fmla="*/ 40 w 43"/>
                <a:gd name="T3" fmla="*/ 12 h 40"/>
                <a:gd name="T4" fmla="*/ 18 w 43"/>
                <a:gd name="T5" fmla="*/ 0 h 40"/>
                <a:gd name="T6" fmla="*/ 1 w 43"/>
                <a:gd name="T7" fmla="*/ 20 h 40"/>
                <a:gd name="T8" fmla="*/ 14 w 43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0">
                  <a:moveTo>
                    <a:pt x="14" y="40"/>
                  </a:moveTo>
                  <a:cubicBezTo>
                    <a:pt x="27" y="39"/>
                    <a:pt x="43" y="22"/>
                    <a:pt x="40" y="12"/>
                  </a:cubicBezTo>
                  <a:cubicBezTo>
                    <a:pt x="37" y="3"/>
                    <a:pt x="24" y="0"/>
                    <a:pt x="18" y="0"/>
                  </a:cubicBezTo>
                  <a:cubicBezTo>
                    <a:pt x="8" y="0"/>
                    <a:pt x="0" y="11"/>
                    <a:pt x="1" y="20"/>
                  </a:cubicBezTo>
                  <a:cubicBezTo>
                    <a:pt x="1" y="28"/>
                    <a:pt x="10" y="34"/>
                    <a:pt x="14" y="40"/>
                  </a:cubicBezTo>
                  <a:close/>
                </a:path>
              </a:pathLst>
            </a:custGeom>
            <a:solidFill>
              <a:srgbClr val="ED7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0" name="Freeform 120">
              <a:extLst>
                <a:ext uri="{FF2B5EF4-FFF2-40B4-BE49-F238E27FC236}">
                  <a16:creationId xmlns:a16="http://schemas.microsoft.com/office/drawing/2014/main" id="{790A8527-59CD-4662-8F63-40B202746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2305"/>
              <a:ext cx="121" cy="118"/>
            </a:xfrm>
            <a:custGeom>
              <a:avLst/>
              <a:gdLst>
                <a:gd name="T0" fmla="*/ 40 w 51"/>
                <a:gd name="T1" fmla="*/ 21 h 50"/>
                <a:gd name="T2" fmla="*/ 11 w 51"/>
                <a:gd name="T3" fmla="*/ 0 h 50"/>
                <a:gd name="T4" fmla="*/ 4 w 51"/>
                <a:gd name="T5" fmla="*/ 20 h 50"/>
                <a:gd name="T6" fmla="*/ 19 w 51"/>
                <a:gd name="T7" fmla="*/ 34 h 50"/>
                <a:gd name="T8" fmla="*/ 27 w 51"/>
                <a:gd name="T9" fmla="*/ 34 h 50"/>
                <a:gd name="T10" fmla="*/ 40 w 51"/>
                <a:gd name="T11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0">
                  <a:moveTo>
                    <a:pt x="40" y="21"/>
                  </a:moveTo>
                  <a:cubicBezTo>
                    <a:pt x="28" y="18"/>
                    <a:pt x="19" y="10"/>
                    <a:pt x="11" y="0"/>
                  </a:cubicBezTo>
                  <a:cubicBezTo>
                    <a:pt x="3" y="4"/>
                    <a:pt x="7" y="14"/>
                    <a:pt x="4" y="20"/>
                  </a:cubicBezTo>
                  <a:cubicBezTo>
                    <a:pt x="2" y="32"/>
                    <a:pt x="0" y="45"/>
                    <a:pt x="19" y="34"/>
                  </a:cubicBezTo>
                  <a:cubicBezTo>
                    <a:pt x="21" y="33"/>
                    <a:pt x="25" y="33"/>
                    <a:pt x="27" y="34"/>
                  </a:cubicBezTo>
                  <a:cubicBezTo>
                    <a:pt x="51" y="50"/>
                    <a:pt x="39" y="29"/>
                    <a:pt x="40" y="21"/>
                  </a:cubicBezTo>
                  <a:close/>
                </a:path>
              </a:pathLst>
            </a:custGeom>
            <a:solidFill>
              <a:srgbClr val="EB7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1" name="Freeform 121">
              <a:extLst>
                <a:ext uri="{FF2B5EF4-FFF2-40B4-BE49-F238E27FC236}">
                  <a16:creationId xmlns:a16="http://schemas.microsoft.com/office/drawing/2014/main" id="{3014E042-D71D-E20E-6650-D6A91E39C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2556"/>
              <a:ext cx="64" cy="109"/>
            </a:xfrm>
            <a:custGeom>
              <a:avLst/>
              <a:gdLst>
                <a:gd name="T0" fmla="*/ 20 w 27"/>
                <a:gd name="T1" fmla="*/ 42 h 46"/>
                <a:gd name="T2" fmla="*/ 24 w 27"/>
                <a:gd name="T3" fmla="*/ 30 h 46"/>
                <a:gd name="T4" fmla="*/ 3 w 27"/>
                <a:gd name="T5" fmla="*/ 7 h 46"/>
                <a:gd name="T6" fmla="*/ 7 w 27"/>
                <a:gd name="T7" fmla="*/ 30 h 46"/>
                <a:gd name="T8" fmla="*/ 20 w 27"/>
                <a:gd name="T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6">
                  <a:moveTo>
                    <a:pt x="20" y="42"/>
                  </a:moveTo>
                  <a:cubicBezTo>
                    <a:pt x="24" y="39"/>
                    <a:pt x="24" y="34"/>
                    <a:pt x="24" y="30"/>
                  </a:cubicBezTo>
                  <a:cubicBezTo>
                    <a:pt x="24" y="17"/>
                    <a:pt x="27" y="0"/>
                    <a:pt x="3" y="7"/>
                  </a:cubicBezTo>
                  <a:cubicBezTo>
                    <a:pt x="2" y="15"/>
                    <a:pt x="11" y="22"/>
                    <a:pt x="7" y="30"/>
                  </a:cubicBezTo>
                  <a:cubicBezTo>
                    <a:pt x="0" y="46"/>
                    <a:pt x="8" y="45"/>
                    <a:pt x="20" y="42"/>
                  </a:cubicBezTo>
                  <a:close/>
                </a:path>
              </a:pathLst>
            </a:custGeom>
            <a:solidFill>
              <a:srgbClr val="EC7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2" name="Freeform 122">
              <a:extLst>
                <a:ext uri="{FF2B5EF4-FFF2-40B4-BE49-F238E27FC236}">
                  <a16:creationId xmlns:a16="http://schemas.microsoft.com/office/drawing/2014/main" id="{1AA92DC5-C86E-AD55-AAEA-D5FBAF3BB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2383"/>
              <a:ext cx="187" cy="47"/>
            </a:xfrm>
            <a:custGeom>
              <a:avLst/>
              <a:gdLst>
                <a:gd name="T0" fmla="*/ 10 w 79"/>
                <a:gd name="T1" fmla="*/ 19 h 20"/>
                <a:gd name="T2" fmla="*/ 63 w 79"/>
                <a:gd name="T3" fmla="*/ 13 h 20"/>
                <a:gd name="T4" fmla="*/ 79 w 79"/>
                <a:gd name="T5" fmla="*/ 0 h 20"/>
                <a:gd name="T6" fmla="*/ 7 w 79"/>
                <a:gd name="T7" fmla="*/ 12 h 20"/>
                <a:gd name="T8" fmla="*/ 10 w 79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0">
                  <a:moveTo>
                    <a:pt x="10" y="19"/>
                  </a:moveTo>
                  <a:cubicBezTo>
                    <a:pt x="28" y="19"/>
                    <a:pt x="46" y="20"/>
                    <a:pt x="63" y="13"/>
                  </a:cubicBezTo>
                  <a:cubicBezTo>
                    <a:pt x="70" y="11"/>
                    <a:pt x="76" y="7"/>
                    <a:pt x="79" y="0"/>
                  </a:cubicBezTo>
                  <a:cubicBezTo>
                    <a:pt x="55" y="4"/>
                    <a:pt x="31" y="7"/>
                    <a:pt x="7" y="12"/>
                  </a:cubicBezTo>
                  <a:cubicBezTo>
                    <a:pt x="0" y="14"/>
                    <a:pt x="7" y="17"/>
                    <a:pt x="10" y="19"/>
                  </a:cubicBezTo>
                  <a:close/>
                </a:path>
              </a:pathLst>
            </a:custGeom>
            <a:solidFill>
              <a:srgbClr val="FA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3" name="Freeform 123">
              <a:extLst>
                <a:ext uri="{FF2B5EF4-FFF2-40B4-BE49-F238E27FC236}">
                  <a16:creationId xmlns:a16="http://schemas.microsoft.com/office/drawing/2014/main" id="{CAA48F89-4120-EEB0-7883-44A318B73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" y="2227"/>
              <a:ext cx="152" cy="71"/>
            </a:xfrm>
            <a:custGeom>
              <a:avLst/>
              <a:gdLst>
                <a:gd name="T0" fmla="*/ 58 w 64"/>
                <a:gd name="T1" fmla="*/ 20 h 30"/>
                <a:gd name="T2" fmla="*/ 54 w 64"/>
                <a:gd name="T3" fmla="*/ 9 h 30"/>
                <a:gd name="T4" fmla="*/ 6 w 64"/>
                <a:gd name="T5" fmla="*/ 0 h 30"/>
                <a:gd name="T6" fmla="*/ 2 w 64"/>
                <a:gd name="T7" fmla="*/ 5 h 30"/>
                <a:gd name="T8" fmla="*/ 31 w 64"/>
                <a:gd name="T9" fmla="*/ 21 h 30"/>
                <a:gd name="T10" fmla="*/ 58 w 64"/>
                <a:gd name="T11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30">
                  <a:moveTo>
                    <a:pt x="58" y="20"/>
                  </a:moveTo>
                  <a:cubicBezTo>
                    <a:pt x="64" y="10"/>
                    <a:pt x="64" y="10"/>
                    <a:pt x="54" y="9"/>
                  </a:cubicBezTo>
                  <a:cubicBezTo>
                    <a:pt x="37" y="8"/>
                    <a:pt x="20" y="13"/>
                    <a:pt x="6" y="0"/>
                  </a:cubicBezTo>
                  <a:cubicBezTo>
                    <a:pt x="0" y="3"/>
                    <a:pt x="0" y="3"/>
                    <a:pt x="2" y="5"/>
                  </a:cubicBezTo>
                  <a:cubicBezTo>
                    <a:pt x="8" y="16"/>
                    <a:pt x="20" y="18"/>
                    <a:pt x="31" y="21"/>
                  </a:cubicBezTo>
                  <a:cubicBezTo>
                    <a:pt x="40" y="30"/>
                    <a:pt x="49" y="20"/>
                    <a:pt x="58" y="20"/>
                  </a:cubicBezTo>
                  <a:close/>
                </a:path>
              </a:pathLst>
            </a:custGeom>
            <a:solidFill>
              <a:srgbClr val="CE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4" name="Freeform 124">
              <a:extLst>
                <a:ext uri="{FF2B5EF4-FFF2-40B4-BE49-F238E27FC236}">
                  <a16:creationId xmlns:a16="http://schemas.microsoft.com/office/drawing/2014/main" id="{425A4236-FC9C-9A74-DA35-3A8039850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2265"/>
              <a:ext cx="147" cy="66"/>
            </a:xfrm>
            <a:custGeom>
              <a:avLst/>
              <a:gdLst>
                <a:gd name="T0" fmla="*/ 62 w 62"/>
                <a:gd name="T1" fmla="*/ 4 h 28"/>
                <a:gd name="T2" fmla="*/ 35 w 62"/>
                <a:gd name="T3" fmla="*/ 5 h 28"/>
                <a:gd name="T4" fmla="*/ 15 w 62"/>
                <a:gd name="T5" fmla="*/ 12 h 28"/>
                <a:gd name="T6" fmla="*/ 1 w 62"/>
                <a:gd name="T7" fmla="*/ 19 h 28"/>
                <a:gd name="T8" fmla="*/ 20 w 62"/>
                <a:gd name="T9" fmla="*/ 22 h 28"/>
                <a:gd name="T10" fmla="*/ 62 w 62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8">
                  <a:moveTo>
                    <a:pt x="62" y="4"/>
                  </a:moveTo>
                  <a:cubicBezTo>
                    <a:pt x="53" y="0"/>
                    <a:pt x="44" y="7"/>
                    <a:pt x="35" y="5"/>
                  </a:cubicBezTo>
                  <a:cubicBezTo>
                    <a:pt x="29" y="11"/>
                    <a:pt x="21" y="8"/>
                    <a:pt x="15" y="12"/>
                  </a:cubicBezTo>
                  <a:cubicBezTo>
                    <a:pt x="10" y="15"/>
                    <a:pt x="0" y="10"/>
                    <a:pt x="1" y="19"/>
                  </a:cubicBezTo>
                  <a:cubicBezTo>
                    <a:pt x="3" y="28"/>
                    <a:pt x="12" y="26"/>
                    <a:pt x="20" y="22"/>
                  </a:cubicBezTo>
                  <a:cubicBezTo>
                    <a:pt x="32" y="12"/>
                    <a:pt x="50" y="15"/>
                    <a:pt x="62" y="4"/>
                  </a:cubicBezTo>
                  <a:close/>
                </a:path>
              </a:pathLst>
            </a:custGeom>
            <a:solidFill>
              <a:srgbClr val="FAF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5" name="Freeform 125">
              <a:extLst>
                <a:ext uri="{FF2B5EF4-FFF2-40B4-BE49-F238E27FC236}">
                  <a16:creationId xmlns:a16="http://schemas.microsoft.com/office/drawing/2014/main" id="{3930FFFF-11D8-C545-2534-0AA7E40D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113" cy="43"/>
            </a:xfrm>
            <a:custGeom>
              <a:avLst/>
              <a:gdLst>
                <a:gd name="T0" fmla="*/ 12 w 48"/>
                <a:gd name="T1" fmla="*/ 15 h 18"/>
                <a:gd name="T2" fmla="*/ 48 w 48"/>
                <a:gd name="T3" fmla="*/ 2 h 18"/>
                <a:gd name="T4" fmla="*/ 0 w 48"/>
                <a:gd name="T5" fmla="*/ 15 h 18"/>
                <a:gd name="T6" fmla="*/ 12 w 48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12" y="15"/>
                  </a:moveTo>
                  <a:cubicBezTo>
                    <a:pt x="25" y="13"/>
                    <a:pt x="40" y="17"/>
                    <a:pt x="48" y="2"/>
                  </a:cubicBezTo>
                  <a:cubicBezTo>
                    <a:pt x="30" y="0"/>
                    <a:pt x="15" y="7"/>
                    <a:pt x="0" y="15"/>
                  </a:cubicBezTo>
                  <a:cubicBezTo>
                    <a:pt x="4" y="17"/>
                    <a:pt x="8" y="18"/>
                    <a:pt x="12" y="15"/>
                  </a:cubicBezTo>
                  <a:close/>
                </a:path>
              </a:pathLst>
            </a:custGeom>
            <a:solidFill>
              <a:srgbClr val="F3E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6" name="Freeform 126">
              <a:extLst>
                <a:ext uri="{FF2B5EF4-FFF2-40B4-BE49-F238E27FC236}">
                  <a16:creationId xmlns:a16="http://schemas.microsoft.com/office/drawing/2014/main" id="{62D2B9BD-C172-84AB-14BC-8B01B6C6D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55"/>
              <a:ext cx="78" cy="33"/>
            </a:xfrm>
            <a:custGeom>
              <a:avLst/>
              <a:gdLst>
                <a:gd name="T0" fmla="*/ 12 w 33"/>
                <a:gd name="T1" fmla="*/ 0 h 14"/>
                <a:gd name="T2" fmla="*/ 0 w 33"/>
                <a:gd name="T3" fmla="*/ 0 h 14"/>
                <a:gd name="T4" fmla="*/ 33 w 33"/>
                <a:gd name="T5" fmla="*/ 4 h 14"/>
                <a:gd name="T6" fmla="*/ 12 w 3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12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10" y="14"/>
                    <a:pt x="21" y="7"/>
                    <a:pt x="33" y="4"/>
                  </a:cubicBezTo>
                  <a:cubicBezTo>
                    <a:pt x="26" y="2"/>
                    <a:pt x="18" y="5"/>
                    <a:pt x="12" y="0"/>
                  </a:cubicBezTo>
                  <a:close/>
                </a:path>
              </a:pathLst>
            </a:custGeom>
            <a:solidFill>
              <a:srgbClr val="846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7" name="Freeform 127">
              <a:extLst>
                <a:ext uri="{FF2B5EF4-FFF2-40B4-BE49-F238E27FC236}">
                  <a16:creationId xmlns:a16="http://schemas.microsoft.com/office/drawing/2014/main" id="{22237E2B-E915-FB3F-7DAF-0B69486B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2674"/>
              <a:ext cx="128" cy="74"/>
            </a:xfrm>
            <a:custGeom>
              <a:avLst/>
              <a:gdLst>
                <a:gd name="T0" fmla="*/ 0 w 54"/>
                <a:gd name="T1" fmla="*/ 31 h 31"/>
                <a:gd name="T2" fmla="*/ 54 w 54"/>
                <a:gd name="T3" fmla="*/ 0 h 31"/>
                <a:gd name="T4" fmla="*/ 0 w 54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31">
                  <a:moveTo>
                    <a:pt x="0" y="31"/>
                  </a:moveTo>
                  <a:cubicBezTo>
                    <a:pt x="20" y="23"/>
                    <a:pt x="39" y="15"/>
                    <a:pt x="54" y="0"/>
                  </a:cubicBezTo>
                  <a:cubicBezTo>
                    <a:pt x="34" y="7"/>
                    <a:pt x="15" y="15"/>
                    <a:pt x="0" y="31"/>
                  </a:cubicBezTo>
                  <a:close/>
                </a:path>
              </a:pathLst>
            </a:custGeom>
            <a:solidFill>
              <a:srgbClr val="672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8" name="Freeform 128">
              <a:extLst>
                <a:ext uri="{FF2B5EF4-FFF2-40B4-BE49-F238E27FC236}">
                  <a16:creationId xmlns:a16="http://schemas.microsoft.com/office/drawing/2014/main" id="{3E0B9AA5-838A-D296-96E3-32DA563C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068"/>
              <a:ext cx="64" cy="45"/>
            </a:xfrm>
            <a:custGeom>
              <a:avLst/>
              <a:gdLst>
                <a:gd name="T0" fmla="*/ 0 w 27"/>
                <a:gd name="T1" fmla="*/ 15 h 19"/>
                <a:gd name="T2" fmla="*/ 27 w 27"/>
                <a:gd name="T3" fmla="*/ 19 h 19"/>
                <a:gd name="T4" fmla="*/ 0 w 27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9">
                  <a:moveTo>
                    <a:pt x="0" y="15"/>
                  </a:moveTo>
                  <a:cubicBezTo>
                    <a:pt x="11" y="17"/>
                    <a:pt x="19" y="18"/>
                    <a:pt x="27" y="19"/>
                  </a:cubicBezTo>
                  <a:cubicBezTo>
                    <a:pt x="20" y="13"/>
                    <a:pt x="15" y="0"/>
                    <a:pt x="0" y="15"/>
                  </a:cubicBezTo>
                  <a:close/>
                </a:path>
              </a:pathLst>
            </a:custGeom>
            <a:solidFill>
              <a:srgbClr val="BA9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3" name="TextBox 1">
            <a:extLst>
              <a:ext uri="{FF2B5EF4-FFF2-40B4-BE49-F238E27FC236}">
                <a16:creationId xmlns:a16="http://schemas.microsoft.com/office/drawing/2014/main" id="{F683DE30-7543-4E3B-853D-FEAF46F290BA}"/>
              </a:ext>
            </a:extLst>
          </p:cNvPr>
          <p:cNvSpPr txBox="1"/>
          <p:nvPr/>
        </p:nvSpPr>
        <p:spPr>
          <a:xfrm>
            <a:off x="340522" y="2377668"/>
            <a:ext cx="403993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128592" lvl="0" indent="-128592" algn="r" rtl="1">
              <a:buClr>
                <a:srgbClr val="000000"/>
              </a:buClr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350" kern="0" dirty="0">
                <a:solidFill>
                  <a:srgbClr val="436160"/>
                </a:solidFill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350" b="0" i="0" u="none" strike="noStrike" kern="0" cap="none" spc="0" baseline="0" dirty="0">
              <a:solidFill>
                <a:srgbClr val="436160"/>
              </a:solidFill>
              <a:uFillTx/>
              <a:latin typeface="Arial"/>
              <a:ea typeface="FZShuTi" pitchFamily="2"/>
              <a:cs typeface="B Nazanin" panose="00000400000000000000" pitchFamily="2" charset="-78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3620CCC-62A0-4599-919D-A61FD89ADE2C}"/>
              </a:ext>
            </a:extLst>
          </p:cNvPr>
          <p:cNvSpPr txBox="1"/>
          <p:nvPr/>
        </p:nvSpPr>
        <p:spPr>
          <a:xfrm>
            <a:off x="270251" y="2925932"/>
            <a:ext cx="403993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128592" lvl="0" indent="-128592" algn="r" rtl="1">
              <a:buClr>
                <a:srgbClr val="000000"/>
              </a:buClr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350" kern="0" dirty="0">
                <a:solidFill>
                  <a:srgbClr val="436160"/>
                </a:solidFill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350" b="0" i="0" u="none" strike="noStrike" kern="0" cap="none" spc="0" baseline="0" dirty="0">
              <a:solidFill>
                <a:srgbClr val="436160"/>
              </a:solidFill>
              <a:uFillTx/>
              <a:latin typeface="Arial"/>
              <a:ea typeface="FZShuTi" pitchFamily="2"/>
              <a:cs typeface="B Nazanin" panose="00000400000000000000" pitchFamily="2" charset="-7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6057287-57D5-4DE8-853A-B8A0E8F77CF8}"/>
              </a:ext>
            </a:extLst>
          </p:cNvPr>
          <p:cNvSpPr txBox="1"/>
          <p:nvPr/>
        </p:nvSpPr>
        <p:spPr>
          <a:xfrm>
            <a:off x="299630" y="3510048"/>
            <a:ext cx="403993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128592" lvl="0" indent="-128592" algn="r" rtl="1">
              <a:buClr>
                <a:srgbClr val="000000"/>
              </a:buClr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350" kern="0" dirty="0">
                <a:solidFill>
                  <a:srgbClr val="436160"/>
                </a:solidFill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350" b="0" i="0" u="none" strike="noStrike" kern="0" cap="none" spc="0" baseline="0" dirty="0">
              <a:solidFill>
                <a:srgbClr val="436160"/>
              </a:solidFill>
              <a:uFillTx/>
              <a:latin typeface="Arial"/>
              <a:ea typeface="FZShuTi" pitchFamily="2"/>
              <a:cs typeface="B Nazanin" panose="00000400000000000000" pitchFamily="2" charset="-78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44966D9-351B-4E0C-83F7-FE75E21BC5CD}"/>
              </a:ext>
            </a:extLst>
          </p:cNvPr>
          <p:cNvSpPr txBox="1"/>
          <p:nvPr/>
        </p:nvSpPr>
        <p:spPr>
          <a:xfrm>
            <a:off x="299630" y="3997364"/>
            <a:ext cx="4039938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128592" lvl="0" indent="-128592" algn="r" rtl="1">
              <a:buClr>
                <a:srgbClr val="000000"/>
              </a:buClr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350" kern="0" dirty="0">
                <a:solidFill>
                  <a:srgbClr val="436160"/>
                </a:solidFill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350" b="0" i="0" u="none" strike="noStrike" kern="0" cap="none" spc="0" baseline="0" dirty="0">
              <a:solidFill>
                <a:srgbClr val="436160"/>
              </a:solidFill>
              <a:uFillTx/>
              <a:latin typeface="Arial"/>
              <a:ea typeface="FZShuTi" pitchFamily="2"/>
              <a:cs typeface="B Nazanin" panose="00000400000000000000" pitchFamily="2" charset="-78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3972F7D-4FCB-48C7-A175-C305523A393F}"/>
              </a:ext>
            </a:extLst>
          </p:cNvPr>
          <p:cNvSpPr txBox="1"/>
          <p:nvPr/>
        </p:nvSpPr>
        <p:spPr>
          <a:xfrm>
            <a:off x="549728" y="294679"/>
            <a:ext cx="4411743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b="1" kern="0" dirty="0">
                <a:solidFill>
                  <a:srgbClr val="5FD8CD"/>
                </a:solidFill>
                <a:latin typeface="Arial"/>
                <a:ea typeface="Arial"/>
                <a:cs typeface="B Nazanin" panose="00000400000000000000" pitchFamily="2" charset="-78"/>
              </a:rPr>
              <a:t>ما ارائه </a:t>
            </a:r>
            <a:r>
              <a:rPr lang="en-US" sz="2000" b="1" kern="0" dirty="0">
                <a:solidFill>
                  <a:srgbClr val="5FD8CD"/>
                </a:solidFill>
                <a:latin typeface="Arial"/>
                <a:ea typeface="Arial"/>
                <a:cs typeface="B Nazanin" panose="00000400000000000000" pitchFamily="2" charset="-78"/>
              </a:rPr>
              <a:t>PPT </a:t>
            </a:r>
            <a:r>
              <a:rPr lang="fa-IR" sz="2000" b="1" kern="0" dirty="0">
                <a:solidFill>
                  <a:srgbClr val="5FD8CD"/>
                </a:solidFill>
                <a:latin typeface="Arial"/>
                <a:ea typeface="Arial"/>
                <a:cs typeface="B Nazanin" panose="00000400000000000000" pitchFamily="2" charset="-78"/>
              </a:rPr>
              <a:t>حرفه ای با کیفیت ایجاد می کنیم</a:t>
            </a:r>
            <a:endParaRPr lang="en-US" sz="2000" b="1" i="0" u="none" strike="noStrike" kern="0" cap="none" spc="0" baseline="0" dirty="0">
              <a:solidFill>
                <a:srgbClr val="5FD8CD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EF31A-8DB8-4927-AE0A-071B01AD3648}"/>
              </a:ext>
            </a:extLst>
          </p:cNvPr>
          <p:cNvSpPr txBox="1"/>
          <p:nvPr/>
        </p:nvSpPr>
        <p:spPr>
          <a:xfrm>
            <a:off x="-148694" y="4587875"/>
            <a:ext cx="4737936" cy="3462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004" tIns="45720" rIns="162004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825" kern="0" dirty="0">
                <a:solidFill>
                  <a:srgbClr val="93B5B3"/>
                </a:solidFill>
                <a:latin typeface="Arial"/>
                <a:ea typeface="HY견명조" pitchFamily="18"/>
                <a:cs typeface="B Nazanin" panose="00000400000000000000" pitchFamily="2" charset="-78"/>
              </a:rPr>
              <a:t>من امیدوارم و معتقدم که این الگو زمان، پول و اعتبار شما را جلب کند. تغییر رنگ، عکس و متن آسان است. ارائه پاورپوینت مدرنی را دریافت کنید که به زیبایی طراحی شده است. ارائه پاورپوینت مدرنی را دریافت کنید که به زیبایی طراحی شده است.</a:t>
            </a:r>
            <a:endParaRPr lang="en-US" sz="825" b="0" i="0" u="none" strike="noStrike" kern="0" cap="none" spc="0" baseline="0" dirty="0">
              <a:solidFill>
                <a:srgbClr val="93B5B3"/>
              </a:solidFill>
              <a:uFillTx/>
              <a:latin typeface="Arial"/>
              <a:ea typeface="FZShuTi" pitchFamily="2"/>
              <a:cs typeface="B Nazanin" panose="00000400000000000000" pitchFamily="2" charset="-78"/>
            </a:endParaRP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464D177D-3247-4DCA-823F-27603B7370F4}"/>
              </a:ext>
            </a:extLst>
          </p:cNvPr>
          <p:cNvSpPr txBox="1"/>
          <p:nvPr/>
        </p:nvSpPr>
        <p:spPr>
          <a:xfrm>
            <a:off x="4283190" y="3760564"/>
            <a:ext cx="4678975" cy="5545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 defTabSz="914427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300" dirty="0">
                <a:solidFill>
                  <a:srgbClr val="5FD8CD"/>
                </a:solidFill>
                <a:latin typeface="Arial"/>
                <a:ea typeface="맑은 고딕" pitchFamily="34"/>
                <a:cs typeface="B Nazanin" panose="00000400000000000000" pitchFamily="2" charset="-78"/>
              </a:rPr>
              <a:t>نمونه کارها</a:t>
            </a:r>
          </a:p>
          <a:p>
            <a:pPr lvl="0" algn="r" defTabSz="914427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300" dirty="0">
                <a:solidFill>
                  <a:srgbClr val="5FD8CD"/>
                </a:solidFill>
                <a:latin typeface="Arial"/>
                <a:ea typeface="맑은 고딕" pitchFamily="34"/>
                <a:cs typeface="B Nazanin" panose="00000400000000000000" pitchFamily="2" charset="-78"/>
              </a:rPr>
              <a:t>ارائه</a:t>
            </a:r>
            <a:endParaRPr lang="en-US" sz="3300" b="0" i="0" u="none" strike="noStrike" kern="1200" cap="none" spc="0" baseline="0" dirty="0">
              <a:solidFill>
                <a:srgbClr val="5FD8CD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grpSp>
        <p:nvGrpSpPr>
          <p:cNvPr id="10" name="Group 21">
            <a:extLst>
              <a:ext uri="{FF2B5EF4-FFF2-40B4-BE49-F238E27FC236}">
                <a16:creationId xmlns:a16="http://schemas.microsoft.com/office/drawing/2014/main" id="{099E3906-53FF-40F8-9625-1A640038A9BD}"/>
              </a:ext>
            </a:extLst>
          </p:cNvPr>
          <p:cNvGrpSpPr/>
          <p:nvPr/>
        </p:nvGrpSpPr>
        <p:grpSpPr>
          <a:xfrm>
            <a:off x="74866" y="1031081"/>
            <a:ext cx="4716054" cy="979724"/>
            <a:chOff x="430874" y="1190722"/>
            <a:chExt cx="4716054" cy="979724"/>
          </a:xfrm>
        </p:grpSpPr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A58A7C54-B082-4A73-B9FA-DA1C8FB15535}"/>
                </a:ext>
              </a:extLst>
            </p:cNvPr>
            <p:cNvSpPr txBox="1"/>
            <p:nvPr/>
          </p:nvSpPr>
          <p:spPr>
            <a:xfrm>
              <a:off x="430874" y="1647227"/>
              <a:ext cx="4625711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800" b="1" kern="0" dirty="0">
                  <a:solidFill>
                    <a:srgbClr val="5FD8CD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ارائه ساده</a:t>
              </a:r>
              <a:endParaRPr lang="en-US" sz="2800" b="1" i="0" u="none" strike="noStrike" kern="0" cap="none" spc="0" baseline="0" dirty="0">
                <a:solidFill>
                  <a:srgbClr val="5FD8CD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9A693252-EE6A-4856-8DA1-84CB8C2B55A0}"/>
                </a:ext>
              </a:extLst>
            </p:cNvPr>
            <p:cNvSpPr txBox="1"/>
            <p:nvPr/>
          </p:nvSpPr>
          <p:spPr>
            <a:xfrm>
              <a:off x="521217" y="1190722"/>
              <a:ext cx="4625711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800" b="1" kern="0" dirty="0">
                  <a:solidFill>
                    <a:srgbClr val="5FD8CD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عنوان محتوا را اضافه کنید</a:t>
              </a:r>
              <a:endParaRPr lang="en-US" sz="2800" b="1" i="0" u="none" strike="noStrike" kern="0" cap="none" spc="0" baseline="0" dirty="0">
                <a:solidFill>
                  <a:srgbClr val="5FD8CD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0;p41">
            <a:extLst>
              <a:ext uri="{FF2B5EF4-FFF2-40B4-BE49-F238E27FC236}">
                <a16:creationId xmlns:a16="http://schemas.microsoft.com/office/drawing/2014/main" id="{97D39809-6035-41EA-A5A9-81B10140BE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201" y="324396"/>
            <a:ext cx="7704002" cy="539998"/>
          </a:xfrm>
        </p:spPr>
        <p:txBody>
          <a:bodyPr/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چرا این قدر ناراحت؟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3" name="Google Shape;803;p41">
            <a:extLst>
              <a:ext uri="{FF2B5EF4-FFF2-40B4-BE49-F238E27FC236}">
                <a16:creationId xmlns:a16="http://schemas.microsoft.com/office/drawing/2014/main" id="{EE811ACF-EB7E-4B68-845B-989EE0E1D62A}"/>
              </a:ext>
            </a:extLst>
          </p:cNvPr>
          <p:cNvCxnSpPr/>
          <p:nvPr/>
        </p:nvCxnSpPr>
        <p:spPr>
          <a:xfrm rot="10800009" flipH="1">
            <a:off x="5405968" y="1902170"/>
            <a:ext cx="1165796" cy="314398"/>
          </a:xfrm>
          <a:prstGeom prst="straightConnector1">
            <a:avLst/>
          </a:prstGeom>
          <a:noFill/>
          <a:ln w="38103" cap="flat">
            <a:solidFill>
              <a:srgbClr val="B2ECE7"/>
            </a:solidFill>
            <a:prstDash val="solid"/>
            <a:round/>
            <a:tailEnd type="arrow"/>
          </a:ln>
        </p:spPr>
      </p:cxnSp>
      <p:cxnSp>
        <p:nvCxnSpPr>
          <p:cNvPr id="4" name="Google Shape;804;p41">
            <a:extLst>
              <a:ext uri="{FF2B5EF4-FFF2-40B4-BE49-F238E27FC236}">
                <a16:creationId xmlns:a16="http://schemas.microsoft.com/office/drawing/2014/main" id="{02D63D89-ED0B-4022-A336-EC0ABE09A92B}"/>
              </a:ext>
            </a:extLst>
          </p:cNvPr>
          <p:cNvCxnSpPr/>
          <p:nvPr/>
        </p:nvCxnSpPr>
        <p:spPr>
          <a:xfrm>
            <a:off x="5405960" y="3496071"/>
            <a:ext cx="1252197" cy="243898"/>
          </a:xfrm>
          <a:prstGeom prst="straightConnector1">
            <a:avLst/>
          </a:prstGeom>
          <a:noFill/>
          <a:ln w="38103" cap="flat">
            <a:solidFill>
              <a:srgbClr val="B2ECE7"/>
            </a:solidFill>
            <a:prstDash val="solid"/>
            <a:round/>
            <a:tailEnd type="arrow"/>
          </a:ln>
        </p:spPr>
      </p:cxnSp>
      <p:cxnSp>
        <p:nvCxnSpPr>
          <p:cNvPr id="5" name="Google Shape;805;p41">
            <a:extLst>
              <a:ext uri="{FF2B5EF4-FFF2-40B4-BE49-F238E27FC236}">
                <a16:creationId xmlns:a16="http://schemas.microsoft.com/office/drawing/2014/main" id="{B759515A-FF56-40EA-B2C7-2B42886E9C68}"/>
              </a:ext>
            </a:extLst>
          </p:cNvPr>
          <p:cNvCxnSpPr/>
          <p:nvPr/>
        </p:nvCxnSpPr>
        <p:spPr>
          <a:xfrm>
            <a:off x="2505666" y="1945962"/>
            <a:ext cx="1238994" cy="226798"/>
          </a:xfrm>
          <a:prstGeom prst="straightConnector1">
            <a:avLst/>
          </a:prstGeom>
          <a:noFill/>
          <a:ln w="38103" cap="flat">
            <a:solidFill>
              <a:srgbClr val="B2ECE7"/>
            </a:solidFill>
            <a:prstDash val="solid"/>
            <a:round/>
            <a:headEnd type="arrow"/>
          </a:ln>
        </p:spPr>
      </p:cxnSp>
      <p:cxnSp>
        <p:nvCxnSpPr>
          <p:cNvPr id="6" name="Google Shape;806;p41">
            <a:extLst>
              <a:ext uri="{FF2B5EF4-FFF2-40B4-BE49-F238E27FC236}">
                <a16:creationId xmlns:a16="http://schemas.microsoft.com/office/drawing/2014/main" id="{84A31BCA-9073-4EC1-9B0E-45431954EB7F}"/>
              </a:ext>
            </a:extLst>
          </p:cNvPr>
          <p:cNvCxnSpPr/>
          <p:nvPr/>
        </p:nvCxnSpPr>
        <p:spPr>
          <a:xfrm rot="10800009" flipH="1">
            <a:off x="2485841" y="3506111"/>
            <a:ext cx="1258799" cy="223799"/>
          </a:xfrm>
          <a:prstGeom prst="straightConnector1">
            <a:avLst/>
          </a:prstGeom>
          <a:noFill/>
          <a:ln w="38103" cap="flat">
            <a:solidFill>
              <a:srgbClr val="B2ECE7"/>
            </a:solidFill>
            <a:prstDash val="solid"/>
            <a:round/>
            <a:headEnd type="arrow"/>
          </a:ln>
        </p:spPr>
      </p:cxnSp>
      <p:sp>
        <p:nvSpPr>
          <p:cNvPr id="7" name="Google Shape;807;p41">
            <a:extLst>
              <a:ext uri="{FF2B5EF4-FFF2-40B4-BE49-F238E27FC236}">
                <a16:creationId xmlns:a16="http://schemas.microsoft.com/office/drawing/2014/main" id="{31307100-B0D7-455F-8C97-C9888FD387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56420" y="1432828"/>
            <a:ext cx="1627503" cy="449098"/>
          </a:xfrm>
        </p:spPr>
        <p:txBody>
          <a:bodyPr/>
          <a:lstStyle/>
          <a:p>
            <a:pPr lvl="0"/>
            <a:r>
              <a:rPr lang="fa-IR" sz="2400" dirty="0">
                <a:cs typeface="B Nazanin" panose="00000400000000000000" pitchFamily="2" charset="-78"/>
              </a:rPr>
              <a:t>عنوان در اینجا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8" name="Google Shape;808;p41">
            <a:extLst>
              <a:ext uri="{FF2B5EF4-FFF2-40B4-BE49-F238E27FC236}">
                <a16:creationId xmlns:a16="http://schemas.microsoft.com/office/drawing/2014/main" id="{59B40A84-9F49-4263-990E-143E8C18D6B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56420" y="1882548"/>
            <a:ext cx="1627503" cy="809399"/>
          </a:xfrm>
        </p:spPr>
        <p:txBody>
          <a:bodyPr/>
          <a:lstStyle/>
          <a:p>
            <a:pPr marL="0" lvl="0" indent="0" algn="r" rtl="1">
              <a:spcAft>
                <a:spcPts val="1200"/>
              </a:spcAft>
              <a:buNone/>
            </a:pPr>
            <a:r>
              <a:rPr lang="fa-IR" sz="1400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9" name="Google Shape;809;p41">
            <a:extLst>
              <a:ext uri="{FF2B5EF4-FFF2-40B4-BE49-F238E27FC236}">
                <a16:creationId xmlns:a16="http://schemas.microsoft.com/office/drawing/2014/main" id="{0488333A-7DA0-4E45-87ED-1CE0F2B632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9772" y="1354226"/>
            <a:ext cx="1657798" cy="449098"/>
          </a:xfrm>
        </p:spPr>
        <p:txBody>
          <a:bodyPr/>
          <a:lstStyle/>
          <a:p>
            <a:pPr lvl="0" algn="r"/>
            <a:r>
              <a:rPr lang="fa-IR" sz="2400" dirty="0">
                <a:cs typeface="B Nazanin" panose="00000400000000000000" pitchFamily="2" charset="-78"/>
              </a:rPr>
              <a:t>عنوان در اینجا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0" name="Google Shape;810;p41">
            <a:extLst>
              <a:ext uri="{FF2B5EF4-FFF2-40B4-BE49-F238E27FC236}">
                <a16:creationId xmlns:a16="http://schemas.microsoft.com/office/drawing/2014/main" id="{797A8730-69F4-4BD4-8CF1-E69124185D4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29772" y="1788346"/>
            <a:ext cx="1657798" cy="809399"/>
          </a:xfrm>
        </p:spPr>
        <p:txBody>
          <a:bodyPr/>
          <a:lstStyle/>
          <a:p>
            <a:pPr marL="0" lvl="0" indent="0" algn="r">
              <a:spcAft>
                <a:spcPts val="1200"/>
              </a:spcAft>
              <a:buNone/>
            </a:pPr>
            <a:r>
              <a:rPr lang="fa-IR" sz="1400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11" name="Google Shape;811;p41">
            <a:extLst>
              <a:ext uri="{FF2B5EF4-FFF2-40B4-BE49-F238E27FC236}">
                <a16:creationId xmlns:a16="http://schemas.microsoft.com/office/drawing/2014/main" id="{729F5D17-0D43-4F1F-90BA-B173A006F2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56420" y="3287898"/>
            <a:ext cx="1627503" cy="449098"/>
          </a:xfrm>
        </p:spPr>
        <p:txBody>
          <a:bodyPr/>
          <a:lstStyle/>
          <a:p>
            <a:pPr lvl="0"/>
            <a:r>
              <a:rPr lang="fa-IR" sz="2400" dirty="0">
                <a:cs typeface="B Nazanin" panose="00000400000000000000" pitchFamily="2" charset="-78"/>
              </a:rPr>
              <a:t>عنوان در اینجا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2" name="Google Shape;812;p41">
            <a:extLst>
              <a:ext uri="{FF2B5EF4-FFF2-40B4-BE49-F238E27FC236}">
                <a16:creationId xmlns:a16="http://schemas.microsoft.com/office/drawing/2014/main" id="{4C61B9F3-99A7-4B27-B35C-75B884E1F52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56420" y="3722028"/>
            <a:ext cx="1627503" cy="809399"/>
          </a:xfrm>
        </p:spPr>
        <p:txBody>
          <a:bodyPr/>
          <a:lstStyle/>
          <a:p>
            <a:pPr marL="0" lvl="0" indent="0" algn="r" rtl="1">
              <a:spcAft>
                <a:spcPts val="1200"/>
              </a:spcAft>
              <a:buNone/>
            </a:pPr>
            <a:r>
              <a:rPr lang="fa-IR" sz="1400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13" name="Google Shape;813;p41">
            <a:extLst>
              <a:ext uri="{FF2B5EF4-FFF2-40B4-BE49-F238E27FC236}">
                <a16:creationId xmlns:a16="http://schemas.microsoft.com/office/drawing/2014/main" id="{10BF27AD-3848-4AD9-9004-EAE9A05939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9772" y="3287898"/>
            <a:ext cx="1657798" cy="449098"/>
          </a:xfrm>
        </p:spPr>
        <p:txBody>
          <a:bodyPr/>
          <a:lstStyle/>
          <a:p>
            <a:pPr lvl="0" algn="r"/>
            <a:r>
              <a:rPr lang="fa-IR" sz="2400" dirty="0">
                <a:cs typeface="B Nazanin" panose="00000400000000000000" pitchFamily="2" charset="-78"/>
              </a:rPr>
              <a:t>عنوان در اینجا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4" name="Google Shape;814;p41">
            <a:extLst>
              <a:ext uri="{FF2B5EF4-FFF2-40B4-BE49-F238E27FC236}">
                <a16:creationId xmlns:a16="http://schemas.microsoft.com/office/drawing/2014/main" id="{60B4B7CE-F9D9-40BB-973A-EACD2BFC8D1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29772" y="3722028"/>
            <a:ext cx="1657798" cy="809399"/>
          </a:xfrm>
        </p:spPr>
        <p:txBody>
          <a:bodyPr/>
          <a:lstStyle/>
          <a:p>
            <a:pPr marL="0" lvl="0" indent="0" algn="r">
              <a:spcAft>
                <a:spcPts val="1200"/>
              </a:spcAft>
              <a:buNone/>
            </a:pPr>
            <a:r>
              <a:rPr lang="fa-IR" sz="1400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400" dirty="0">
              <a:cs typeface="B Nazanin" panose="00000400000000000000" pitchFamily="2" charset="-78"/>
            </a:endParaRPr>
          </a:p>
        </p:txBody>
      </p:sp>
      <p:grpSp>
        <p:nvGrpSpPr>
          <p:cNvPr id="15" name="Google Shape;815;p41">
            <a:extLst>
              <a:ext uri="{FF2B5EF4-FFF2-40B4-BE49-F238E27FC236}">
                <a16:creationId xmlns:a16="http://schemas.microsoft.com/office/drawing/2014/main" id="{1993B53E-D08B-4B32-9FCF-7A7B04BDB734}"/>
              </a:ext>
            </a:extLst>
          </p:cNvPr>
          <p:cNvGrpSpPr/>
          <p:nvPr/>
        </p:nvGrpSpPr>
        <p:grpSpPr>
          <a:xfrm>
            <a:off x="530095" y="2747003"/>
            <a:ext cx="796058" cy="398157"/>
            <a:chOff x="530095" y="2747003"/>
            <a:chExt cx="796058" cy="398157"/>
          </a:xfrm>
        </p:grpSpPr>
        <p:sp>
          <p:nvSpPr>
            <p:cNvPr id="16" name="Google Shape;816;p41">
              <a:extLst>
                <a:ext uri="{FF2B5EF4-FFF2-40B4-BE49-F238E27FC236}">
                  <a16:creationId xmlns:a16="http://schemas.microsoft.com/office/drawing/2014/main" id="{EB741AB0-9173-45A1-AC1B-95ADBA935E61}"/>
                </a:ext>
              </a:extLst>
            </p:cNvPr>
            <p:cNvSpPr/>
            <p:nvPr/>
          </p:nvSpPr>
          <p:spPr>
            <a:xfrm>
              <a:off x="530095" y="2747003"/>
              <a:ext cx="796058" cy="398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38"/>
                <a:gd name="f4" fmla="val 20028"/>
                <a:gd name="f5" fmla="val 15982"/>
                <a:gd name="f6" fmla="val 15695"/>
                <a:gd name="f7" fmla="val 15395"/>
                <a:gd name="f8" fmla="val 30"/>
                <a:gd name="f9" fmla="val 15081"/>
                <a:gd name="f10" fmla="val 93"/>
                <a:gd name="f11" fmla="val 9589"/>
                <a:gd name="f12" fmla="val 1192"/>
                <a:gd name="f13" fmla="val 11053"/>
                <a:gd name="f14" fmla="val 9799"/>
                <a:gd name="f15" fmla="val 11384"/>
                <a:gd name="f16" fmla="val 11438"/>
                <a:gd name="f17" fmla="val 11137"/>
                <a:gd name="f18" fmla="val 10397"/>
                <a:gd name="f19" fmla="val 10011"/>
                <a:gd name="f20" fmla="val 6693"/>
                <a:gd name="f21" fmla="val 6517"/>
                <a:gd name="f22" fmla="val 6111"/>
                <a:gd name="f23" fmla="val 5673"/>
                <a:gd name="f24" fmla="val 6743"/>
                <a:gd name="f25" fmla="val 5201"/>
                <a:gd name="f26" fmla="val 6853"/>
                <a:gd name="f27" fmla="val 1"/>
                <a:gd name="f28" fmla="val 8067"/>
                <a:gd name="f29" fmla="val 1907"/>
                <a:gd name="f30" fmla="val 39695"/>
                <a:gd name="f31" fmla="val 19160"/>
                <a:gd name="f32" fmla="val 40037"/>
                <a:gd name="f33" fmla="val 5119"/>
                <a:gd name="f34" fmla="val 35616"/>
                <a:gd name="f35" fmla="val 35589"/>
                <a:gd name="f36" fmla="val 35562"/>
                <a:gd name="f37" fmla="val 35534"/>
                <a:gd name="f38" fmla="val 5120"/>
                <a:gd name="f39" fmla="val 31028"/>
                <a:gd name="f40" fmla="val 5294"/>
                <a:gd name="f41" fmla="val 30681"/>
                <a:gd name="f42" fmla="val 11533"/>
                <a:gd name="f43" fmla="val 30172"/>
                <a:gd name="f44" fmla="val 3038"/>
                <a:gd name="f45" fmla="val 26124"/>
                <a:gd name="f46" fmla="val 26084"/>
                <a:gd name="f47" fmla="val 26043"/>
                <a:gd name="f48" fmla="val 3039"/>
                <a:gd name="f49" fmla="val 26001"/>
                <a:gd name="f50" fmla="val 3040"/>
                <a:gd name="f51" fmla="val 21841"/>
                <a:gd name="f52" fmla="val 3214"/>
                <a:gd name="f53" fmla="val 22014"/>
                <a:gd name="f54" fmla="val 9974"/>
                <a:gd name="f55" fmla="val 21235"/>
                <a:gd name="f56" fmla="*/ f0 1 40038"/>
                <a:gd name="f57" fmla="*/ f1 1 20028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40038"/>
                <a:gd name="f64" fmla="*/ f61 1 20028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40038" h="2002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4"/>
                    <a:pt x="f29" y="f4"/>
                  </a:cubicBezTo>
                  <a:lnTo>
                    <a:pt x="f30" y="f31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3"/>
                    <a:pt x="f37" y="f38"/>
                  </a:cubicBezTo>
                  <a:cubicBezTo>
                    <a:pt x="f39" y="f40"/>
                    <a:pt x="f41" y="f42"/>
                    <a:pt x="f41" y="f42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3" y="f54"/>
                  </a:cubicBez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3A3A5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Google Shape;817;p41">
              <a:extLst>
                <a:ext uri="{FF2B5EF4-FFF2-40B4-BE49-F238E27FC236}">
                  <a16:creationId xmlns:a16="http://schemas.microsoft.com/office/drawing/2014/main" id="{95C1E860-5FAC-4393-98C1-D062F7B9AF53}"/>
                </a:ext>
              </a:extLst>
            </p:cNvPr>
            <p:cNvSpPr/>
            <p:nvPr/>
          </p:nvSpPr>
          <p:spPr>
            <a:xfrm>
              <a:off x="1209705" y="2906136"/>
              <a:ext cx="74660" cy="55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2276"/>
                <a:gd name="f8" fmla="val 1567"/>
                <a:gd name="f9" fmla="val 2766"/>
                <a:gd name="f10" fmla="val 3310"/>
                <a:gd name="f11" fmla="val 2697"/>
                <a:gd name="f12" fmla="val 609"/>
                <a:gd name="f13" fmla="val 2039"/>
                <a:gd name="f14" fmla="val 1"/>
                <a:gd name="f15" fmla="val 2021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3" y="f12"/>
                    <a:pt x="f13" y="f14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Google Shape;818;p41">
              <a:extLst>
                <a:ext uri="{FF2B5EF4-FFF2-40B4-BE49-F238E27FC236}">
                  <a16:creationId xmlns:a16="http://schemas.microsoft.com/office/drawing/2014/main" id="{B8DC9856-03BC-4B37-AB26-CC842AC7DA70}"/>
                </a:ext>
              </a:extLst>
            </p:cNvPr>
            <p:cNvSpPr/>
            <p:nvPr/>
          </p:nvSpPr>
          <p:spPr>
            <a:xfrm>
              <a:off x="1224555" y="2971781"/>
              <a:ext cx="74679" cy="550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6"/>
                <a:gd name="f4" fmla="val 2768"/>
                <a:gd name="f5" fmla="val 1988"/>
                <a:gd name="f6" fmla="val 1"/>
                <a:gd name="f7" fmla="val 62"/>
                <a:gd name="f8" fmla="val 2277"/>
                <a:gd name="f9" fmla="val 1568"/>
                <a:gd name="f10" fmla="val 3312"/>
                <a:gd name="f11" fmla="val 2699"/>
                <a:gd name="f12" fmla="val 3755"/>
                <a:gd name="f13" fmla="val 610"/>
                <a:gd name="f14" fmla="val 2040"/>
                <a:gd name="f15" fmla="val 2022"/>
                <a:gd name="f16" fmla="val 2005"/>
                <a:gd name="f17" fmla="*/ f0 1 3756"/>
                <a:gd name="f18" fmla="*/ f1 1 276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6"/>
                <a:gd name="f25" fmla="*/ f22 1 276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6" h="2768">
                  <a:moveTo>
                    <a:pt x="f5" y="f6"/>
                  </a:moveTo>
                  <a:cubicBezTo>
                    <a:pt x="f7" y="f6"/>
                    <a:pt x="f6" y="f8"/>
                    <a:pt x="f9" y="f4"/>
                  </a:cubicBezTo>
                  <a:cubicBezTo>
                    <a:pt x="f10" y="f11"/>
                    <a:pt x="f12" y="f13"/>
                    <a:pt x="f14" y="f6"/>
                  </a:cubicBezTo>
                  <a:cubicBezTo>
                    <a:pt x="f15" y="f6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Google Shape;819;p41">
              <a:extLst>
                <a:ext uri="{FF2B5EF4-FFF2-40B4-BE49-F238E27FC236}">
                  <a16:creationId xmlns:a16="http://schemas.microsoft.com/office/drawing/2014/main" id="{CB5BCC2C-D512-44B2-B388-834E1F472B67}"/>
                </a:ext>
              </a:extLst>
            </p:cNvPr>
            <p:cNvSpPr/>
            <p:nvPr/>
          </p:nvSpPr>
          <p:spPr>
            <a:xfrm>
              <a:off x="607445" y="3049871"/>
              <a:ext cx="74660" cy="55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Google Shape;820;p41">
              <a:extLst>
                <a:ext uri="{FF2B5EF4-FFF2-40B4-BE49-F238E27FC236}">
                  <a16:creationId xmlns:a16="http://schemas.microsoft.com/office/drawing/2014/main" id="{94B63040-C2F7-4864-9F09-65186712C26D}"/>
                </a:ext>
              </a:extLst>
            </p:cNvPr>
            <p:cNvSpPr/>
            <p:nvPr/>
          </p:nvSpPr>
          <p:spPr>
            <a:xfrm>
              <a:off x="1166161" y="2966798"/>
              <a:ext cx="54123" cy="39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7"/>
                <a:gd name="f5" fmla="val 1440"/>
                <a:gd name="f6" fmla="val 1"/>
                <a:gd name="f7" fmla="val 44"/>
                <a:gd name="f8" fmla="val 1651"/>
                <a:gd name="f9" fmla="val 1136"/>
                <a:gd name="f10" fmla="val 2400"/>
                <a:gd name="f11" fmla="val 1956"/>
                <a:gd name="f12" fmla="val 2721"/>
                <a:gd name="f13" fmla="val 442"/>
                <a:gd name="f14" fmla="val 1478"/>
                <a:gd name="f15" fmla="val 1465"/>
                <a:gd name="f16" fmla="val 1453"/>
                <a:gd name="f17" fmla="*/ f0 1 2722"/>
                <a:gd name="f18" fmla="*/ f1 1 20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2"/>
                <a:gd name="f25" fmla="*/ f22 1 20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2" h="2007">
                  <a:moveTo>
                    <a:pt x="f5" y="f6"/>
                  </a:moveTo>
                  <a:cubicBezTo>
                    <a:pt x="f7" y="f6"/>
                    <a:pt x="f2" y="f8"/>
                    <a:pt x="f9" y="f4"/>
                  </a:cubicBezTo>
                  <a:cubicBezTo>
                    <a:pt x="f10" y="f11"/>
                    <a:pt x="f12" y="f13"/>
                    <a:pt x="f14" y="f6"/>
                  </a:cubicBezTo>
                  <a:cubicBezTo>
                    <a:pt x="f15" y="f6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Google Shape;821;p41">
              <a:extLst>
                <a:ext uri="{FF2B5EF4-FFF2-40B4-BE49-F238E27FC236}">
                  <a16:creationId xmlns:a16="http://schemas.microsoft.com/office/drawing/2014/main" id="{FD97BF5A-B28B-4B56-AB08-2E7AC4A61E7E}"/>
                </a:ext>
              </a:extLst>
            </p:cNvPr>
            <p:cNvSpPr/>
            <p:nvPr/>
          </p:nvSpPr>
          <p:spPr>
            <a:xfrm>
              <a:off x="1053388" y="2885023"/>
              <a:ext cx="54123" cy="39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7"/>
                <a:gd name="f5" fmla="val 1441"/>
                <a:gd name="f6" fmla="val 1"/>
                <a:gd name="f7" fmla="val 44"/>
                <a:gd name="f8" fmla="val 1650"/>
                <a:gd name="f9" fmla="val 1137"/>
                <a:gd name="f10" fmla="val 2401"/>
                <a:gd name="f11" fmla="val 1956"/>
                <a:gd name="f12" fmla="val 442"/>
                <a:gd name="f13" fmla="val 1478"/>
                <a:gd name="f14" fmla="val 1466"/>
                <a:gd name="f15" fmla="val 1453"/>
                <a:gd name="f16" fmla="*/ f0 1 2722"/>
                <a:gd name="f17" fmla="*/ f1 1 200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722"/>
                <a:gd name="f24" fmla="*/ f21 1 200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22" h="2007">
                  <a:moveTo>
                    <a:pt x="f5" y="f6"/>
                  </a:moveTo>
                  <a:cubicBezTo>
                    <a:pt x="f7" y="f6"/>
                    <a:pt x="f2" y="f8"/>
                    <a:pt x="f9" y="f4"/>
                  </a:cubicBezTo>
                  <a:cubicBezTo>
                    <a:pt x="f10" y="f11"/>
                    <a:pt x="f3" y="f12"/>
                    <a:pt x="f13" y="f6"/>
                  </a:cubicBezTo>
                  <a:cubicBezTo>
                    <a:pt x="f14" y="f6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Google Shape;822;p41">
              <a:extLst>
                <a:ext uri="{FF2B5EF4-FFF2-40B4-BE49-F238E27FC236}">
                  <a16:creationId xmlns:a16="http://schemas.microsoft.com/office/drawing/2014/main" id="{3FF581B1-CE4B-4CA8-A1C1-F05453FB7AD9}"/>
                </a:ext>
              </a:extLst>
            </p:cNvPr>
            <p:cNvSpPr/>
            <p:nvPr/>
          </p:nvSpPr>
          <p:spPr>
            <a:xfrm>
              <a:off x="756437" y="3015919"/>
              <a:ext cx="54123" cy="39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7"/>
                <a:gd name="f5" fmla="val 1441"/>
                <a:gd name="f6" fmla="val 44"/>
                <a:gd name="f7" fmla="val 1650"/>
                <a:gd name="f8" fmla="val 1135"/>
                <a:gd name="f9" fmla="val 2006"/>
                <a:gd name="f10" fmla="val 2399"/>
                <a:gd name="f11" fmla="val 1956"/>
                <a:gd name="f12" fmla="val 442"/>
                <a:gd name="f13" fmla="val 1478"/>
                <a:gd name="f14" fmla="val 1"/>
                <a:gd name="f15" fmla="val 1466"/>
                <a:gd name="f16" fmla="val 1453"/>
                <a:gd name="f17" fmla="*/ f0 1 2722"/>
                <a:gd name="f18" fmla="*/ f1 1 20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2"/>
                <a:gd name="f25" fmla="*/ f22 1 20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2" h="2007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3" y="f12"/>
                    <a:pt x="f13" y="f14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Google Shape;823;p41">
              <a:extLst>
                <a:ext uri="{FF2B5EF4-FFF2-40B4-BE49-F238E27FC236}">
                  <a16:creationId xmlns:a16="http://schemas.microsoft.com/office/drawing/2014/main" id="{443E3D87-CB90-42BD-A1D3-2AB5AD0F2BDA}"/>
                </a:ext>
              </a:extLst>
            </p:cNvPr>
            <p:cNvSpPr/>
            <p:nvPr/>
          </p:nvSpPr>
          <p:spPr>
            <a:xfrm>
              <a:off x="1184769" y="3073371"/>
              <a:ext cx="54123" cy="3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6"/>
                <a:gd name="f5" fmla="val 1439"/>
                <a:gd name="f6" fmla="val 1"/>
                <a:gd name="f7" fmla="val 43"/>
                <a:gd name="f8" fmla="val 1651"/>
                <a:gd name="f9" fmla="val 1135"/>
                <a:gd name="f10" fmla="val 2399"/>
                <a:gd name="f11" fmla="val 1956"/>
                <a:gd name="f12" fmla="val 2721"/>
                <a:gd name="f13" fmla="val 442"/>
                <a:gd name="f14" fmla="val 1478"/>
                <a:gd name="f15" fmla="val 1465"/>
                <a:gd name="f16" fmla="val 1452"/>
                <a:gd name="f17" fmla="*/ f0 1 2722"/>
                <a:gd name="f18" fmla="*/ f1 1 2006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2"/>
                <a:gd name="f25" fmla="*/ f22 1 2006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2" h="2006">
                  <a:moveTo>
                    <a:pt x="f5" y="f6"/>
                  </a:moveTo>
                  <a:cubicBezTo>
                    <a:pt x="f7" y="f6"/>
                    <a:pt x="f2" y="f8"/>
                    <a:pt x="f9" y="f4"/>
                  </a:cubicBezTo>
                  <a:cubicBezTo>
                    <a:pt x="f10" y="f11"/>
                    <a:pt x="f12" y="f13"/>
                    <a:pt x="f14" y="f6"/>
                  </a:cubicBezTo>
                  <a:cubicBezTo>
                    <a:pt x="f15" y="f6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Google Shape;824;p41">
              <a:extLst>
                <a:ext uri="{FF2B5EF4-FFF2-40B4-BE49-F238E27FC236}">
                  <a16:creationId xmlns:a16="http://schemas.microsoft.com/office/drawing/2014/main" id="{14DC4523-CCDC-4262-B6BD-A16361F8584F}"/>
                </a:ext>
              </a:extLst>
            </p:cNvPr>
            <p:cNvSpPr/>
            <p:nvPr/>
          </p:nvSpPr>
          <p:spPr>
            <a:xfrm>
              <a:off x="1112870" y="3039913"/>
              <a:ext cx="54123" cy="3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6"/>
                <a:gd name="f5" fmla="val 1440"/>
                <a:gd name="f6" fmla="val 44"/>
                <a:gd name="f7" fmla="val 1650"/>
                <a:gd name="f8" fmla="val 1136"/>
                <a:gd name="f9" fmla="val 2005"/>
                <a:gd name="f10" fmla="val 2400"/>
                <a:gd name="f11" fmla="val 1956"/>
                <a:gd name="f12" fmla="val 442"/>
                <a:gd name="f13" fmla="val 1478"/>
                <a:gd name="f14" fmla="val 1"/>
                <a:gd name="f15" fmla="val 1465"/>
                <a:gd name="f16" fmla="val 1453"/>
                <a:gd name="f17" fmla="*/ f0 1 2722"/>
                <a:gd name="f18" fmla="*/ f1 1 2006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2"/>
                <a:gd name="f25" fmla="*/ f22 1 2006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2" h="2006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3" y="f12"/>
                    <a:pt x="f13" y="f14"/>
                  </a:cubicBezTo>
                  <a:cubicBezTo>
                    <a:pt x="f15" y="f14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Google Shape;825;p41">
              <a:extLst>
                <a:ext uri="{FF2B5EF4-FFF2-40B4-BE49-F238E27FC236}">
                  <a16:creationId xmlns:a16="http://schemas.microsoft.com/office/drawing/2014/main" id="{FC27F8BA-D31D-47CA-A85A-BA8E33AA2B11}"/>
                </a:ext>
              </a:extLst>
            </p:cNvPr>
            <p:cNvSpPr/>
            <p:nvPr/>
          </p:nvSpPr>
          <p:spPr>
            <a:xfrm>
              <a:off x="682060" y="2978722"/>
              <a:ext cx="54141" cy="39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3"/>
                <a:gd name="f4" fmla="val 2007"/>
                <a:gd name="f5" fmla="val 1441"/>
                <a:gd name="f6" fmla="val 1"/>
                <a:gd name="f7" fmla="val 46"/>
                <a:gd name="f8" fmla="val 1651"/>
                <a:gd name="f9" fmla="val 1137"/>
                <a:gd name="f10" fmla="val 2401"/>
                <a:gd name="f11" fmla="val 1956"/>
                <a:gd name="f12" fmla="val 2722"/>
                <a:gd name="f13" fmla="val 442"/>
                <a:gd name="f14" fmla="val 1479"/>
                <a:gd name="f15" fmla="val 1466"/>
                <a:gd name="f16" fmla="val 1454"/>
                <a:gd name="f17" fmla="*/ f0 1 2723"/>
                <a:gd name="f18" fmla="*/ f1 1 20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3"/>
                <a:gd name="f25" fmla="*/ f22 1 20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3" h="2007">
                  <a:moveTo>
                    <a:pt x="f5" y="f6"/>
                  </a:moveTo>
                  <a:cubicBezTo>
                    <a:pt x="f7" y="f6"/>
                    <a:pt x="f6" y="f8"/>
                    <a:pt x="f9" y="f4"/>
                  </a:cubicBezTo>
                  <a:cubicBezTo>
                    <a:pt x="f10" y="f11"/>
                    <a:pt x="f12" y="f13"/>
                    <a:pt x="f14" y="f6"/>
                  </a:cubicBezTo>
                  <a:cubicBezTo>
                    <a:pt x="f15" y="f6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oogle Shape;826;p41">
            <a:extLst>
              <a:ext uri="{FF2B5EF4-FFF2-40B4-BE49-F238E27FC236}">
                <a16:creationId xmlns:a16="http://schemas.microsoft.com/office/drawing/2014/main" id="{82BD962D-F2BB-4CB3-905A-39C61535DBFD}"/>
              </a:ext>
            </a:extLst>
          </p:cNvPr>
          <p:cNvGrpSpPr/>
          <p:nvPr/>
        </p:nvGrpSpPr>
        <p:grpSpPr>
          <a:xfrm>
            <a:off x="5879226" y="837599"/>
            <a:ext cx="969218" cy="484778"/>
            <a:chOff x="5879226" y="837599"/>
            <a:chExt cx="969218" cy="484778"/>
          </a:xfrm>
        </p:grpSpPr>
        <p:sp>
          <p:nvSpPr>
            <p:cNvPr id="27" name="Google Shape;827;p41">
              <a:extLst>
                <a:ext uri="{FF2B5EF4-FFF2-40B4-BE49-F238E27FC236}">
                  <a16:creationId xmlns:a16="http://schemas.microsoft.com/office/drawing/2014/main" id="{A07C8FB8-0A44-4090-9BC1-386F01E1DFCB}"/>
                </a:ext>
              </a:extLst>
            </p:cNvPr>
            <p:cNvSpPr/>
            <p:nvPr/>
          </p:nvSpPr>
          <p:spPr>
            <a:xfrm>
              <a:off x="5879226" y="837599"/>
              <a:ext cx="969218" cy="484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38"/>
                <a:gd name="f4" fmla="val 20028"/>
                <a:gd name="f5" fmla="val 15982"/>
                <a:gd name="f6" fmla="val 15695"/>
                <a:gd name="f7" fmla="val 15395"/>
                <a:gd name="f8" fmla="val 30"/>
                <a:gd name="f9" fmla="val 15081"/>
                <a:gd name="f10" fmla="val 93"/>
                <a:gd name="f11" fmla="val 9589"/>
                <a:gd name="f12" fmla="val 1192"/>
                <a:gd name="f13" fmla="val 11053"/>
                <a:gd name="f14" fmla="val 9799"/>
                <a:gd name="f15" fmla="val 11384"/>
                <a:gd name="f16" fmla="val 11438"/>
                <a:gd name="f17" fmla="val 11137"/>
                <a:gd name="f18" fmla="val 10397"/>
                <a:gd name="f19" fmla="val 10011"/>
                <a:gd name="f20" fmla="val 6693"/>
                <a:gd name="f21" fmla="val 6517"/>
                <a:gd name="f22" fmla="val 6111"/>
                <a:gd name="f23" fmla="val 5673"/>
                <a:gd name="f24" fmla="val 6743"/>
                <a:gd name="f25" fmla="val 5201"/>
                <a:gd name="f26" fmla="val 6853"/>
                <a:gd name="f27" fmla="val 1"/>
                <a:gd name="f28" fmla="val 8067"/>
                <a:gd name="f29" fmla="val 1907"/>
                <a:gd name="f30" fmla="val 39695"/>
                <a:gd name="f31" fmla="val 19160"/>
                <a:gd name="f32" fmla="val 40037"/>
                <a:gd name="f33" fmla="val 5119"/>
                <a:gd name="f34" fmla="val 35616"/>
                <a:gd name="f35" fmla="val 35589"/>
                <a:gd name="f36" fmla="val 35562"/>
                <a:gd name="f37" fmla="val 35534"/>
                <a:gd name="f38" fmla="val 5120"/>
                <a:gd name="f39" fmla="val 31028"/>
                <a:gd name="f40" fmla="val 5294"/>
                <a:gd name="f41" fmla="val 30681"/>
                <a:gd name="f42" fmla="val 11533"/>
                <a:gd name="f43" fmla="val 30172"/>
                <a:gd name="f44" fmla="val 3038"/>
                <a:gd name="f45" fmla="val 26124"/>
                <a:gd name="f46" fmla="val 26084"/>
                <a:gd name="f47" fmla="val 26043"/>
                <a:gd name="f48" fmla="val 3039"/>
                <a:gd name="f49" fmla="val 26001"/>
                <a:gd name="f50" fmla="val 3040"/>
                <a:gd name="f51" fmla="val 21841"/>
                <a:gd name="f52" fmla="val 3214"/>
                <a:gd name="f53" fmla="val 22014"/>
                <a:gd name="f54" fmla="val 9974"/>
                <a:gd name="f55" fmla="val 21235"/>
                <a:gd name="f56" fmla="*/ f0 1 40038"/>
                <a:gd name="f57" fmla="*/ f1 1 20028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40038"/>
                <a:gd name="f64" fmla="*/ f61 1 20028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40038" h="2002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4"/>
                    <a:pt x="f29" y="f4"/>
                  </a:cubicBezTo>
                  <a:lnTo>
                    <a:pt x="f30" y="f31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3"/>
                    <a:pt x="f37" y="f38"/>
                  </a:cubicBezTo>
                  <a:cubicBezTo>
                    <a:pt x="f39" y="f40"/>
                    <a:pt x="f41" y="f42"/>
                    <a:pt x="f41" y="f42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3" y="f54"/>
                  </a:cubicBez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3A3A5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Google Shape;828;p41">
              <a:extLst>
                <a:ext uri="{FF2B5EF4-FFF2-40B4-BE49-F238E27FC236}">
                  <a16:creationId xmlns:a16="http://schemas.microsoft.com/office/drawing/2014/main" id="{85D7DCE7-C976-4185-8BF0-A8F4FB66B47F}"/>
                </a:ext>
              </a:extLst>
            </p:cNvPr>
            <p:cNvSpPr/>
            <p:nvPr/>
          </p:nvSpPr>
          <p:spPr>
            <a:xfrm>
              <a:off x="6706657" y="1031360"/>
              <a:ext cx="90900" cy="669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2276"/>
                <a:gd name="f8" fmla="val 1567"/>
                <a:gd name="f9" fmla="val 2766"/>
                <a:gd name="f10" fmla="val 3310"/>
                <a:gd name="f11" fmla="val 2697"/>
                <a:gd name="f12" fmla="val 609"/>
                <a:gd name="f13" fmla="val 2039"/>
                <a:gd name="f14" fmla="val 1"/>
                <a:gd name="f15" fmla="val 2021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3" y="f12"/>
                    <a:pt x="f13" y="f14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Google Shape;829;p41">
              <a:extLst>
                <a:ext uri="{FF2B5EF4-FFF2-40B4-BE49-F238E27FC236}">
                  <a16:creationId xmlns:a16="http://schemas.microsoft.com/office/drawing/2014/main" id="{6A192288-0872-4939-8A07-5AB8BF94FD89}"/>
                </a:ext>
              </a:extLst>
            </p:cNvPr>
            <p:cNvSpPr/>
            <p:nvPr/>
          </p:nvSpPr>
          <p:spPr>
            <a:xfrm>
              <a:off x="6724744" y="1111288"/>
              <a:ext cx="90918" cy="669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6"/>
                <a:gd name="f4" fmla="val 2768"/>
                <a:gd name="f5" fmla="val 1988"/>
                <a:gd name="f6" fmla="val 1"/>
                <a:gd name="f7" fmla="val 62"/>
                <a:gd name="f8" fmla="val 2277"/>
                <a:gd name="f9" fmla="val 1568"/>
                <a:gd name="f10" fmla="val 3312"/>
                <a:gd name="f11" fmla="val 2699"/>
                <a:gd name="f12" fmla="val 3755"/>
                <a:gd name="f13" fmla="val 610"/>
                <a:gd name="f14" fmla="val 2040"/>
                <a:gd name="f15" fmla="val 2022"/>
                <a:gd name="f16" fmla="val 2005"/>
                <a:gd name="f17" fmla="*/ f0 1 3756"/>
                <a:gd name="f18" fmla="*/ f1 1 276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6"/>
                <a:gd name="f25" fmla="*/ f22 1 276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6" h="2768">
                  <a:moveTo>
                    <a:pt x="f5" y="f6"/>
                  </a:moveTo>
                  <a:cubicBezTo>
                    <a:pt x="f7" y="f6"/>
                    <a:pt x="f6" y="f8"/>
                    <a:pt x="f9" y="f4"/>
                  </a:cubicBezTo>
                  <a:cubicBezTo>
                    <a:pt x="f10" y="f11"/>
                    <a:pt x="f12" y="f13"/>
                    <a:pt x="f14" y="f6"/>
                  </a:cubicBezTo>
                  <a:cubicBezTo>
                    <a:pt x="f15" y="f6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Google Shape;830;p41">
              <a:extLst>
                <a:ext uri="{FF2B5EF4-FFF2-40B4-BE49-F238E27FC236}">
                  <a16:creationId xmlns:a16="http://schemas.microsoft.com/office/drawing/2014/main" id="{C83FEB5F-C55B-4EE5-B3BC-035C972B3FA9}"/>
                </a:ext>
              </a:extLst>
            </p:cNvPr>
            <p:cNvSpPr/>
            <p:nvPr/>
          </p:nvSpPr>
          <p:spPr>
            <a:xfrm>
              <a:off x="5973391" y="1206367"/>
              <a:ext cx="90900" cy="669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Google Shape;831;p41">
              <a:extLst>
                <a:ext uri="{FF2B5EF4-FFF2-40B4-BE49-F238E27FC236}">
                  <a16:creationId xmlns:a16="http://schemas.microsoft.com/office/drawing/2014/main" id="{1A573B37-A634-4A32-8C0D-449B1A5F5F07}"/>
                </a:ext>
              </a:extLst>
            </p:cNvPr>
            <p:cNvSpPr/>
            <p:nvPr/>
          </p:nvSpPr>
          <p:spPr>
            <a:xfrm>
              <a:off x="6653640" y="1105207"/>
              <a:ext cx="65891" cy="485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7"/>
                <a:gd name="f5" fmla="val 1440"/>
                <a:gd name="f6" fmla="val 1"/>
                <a:gd name="f7" fmla="val 44"/>
                <a:gd name="f8" fmla="val 1651"/>
                <a:gd name="f9" fmla="val 1136"/>
                <a:gd name="f10" fmla="val 2400"/>
                <a:gd name="f11" fmla="val 1956"/>
                <a:gd name="f12" fmla="val 2721"/>
                <a:gd name="f13" fmla="val 442"/>
                <a:gd name="f14" fmla="val 1478"/>
                <a:gd name="f15" fmla="val 1465"/>
                <a:gd name="f16" fmla="val 1453"/>
                <a:gd name="f17" fmla="*/ f0 1 2722"/>
                <a:gd name="f18" fmla="*/ f1 1 20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2"/>
                <a:gd name="f25" fmla="*/ f22 1 20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2" h="2007">
                  <a:moveTo>
                    <a:pt x="f5" y="f6"/>
                  </a:moveTo>
                  <a:cubicBezTo>
                    <a:pt x="f7" y="f6"/>
                    <a:pt x="f2" y="f8"/>
                    <a:pt x="f9" y="f4"/>
                  </a:cubicBezTo>
                  <a:cubicBezTo>
                    <a:pt x="f10" y="f11"/>
                    <a:pt x="f12" y="f13"/>
                    <a:pt x="f14" y="f6"/>
                  </a:cubicBezTo>
                  <a:cubicBezTo>
                    <a:pt x="f15" y="f6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Google Shape;832;p41">
              <a:extLst>
                <a:ext uri="{FF2B5EF4-FFF2-40B4-BE49-F238E27FC236}">
                  <a16:creationId xmlns:a16="http://schemas.microsoft.com/office/drawing/2014/main" id="{0ABFC18B-03E6-4E8E-8E62-9579FBAD7601}"/>
                </a:ext>
              </a:extLst>
            </p:cNvPr>
            <p:cNvSpPr/>
            <p:nvPr/>
          </p:nvSpPr>
          <p:spPr>
            <a:xfrm>
              <a:off x="6516334" y="1005657"/>
              <a:ext cx="65891" cy="485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7"/>
                <a:gd name="f5" fmla="val 1441"/>
                <a:gd name="f6" fmla="val 1"/>
                <a:gd name="f7" fmla="val 44"/>
                <a:gd name="f8" fmla="val 1650"/>
                <a:gd name="f9" fmla="val 1137"/>
                <a:gd name="f10" fmla="val 2401"/>
                <a:gd name="f11" fmla="val 1956"/>
                <a:gd name="f12" fmla="val 442"/>
                <a:gd name="f13" fmla="val 1478"/>
                <a:gd name="f14" fmla="val 1466"/>
                <a:gd name="f15" fmla="val 1453"/>
                <a:gd name="f16" fmla="*/ f0 1 2722"/>
                <a:gd name="f17" fmla="*/ f1 1 200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722"/>
                <a:gd name="f24" fmla="*/ f21 1 200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22" h="2007">
                  <a:moveTo>
                    <a:pt x="f5" y="f6"/>
                  </a:moveTo>
                  <a:cubicBezTo>
                    <a:pt x="f7" y="f6"/>
                    <a:pt x="f2" y="f8"/>
                    <a:pt x="f9" y="f4"/>
                  </a:cubicBezTo>
                  <a:cubicBezTo>
                    <a:pt x="f10" y="f11"/>
                    <a:pt x="f3" y="f12"/>
                    <a:pt x="f13" y="f6"/>
                  </a:cubicBezTo>
                  <a:cubicBezTo>
                    <a:pt x="f14" y="f6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Google Shape;833;p41">
              <a:extLst>
                <a:ext uri="{FF2B5EF4-FFF2-40B4-BE49-F238E27FC236}">
                  <a16:creationId xmlns:a16="http://schemas.microsoft.com/office/drawing/2014/main" id="{F8DE5FB0-526A-4C1D-804D-1CA4B8FAB102}"/>
                </a:ext>
              </a:extLst>
            </p:cNvPr>
            <p:cNvSpPr/>
            <p:nvPr/>
          </p:nvSpPr>
          <p:spPr>
            <a:xfrm>
              <a:off x="6154798" y="1165018"/>
              <a:ext cx="65891" cy="485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7"/>
                <a:gd name="f5" fmla="val 1441"/>
                <a:gd name="f6" fmla="val 44"/>
                <a:gd name="f7" fmla="val 1650"/>
                <a:gd name="f8" fmla="val 1135"/>
                <a:gd name="f9" fmla="val 2006"/>
                <a:gd name="f10" fmla="val 2399"/>
                <a:gd name="f11" fmla="val 1956"/>
                <a:gd name="f12" fmla="val 442"/>
                <a:gd name="f13" fmla="val 1478"/>
                <a:gd name="f14" fmla="val 1"/>
                <a:gd name="f15" fmla="val 1466"/>
                <a:gd name="f16" fmla="val 1453"/>
                <a:gd name="f17" fmla="*/ f0 1 2722"/>
                <a:gd name="f18" fmla="*/ f1 1 20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2"/>
                <a:gd name="f25" fmla="*/ f22 1 20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2" h="2007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3" y="f12"/>
                    <a:pt x="f13" y="f14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Google Shape;834;p41">
              <a:extLst>
                <a:ext uri="{FF2B5EF4-FFF2-40B4-BE49-F238E27FC236}">
                  <a16:creationId xmlns:a16="http://schemas.microsoft.com/office/drawing/2014/main" id="{E480922A-BF81-4791-853C-938B68E83E1D}"/>
                </a:ext>
              </a:extLst>
            </p:cNvPr>
            <p:cNvSpPr/>
            <p:nvPr/>
          </p:nvSpPr>
          <p:spPr>
            <a:xfrm>
              <a:off x="6676299" y="1234979"/>
              <a:ext cx="65891" cy="4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6"/>
                <a:gd name="f5" fmla="val 1439"/>
                <a:gd name="f6" fmla="val 1"/>
                <a:gd name="f7" fmla="val 43"/>
                <a:gd name="f8" fmla="val 1651"/>
                <a:gd name="f9" fmla="val 1135"/>
                <a:gd name="f10" fmla="val 2399"/>
                <a:gd name="f11" fmla="val 1956"/>
                <a:gd name="f12" fmla="val 2721"/>
                <a:gd name="f13" fmla="val 442"/>
                <a:gd name="f14" fmla="val 1478"/>
                <a:gd name="f15" fmla="val 1465"/>
                <a:gd name="f16" fmla="val 1452"/>
                <a:gd name="f17" fmla="*/ f0 1 2722"/>
                <a:gd name="f18" fmla="*/ f1 1 2006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2"/>
                <a:gd name="f25" fmla="*/ f22 1 2006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2" h="2006">
                  <a:moveTo>
                    <a:pt x="f5" y="f6"/>
                  </a:moveTo>
                  <a:cubicBezTo>
                    <a:pt x="f7" y="f6"/>
                    <a:pt x="f2" y="f8"/>
                    <a:pt x="f9" y="f4"/>
                  </a:cubicBezTo>
                  <a:cubicBezTo>
                    <a:pt x="f10" y="f11"/>
                    <a:pt x="f12" y="f13"/>
                    <a:pt x="f14" y="f6"/>
                  </a:cubicBezTo>
                  <a:cubicBezTo>
                    <a:pt x="f15" y="f6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Google Shape;835;p41">
              <a:extLst>
                <a:ext uri="{FF2B5EF4-FFF2-40B4-BE49-F238E27FC236}">
                  <a16:creationId xmlns:a16="http://schemas.microsoft.com/office/drawing/2014/main" id="{FA14E955-9523-4CE0-BD63-983E56F17D16}"/>
                </a:ext>
              </a:extLst>
            </p:cNvPr>
            <p:cNvSpPr/>
            <p:nvPr/>
          </p:nvSpPr>
          <p:spPr>
            <a:xfrm>
              <a:off x="6588764" y="1194233"/>
              <a:ext cx="65891" cy="4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6"/>
                <a:gd name="f5" fmla="val 1440"/>
                <a:gd name="f6" fmla="val 44"/>
                <a:gd name="f7" fmla="val 1650"/>
                <a:gd name="f8" fmla="val 1136"/>
                <a:gd name="f9" fmla="val 2005"/>
                <a:gd name="f10" fmla="val 2400"/>
                <a:gd name="f11" fmla="val 1956"/>
                <a:gd name="f12" fmla="val 442"/>
                <a:gd name="f13" fmla="val 1478"/>
                <a:gd name="f14" fmla="val 1"/>
                <a:gd name="f15" fmla="val 1465"/>
                <a:gd name="f16" fmla="val 1453"/>
                <a:gd name="f17" fmla="*/ f0 1 2722"/>
                <a:gd name="f18" fmla="*/ f1 1 2006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2"/>
                <a:gd name="f25" fmla="*/ f22 1 2006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2" h="2006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3" y="f12"/>
                    <a:pt x="f13" y="f14"/>
                  </a:cubicBezTo>
                  <a:cubicBezTo>
                    <a:pt x="f15" y="f14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Google Shape;836;p41">
              <a:extLst>
                <a:ext uri="{FF2B5EF4-FFF2-40B4-BE49-F238E27FC236}">
                  <a16:creationId xmlns:a16="http://schemas.microsoft.com/office/drawing/2014/main" id="{4FF74CAB-8B89-49C4-ABF1-24280239AB75}"/>
                </a:ext>
              </a:extLst>
            </p:cNvPr>
            <p:cNvSpPr/>
            <p:nvPr/>
          </p:nvSpPr>
          <p:spPr>
            <a:xfrm>
              <a:off x="6064236" y="1119737"/>
              <a:ext cx="65919" cy="485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3"/>
                <a:gd name="f4" fmla="val 2007"/>
                <a:gd name="f5" fmla="val 1441"/>
                <a:gd name="f6" fmla="val 1"/>
                <a:gd name="f7" fmla="val 46"/>
                <a:gd name="f8" fmla="val 1651"/>
                <a:gd name="f9" fmla="val 1137"/>
                <a:gd name="f10" fmla="val 2401"/>
                <a:gd name="f11" fmla="val 1956"/>
                <a:gd name="f12" fmla="val 2722"/>
                <a:gd name="f13" fmla="val 442"/>
                <a:gd name="f14" fmla="val 1479"/>
                <a:gd name="f15" fmla="val 1466"/>
                <a:gd name="f16" fmla="val 1454"/>
                <a:gd name="f17" fmla="*/ f0 1 2723"/>
                <a:gd name="f18" fmla="*/ f1 1 20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3"/>
                <a:gd name="f25" fmla="*/ f22 1 20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3" h="2007">
                  <a:moveTo>
                    <a:pt x="f5" y="f6"/>
                  </a:moveTo>
                  <a:cubicBezTo>
                    <a:pt x="f7" y="f6"/>
                    <a:pt x="f6" y="f8"/>
                    <a:pt x="f9" y="f4"/>
                  </a:cubicBezTo>
                  <a:cubicBezTo>
                    <a:pt x="f10" y="f11"/>
                    <a:pt x="f12" y="f13"/>
                    <a:pt x="f14" y="f6"/>
                  </a:cubicBezTo>
                  <a:cubicBezTo>
                    <a:pt x="f15" y="f6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37" name="Google Shape;837;p41">
            <a:extLst>
              <a:ext uri="{FF2B5EF4-FFF2-40B4-BE49-F238E27FC236}">
                <a16:creationId xmlns:a16="http://schemas.microsoft.com/office/drawing/2014/main" id="{99C74E5C-7C50-4DED-A560-38D71EAA9C82}"/>
              </a:ext>
            </a:extLst>
          </p:cNvPr>
          <p:cNvSpPr/>
          <p:nvPr/>
        </p:nvSpPr>
        <p:spPr>
          <a:xfrm rot="388259">
            <a:off x="5900532" y="4346253"/>
            <a:ext cx="435428" cy="402482"/>
          </a:xfrm>
          <a:custGeom>
            <a:avLst/>
            <a:gdLst>
              <a:gd name="f0" fmla="val w"/>
              <a:gd name="f1" fmla="val h"/>
              <a:gd name="f2" fmla="val 0"/>
              <a:gd name="f3" fmla="val 36759"/>
              <a:gd name="f4" fmla="val 33978"/>
              <a:gd name="f5" fmla="val 18380"/>
              <a:gd name="f6" fmla="val 17607"/>
              <a:gd name="f7" fmla="val 16835"/>
              <a:gd name="f8" fmla="val 403"/>
              <a:gd name="f9" fmla="val 16438"/>
              <a:gd name="f10" fmla="val 1207"/>
              <a:gd name="f11" fmla="val 12631"/>
              <a:gd name="f12" fmla="val 8924"/>
              <a:gd name="f13" fmla="val 12315"/>
              <a:gd name="f14" fmla="val 9563"/>
              <a:gd name="f15" fmla="val 11705"/>
              <a:gd name="f16" fmla="val 10006"/>
              <a:gd name="f17" fmla="val 11000"/>
              <a:gd name="f18" fmla="val 10108"/>
              <a:gd name="f19" fmla="val 2484"/>
              <a:gd name="f20" fmla="val 11345"/>
              <a:gd name="f21" fmla="val 709"/>
              <a:gd name="f22" fmla="val 11604"/>
              <a:gd name="f23" fmla="val 13786"/>
              <a:gd name="f24" fmla="val 1285"/>
              <a:gd name="f25" fmla="val 15038"/>
              <a:gd name="f26" fmla="val 7446"/>
              <a:gd name="f27" fmla="val 21045"/>
              <a:gd name="f28" fmla="val 7956"/>
              <a:gd name="f29" fmla="val 21541"/>
              <a:gd name="f30" fmla="val 8190"/>
              <a:gd name="f31" fmla="val 22258"/>
              <a:gd name="f32" fmla="val 8069"/>
              <a:gd name="f33" fmla="val 22960"/>
              <a:gd name="f34" fmla="val 6615"/>
              <a:gd name="f35" fmla="val 31442"/>
              <a:gd name="f36" fmla="val 6375"/>
              <a:gd name="f37" fmla="val 32841"/>
              <a:gd name="f38" fmla="val 7486"/>
              <a:gd name="f39" fmla="val 33977"/>
              <a:gd name="f40" fmla="val 8747"/>
              <a:gd name="f41" fmla="val 9080"/>
              <a:gd name="f42" fmla="val 9424"/>
              <a:gd name="f43" fmla="val 33898"/>
              <a:gd name="f44" fmla="val 9755"/>
              <a:gd name="f45" fmla="val 33723"/>
              <a:gd name="f46" fmla="val 17373"/>
              <a:gd name="f47" fmla="val 29719"/>
              <a:gd name="f48" fmla="val 17688"/>
              <a:gd name="f49" fmla="val 29554"/>
              <a:gd name="f50" fmla="val 18034"/>
              <a:gd name="f51" fmla="val 29471"/>
              <a:gd name="f52" fmla="val 18726"/>
              <a:gd name="f53" fmla="val 19072"/>
              <a:gd name="f54" fmla="val 19387"/>
              <a:gd name="f55" fmla="val 27004"/>
              <a:gd name="f56" fmla="val 27336"/>
              <a:gd name="f57" fmla="val 27679"/>
              <a:gd name="f58" fmla="val 28012"/>
              <a:gd name="f59" fmla="val 29273"/>
              <a:gd name="f60" fmla="val 30385"/>
              <a:gd name="f61" fmla="val 30144"/>
              <a:gd name="f62" fmla="val 28690"/>
              <a:gd name="f63" fmla="val 28569"/>
              <a:gd name="f64" fmla="val 28803"/>
              <a:gd name="f65" fmla="val 29313"/>
              <a:gd name="f66" fmla="val 35474"/>
              <a:gd name="f67" fmla="val 36050"/>
              <a:gd name="f68" fmla="val 34275"/>
              <a:gd name="f69" fmla="val 25759"/>
              <a:gd name="f70" fmla="val 25054"/>
              <a:gd name="f71" fmla="val 24445"/>
              <a:gd name="f72" fmla="val 24130"/>
              <a:gd name="f73" fmla="val 20321"/>
              <a:gd name="f74" fmla="val 19924"/>
              <a:gd name="f75" fmla="val 19152"/>
              <a:gd name="f76" fmla="*/ f0 1 36759"/>
              <a:gd name="f77" fmla="*/ f1 1 33978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36759"/>
              <a:gd name="f84" fmla="*/ f81 1 33978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36759" h="33978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lnTo>
                  <a:pt x="f46" y="f47"/>
                </a:lnTo>
                <a:cubicBezTo>
                  <a:pt x="f48" y="f49"/>
                  <a:pt x="f50" y="f51"/>
                  <a:pt x="f5" y="f51"/>
                </a:cubicBezTo>
                <a:cubicBezTo>
                  <a:pt x="f52" y="f51"/>
                  <a:pt x="f53" y="f49"/>
                  <a:pt x="f54" y="f47"/>
                </a:cubicBezTo>
                <a:lnTo>
                  <a:pt x="f55" y="f45"/>
                </a:lnTo>
                <a:cubicBezTo>
                  <a:pt x="f56" y="f43"/>
                  <a:pt x="f57" y="f39"/>
                  <a:pt x="f58" y="f39"/>
                </a:cubicBezTo>
                <a:cubicBezTo>
                  <a:pt x="f59" y="f39"/>
                  <a:pt x="f60" y="f37"/>
                  <a:pt x="f61" y="f35"/>
                </a:cubicBezTo>
                <a:lnTo>
                  <a:pt x="f62" y="f33"/>
                </a:lnTo>
                <a:cubicBezTo>
                  <a:pt x="f63" y="f31"/>
                  <a:pt x="f64" y="f29"/>
                  <a:pt x="f65" y="f27"/>
                </a:cubicBezTo>
                <a:lnTo>
                  <a:pt x="f66" y="f25"/>
                </a:lnTo>
                <a:cubicBezTo>
                  <a:pt x="f3" y="f23"/>
                  <a:pt x="f67" y="f22"/>
                  <a:pt x="f68" y="f20"/>
                </a:cubicBezTo>
                <a:lnTo>
                  <a:pt x="f69" y="f18"/>
                </a:lnTo>
                <a:cubicBezTo>
                  <a:pt x="f70" y="f16"/>
                  <a:pt x="f71" y="f14"/>
                  <a:pt x="f72" y="f12"/>
                </a:cubicBezTo>
                <a:lnTo>
                  <a:pt x="f73" y="f10"/>
                </a:lnTo>
                <a:cubicBezTo>
                  <a:pt x="f74" y="f8"/>
                  <a:pt x="f75" y="f2"/>
                  <a:pt x="f5" y="f2"/>
                </a:cubicBezTo>
                <a:close/>
              </a:path>
            </a:pathLst>
          </a:custGeom>
          <a:solidFill>
            <a:srgbClr val="FFABC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8" name="Google Shape;838;p41">
            <a:extLst>
              <a:ext uri="{FF2B5EF4-FFF2-40B4-BE49-F238E27FC236}">
                <a16:creationId xmlns:a16="http://schemas.microsoft.com/office/drawing/2014/main" id="{3A329BC6-3947-4C97-863A-4294633966DF}"/>
              </a:ext>
            </a:extLst>
          </p:cNvPr>
          <p:cNvSpPr/>
          <p:nvPr/>
        </p:nvSpPr>
        <p:spPr>
          <a:xfrm rot="693256">
            <a:off x="3156224" y="997280"/>
            <a:ext cx="435409" cy="402473"/>
          </a:xfrm>
          <a:custGeom>
            <a:avLst/>
            <a:gdLst>
              <a:gd name="f0" fmla="val w"/>
              <a:gd name="f1" fmla="val h"/>
              <a:gd name="f2" fmla="val 0"/>
              <a:gd name="f3" fmla="val 36759"/>
              <a:gd name="f4" fmla="val 33978"/>
              <a:gd name="f5" fmla="val 18380"/>
              <a:gd name="f6" fmla="val 17607"/>
              <a:gd name="f7" fmla="val 16835"/>
              <a:gd name="f8" fmla="val 403"/>
              <a:gd name="f9" fmla="val 16438"/>
              <a:gd name="f10" fmla="val 1207"/>
              <a:gd name="f11" fmla="val 12631"/>
              <a:gd name="f12" fmla="val 8924"/>
              <a:gd name="f13" fmla="val 12315"/>
              <a:gd name="f14" fmla="val 9563"/>
              <a:gd name="f15" fmla="val 11705"/>
              <a:gd name="f16" fmla="val 10006"/>
              <a:gd name="f17" fmla="val 11000"/>
              <a:gd name="f18" fmla="val 10108"/>
              <a:gd name="f19" fmla="val 2484"/>
              <a:gd name="f20" fmla="val 11345"/>
              <a:gd name="f21" fmla="val 709"/>
              <a:gd name="f22" fmla="val 11604"/>
              <a:gd name="f23" fmla="val 13786"/>
              <a:gd name="f24" fmla="val 1285"/>
              <a:gd name="f25" fmla="val 15038"/>
              <a:gd name="f26" fmla="val 7446"/>
              <a:gd name="f27" fmla="val 21045"/>
              <a:gd name="f28" fmla="val 7956"/>
              <a:gd name="f29" fmla="val 21541"/>
              <a:gd name="f30" fmla="val 8190"/>
              <a:gd name="f31" fmla="val 22258"/>
              <a:gd name="f32" fmla="val 8069"/>
              <a:gd name="f33" fmla="val 22960"/>
              <a:gd name="f34" fmla="val 6615"/>
              <a:gd name="f35" fmla="val 31442"/>
              <a:gd name="f36" fmla="val 6375"/>
              <a:gd name="f37" fmla="val 32841"/>
              <a:gd name="f38" fmla="val 7486"/>
              <a:gd name="f39" fmla="val 33977"/>
              <a:gd name="f40" fmla="val 8747"/>
              <a:gd name="f41" fmla="val 9080"/>
              <a:gd name="f42" fmla="val 9424"/>
              <a:gd name="f43" fmla="val 33898"/>
              <a:gd name="f44" fmla="val 9755"/>
              <a:gd name="f45" fmla="val 33723"/>
              <a:gd name="f46" fmla="val 17373"/>
              <a:gd name="f47" fmla="val 29719"/>
              <a:gd name="f48" fmla="val 17688"/>
              <a:gd name="f49" fmla="val 29554"/>
              <a:gd name="f50" fmla="val 18034"/>
              <a:gd name="f51" fmla="val 29471"/>
              <a:gd name="f52" fmla="val 18726"/>
              <a:gd name="f53" fmla="val 19072"/>
              <a:gd name="f54" fmla="val 19387"/>
              <a:gd name="f55" fmla="val 27004"/>
              <a:gd name="f56" fmla="val 27336"/>
              <a:gd name="f57" fmla="val 27679"/>
              <a:gd name="f58" fmla="val 28012"/>
              <a:gd name="f59" fmla="val 29273"/>
              <a:gd name="f60" fmla="val 30385"/>
              <a:gd name="f61" fmla="val 30144"/>
              <a:gd name="f62" fmla="val 28690"/>
              <a:gd name="f63" fmla="val 28569"/>
              <a:gd name="f64" fmla="val 28803"/>
              <a:gd name="f65" fmla="val 29313"/>
              <a:gd name="f66" fmla="val 35474"/>
              <a:gd name="f67" fmla="val 36050"/>
              <a:gd name="f68" fmla="val 34275"/>
              <a:gd name="f69" fmla="val 25759"/>
              <a:gd name="f70" fmla="val 25054"/>
              <a:gd name="f71" fmla="val 24445"/>
              <a:gd name="f72" fmla="val 24130"/>
              <a:gd name="f73" fmla="val 20321"/>
              <a:gd name="f74" fmla="val 19924"/>
              <a:gd name="f75" fmla="val 19152"/>
              <a:gd name="f76" fmla="*/ f0 1 36759"/>
              <a:gd name="f77" fmla="*/ f1 1 33978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36759"/>
              <a:gd name="f84" fmla="*/ f81 1 33978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36759" h="33978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lnTo>
                  <a:pt x="f46" y="f47"/>
                </a:lnTo>
                <a:cubicBezTo>
                  <a:pt x="f48" y="f49"/>
                  <a:pt x="f50" y="f51"/>
                  <a:pt x="f5" y="f51"/>
                </a:cubicBezTo>
                <a:cubicBezTo>
                  <a:pt x="f52" y="f51"/>
                  <a:pt x="f53" y="f49"/>
                  <a:pt x="f54" y="f47"/>
                </a:cubicBezTo>
                <a:lnTo>
                  <a:pt x="f55" y="f45"/>
                </a:lnTo>
                <a:cubicBezTo>
                  <a:pt x="f56" y="f43"/>
                  <a:pt x="f57" y="f39"/>
                  <a:pt x="f58" y="f39"/>
                </a:cubicBezTo>
                <a:cubicBezTo>
                  <a:pt x="f59" y="f39"/>
                  <a:pt x="f60" y="f37"/>
                  <a:pt x="f61" y="f35"/>
                </a:cubicBezTo>
                <a:lnTo>
                  <a:pt x="f62" y="f33"/>
                </a:lnTo>
                <a:cubicBezTo>
                  <a:pt x="f63" y="f31"/>
                  <a:pt x="f64" y="f29"/>
                  <a:pt x="f65" y="f27"/>
                </a:cubicBezTo>
                <a:lnTo>
                  <a:pt x="f66" y="f25"/>
                </a:lnTo>
                <a:cubicBezTo>
                  <a:pt x="f3" y="f23"/>
                  <a:pt x="f67" y="f22"/>
                  <a:pt x="f68" y="f20"/>
                </a:cubicBezTo>
                <a:lnTo>
                  <a:pt x="f69" y="f18"/>
                </a:lnTo>
                <a:cubicBezTo>
                  <a:pt x="f70" y="f16"/>
                  <a:pt x="f71" y="f14"/>
                  <a:pt x="f72" y="f12"/>
                </a:cubicBezTo>
                <a:lnTo>
                  <a:pt x="f73" y="f10"/>
                </a:lnTo>
                <a:cubicBezTo>
                  <a:pt x="f74" y="f8"/>
                  <a:pt x="f75" y="f2"/>
                  <a:pt x="f5" y="f2"/>
                </a:cubicBezTo>
                <a:close/>
              </a:path>
            </a:pathLst>
          </a:custGeom>
          <a:solidFill>
            <a:srgbClr val="FFE98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DCF4971B-CE43-789D-3607-8A72A6C0E7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33675" y="1339850"/>
            <a:ext cx="3543300" cy="3621088"/>
            <a:chOff x="1722" y="844"/>
            <a:chExt cx="2232" cy="2281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0DA65368-08BF-4915-2189-944AC79DA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123"/>
              <a:ext cx="1112" cy="1002"/>
            </a:xfrm>
            <a:custGeom>
              <a:avLst/>
              <a:gdLst>
                <a:gd name="T0" fmla="*/ 199 w 273"/>
                <a:gd name="T1" fmla="*/ 52 h 246"/>
                <a:gd name="T2" fmla="*/ 214 w 273"/>
                <a:gd name="T3" fmla="*/ 81 h 246"/>
                <a:gd name="T4" fmla="*/ 241 w 273"/>
                <a:gd name="T5" fmla="*/ 145 h 246"/>
                <a:gd name="T6" fmla="*/ 260 w 273"/>
                <a:gd name="T7" fmla="*/ 193 h 246"/>
                <a:gd name="T8" fmla="*/ 271 w 273"/>
                <a:gd name="T9" fmla="*/ 237 h 246"/>
                <a:gd name="T10" fmla="*/ 272 w 273"/>
                <a:gd name="T11" fmla="*/ 239 h 246"/>
                <a:gd name="T12" fmla="*/ 272 w 273"/>
                <a:gd name="T13" fmla="*/ 245 h 246"/>
                <a:gd name="T14" fmla="*/ 265 w 273"/>
                <a:gd name="T15" fmla="*/ 245 h 246"/>
                <a:gd name="T16" fmla="*/ 51 w 273"/>
                <a:gd name="T17" fmla="*/ 245 h 246"/>
                <a:gd name="T18" fmla="*/ 48 w 273"/>
                <a:gd name="T19" fmla="*/ 241 h 246"/>
                <a:gd name="T20" fmla="*/ 32 w 273"/>
                <a:gd name="T21" fmla="*/ 179 h 246"/>
                <a:gd name="T22" fmla="*/ 20 w 273"/>
                <a:gd name="T23" fmla="*/ 157 h 246"/>
                <a:gd name="T24" fmla="*/ 4 w 273"/>
                <a:gd name="T25" fmla="*/ 124 h 246"/>
                <a:gd name="T26" fmla="*/ 3 w 273"/>
                <a:gd name="T27" fmla="*/ 105 h 246"/>
                <a:gd name="T28" fmla="*/ 3 w 273"/>
                <a:gd name="T29" fmla="*/ 100 h 246"/>
                <a:gd name="T30" fmla="*/ 5 w 273"/>
                <a:gd name="T31" fmla="*/ 100 h 246"/>
                <a:gd name="T32" fmla="*/ 7 w 273"/>
                <a:gd name="T33" fmla="*/ 100 h 246"/>
                <a:gd name="T34" fmla="*/ 10 w 273"/>
                <a:gd name="T35" fmla="*/ 99 h 246"/>
                <a:gd name="T36" fmla="*/ 35 w 273"/>
                <a:gd name="T37" fmla="*/ 90 h 246"/>
                <a:gd name="T38" fmla="*/ 42 w 273"/>
                <a:gd name="T39" fmla="*/ 88 h 246"/>
                <a:gd name="T40" fmla="*/ 42 w 273"/>
                <a:gd name="T41" fmla="*/ 89 h 246"/>
                <a:gd name="T42" fmla="*/ 52 w 273"/>
                <a:gd name="T43" fmla="*/ 94 h 246"/>
                <a:gd name="T44" fmla="*/ 62 w 273"/>
                <a:gd name="T45" fmla="*/ 99 h 246"/>
                <a:gd name="T46" fmla="*/ 67 w 273"/>
                <a:gd name="T47" fmla="*/ 105 h 246"/>
                <a:gd name="T48" fmla="*/ 90 w 273"/>
                <a:gd name="T49" fmla="*/ 126 h 246"/>
                <a:gd name="T50" fmla="*/ 106 w 273"/>
                <a:gd name="T51" fmla="*/ 135 h 246"/>
                <a:gd name="T52" fmla="*/ 117 w 273"/>
                <a:gd name="T53" fmla="*/ 138 h 246"/>
                <a:gd name="T54" fmla="*/ 126 w 273"/>
                <a:gd name="T55" fmla="*/ 134 h 246"/>
                <a:gd name="T56" fmla="*/ 132 w 273"/>
                <a:gd name="T57" fmla="*/ 117 h 246"/>
                <a:gd name="T58" fmla="*/ 132 w 273"/>
                <a:gd name="T59" fmla="*/ 94 h 246"/>
                <a:gd name="T60" fmla="*/ 139 w 273"/>
                <a:gd name="T61" fmla="*/ 51 h 246"/>
                <a:gd name="T62" fmla="*/ 142 w 273"/>
                <a:gd name="T63" fmla="*/ 44 h 246"/>
                <a:gd name="T64" fmla="*/ 130 w 273"/>
                <a:gd name="T65" fmla="*/ 64 h 246"/>
                <a:gd name="T66" fmla="*/ 124 w 273"/>
                <a:gd name="T67" fmla="*/ 100 h 246"/>
                <a:gd name="T68" fmla="*/ 122 w 273"/>
                <a:gd name="T69" fmla="*/ 123 h 246"/>
                <a:gd name="T70" fmla="*/ 114 w 273"/>
                <a:gd name="T71" fmla="*/ 127 h 246"/>
                <a:gd name="T72" fmla="*/ 81 w 273"/>
                <a:gd name="T73" fmla="*/ 112 h 246"/>
                <a:gd name="T74" fmla="*/ 69 w 273"/>
                <a:gd name="T75" fmla="*/ 95 h 246"/>
                <a:gd name="T76" fmla="*/ 48 w 273"/>
                <a:gd name="T77" fmla="*/ 85 h 246"/>
                <a:gd name="T78" fmla="*/ 44 w 273"/>
                <a:gd name="T79" fmla="*/ 87 h 246"/>
                <a:gd name="T80" fmla="*/ 42 w 273"/>
                <a:gd name="T81" fmla="*/ 87 h 246"/>
                <a:gd name="T82" fmla="*/ 42 w 273"/>
                <a:gd name="T83" fmla="*/ 76 h 246"/>
                <a:gd name="T84" fmla="*/ 45 w 273"/>
                <a:gd name="T85" fmla="*/ 53 h 246"/>
                <a:gd name="T86" fmla="*/ 49 w 273"/>
                <a:gd name="T87" fmla="*/ 50 h 246"/>
                <a:gd name="T88" fmla="*/ 78 w 273"/>
                <a:gd name="T89" fmla="*/ 45 h 246"/>
                <a:gd name="T90" fmla="*/ 93 w 273"/>
                <a:gd name="T91" fmla="*/ 40 h 246"/>
                <a:gd name="T92" fmla="*/ 117 w 273"/>
                <a:gd name="T93" fmla="*/ 26 h 246"/>
                <a:gd name="T94" fmla="*/ 138 w 273"/>
                <a:gd name="T95" fmla="*/ 3 h 246"/>
                <a:gd name="T96" fmla="*/ 142 w 273"/>
                <a:gd name="T97" fmla="*/ 0 h 246"/>
                <a:gd name="T98" fmla="*/ 153 w 273"/>
                <a:gd name="T99" fmla="*/ 5 h 246"/>
                <a:gd name="T100" fmla="*/ 172 w 273"/>
                <a:gd name="T101" fmla="*/ 19 h 246"/>
                <a:gd name="T102" fmla="*/ 192 w 273"/>
                <a:gd name="T103" fmla="*/ 41 h 246"/>
                <a:gd name="T104" fmla="*/ 198 w 273"/>
                <a:gd name="T105" fmla="*/ 49 h 246"/>
                <a:gd name="T106" fmla="*/ 199 w 273"/>
                <a:gd name="T107" fmla="*/ 5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3" h="246">
                  <a:moveTo>
                    <a:pt x="199" y="52"/>
                  </a:moveTo>
                  <a:cubicBezTo>
                    <a:pt x="204" y="61"/>
                    <a:pt x="209" y="71"/>
                    <a:pt x="214" y="81"/>
                  </a:cubicBezTo>
                  <a:cubicBezTo>
                    <a:pt x="224" y="102"/>
                    <a:pt x="233" y="123"/>
                    <a:pt x="241" y="145"/>
                  </a:cubicBezTo>
                  <a:cubicBezTo>
                    <a:pt x="248" y="161"/>
                    <a:pt x="254" y="177"/>
                    <a:pt x="260" y="193"/>
                  </a:cubicBezTo>
                  <a:cubicBezTo>
                    <a:pt x="265" y="207"/>
                    <a:pt x="268" y="222"/>
                    <a:pt x="271" y="237"/>
                  </a:cubicBezTo>
                  <a:cubicBezTo>
                    <a:pt x="271" y="238"/>
                    <a:pt x="271" y="238"/>
                    <a:pt x="272" y="239"/>
                  </a:cubicBezTo>
                  <a:cubicBezTo>
                    <a:pt x="272" y="241"/>
                    <a:pt x="273" y="244"/>
                    <a:pt x="272" y="245"/>
                  </a:cubicBezTo>
                  <a:cubicBezTo>
                    <a:pt x="270" y="246"/>
                    <a:pt x="267" y="245"/>
                    <a:pt x="265" y="245"/>
                  </a:cubicBezTo>
                  <a:cubicBezTo>
                    <a:pt x="194" y="245"/>
                    <a:pt x="122" y="245"/>
                    <a:pt x="51" y="245"/>
                  </a:cubicBezTo>
                  <a:cubicBezTo>
                    <a:pt x="49" y="244"/>
                    <a:pt x="49" y="242"/>
                    <a:pt x="48" y="241"/>
                  </a:cubicBezTo>
                  <a:cubicBezTo>
                    <a:pt x="42" y="220"/>
                    <a:pt x="37" y="199"/>
                    <a:pt x="32" y="179"/>
                  </a:cubicBezTo>
                  <a:cubicBezTo>
                    <a:pt x="31" y="170"/>
                    <a:pt x="25" y="164"/>
                    <a:pt x="20" y="157"/>
                  </a:cubicBezTo>
                  <a:cubicBezTo>
                    <a:pt x="13" y="147"/>
                    <a:pt x="7" y="136"/>
                    <a:pt x="4" y="124"/>
                  </a:cubicBezTo>
                  <a:cubicBezTo>
                    <a:pt x="2" y="118"/>
                    <a:pt x="0" y="111"/>
                    <a:pt x="3" y="105"/>
                  </a:cubicBezTo>
                  <a:cubicBezTo>
                    <a:pt x="4" y="103"/>
                    <a:pt x="3" y="102"/>
                    <a:pt x="3" y="100"/>
                  </a:cubicBezTo>
                  <a:cubicBezTo>
                    <a:pt x="3" y="99"/>
                    <a:pt x="4" y="100"/>
                    <a:pt x="5" y="100"/>
                  </a:cubicBezTo>
                  <a:cubicBezTo>
                    <a:pt x="5" y="100"/>
                    <a:pt x="6" y="101"/>
                    <a:pt x="7" y="100"/>
                  </a:cubicBezTo>
                  <a:cubicBezTo>
                    <a:pt x="8" y="100"/>
                    <a:pt x="9" y="99"/>
                    <a:pt x="10" y="99"/>
                  </a:cubicBezTo>
                  <a:cubicBezTo>
                    <a:pt x="19" y="97"/>
                    <a:pt x="27" y="93"/>
                    <a:pt x="35" y="90"/>
                  </a:cubicBezTo>
                  <a:cubicBezTo>
                    <a:pt x="37" y="89"/>
                    <a:pt x="39" y="88"/>
                    <a:pt x="42" y="8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4" y="93"/>
                    <a:pt x="48" y="94"/>
                    <a:pt x="52" y="94"/>
                  </a:cubicBezTo>
                  <a:cubicBezTo>
                    <a:pt x="56" y="94"/>
                    <a:pt x="59" y="96"/>
                    <a:pt x="62" y="99"/>
                  </a:cubicBezTo>
                  <a:cubicBezTo>
                    <a:pt x="64" y="101"/>
                    <a:pt x="66" y="103"/>
                    <a:pt x="67" y="105"/>
                  </a:cubicBezTo>
                  <a:cubicBezTo>
                    <a:pt x="73" y="114"/>
                    <a:pt x="81" y="121"/>
                    <a:pt x="90" y="126"/>
                  </a:cubicBezTo>
                  <a:cubicBezTo>
                    <a:pt x="95" y="129"/>
                    <a:pt x="101" y="132"/>
                    <a:pt x="106" y="135"/>
                  </a:cubicBezTo>
                  <a:cubicBezTo>
                    <a:pt x="110" y="136"/>
                    <a:pt x="113" y="137"/>
                    <a:pt x="117" y="138"/>
                  </a:cubicBezTo>
                  <a:cubicBezTo>
                    <a:pt x="121" y="138"/>
                    <a:pt x="124" y="137"/>
                    <a:pt x="126" y="134"/>
                  </a:cubicBezTo>
                  <a:cubicBezTo>
                    <a:pt x="130" y="129"/>
                    <a:pt x="131" y="123"/>
                    <a:pt x="132" y="117"/>
                  </a:cubicBezTo>
                  <a:cubicBezTo>
                    <a:pt x="133" y="109"/>
                    <a:pt x="132" y="102"/>
                    <a:pt x="132" y="94"/>
                  </a:cubicBezTo>
                  <a:cubicBezTo>
                    <a:pt x="130" y="79"/>
                    <a:pt x="133" y="65"/>
                    <a:pt x="139" y="51"/>
                  </a:cubicBezTo>
                  <a:cubicBezTo>
                    <a:pt x="140" y="48"/>
                    <a:pt x="141" y="46"/>
                    <a:pt x="142" y="44"/>
                  </a:cubicBezTo>
                  <a:cubicBezTo>
                    <a:pt x="137" y="50"/>
                    <a:pt x="133" y="57"/>
                    <a:pt x="130" y="64"/>
                  </a:cubicBezTo>
                  <a:cubicBezTo>
                    <a:pt x="126" y="76"/>
                    <a:pt x="124" y="88"/>
                    <a:pt x="124" y="100"/>
                  </a:cubicBezTo>
                  <a:cubicBezTo>
                    <a:pt x="124" y="108"/>
                    <a:pt x="123" y="115"/>
                    <a:pt x="122" y="123"/>
                  </a:cubicBezTo>
                  <a:cubicBezTo>
                    <a:pt x="121" y="128"/>
                    <a:pt x="120" y="129"/>
                    <a:pt x="114" y="127"/>
                  </a:cubicBezTo>
                  <a:cubicBezTo>
                    <a:pt x="102" y="124"/>
                    <a:pt x="91" y="119"/>
                    <a:pt x="81" y="112"/>
                  </a:cubicBezTo>
                  <a:cubicBezTo>
                    <a:pt x="75" y="107"/>
                    <a:pt x="72" y="101"/>
                    <a:pt x="69" y="95"/>
                  </a:cubicBezTo>
                  <a:cubicBezTo>
                    <a:pt x="64" y="86"/>
                    <a:pt x="59" y="84"/>
                    <a:pt x="48" y="85"/>
                  </a:cubicBezTo>
                  <a:cubicBezTo>
                    <a:pt x="47" y="86"/>
                    <a:pt x="45" y="86"/>
                    <a:pt x="44" y="87"/>
                  </a:cubicBezTo>
                  <a:cubicBezTo>
                    <a:pt x="44" y="88"/>
                    <a:pt x="43" y="88"/>
                    <a:pt x="42" y="87"/>
                  </a:cubicBezTo>
                  <a:cubicBezTo>
                    <a:pt x="40" y="84"/>
                    <a:pt x="41" y="80"/>
                    <a:pt x="42" y="76"/>
                  </a:cubicBezTo>
                  <a:cubicBezTo>
                    <a:pt x="43" y="68"/>
                    <a:pt x="45" y="61"/>
                    <a:pt x="45" y="53"/>
                  </a:cubicBezTo>
                  <a:cubicBezTo>
                    <a:pt x="44" y="50"/>
                    <a:pt x="45" y="50"/>
                    <a:pt x="49" y="50"/>
                  </a:cubicBezTo>
                  <a:cubicBezTo>
                    <a:pt x="59" y="50"/>
                    <a:pt x="69" y="48"/>
                    <a:pt x="78" y="45"/>
                  </a:cubicBezTo>
                  <a:cubicBezTo>
                    <a:pt x="83" y="44"/>
                    <a:pt x="88" y="42"/>
                    <a:pt x="93" y="40"/>
                  </a:cubicBezTo>
                  <a:cubicBezTo>
                    <a:pt x="102" y="37"/>
                    <a:pt x="110" y="32"/>
                    <a:pt x="117" y="26"/>
                  </a:cubicBezTo>
                  <a:cubicBezTo>
                    <a:pt x="125" y="19"/>
                    <a:pt x="132" y="11"/>
                    <a:pt x="138" y="3"/>
                  </a:cubicBezTo>
                  <a:cubicBezTo>
                    <a:pt x="139" y="1"/>
                    <a:pt x="140" y="0"/>
                    <a:pt x="142" y="0"/>
                  </a:cubicBezTo>
                  <a:cubicBezTo>
                    <a:pt x="146" y="1"/>
                    <a:pt x="149" y="3"/>
                    <a:pt x="153" y="5"/>
                  </a:cubicBezTo>
                  <a:cubicBezTo>
                    <a:pt x="160" y="9"/>
                    <a:pt x="166" y="14"/>
                    <a:pt x="172" y="19"/>
                  </a:cubicBezTo>
                  <a:cubicBezTo>
                    <a:pt x="180" y="25"/>
                    <a:pt x="187" y="33"/>
                    <a:pt x="192" y="41"/>
                  </a:cubicBezTo>
                  <a:cubicBezTo>
                    <a:pt x="194" y="43"/>
                    <a:pt x="196" y="46"/>
                    <a:pt x="198" y="49"/>
                  </a:cubicBezTo>
                  <a:cubicBezTo>
                    <a:pt x="198" y="50"/>
                    <a:pt x="199" y="50"/>
                    <a:pt x="199" y="52"/>
                  </a:cubicBezTo>
                  <a:close/>
                </a:path>
              </a:pathLst>
            </a:custGeom>
            <a:solidFill>
              <a:srgbClr val="DF5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47DA7097-1BA0-921E-46F1-F2201EA1F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844"/>
              <a:ext cx="342" cy="338"/>
            </a:xfrm>
            <a:custGeom>
              <a:avLst/>
              <a:gdLst>
                <a:gd name="T0" fmla="*/ 2 w 84"/>
                <a:gd name="T1" fmla="*/ 17 h 83"/>
                <a:gd name="T2" fmla="*/ 7 w 84"/>
                <a:gd name="T3" fmla="*/ 9 h 83"/>
                <a:gd name="T4" fmla="*/ 15 w 84"/>
                <a:gd name="T5" fmla="*/ 13 h 83"/>
                <a:gd name="T6" fmla="*/ 20 w 84"/>
                <a:gd name="T7" fmla="*/ 35 h 83"/>
                <a:gd name="T8" fmla="*/ 21 w 84"/>
                <a:gd name="T9" fmla="*/ 37 h 83"/>
                <a:gd name="T10" fmla="*/ 24 w 84"/>
                <a:gd name="T11" fmla="*/ 38 h 83"/>
                <a:gd name="T12" fmla="*/ 37 w 84"/>
                <a:gd name="T13" fmla="*/ 35 h 83"/>
                <a:gd name="T14" fmla="*/ 46 w 84"/>
                <a:gd name="T15" fmla="*/ 33 h 83"/>
                <a:gd name="T16" fmla="*/ 55 w 84"/>
                <a:gd name="T17" fmla="*/ 32 h 83"/>
                <a:gd name="T18" fmla="*/ 57 w 84"/>
                <a:gd name="T19" fmla="*/ 29 h 83"/>
                <a:gd name="T20" fmla="*/ 56 w 84"/>
                <a:gd name="T21" fmla="*/ 18 h 83"/>
                <a:gd name="T22" fmla="*/ 57 w 84"/>
                <a:gd name="T23" fmla="*/ 8 h 83"/>
                <a:gd name="T24" fmla="*/ 65 w 84"/>
                <a:gd name="T25" fmla="*/ 0 h 83"/>
                <a:gd name="T26" fmla="*/ 68 w 84"/>
                <a:gd name="T27" fmla="*/ 0 h 83"/>
                <a:gd name="T28" fmla="*/ 75 w 84"/>
                <a:gd name="T29" fmla="*/ 10 h 83"/>
                <a:gd name="T30" fmla="*/ 77 w 84"/>
                <a:gd name="T31" fmla="*/ 13 h 83"/>
                <a:gd name="T32" fmla="*/ 78 w 84"/>
                <a:gd name="T33" fmla="*/ 22 h 83"/>
                <a:gd name="T34" fmla="*/ 82 w 84"/>
                <a:gd name="T35" fmla="*/ 40 h 83"/>
                <a:gd name="T36" fmla="*/ 82 w 84"/>
                <a:gd name="T37" fmla="*/ 45 h 83"/>
                <a:gd name="T38" fmla="*/ 84 w 84"/>
                <a:gd name="T39" fmla="*/ 58 h 83"/>
                <a:gd name="T40" fmla="*/ 83 w 84"/>
                <a:gd name="T41" fmla="*/ 70 h 83"/>
                <a:gd name="T42" fmla="*/ 75 w 84"/>
                <a:gd name="T43" fmla="*/ 75 h 83"/>
                <a:gd name="T44" fmla="*/ 68 w 84"/>
                <a:gd name="T45" fmla="*/ 70 h 83"/>
                <a:gd name="T46" fmla="*/ 64 w 84"/>
                <a:gd name="T47" fmla="*/ 55 h 83"/>
                <a:gd name="T48" fmla="*/ 64 w 84"/>
                <a:gd name="T49" fmla="*/ 51 h 83"/>
                <a:gd name="T50" fmla="*/ 44 w 84"/>
                <a:gd name="T51" fmla="*/ 55 h 83"/>
                <a:gd name="T52" fmla="*/ 21 w 84"/>
                <a:gd name="T53" fmla="*/ 58 h 83"/>
                <a:gd name="T54" fmla="*/ 20 w 84"/>
                <a:gd name="T55" fmla="*/ 61 h 83"/>
                <a:gd name="T56" fmla="*/ 20 w 84"/>
                <a:gd name="T57" fmla="*/ 76 h 83"/>
                <a:gd name="T58" fmla="*/ 15 w 84"/>
                <a:gd name="T59" fmla="*/ 82 h 83"/>
                <a:gd name="T60" fmla="*/ 7 w 84"/>
                <a:gd name="T61" fmla="*/ 80 h 83"/>
                <a:gd name="T62" fmla="*/ 2 w 84"/>
                <a:gd name="T63" fmla="*/ 69 h 83"/>
                <a:gd name="T64" fmla="*/ 2 w 84"/>
                <a:gd name="T65" fmla="*/ 55 h 83"/>
                <a:gd name="T66" fmla="*/ 2 w 84"/>
                <a:gd name="T67" fmla="*/ 45 h 83"/>
                <a:gd name="T68" fmla="*/ 0 w 84"/>
                <a:gd name="T69" fmla="*/ 37 h 83"/>
                <a:gd name="T70" fmla="*/ 1 w 84"/>
                <a:gd name="T71" fmla="*/ 29 h 83"/>
                <a:gd name="T72" fmla="*/ 1 w 84"/>
                <a:gd name="T73" fmla="*/ 29 h 83"/>
                <a:gd name="T74" fmla="*/ 0 w 84"/>
                <a:gd name="T75" fmla="*/ 25 h 83"/>
                <a:gd name="T76" fmla="*/ 2 w 84"/>
                <a:gd name="T77" fmla="*/ 1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83">
                  <a:moveTo>
                    <a:pt x="2" y="17"/>
                  </a:moveTo>
                  <a:cubicBezTo>
                    <a:pt x="2" y="13"/>
                    <a:pt x="3" y="10"/>
                    <a:pt x="7" y="9"/>
                  </a:cubicBezTo>
                  <a:cubicBezTo>
                    <a:pt x="12" y="8"/>
                    <a:pt x="13" y="9"/>
                    <a:pt x="15" y="13"/>
                  </a:cubicBezTo>
                  <a:cubicBezTo>
                    <a:pt x="18" y="20"/>
                    <a:pt x="19" y="28"/>
                    <a:pt x="20" y="35"/>
                  </a:cubicBezTo>
                  <a:cubicBezTo>
                    <a:pt x="20" y="36"/>
                    <a:pt x="20" y="36"/>
                    <a:pt x="21" y="37"/>
                  </a:cubicBezTo>
                  <a:cubicBezTo>
                    <a:pt x="22" y="38"/>
                    <a:pt x="23" y="38"/>
                    <a:pt x="24" y="38"/>
                  </a:cubicBezTo>
                  <a:cubicBezTo>
                    <a:pt x="28" y="37"/>
                    <a:pt x="33" y="36"/>
                    <a:pt x="37" y="35"/>
                  </a:cubicBezTo>
                  <a:cubicBezTo>
                    <a:pt x="40" y="34"/>
                    <a:pt x="43" y="34"/>
                    <a:pt x="46" y="33"/>
                  </a:cubicBezTo>
                  <a:cubicBezTo>
                    <a:pt x="49" y="33"/>
                    <a:pt x="52" y="32"/>
                    <a:pt x="55" y="32"/>
                  </a:cubicBezTo>
                  <a:cubicBezTo>
                    <a:pt x="56" y="31"/>
                    <a:pt x="57" y="30"/>
                    <a:pt x="57" y="29"/>
                  </a:cubicBezTo>
                  <a:cubicBezTo>
                    <a:pt x="57" y="25"/>
                    <a:pt x="57" y="22"/>
                    <a:pt x="56" y="18"/>
                  </a:cubicBezTo>
                  <a:cubicBezTo>
                    <a:pt x="56" y="15"/>
                    <a:pt x="56" y="11"/>
                    <a:pt x="57" y="8"/>
                  </a:cubicBezTo>
                  <a:cubicBezTo>
                    <a:pt x="58" y="4"/>
                    <a:pt x="60" y="0"/>
                    <a:pt x="65" y="0"/>
                  </a:cubicBezTo>
                  <a:cubicBezTo>
                    <a:pt x="66" y="0"/>
                    <a:pt x="67" y="0"/>
                    <a:pt x="68" y="0"/>
                  </a:cubicBezTo>
                  <a:cubicBezTo>
                    <a:pt x="72" y="2"/>
                    <a:pt x="74" y="6"/>
                    <a:pt x="75" y="10"/>
                  </a:cubicBezTo>
                  <a:cubicBezTo>
                    <a:pt x="77" y="10"/>
                    <a:pt x="77" y="12"/>
                    <a:pt x="77" y="13"/>
                  </a:cubicBezTo>
                  <a:cubicBezTo>
                    <a:pt x="78" y="16"/>
                    <a:pt x="78" y="19"/>
                    <a:pt x="78" y="22"/>
                  </a:cubicBezTo>
                  <a:cubicBezTo>
                    <a:pt x="79" y="28"/>
                    <a:pt x="80" y="34"/>
                    <a:pt x="82" y="40"/>
                  </a:cubicBezTo>
                  <a:cubicBezTo>
                    <a:pt x="82" y="41"/>
                    <a:pt x="83" y="43"/>
                    <a:pt x="82" y="45"/>
                  </a:cubicBezTo>
                  <a:cubicBezTo>
                    <a:pt x="82" y="49"/>
                    <a:pt x="84" y="53"/>
                    <a:pt x="84" y="58"/>
                  </a:cubicBezTo>
                  <a:cubicBezTo>
                    <a:pt x="84" y="62"/>
                    <a:pt x="84" y="66"/>
                    <a:pt x="83" y="70"/>
                  </a:cubicBezTo>
                  <a:cubicBezTo>
                    <a:pt x="81" y="73"/>
                    <a:pt x="79" y="75"/>
                    <a:pt x="75" y="75"/>
                  </a:cubicBezTo>
                  <a:cubicBezTo>
                    <a:pt x="71" y="76"/>
                    <a:pt x="69" y="73"/>
                    <a:pt x="68" y="70"/>
                  </a:cubicBezTo>
                  <a:cubicBezTo>
                    <a:pt x="65" y="65"/>
                    <a:pt x="65" y="60"/>
                    <a:pt x="64" y="55"/>
                  </a:cubicBezTo>
                  <a:cubicBezTo>
                    <a:pt x="64" y="54"/>
                    <a:pt x="64" y="52"/>
                    <a:pt x="64" y="51"/>
                  </a:cubicBezTo>
                  <a:cubicBezTo>
                    <a:pt x="57" y="52"/>
                    <a:pt x="51" y="54"/>
                    <a:pt x="44" y="55"/>
                  </a:cubicBezTo>
                  <a:cubicBezTo>
                    <a:pt x="37" y="57"/>
                    <a:pt x="29" y="58"/>
                    <a:pt x="21" y="58"/>
                  </a:cubicBezTo>
                  <a:cubicBezTo>
                    <a:pt x="19" y="58"/>
                    <a:pt x="19" y="59"/>
                    <a:pt x="20" y="61"/>
                  </a:cubicBezTo>
                  <a:cubicBezTo>
                    <a:pt x="21" y="66"/>
                    <a:pt x="21" y="71"/>
                    <a:pt x="20" y="76"/>
                  </a:cubicBezTo>
                  <a:cubicBezTo>
                    <a:pt x="19" y="79"/>
                    <a:pt x="18" y="82"/>
                    <a:pt x="15" y="82"/>
                  </a:cubicBezTo>
                  <a:cubicBezTo>
                    <a:pt x="12" y="83"/>
                    <a:pt x="9" y="83"/>
                    <a:pt x="7" y="80"/>
                  </a:cubicBezTo>
                  <a:cubicBezTo>
                    <a:pt x="4" y="77"/>
                    <a:pt x="3" y="73"/>
                    <a:pt x="2" y="69"/>
                  </a:cubicBezTo>
                  <a:cubicBezTo>
                    <a:pt x="2" y="64"/>
                    <a:pt x="2" y="59"/>
                    <a:pt x="2" y="55"/>
                  </a:cubicBezTo>
                  <a:cubicBezTo>
                    <a:pt x="2" y="51"/>
                    <a:pt x="2" y="48"/>
                    <a:pt x="2" y="45"/>
                  </a:cubicBezTo>
                  <a:cubicBezTo>
                    <a:pt x="0" y="42"/>
                    <a:pt x="0" y="39"/>
                    <a:pt x="0" y="37"/>
                  </a:cubicBezTo>
                  <a:cubicBezTo>
                    <a:pt x="1" y="34"/>
                    <a:pt x="1" y="32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8"/>
                    <a:pt x="0" y="26"/>
                    <a:pt x="0" y="25"/>
                  </a:cubicBezTo>
                  <a:cubicBezTo>
                    <a:pt x="0" y="22"/>
                    <a:pt x="0" y="19"/>
                    <a:pt x="2" y="17"/>
                  </a:cubicBezTo>
                  <a:close/>
                </a:path>
              </a:pathLst>
            </a:custGeom>
            <a:solidFill>
              <a:srgbClr val="E67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38523A4A-BBAC-0C35-779C-0166390AC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1752"/>
              <a:ext cx="265" cy="461"/>
            </a:xfrm>
            <a:custGeom>
              <a:avLst/>
              <a:gdLst>
                <a:gd name="T0" fmla="*/ 20 w 65"/>
                <a:gd name="T1" fmla="*/ 11 h 113"/>
                <a:gd name="T2" fmla="*/ 20 w 65"/>
                <a:gd name="T3" fmla="*/ 36 h 113"/>
                <a:gd name="T4" fmla="*/ 20 w 65"/>
                <a:gd name="T5" fmla="*/ 79 h 113"/>
                <a:gd name="T6" fmla="*/ 20 w 65"/>
                <a:gd name="T7" fmla="*/ 91 h 113"/>
                <a:gd name="T8" fmla="*/ 28 w 65"/>
                <a:gd name="T9" fmla="*/ 97 h 113"/>
                <a:gd name="T10" fmla="*/ 51 w 65"/>
                <a:gd name="T11" fmla="*/ 93 h 113"/>
                <a:gd name="T12" fmla="*/ 59 w 65"/>
                <a:gd name="T13" fmla="*/ 91 h 113"/>
                <a:gd name="T14" fmla="*/ 62 w 65"/>
                <a:gd name="T15" fmla="*/ 92 h 113"/>
                <a:gd name="T16" fmla="*/ 64 w 65"/>
                <a:gd name="T17" fmla="*/ 103 h 113"/>
                <a:gd name="T18" fmla="*/ 62 w 65"/>
                <a:gd name="T19" fmla="*/ 105 h 113"/>
                <a:gd name="T20" fmla="*/ 42 w 65"/>
                <a:gd name="T21" fmla="*/ 109 h 113"/>
                <a:gd name="T22" fmla="*/ 19 w 65"/>
                <a:gd name="T23" fmla="*/ 112 h 113"/>
                <a:gd name="T24" fmla="*/ 3 w 65"/>
                <a:gd name="T25" fmla="*/ 98 h 113"/>
                <a:gd name="T26" fmla="*/ 2 w 65"/>
                <a:gd name="T27" fmla="*/ 66 h 113"/>
                <a:gd name="T28" fmla="*/ 1 w 65"/>
                <a:gd name="T29" fmla="*/ 28 h 113"/>
                <a:gd name="T30" fmla="*/ 0 w 65"/>
                <a:gd name="T31" fmla="*/ 25 h 113"/>
                <a:gd name="T32" fmla="*/ 0 w 65"/>
                <a:gd name="T33" fmla="*/ 13 h 113"/>
                <a:gd name="T34" fmla="*/ 0 w 65"/>
                <a:gd name="T35" fmla="*/ 13 h 113"/>
                <a:gd name="T36" fmla="*/ 8 w 65"/>
                <a:gd name="T37" fmla="*/ 3 h 113"/>
                <a:gd name="T38" fmla="*/ 15 w 65"/>
                <a:gd name="T39" fmla="*/ 1 h 113"/>
                <a:gd name="T40" fmla="*/ 19 w 65"/>
                <a:gd name="T41" fmla="*/ 3 h 113"/>
                <a:gd name="T42" fmla="*/ 20 w 65"/>
                <a:gd name="T43" fmla="*/ 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3">
                  <a:moveTo>
                    <a:pt x="20" y="11"/>
                  </a:moveTo>
                  <a:cubicBezTo>
                    <a:pt x="19" y="19"/>
                    <a:pt x="20" y="28"/>
                    <a:pt x="20" y="36"/>
                  </a:cubicBezTo>
                  <a:cubicBezTo>
                    <a:pt x="20" y="50"/>
                    <a:pt x="21" y="64"/>
                    <a:pt x="20" y="79"/>
                  </a:cubicBezTo>
                  <a:cubicBezTo>
                    <a:pt x="19" y="83"/>
                    <a:pt x="18" y="87"/>
                    <a:pt x="20" y="91"/>
                  </a:cubicBezTo>
                  <a:cubicBezTo>
                    <a:pt x="21" y="95"/>
                    <a:pt x="24" y="98"/>
                    <a:pt x="28" y="97"/>
                  </a:cubicBezTo>
                  <a:cubicBezTo>
                    <a:pt x="36" y="97"/>
                    <a:pt x="44" y="95"/>
                    <a:pt x="51" y="93"/>
                  </a:cubicBezTo>
                  <a:cubicBezTo>
                    <a:pt x="54" y="92"/>
                    <a:pt x="57" y="92"/>
                    <a:pt x="59" y="91"/>
                  </a:cubicBezTo>
                  <a:cubicBezTo>
                    <a:pt x="61" y="90"/>
                    <a:pt x="62" y="91"/>
                    <a:pt x="62" y="92"/>
                  </a:cubicBezTo>
                  <a:cubicBezTo>
                    <a:pt x="63" y="96"/>
                    <a:pt x="63" y="99"/>
                    <a:pt x="64" y="103"/>
                  </a:cubicBezTo>
                  <a:cubicBezTo>
                    <a:pt x="65" y="105"/>
                    <a:pt x="63" y="105"/>
                    <a:pt x="62" y="105"/>
                  </a:cubicBezTo>
                  <a:cubicBezTo>
                    <a:pt x="56" y="107"/>
                    <a:pt x="49" y="108"/>
                    <a:pt x="42" y="109"/>
                  </a:cubicBezTo>
                  <a:cubicBezTo>
                    <a:pt x="34" y="110"/>
                    <a:pt x="27" y="111"/>
                    <a:pt x="19" y="112"/>
                  </a:cubicBezTo>
                  <a:cubicBezTo>
                    <a:pt x="9" y="113"/>
                    <a:pt x="4" y="109"/>
                    <a:pt x="3" y="98"/>
                  </a:cubicBezTo>
                  <a:cubicBezTo>
                    <a:pt x="3" y="87"/>
                    <a:pt x="2" y="77"/>
                    <a:pt x="2" y="66"/>
                  </a:cubicBezTo>
                  <a:cubicBezTo>
                    <a:pt x="1" y="53"/>
                    <a:pt x="0" y="40"/>
                    <a:pt x="1" y="28"/>
                  </a:cubicBezTo>
                  <a:cubicBezTo>
                    <a:pt x="1" y="27"/>
                    <a:pt x="1" y="26"/>
                    <a:pt x="0" y="25"/>
                  </a:cubicBezTo>
                  <a:cubicBezTo>
                    <a:pt x="0" y="21"/>
                    <a:pt x="0" y="17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7"/>
                    <a:pt x="3" y="4"/>
                    <a:pt x="8" y="3"/>
                  </a:cubicBezTo>
                  <a:cubicBezTo>
                    <a:pt x="10" y="2"/>
                    <a:pt x="13" y="1"/>
                    <a:pt x="15" y="1"/>
                  </a:cubicBezTo>
                  <a:cubicBezTo>
                    <a:pt x="17" y="0"/>
                    <a:pt x="18" y="1"/>
                    <a:pt x="19" y="3"/>
                  </a:cubicBezTo>
                  <a:cubicBezTo>
                    <a:pt x="20" y="6"/>
                    <a:pt x="19" y="9"/>
                    <a:pt x="20" y="11"/>
                  </a:cubicBezTo>
                  <a:close/>
                </a:path>
              </a:pathLst>
            </a:custGeom>
            <a:solidFill>
              <a:srgbClr val="7A9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688CD363-9FC1-0B3B-0C32-CC7083C24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1141"/>
              <a:ext cx="1360" cy="1064"/>
            </a:xfrm>
            <a:custGeom>
              <a:avLst/>
              <a:gdLst>
                <a:gd name="T0" fmla="*/ 262 w 334"/>
                <a:gd name="T1" fmla="*/ 261 h 261"/>
                <a:gd name="T2" fmla="*/ 236 w 334"/>
                <a:gd name="T3" fmla="*/ 243 h 261"/>
                <a:gd name="T4" fmla="*/ 232 w 334"/>
                <a:gd name="T5" fmla="*/ 241 h 261"/>
                <a:gd name="T6" fmla="*/ 232 w 334"/>
                <a:gd name="T7" fmla="*/ 238 h 261"/>
                <a:gd name="T8" fmla="*/ 241 w 334"/>
                <a:gd name="T9" fmla="*/ 216 h 261"/>
                <a:gd name="T10" fmla="*/ 246 w 334"/>
                <a:gd name="T11" fmla="*/ 195 h 261"/>
                <a:gd name="T12" fmla="*/ 247 w 334"/>
                <a:gd name="T13" fmla="*/ 172 h 261"/>
                <a:gd name="T14" fmla="*/ 238 w 334"/>
                <a:gd name="T15" fmla="*/ 132 h 261"/>
                <a:gd name="T16" fmla="*/ 210 w 334"/>
                <a:gd name="T17" fmla="*/ 111 h 261"/>
                <a:gd name="T18" fmla="*/ 188 w 334"/>
                <a:gd name="T19" fmla="*/ 110 h 261"/>
                <a:gd name="T20" fmla="*/ 146 w 334"/>
                <a:gd name="T21" fmla="*/ 112 h 261"/>
                <a:gd name="T22" fmla="*/ 87 w 334"/>
                <a:gd name="T23" fmla="*/ 101 h 261"/>
                <a:gd name="T24" fmla="*/ 55 w 334"/>
                <a:gd name="T25" fmla="*/ 85 h 261"/>
                <a:gd name="T26" fmla="*/ 51 w 334"/>
                <a:gd name="T27" fmla="*/ 86 h 261"/>
                <a:gd name="T28" fmla="*/ 48 w 334"/>
                <a:gd name="T29" fmla="*/ 95 h 261"/>
                <a:gd name="T30" fmla="*/ 38 w 334"/>
                <a:gd name="T31" fmla="*/ 132 h 261"/>
                <a:gd name="T32" fmla="*/ 37 w 334"/>
                <a:gd name="T33" fmla="*/ 185 h 261"/>
                <a:gd name="T34" fmla="*/ 43 w 334"/>
                <a:gd name="T35" fmla="*/ 214 h 261"/>
                <a:gd name="T36" fmla="*/ 44 w 334"/>
                <a:gd name="T37" fmla="*/ 218 h 261"/>
                <a:gd name="T38" fmla="*/ 46 w 334"/>
                <a:gd name="T39" fmla="*/ 226 h 261"/>
                <a:gd name="T40" fmla="*/ 58 w 334"/>
                <a:gd name="T41" fmla="*/ 251 h 261"/>
                <a:gd name="T42" fmla="*/ 57 w 334"/>
                <a:gd name="T43" fmla="*/ 257 h 261"/>
                <a:gd name="T44" fmla="*/ 56 w 334"/>
                <a:gd name="T45" fmla="*/ 257 h 261"/>
                <a:gd name="T46" fmla="*/ 32 w 334"/>
                <a:gd name="T47" fmla="*/ 249 h 261"/>
                <a:gd name="T48" fmla="*/ 29 w 334"/>
                <a:gd name="T49" fmla="*/ 248 h 261"/>
                <a:gd name="T50" fmla="*/ 25 w 334"/>
                <a:gd name="T51" fmla="*/ 241 h 261"/>
                <a:gd name="T52" fmla="*/ 22 w 334"/>
                <a:gd name="T53" fmla="*/ 238 h 261"/>
                <a:gd name="T54" fmla="*/ 18 w 334"/>
                <a:gd name="T55" fmla="*/ 238 h 261"/>
                <a:gd name="T56" fmla="*/ 16 w 334"/>
                <a:gd name="T57" fmla="*/ 238 h 261"/>
                <a:gd name="T58" fmla="*/ 4 w 334"/>
                <a:gd name="T59" fmla="*/ 195 h 261"/>
                <a:gd name="T60" fmla="*/ 14 w 334"/>
                <a:gd name="T61" fmla="*/ 169 h 261"/>
                <a:gd name="T62" fmla="*/ 22 w 334"/>
                <a:gd name="T63" fmla="*/ 132 h 261"/>
                <a:gd name="T64" fmla="*/ 35 w 334"/>
                <a:gd name="T65" fmla="*/ 67 h 261"/>
                <a:gd name="T66" fmla="*/ 90 w 334"/>
                <a:gd name="T67" fmla="*/ 9 h 261"/>
                <a:gd name="T68" fmla="*/ 133 w 334"/>
                <a:gd name="T69" fmla="*/ 5 h 261"/>
                <a:gd name="T70" fmla="*/ 149 w 334"/>
                <a:gd name="T71" fmla="*/ 14 h 261"/>
                <a:gd name="T72" fmla="*/ 154 w 334"/>
                <a:gd name="T73" fmla="*/ 14 h 261"/>
                <a:gd name="T74" fmla="*/ 189 w 334"/>
                <a:gd name="T75" fmla="*/ 1 h 261"/>
                <a:gd name="T76" fmla="*/ 240 w 334"/>
                <a:gd name="T77" fmla="*/ 15 h 261"/>
                <a:gd name="T78" fmla="*/ 279 w 334"/>
                <a:gd name="T79" fmla="*/ 50 h 261"/>
                <a:gd name="T80" fmla="*/ 297 w 334"/>
                <a:gd name="T81" fmla="*/ 88 h 261"/>
                <a:gd name="T82" fmla="*/ 304 w 334"/>
                <a:gd name="T83" fmla="*/ 125 h 261"/>
                <a:gd name="T84" fmla="*/ 307 w 334"/>
                <a:gd name="T85" fmla="*/ 154 h 261"/>
                <a:gd name="T86" fmla="*/ 324 w 334"/>
                <a:gd name="T87" fmla="*/ 194 h 261"/>
                <a:gd name="T88" fmla="*/ 327 w 334"/>
                <a:gd name="T89" fmla="*/ 229 h 261"/>
                <a:gd name="T90" fmla="*/ 323 w 334"/>
                <a:gd name="T91" fmla="*/ 236 h 261"/>
                <a:gd name="T92" fmla="*/ 309 w 334"/>
                <a:gd name="T93" fmla="*/ 247 h 261"/>
                <a:gd name="T94" fmla="*/ 265 w 334"/>
                <a:gd name="T95" fmla="*/ 261 h 261"/>
                <a:gd name="T96" fmla="*/ 262 w 334"/>
                <a:gd name="T9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4" h="261">
                  <a:moveTo>
                    <a:pt x="262" y="261"/>
                  </a:moveTo>
                  <a:cubicBezTo>
                    <a:pt x="254" y="254"/>
                    <a:pt x="246" y="248"/>
                    <a:pt x="236" y="243"/>
                  </a:cubicBezTo>
                  <a:cubicBezTo>
                    <a:pt x="235" y="243"/>
                    <a:pt x="233" y="242"/>
                    <a:pt x="232" y="241"/>
                  </a:cubicBezTo>
                  <a:cubicBezTo>
                    <a:pt x="230" y="240"/>
                    <a:pt x="231" y="239"/>
                    <a:pt x="232" y="238"/>
                  </a:cubicBezTo>
                  <a:cubicBezTo>
                    <a:pt x="236" y="231"/>
                    <a:pt x="239" y="224"/>
                    <a:pt x="241" y="216"/>
                  </a:cubicBezTo>
                  <a:cubicBezTo>
                    <a:pt x="244" y="209"/>
                    <a:pt x="245" y="202"/>
                    <a:pt x="246" y="195"/>
                  </a:cubicBezTo>
                  <a:cubicBezTo>
                    <a:pt x="247" y="187"/>
                    <a:pt x="248" y="180"/>
                    <a:pt x="247" y="172"/>
                  </a:cubicBezTo>
                  <a:cubicBezTo>
                    <a:pt x="247" y="158"/>
                    <a:pt x="244" y="145"/>
                    <a:pt x="238" y="132"/>
                  </a:cubicBezTo>
                  <a:cubicBezTo>
                    <a:pt x="233" y="120"/>
                    <a:pt x="223" y="113"/>
                    <a:pt x="210" y="111"/>
                  </a:cubicBezTo>
                  <a:cubicBezTo>
                    <a:pt x="203" y="110"/>
                    <a:pt x="195" y="109"/>
                    <a:pt x="188" y="110"/>
                  </a:cubicBezTo>
                  <a:cubicBezTo>
                    <a:pt x="174" y="111"/>
                    <a:pt x="160" y="112"/>
                    <a:pt x="146" y="112"/>
                  </a:cubicBezTo>
                  <a:cubicBezTo>
                    <a:pt x="125" y="112"/>
                    <a:pt x="105" y="109"/>
                    <a:pt x="87" y="101"/>
                  </a:cubicBezTo>
                  <a:cubicBezTo>
                    <a:pt x="76" y="97"/>
                    <a:pt x="65" y="92"/>
                    <a:pt x="55" y="85"/>
                  </a:cubicBezTo>
                  <a:cubicBezTo>
                    <a:pt x="53" y="84"/>
                    <a:pt x="52" y="84"/>
                    <a:pt x="51" y="86"/>
                  </a:cubicBezTo>
                  <a:cubicBezTo>
                    <a:pt x="50" y="89"/>
                    <a:pt x="49" y="92"/>
                    <a:pt x="48" y="95"/>
                  </a:cubicBezTo>
                  <a:cubicBezTo>
                    <a:pt x="43" y="107"/>
                    <a:pt x="40" y="119"/>
                    <a:pt x="38" y="132"/>
                  </a:cubicBezTo>
                  <a:cubicBezTo>
                    <a:pt x="36" y="150"/>
                    <a:pt x="35" y="167"/>
                    <a:pt x="37" y="185"/>
                  </a:cubicBezTo>
                  <a:cubicBezTo>
                    <a:pt x="38" y="194"/>
                    <a:pt x="40" y="204"/>
                    <a:pt x="43" y="214"/>
                  </a:cubicBezTo>
                  <a:cubicBezTo>
                    <a:pt x="43" y="215"/>
                    <a:pt x="43" y="216"/>
                    <a:pt x="44" y="218"/>
                  </a:cubicBezTo>
                  <a:cubicBezTo>
                    <a:pt x="43" y="221"/>
                    <a:pt x="45" y="223"/>
                    <a:pt x="46" y="226"/>
                  </a:cubicBezTo>
                  <a:cubicBezTo>
                    <a:pt x="49" y="235"/>
                    <a:pt x="53" y="243"/>
                    <a:pt x="58" y="251"/>
                  </a:cubicBezTo>
                  <a:cubicBezTo>
                    <a:pt x="60" y="253"/>
                    <a:pt x="59" y="255"/>
                    <a:pt x="57" y="257"/>
                  </a:cubicBezTo>
                  <a:cubicBezTo>
                    <a:pt x="57" y="257"/>
                    <a:pt x="56" y="257"/>
                    <a:pt x="56" y="257"/>
                  </a:cubicBezTo>
                  <a:cubicBezTo>
                    <a:pt x="48" y="254"/>
                    <a:pt x="40" y="253"/>
                    <a:pt x="32" y="249"/>
                  </a:cubicBezTo>
                  <a:cubicBezTo>
                    <a:pt x="31" y="249"/>
                    <a:pt x="30" y="249"/>
                    <a:pt x="29" y="248"/>
                  </a:cubicBezTo>
                  <a:cubicBezTo>
                    <a:pt x="27" y="246"/>
                    <a:pt x="27" y="243"/>
                    <a:pt x="25" y="241"/>
                  </a:cubicBezTo>
                  <a:cubicBezTo>
                    <a:pt x="24" y="240"/>
                    <a:pt x="24" y="239"/>
                    <a:pt x="22" y="238"/>
                  </a:cubicBezTo>
                  <a:cubicBezTo>
                    <a:pt x="21" y="237"/>
                    <a:pt x="20" y="237"/>
                    <a:pt x="18" y="238"/>
                  </a:cubicBezTo>
                  <a:cubicBezTo>
                    <a:pt x="18" y="238"/>
                    <a:pt x="17" y="238"/>
                    <a:pt x="16" y="238"/>
                  </a:cubicBezTo>
                  <a:cubicBezTo>
                    <a:pt x="5" y="226"/>
                    <a:pt x="0" y="211"/>
                    <a:pt x="4" y="195"/>
                  </a:cubicBezTo>
                  <a:cubicBezTo>
                    <a:pt x="5" y="186"/>
                    <a:pt x="10" y="177"/>
                    <a:pt x="14" y="169"/>
                  </a:cubicBezTo>
                  <a:cubicBezTo>
                    <a:pt x="20" y="157"/>
                    <a:pt x="21" y="145"/>
                    <a:pt x="22" y="132"/>
                  </a:cubicBezTo>
                  <a:cubicBezTo>
                    <a:pt x="22" y="110"/>
                    <a:pt x="26" y="88"/>
                    <a:pt x="35" y="67"/>
                  </a:cubicBezTo>
                  <a:cubicBezTo>
                    <a:pt x="47" y="42"/>
                    <a:pt x="65" y="22"/>
                    <a:pt x="90" y="9"/>
                  </a:cubicBezTo>
                  <a:cubicBezTo>
                    <a:pt x="104" y="2"/>
                    <a:pt x="118" y="0"/>
                    <a:pt x="133" y="5"/>
                  </a:cubicBezTo>
                  <a:cubicBezTo>
                    <a:pt x="139" y="7"/>
                    <a:pt x="144" y="10"/>
                    <a:pt x="149" y="14"/>
                  </a:cubicBezTo>
                  <a:cubicBezTo>
                    <a:pt x="151" y="16"/>
                    <a:pt x="152" y="16"/>
                    <a:pt x="154" y="14"/>
                  </a:cubicBezTo>
                  <a:cubicBezTo>
                    <a:pt x="164" y="5"/>
                    <a:pt x="176" y="1"/>
                    <a:pt x="189" y="1"/>
                  </a:cubicBezTo>
                  <a:cubicBezTo>
                    <a:pt x="208" y="0"/>
                    <a:pt x="224" y="6"/>
                    <a:pt x="240" y="15"/>
                  </a:cubicBezTo>
                  <a:cubicBezTo>
                    <a:pt x="256" y="24"/>
                    <a:pt x="269" y="35"/>
                    <a:pt x="279" y="50"/>
                  </a:cubicBezTo>
                  <a:cubicBezTo>
                    <a:pt x="287" y="62"/>
                    <a:pt x="293" y="74"/>
                    <a:pt x="297" y="88"/>
                  </a:cubicBezTo>
                  <a:cubicBezTo>
                    <a:pt x="300" y="100"/>
                    <a:pt x="303" y="112"/>
                    <a:pt x="304" y="125"/>
                  </a:cubicBezTo>
                  <a:cubicBezTo>
                    <a:pt x="305" y="134"/>
                    <a:pt x="305" y="144"/>
                    <a:pt x="307" y="154"/>
                  </a:cubicBezTo>
                  <a:cubicBezTo>
                    <a:pt x="309" y="168"/>
                    <a:pt x="314" y="182"/>
                    <a:pt x="324" y="194"/>
                  </a:cubicBezTo>
                  <a:cubicBezTo>
                    <a:pt x="333" y="205"/>
                    <a:pt x="334" y="217"/>
                    <a:pt x="327" y="229"/>
                  </a:cubicBezTo>
                  <a:cubicBezTo>
                    <a:pt x="327" y="232"/>
                    <a:pt x="325" y="234"/>
                    <a:pt x="323" y="236"/>
                  </a:cubicBezTo>
                  <a:cubicBezTo>
                    <a:pt x="319" y="240"/>
                    <a:pt x="314" y="244"/>
                    <a:pt x="309" y="247"/>
                  </a:cubicBezTo>
                  <a:cubicBezTo>
                    <a:pt x="295" y="253"/>
                    <a:pt x="281" y="258"/>
                    <a:pt x="265" y="261"/>
                  </a:cubicBezTo>
                  <a:cubicBezTo>
                    <a:pt x="264" y="261"/>
                    <a:pt x="263" y="261"/>
                    <a:pt x="262" y="261"/>
                  </a:cubicBezTo>
                  <a:close/>
                </a:path>
              </a:pathLst>
            </a:custGeom>
            <a:solidFill>
              <a:srgbClr val="6F4C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9D7C41D4-FD74-2181-9242-B849B6AB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482"/>
              <a:ext cx="383" cy="582"/>
            </a:xfrm>
            <a:custGeom>
              <a:avLst/>
              <a:gdLst>
                <a:gd name="T0" fmla="*/ 56 w 94"/>
                <a:gd name="T1" fmla="*/ 142 h 143"/>
                <a:gd name="T2" fmla="*/ 43 w 94"/>
                <a:gd name="T3" fmla="*/ 139 h 143"/>
                <a:gd name="T4" fmla="*/ 37 w 94"/>
                <a:gd name="T5" fmla="*/ 137 h 143"/>
                <a:gd name="T6" fmla="*/ 35 w 94"/>
                <a:gd name="T7" fmla="*/ 136 h 143"/>
                <a:gd name="T8" fmla="*/ 25 w 94"/>
                <a:gd name="T9" fmla="*/ 126 h 143"/>
                <a:gd name="T10" fmla="*/ 25 w 94"/>
                <a:gd name="T11" fmla="*/ 124 h 143"/>
                <a:gd name="T12" fmla="*/ 17 w 94"/>
                <a:gd name="T13" fmla="*/ 106 h 143"/>
                <a:gd name="T14" fmla="*/ 10 w 94"/>
                <a:gd name="T15" fmla="*/ 85 h 143"/>
                <a:gd name="T16" fmla="*/ 4 w 94"/>
                <a:gd name="T17" fmla="*/ 47 h 143"/>
                <a:gd name="T18" fmla="*/ 0 w 94"/>
                <a:gd name="T19" fmla="*/ 16 h 143"/>
                <a:gd name="T20" fmla="*/ 7 w 94"/>
                <a:gd name="T21" fmla="*/ 6 h 143"/>
                <a:gd name="T22" fmla="*/ 8 w 94"/>
                <a:gd name="T23" fmla="*/ 5 h 143"/>
                <a:gd name="T24" fmla="*/ 28 w 94"/>
                <a:gd name="T25" fmla="*/ 2 h 143"/>
                <a:gd name="T26" fmla="*/ 44 w 94"/>
                <a:gd name="T27" fmla="*/ 1 h 143"/>
                <a:gd name="T28" fmla="*/ 46 w 94"/>
                <a:gd name="T29" fmla="*/ 1 h 143"/>
                <a:gd name="T30" fmla="*/ 58 w 94"/>
                <a:gd name="T31" fmla="*/ 1 h 143"/>
                <a:gd name="T32" fmla="*/ 64 w 94"/>
                <a:gd name="T33" fmla="*/ 7 h 143"/>
                <a:gd name="T34" fmla="*/ 70 w 94"/>
                <a:gd name="T35" fmla="*/ 28 h 143"/>
                <a:gd name="T36" fmla="*/ 82 w 94"/>
                <a:gd name="T37" fmla="*/ 60 h 143"/>
                <a:gd name="T38" fmla="*/ 93 w 94"/>
                <a:gd name="T39" fmla="*/ 98 h 143"/>
                <a:gd name="T40" fmla="*/ 86 w 94"/>
                <a:gd name="T41" fmla="*/ 129 h 143"/>
                <a:gd name="T42" fmla="*/ 65 w 94"/>
                <a:gd name="T43" fmla="*/ 141 h 143"/>
                <a:gd name="T44" fmla="*/ 59 w 94"/>
                <a:gd name="T45" fmla="*/ 142 h 143"/>
                <a:gd name="T46" fmla="*/ 56 w 94"/>
                <a:gd name="T47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43">
                  <a:moveTo>
                    <a:pt x="56" y="142"/>
                  </a:moveTo>
                  <a:cubicBezTo>
                    <a:pt x="52" y="141"/>
                    <a:pt x="47" y="140"/>
                    <a:pt x="43" y="139"/>
                  </a:cubicBezTo>
                  <a:cubicBezTo>
                    <a:pt x="41" y="138"/>
                    <a:pt x="39" y="137"/>
                    <a:pt x="37" y="137"/>
                  </a:cubicBezTo>
                  <a:cubicBezTo>
                    <a:pt x="36" y="137"/>
                    <a:pt x="36" y="137"/>
                    <a:pt x="35" y="136"/>
                  </a:cubicBezTo>
                  <a:cubicBezTo>
                    <a:pt x="31" y="133"/>
                    <a:pt x="28" y="130"/>
                    <a:pt x="25" y="126"/>
                  </a:cubicBezTo>
                  <a:cubicBezTo>
                    <a:pt x="25" y="125"/>
                    <a:pt x="25" y="125"/>
                    <a:pt x="25" y="124"/>
                  </a:cubicBezTo>
                  <a:cubicBezTo>
                    <a:pt x="22" y="118"/>
                    <a:pt x="19" y="112"/>
                    <a:pt x="17" y="106"/>
                  </a:cubicBezTo>
                  <a:cubicBezTo>
                    <a:pt x="15" y="99"/>
                    <a:pt x="12" y="92"/>
                    <a:pt x="10" y="85"/>
                  </a:cubicBezTo>
                  <a:cubicBezTo>
                    <a:pt x="7" y="72"/>
                    <a:pt x="6" y="60"/>
                    <a:pt x="4" y="47"/>
                  </a:cubicBezTo>
                  <a:cubicBezTo>
                    <a:pt x="2" y="37"/>
                    <a:pt x="1" y="26"/>
                    <a:pt x="0" y="16"/>
                  </a:cubicBezTo>
                  <a:cubicBezTo>
                    <a:pt x="0" y="8"/>
                    <a:pt x="0" y="8"/>
                    <a:pt x="7" y="6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14" y="3"/>
                    <a:pt x="21" y="3"/>
                    <a:pt x="28" y="2"/>
                  </a:cubicBezTo>
                  <a:cubicBezTo>
                    <a:pt x="33" y="1"/>
                    <a:pt x="39" y="1"/>
                    <a:pt x="44" y="1"/>
                  </a:cubicBezTo>
                  <a:cubicBezTo>
                    <a:pt x="45" y="1"/>
                    <a:pt x="45" y="1"/>
                    <a:pt x="46" y="1"/>
                  </a:cubicBezTo>
                  <a:cubicBezTo>
                    <a:pt x="50" y="0"/>
                    <a:pt x="54" y="1"/>
                    <a:pt x="58" y="1"/>
                  </a:cubicBezTo>
                  <a:cubicBezTo>
                    <a:pt x="61" y="1"/>
                    <a:pt x="63" y="3"/>
                    <a:pt x="64" y="7"/>
                  </a:cubicBezTo>
                  <a:cubicBezTo>
                    <a:pt x="65" y="14"/>
                    <a:pt x="67" y="21"/>
                    <a:pt x="70" y="28"/>
                  </a:cubicBezTo>
                  <a:cubicBezTo>
                    <a:pt x="74" y="39"/>
                    <a:pt x="78" y="49"/>
                    <a:pt x="82" y="60"/>
                  </a:cubicBezTo>
                  <a:cubicBezTo>
                    <a:pt x="87" y="72"/>
                    <a:pt x="91" y="85"/>
                    <a:pt x="93" y="98"/>
                  </a:cubicBezTo>
                  <a:cubicBezTo>
                    <a:pt x="94" y="109"/>
                    <a:pt x="93" y="120"/>
                    <a:pt x="86" y="129"/>
                  </a:cubicBezTo>
                  <a:cubicBezTo>
                    <a:pt x="81" y="136"/>
                    <a:pt x="74" y="140"/>
                    <a:pt x="65" y="141"/>
                  </a:cubicBezTo>
                  <a:cubicBezTo>
                    <a:pt x="63" y="142"/>
                    <a:pt x="61" y="142"/>
                    <a:pt x="59" y="142"/>
                  </a:cubicBezTo>
                  <a:cubicBezTo>
                    <a:pt x="58" y="143"/>
                    <a:pt x="57" y="143"/>
                    <a:pt x="56" y="142"/>
                  </a:cubicBezTo>
                  <a:close/>
                </a:path>
              </a:pathLst>
            </a:custGeom>
            <a:solidFill>
              <a:srgbClr val="DF5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890A92C0-3C05-ABCD-873D-0845F4313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1255"/>
              <a:ext cx="179" cy="286"/>
            </a:xfrm>
            <a:custGeom>
              <a:avLst/>
              <a:gdLst>
                <a:gd name="T0" fmla="*/ 15 w 44"/>
                <a:gd name="T1" fmla="*/ 68 h 70"/>
                <a:gd name="T2" fmla="*/ 9 w 44"/>
                <a:gd name="T3" fmla="*/ 59 h 70"/>
                <a:gd name="T4" fmla="*/ 1 w 44"/>
                <a:gd name="T5" fmla="*/ 16 h 70"/>
                <a:gd name="T6" fmla="*/ 12 w 44"/>
                <a:gd name="T7" fmla="*/ 2 h 70"/>
                <a:gd name="T8" fmla="*/ 25 w 44"/>
                <a:gd name="T9" fmla="*/ 1 h 70"/>
                <a:gd name="T10" fmla="*/ 30 w 44"/>
                <a:gd name="T11" fmla="*/ 4 h 70"/>
                <a:gd name="T12" fmla="*/ 29 w 44"/>
                <a:gd name="T13" fmla="*/ 13 h 70"/>
                <a:gd name="T14" fmla="*/ 17 w 44"/>
                <a:gd name="T15" fmla="*/ 18 h 70"/>
                <a:gd name="T16" fmla="*/ 15 w 44"/>
                <a:gd name="T17" fmla="*/ 22 h 70"/>
                <a:gd name="T18" fmla="*/ 15 w 44"/>
                <a:gd name="T19" fmla="*/ 23 h 70"/>
                <a:gd name="T20" fmla="*/ 17 w 44"/>
                <a:gd name="T21" fmla="*/ 30 h 70"/>
                <a:gd name="T22" fmla="*/ 24 w 44"/>
                <a:gd name="T23" fmla="*/ 29 h 70"/>
                <a:gd name="T24" fmla="*/ 29 w 44"/>
                <a:gd name="T25" fmla="*/ 28 h 70"/>
                <a:gd name="T26" fmla="*/ 36 w 44"/>
                <a:gd name="T27" fmla="*/ 32 h 70"/>
                <a:gd name="T28" fmla="*/ 32 w 44"/>
                <a:gd name="T29" fmla="*/ 40 h 70"/>
                <a:gd name="T30" fmla="*/ 22 w 44"/>
                <a:gd name="T31" fmla="*/ 42 h 70"/>
                <a:gd name="T32" fmla="*/ 20 w 44"/>
                <a:gd name="T33" fmla="*/ 44 h 70"/>
                <a:gd name="T34" fmla="*/ 20 w 44"/>
                <a:gd name="T35" fmla="*/ 48 h 70"/>
                <a:gd name="T36" fmla="*/ 27 w 44"/>
                <a:gd name="T37" fmla="*/ 53 h 70"/>
                <a:gd name="T38" fmla="*/ 34 w 44"/>
                <a:gd name="T39" fmla="*/ 52 h 70"/>
                <a:gd name="T40" fmla="*/ 40 w 44"/>
                <a:gd name="T41" fmla="*/ 54 h 70"/>
                <a:gd name="T42" fmla="*/ 39 w 44"/>
                <a:gd name="T43" fmla="*/ 64 h 70"/>
                <a:gd name="T44" fmla="*/ 23 w 44"/>
                <a:gd name="T45" fmla="*/ 69 h 70"/>
                <a:gd name="T46" fmla="*/ 17 w 44"/>
                <a:gd name="T47" fmla="*/ 69 h 70"/>
                <a:gd name="T48" fmla="*/ 15 w 44"/>
                <a:gd name="T4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70">
                  <a:moveTo>
                    <a:pt x="15" y="68"/>
                  </a:moveTo>
                  <a:cubicBezTo>
                    <a:pt x="12" y="66"/>
                    <a:pt x="10" y="62"/>
                    <a:pt x="9" y="59"/>
                  </a:cubicBezTo>
                  <a:cubicBezTo>
                    <a:pt x="4" y="45"/>
                    <a:pt x="3" y="30"/>
                    <a:pt x="1" y="16"/>
                  </a:cubicBezTo>
                  <a:cubicBezTo>
                    <a:pt x="0" y="5"/>
                    <a:pt x="3" y="4"/>
                    <a:pt x="12" y="2"/>
                  </a:cubicBezTo>
                  <a:cubicBezTo>
                    <a:pt x="16" y="1"/>
                    <a:pt x="21" y="0"/>
                    <a:pt x="25" y="1"/>
                  </a:cubicBezTo>
                  <a:cubicBezTo>
                    <a:pt x="27" y="1"/>
                    <a:pt x="29" y="2"/>
                    <a:pt x="30" y="4"/>
                  </a:cubicBezTo>
                  <a:cubicBezTo>
                    <a:pt x="33" y="7"/>
                    <a:pt x="33" y="10"/>
                    <a:pt x="29" y="13"/>
                  </a:cubicBezTo>
                  <a:cubicBezTo>
                    <a:pt x="25" y="15"/>
                    <a:pt x="21" y="17"/>
                    <a:pt x="17" y="18"/>
                  </a:cubicBezTo>
                  <a:cubicBezTo>
                    <a:pt x="15" y="19"/>
                    <a:pt x="14" y="20"/>
                    <a:pt x="15" y="22"/>
                  </a:cubicBezTo>
                  <a:cubicBezTo>
                    <a:pt x="15" y="22"/>
                    <a:pt x="15" y="23"/>
                    <a:pt x="15" y="23"/>
                  </a:cubicBezTo>
                  <a:cubicBezTo>
                    <a:pt x="15" y="26"/>
                    <a:pt x="15" y="28"/>
                    <a:pt x="17" y="30"/>
                  </a:cubicBezTo>
                  <a:cubicBezTo>
                    <a:pt x="19" y="32"/>
                    <a:pt x="21" y="29"/>
                    <a:pt x="24" y="29"/>
                  </a:cubicBezTo>
                  <a:cubicBezTo>
                    <a:pt x="25" y="29"/>
                    <a:pt x="27" y="28"/>
                    <a:pt x="29" y="28"/>
                  </a:cubicBezTo>
                  <a:cubicBezTo>
                    <a:pt x="33" y="27"/>
                    <a:pt x="35" y="29"/>
                    <a:pt x="36" y="32"/>
                  </a:cubicBezTo>
                  <a:cubicBezTo>
                    <a:pt x="37" y="36"/>
                    <a:pt x="36" y="39"/>
                    <a:pt x="32" y="40"/>
                  </a:cubicBezTo>
                  <a:cubicBezTo>
                    <a:pt x="29" y="41"/>
                    <a:pt x="26" y="42"/>
                    <a:pt x="22" y="42"/>
                  </a:cubicBezTo>
                  <a:cubicBezTo>
                    <a:pt x="21" y="42"/>
                    <a:pt x="20" y="43"/>
                    <a:pt x="20" y="44"/>
                  </a:cubicBezTo>
                  <a:cubicBezTo>
                    <a:pt x="20" y="45"/>
                    <a:pt x="20" y="47"/>
                    <a:pt x="20" y="48"/>
                  </a:cubicBezTo>
                  <a:cubicBezTo>
                    <a:pt x="20" y="52"/>
                    <a:pt x="22" y="54"/>
                    <a:pt x="27" y="53"/>
                  </a:cubicBezTo>
                  <a:cubicBezTo>
                    <a:pt x="29" y="52"/>
                    <a:pt x="32" y="52"/>
                    <a:pt x="34" y="52"/>
                  </a:cubicBezTo>
                  <a:cubicBezTo>
                    <a:pt x="36" y="51"/>
                    <a:pt x="39" y="52"/>
                    <a:pt x="40" y="54"/>
                  </a:cubicBezTo>
                  <a:cubicBezTo>
                    <a:pt x="44" y="57"/>
                    <a:pt x="43" y="61"/>
                    <a:pt x="39" y="64"/>
                  </a:cubicBezTo>
                  <a:cubicBezTo>
                    <a:pt x="35" y="67"/>
                    <a:pt x="29" y="68"/>
                    <a:pt x="23" y="69"/>
                  </a:cubicBezTo>
                  <a:cubicBezTo>
                    <a:pt x="21" y="70"/>
                    <a:pt x="19" y="69"/>
                    <a:pt x="17" y="69"/>
                  </a:cubicBezTo>
                  <a:cubicBezTo>
                    <a:pt x="17" y="70"/>
                    <a:pt x="16" y="69"/>
                    <a:pt x="15" y="68"/>
                  </a:cubicBezTo>
                  <a:close/>
                </a:path>
              </a:pathLst>
            </a:custGeom>
            <a:solidFill>
              <a:srgbClr val="B0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747CDE93-84D5-9B6D-8553-7D9288184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1512"/>
              <a:ext cx="163" cy="212"/>
            </a:xfrm>
            <a:custGeom>
              <a:avLst/>
              <a:gdLst>
                <a:gd name="T0" fmla="*/ 40 w 40"/>
                <a:gd name="T1" fmla="*/ 43 h 52"/>
                <a:gd name="T2" fmla="*/ 36 w 40"/>
                <a:gd name="T3" fmla="*/ 47 h 52"/>
                <a:gd name="T4" fmla="*/ 17 w 40"/>
                <a:gd name="T5" fmla="*/ 51 h 52"/>
                <a:gd name="T6" fmla="*/ 9 w 40"/>
                <a:gd name="T7" fmla="*/ 47 h 52"/>
                <a:gd name="T8" fmla="*/ 0 w 40"/>
                <a:gd name="T9" fmla="*/ 5 h 52"/>
                <a:gd name="T10" fmla="*/ 3 w 40"/>
                <a:gd name="T11" fmla="*/ 1 h 52"/>
                <a:gd name="T12" fmla="*/ 7 w 40"/>
                <a:gd name="T13" fmla="*/ 0 h 52"/>
                <a:gd name="T14" fmla="*/ 15 w 40"/>
                <a:gd name="T15" fmla="*/ 5 h 52"/>
                <a:gd name="T16" fmla="*/ 17 w 40"/>
                <a:gd name="T17" fmla="*/ 12 h 52"/>
                <a:gd name="T18" fmla="*/ 19 w 40"/>
                <a:gd name="T19" fmla="*/ 36 h 52"/>
                <a:gd name="T20" fmla="*/ 22 w 40"/>
                <a:gd name="T21" fmla="*/ 39 h 52"/>
                <a:gd name="T22" fmla="*/ 33 w 40"/>
                <a:gd name="T23" fmla="*/ 36 h 52"/>
                <a:gd name="T24" fmla="*/ 40 w 40"/>
                <a:gd name="T25" fmla="*/ 42 h 52"/>
                <a:gd name="T26" fmla="*/ 40 w 40"/>
                <a:gd name="T2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2">
                  <a:moveTo>
                    <a:pt x="40" y="43"/>
                  </a:moveTo>
                  <a:cubicBezTo>
                    <a:pt x="40" y="45"/>
                    <a:pt x="38" y="46"/>
                    <a:pt x="36" y="47"/>
                  </a:cubicBezTo>
                  <a:cubicBezTo>
                    <a:pt x="29" y="48"/>
                    <a:pt x="23" y="50"/>
                    <a:pt x="17" y="51"/>
                  </a:cubicBezTo>
                  <a:cubicBezTo>
                    <a:pt x="13" y="52"/>
                    <a:pt x="10" y="51"/>
                    <a:pt x="9" y="47"/>
                  </a:cubicBezTo>
                  <a:cubicBezTo>
                    <a:pt x="5" y="33"/>
                    <a:pt x="2" y="19"/>
                    <a:pt x="0" y="5"/>
                  </a:cubicBezTo>
                  <a:cubicBezTo>
                    <a:pt x="0" y="3"/>
                    <a:pt x="0" y="1"/>
                    <a:pt x="3" y="1"/>
                  </a:cubicBezTo>
                  <a:cubicBezTo>
                    <a:pt x="4" y="1"/>
                    <a:pt x="5" y="1"/>
                    <a:pt x="7" y="0"/>
                  </a:cubicBezTo>
                  <a:cubicBezTo>
                    <a:pt x="13" y="0"/>
                    <a:pt x="13" y="0"/>
                    <a:pt x="15" y="5"/>
                  </a:cubicBezTo>
                  <a:cubicBezTo>
                    <a:pt x="16" y="7"/>
                    <a:pt x="16" y="10"/>
                    <a:pt x="17" y="12"/>
                  </a:cubicBezTo>
                  <a:cubicBezTo>
                    <a:pt x="18" y="20"/>
                    <a:pt x="19" y="28"/>
                    <a:pt x="19" y="36"/>
                  </a:cubicBezTo>
                  <a:cubicBezTo>
                    <a:pt x="19" y="39"/>
                    <a:pt x="20" y="39"/>
                    <a:pt x="22" y="39"/>
                  </a:cubicBezTo>
                  <a:cubicBezTo>
                    <a:pt x="26" y="38"/>
                    <a:pt x="29" y="37"/>
                    <a:pt x="33" y="36"/>
                  </a:cubicBezTo>
                  <a:cubicBezTo>
                    <a:pt x="38" y="34"/>
                    <a:pt x="40" y="36"/>
                    <a:pt x="40" y="42"/>
                  </a:cubicBezTo>
                  <a:cubicBezTo>
                    <a:pt x="40" y="42"/>
                    <a:pt x="40" y="43"/>
                    <a:pt x="40" y="43"/>
                  </a:cubicBezTo>
                  <a:close/>
                </a:path>
              </a:pathLst>
            </a:custGeom>
            <a:solidFill>
              <a:srgbClr val="B0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BE7AAF0D-A47E-D37A-BD22-2073114C2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2029"/>
              <a:ext cx="692" cy="461"/>
            </a:xfrm>
            <a:custGeom>
              <a:avLst/>
              <a:gdLst>
                <a:gd name="T0" fmla="*/ 33 w 170"/>
                <a:gd name="T1" fmla="*/ 108 h 113"/>
                <a:gd name="T2" fmla="*/ 36 w 170"/>
                <a:gd name="T3" fmla="*/ 65 h 113"/>
                <a:gd name="T4" fmla="*/ 35 w 170"/>
                <a:gd name="T5" fmla="*/ 44 h 113"/>
                <a:gd name="T6" fmla="*/ 30 w 170"/>
                <a:gd name="T7" fmla="*/ 62 h 113"/>
                <a:gd name="T8" fmla="*/ 18 w 170"/>
                <a:gd name="T9" fmla="*/ 46 h 113"/>
                <a:gd name="T10" fmla="*/ 3 w 170"/>
                <a:gd name="T11" fmla="*/ 23 h 113"/>
                <a:gd name="T12" fmla="*/ 8 w 170"/>
                <a:gd name="T13" fmla="*/ 52 h 113"/>
                <a:gd name="T14" fmla="*/ 5 w 170"/>
                <a:gd name="T15" fmla="*/ 51 h 113"/>
                <a:gd name="T16" fmla="*/ 1 w 170"/>
                <a:gd name="T17" fmla="*/ 28 h 113"/>
                <a:gd name="T18" fmla="*/ 16 w 170"/>
                <a:gd name="T19" fmla="*/ 29 h 113"/>
                <a:gd name="T20" fmla="*/ 24 w 170"/>
                <a:gd name="T21" fmla="*/ 58 h 113"/>
                <a:gd name="T22" fmla="*/ 28 w 170"/>
                <a:gd name="T23" fmla="*/ 48 h 113"/>
                <a:gd name="T24" fmla="*/ 43 w 170"/>
                <a:gd name="T25" fmla="*/ 54 h 113"/>
                <a:gd name="T26" fmla="*/ 56 w 170"/>
                <a:gd name="T27" fmla="*/ 74 h 113"/>
                <a:gd name="T28" fmla="*/ 43 w 170"/>
                <a:gd name="T29" fmla="*/ 44 h 113"/>
                <a:gd name="T30" fmla="*/ 29 w 170"/>
                <a:gd name="T31" fmla="*/ 2 h 113"/>
                <a:gd name="T32" fmla="*/ 41 w 170"/>
                <a:gd name="T33" fmla="*/ 26 h 113"/>
                <a:gd name="T34" fmla="*/ 55 w 170"/>
                <a:gd name="T35" fmla="*/ 37 h 113"/>
                <a:gd name="T36" fmla="*/ 56 w 170"/>
                <a:gd name="T37" fmla="*/ 24 h 113"/>
                <a:gd name="T38" fmla="*/ 75 w 170"/>
                <a:gd name="T39" fmla="*/ 31 h 113"/>
                <a:gd name="T40" fmla="*/ 79 w 170"/>
                <a:gd name="T41" fmla="*/ 21 h 113"/>
                <a:gd name="T42" fmla="*/ 99 w 170"/>
                <a:gd name="T43" fmla="*/ 46 h 113"/>
                <a:gd name="T44" fmla="*/ 109 w 170"/>
                <a:gd name="T45" fmla="*/ 39 h 113"/>
                <a:gd name="T46" fmla="*/ 122 w 170"/>
                <a:gd name="T47" fmla="*/ 69 h 113"/>
                <a:gd name="T48" fmla="*/ 170 w 170"/>
                <a:gd name="T49" fmla="*/ 63 h 113"/>
                <a:gd name="T50" fmla="*/ 124 w 170"/>
                <a:gd name="T51" fmla="*/ 73 h 113"/>
                <a:gd name="T52" fmla="*/ 118 w 170"/>
                <a:gd name="T53" fmla="*/ 111 h 113"/>
                <a:gd name="T54" fmla="*/ 117 w 170"/>
                <a:gd name="T55" fmla="*/ 97 h 113"/>
                <a:gd name="T56" fmla="*/ 116 w 170"/>
                <a:gd name="T57" fmla="*/ 44 h 113"/>
                <a:gd name="T58" fmla="*/ 106 w 170"/>
                <a:gd name="T59" fmla="*/ 54 h 113"/>
                <a:gd name="T60" fmla="*/ 103 w 170"/>
                <a:gd name="T61" fmla="*/ 62 h 113"/>
                <a:gd name="T62" fmla="*/ 85 w 170"/>
                <a:gd name="T63" fmla="*/ 23 h 113"/>
                <a:gd name="T64" fmla="*/ 86 w 170"/>
                <a:gd name="T65" fmla="*/ 50 h 113"/>
                <a:gd name="T66" fmla="*/ 84 w 170"/>
                <a:gd name="T67" fmla="*/ 58 h 113"/>
                <a:gd name="T68" fmla="*/ 66 w 170"/>
                <a:gd name="T69" fmla="*/ 22 h 113"/>
                <a:gd name="T70" fmla="*/ 61 w 170"/>
                <a:gd name="T71" fmla="*/ 34 h 113"/>
                <a:gd name="T72" fmla="*/ 72 w 170"/>
                <a:gd name="T73" fmla="*/ 65 h 113"/>
                <a:gd name="T74" fmla="*/ 57 w 170"/>
                <a:gd name="T75" fmla="*/ 43 h 113"/>
                <a:gd name="T76" fmla="*/ 46 w 170"/>
                <a:gd name="T77" fmla="*/ 39 h 113"/>
                <a:gd name="T78" fmla="*/ 59 w 170"/>
                <a:gd name="T79" fmla="*/ 74 h 113"/>
                <a:gd name="T80" fmla="*/ 51 w 170"/>
                <a:gd name="T81" fmla="*/ 71 h 113"/>
                <a:gd name="T82" fmla="*/ 39 w 170"/>
                <a:gd name="T83" fmla="*/ 61 h 113"/>
                <a:gd name="T84" fmla="*/ 47 w 170"/>
                <a:gd name="T85" fmla="*/ 84 h 113"/>
                <a:gd name="T86" fmla="*/ 33 w 170"/>
                <a:gd name="T8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0" h="113">
                  <a:moveTo>
                    <a:pt x="33" y="113"/>
                  </a:moveTo>
                  <a:cubicBezTo>
                    <a:pt x="32" y="113"/>
                    <a:pt x="32" y="113"/>
                    <a:pt x="32" y="113"/>
                  </a:cubicBezTo>
                  <a:cubicBezTo>
                    <a:pt x="31" y="111"/>
                    <a:pt x="32" y="109"/>
                    <a:pt x="33" y="108"/>
                  </a:cubicBezTo>
                  <a:cubicBezTo>
                    <a:pt x="38" y="99"/>
                    <a:pt x="40" y="88"/>
                    <a:pt x="40" y="78"/>
                  </a:cubicBezTo>
                  <a:cubicBezTo>
                    <a:pt x="40" y="75"/>
                    <a:pt x="39" y="73"/>
                    <a:pt x="38" y="71"/>
                  </a:cubicBezTo>
                  <a:cubicBezTo>
                    <a:pt x="37" y="69"/>
                    <a:pt x="36" y="67"/>
                    <a:pt x="36" y="65"/>
                  </a:cubicBezTo>
                  <a:cubicBezTo>
                    <a:pt x="35" y="62"/>
                    <a:pt x="36" y="59"/>
                    <a:pt x="38" y="57"/>
                  </a:cubicBezTo>
                  <a:cubicBezTo>
                    <a:pt x="41" y="55"/>
                    <a:pt x="40" y="53"/>
                    <a:pt x="40" y="51"/>
                  </a:cubicBezTo>
                  <a:cubicBezTo>
                    <a:pt x="39" y="48"/>
                    <a:pt x="38" y="45"/>
                    <a:pt x="35" y="44"/>
                  </a:cubicBezTo>
                  <a:cubicBezTo>
                    <a:pt x="34" y="44"/>
                    <a:pt x="32" y="45"/>
                    <a:pt x="32" y="46"/>
                  </a:cubicBezTo>
                  <a:cubicBezTo>
                    <a:pt x="31" y="48"/>
                    <a:pt x="31" y="51"/>
                    <a:pt x="31" y="53"/>
                  </a:cubicBezTo>
                  <a:cubicBezTo>
                    <a:pt x="31" y="56"/>
                    <a:pt x="31" y="59"/>
                    <a:pt x="30" y="62"/>
                  </a:cubicBezTo>
                  <a:cubicBezTo>
                    <a:pt x="29" y="64"/>
                    <a:pt x="28" y="65"/>
                    <a:pt x="26" y="65"/>
                  </a:cubicBezTo>
                  <a:cubicBezTo>
                    <a:pt x="25" y="65"/>
                    <a:pt x="24" y="64"/>
                    <a:pt x="23" y="63"/>
                  </a:cubicBezTo>
                  <a:cubicBezTo>
                    <a:pt x="20" y="57"/>
                    <a:pt x="19" y="52"/>
                    <a:pt x="18" y="46"/>
                  </a:cubicBezTo>
                  <a:cubicBezTo>
                    <a:pt x="16" y="40"/>
                    <a:pt x="15" y="34"/>
                    <a:pt x="13" y="28"/>
                  </a:cubicBezTo>
                  <a:cubicBezTo>
                    <a:pt x="12" y="26"/>
                    <a:pt x="11" y="24"/>
                    <a:pt x="9" y="22"/>
                  </a:cubicBezTo>
                  <a:cubicBezTo>
                    <a:pt x="6" y="20"/>
                    <a:pt x="4" y="20"/>
                    <a:pt x="3" y="23"/>
                  </a:cubicBezTo>
                  <a:cubicBezTo>
                    <a:pt x="3" y="25"/>
                    <a:pt x="3" y="27"/>
                    <a:pt x="3" y="29"/>
                  </a:cubicBezTo>
                  <a:cubicBezTo>
                    <a:pt x="4" y="35"/>
                    <a:pt x="6" y="42"/>
                    <a:pt x="7" y="48"/>
                  </a:cubicBezTo>
                  <a:cubicBezTo>
                    <a:pt x="8" y="49"/>
                    <a:pt x="8" y="51"/>
                    <a:pt x="8" y="52"/>
                  </a:cubicBezTo>
                  <a:cubicBezTo>
                    <a:pt x="8" y="53"/>
                    <a:pt x="7" y="53"/>
                    <a:pt x="6" y="53"/>
                  </a:cubicBezTo>
                  <a:cubicBezTo>
                    <a:pt x="5" y="54"/>
                    <a:pt x="5" y="53"/>
                    <a:pt x="4" y="52"/>
                  </a:cubicBezTo>
                  <a:cubicBezTo>
                    <a:pt x="5" y="52"/>
                    <a:pt x="5" y="51"/>
                    <a:pt x="5" y="51"/>
                  </a:cubicBezTo>
                  <a:cubicBezTo>
                    <a:pt x="5" y="51"/>
                    <a:pt x="5" y="53"/>
                    <a:pt x="6" y="52"/>
                  </a:cubicBezTo>
                  <a:cubicBezTo>
                    <a:pt x="6" y="51"/>
                    <a:pt x="6" y="50"/>
                    <a:pt x="6" y="49"/>
                  </a:cubicBezTo>
                  <a:cubicBezTo>
                    <a:pt x="4" y="42"/>
                    <a:pt x="3" y="35"/>
                    <a:pt x="1" y="28"/>
                  </a:cubicBezTo>
                  <a:cubicBezTo>
                    <a:pt x="0" y="25"/>
                    <a:pt x="1" y="22"/>
                    <a:pt x="2" y="20"/>
                  </a:cubicBezTo>
                  <a:cubicBezTo>
                    <a:pt x="7" y="17"/>
                    <a:pt x="9" y="18"/>
                    <a:pt x="12" y="22"/>
                  </a:cubicBezTo>
                  <a:cubicBezTo>
                    <a:pt x="13" y="25"/>
                    <a:pt x="14" y="27"/>
                    <a:pt x="16" y="29"/>
                  </a:cubicBezTo>
                  <a:cubicBezTo>
                    <a:pt x="17" y="31"/>
                    <a:pt x="17" y="33"/>
                    <a:pt x="18" y="34"/>
                  </a:cubicBezTo>
                  <a:cubicBezTo>
                    <a:pt x="20" y="42"/>
                    <a:pt x="21" y="50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5" y="60"/>
                    <a:pt x="25" y="62"/>
                    <a:pt x="26" y="62"/>
                  </a:cubicBezTo>
                  <a:cubicBezTo>
                    <a:pt x="28" y="62"/>
                    <a:pt x="28" y="59"/>
                    <a:pt x="28" y="58"/>
                  </a:cubicBezTo>
                  <a:cubicBezTo>
                    <a:pt x="28" y="54"/>
                    <a:pt x="28" y="51"/>
                    <a:pt x="28" y="48"/>
                  </a:cubicBezTo>
                  <a:cubicBezTo>
                    <a:pt x="29" y="45"/>
                    <a:pt x="30" y="42"/>
                    <a:pt x="33" y="41"/>
                  </a:cubicBezTo>
                  <a:cubicBezTo>
                    <a:pt x="36" y="41"/>
                    <a:pt x="40" y="44"/>
                    <a:pt x="41" y="47"/>
                  </a:cubicBezTo>
                  <a:cubicBezTo>
                    <a:pt x="42" y="49"/>
                    <a:pt x="43" y="52"/>
                    <a:pt x="43" y="54"/>
                  </a:cubicBezTo>
                  <a:cubicBezTo>
                    <a:pt x="43" y="55"/>
                    <a:pt x="43" y="57"/>
                    <a:pt x="44" y="57"/>
                  </a:cubicBezTo>
                  <a:cubicBezTo>
                    <a:pt x="49" y="61"/>
                    <a:pt x="51" y="66"/>
                    <a:pt x="54" y="71"/>
                  </a:cubicBezTo>
                  <a:cubicBezTo>
                    <a:pt x="55" y="72"/>
                    <a:pt x="55" y="73"/>
                    <a:pt x="56" y="74"/>
                  </a:cubicBezTo>
                  <a:cubicBezTo>
                    <a:pt x="56" y="71"/>
                    <a:pt x="55" y="68"/>
                    <a:pt x="53" y="65"/>
                  </a:cubicBezTo>
                  <a:cubicBezTo>
                    <a:pt x="51" y="61"/>
                    <a:pt x="48" y="57"/>
                    <a:pt x="46" y="52"/>
                  </a:cubicBezTo>
                  <a:cubicBezTo>
                    <a:pt x="44" y="49"/>
                    <a:pt x="43" y="47"/>
                    <a:pt x="43" y="44"/>
                  </a:cubicBezTo>
                  <a:cubicBezTo>
                    <a:pt x="43" y="42"/>
                    <a:pt x="42" y="40"/>
                    <a:pt x="43" y="38"/>
                  </a:cubicBezTo>
                  <a:cubicBezTo>
                    <a:pt x="45" y="36"/>
                    <a:pt x="44" y="35"/>
                    <a:pt x="43" y="32"/>
                  </a:cubicBezTo>
                  <a:cubicBezTo>
                    <a:pt x="36" y="23"/>
                    <a:pt x="32" y="13"/>
                    <a:pt x="29" y="2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31" y="1"/>
                    <a:pt x="31" y="3"/>
                    <a:pt x="31" y="4"/>
                  </a:cubicBezTo>
                  <a:cubicBezTo>
                    <a:pt x="34" y="12"/>
                    <a:pt x="37" y="19"/>
                    <a:pt x="41" y="26"/>
                  </a:cubicBezTo>
                  <a:cubicBezTo>
                    <a:pt x="42" y="27"/>
                    <a:pt x="43" y="29"/>
                    <a:pt x="43" y="30"/>
                  </a:cubicBezTo>
                  <a:cubicBezTo>
                    <a:pt x="44" y="32"/>
                    <a:pt x="46" y="33"/>
                    <a:pt x="48" y="33"/>
                  </a:cubicBezTo>
                  <a:cubicBezTo>
                    <a:pt x="51" y="32"/>
                    <a:pt x="53" y="35"/>
                    <a:pt x="55" y="37"/>
                  </a:cubicBezTo>
                  <a:cubicBezTo>
                    <a:pt x="60" y="42"/>
                    <a:pt x="62" y="47"/>
                    <a:pt x="66" y="53"/>
                  </a:cubicBezTo>
                  <a:cubicBezTo>
                    <a:pt x="63" y="46"/>
                    <a:pt x="60" y="39"/>
                    <a:pt x="57" y="32"/>
                  </a:cubicBezTo>
                  <a:cubicBezTo>
                    <a:pt x="56" y="29"/>
                    <a:pt x="55" y="27"/>
                    <a:pt x="56" y="24"/>
                  </a:cubicBezTo>
                  <a:cubicBezTo>
                    <a:pt x="56" y="21"/>
                    <a:pt x="58" y="19"/>
                    <a:pt x="60" y="18"/>
                  </a:cubicBezTo>
                  <a:cubicBezTo>
                    <a:pt x="63" y="17"/>
                    <a:pt x="65" y="18"/>
                    <a:pt x="67" y="20"/>
                  </a:cubicBezTo>
                  <a:cubicBezTo>
                    <a:pt x="70" y="23"/>
                    <a:pt x="73" y="27"/>
                    <a:pt x="75" y="31"/>
                  </a:cubicBezTo>
                  <a:cubicBezTo>
                    <a:pt x="78" y="39"/>
                    <a:pt x="81" y="46"/>
                    <a:pt x="84" y="54"/>
                  </a:cubicBezTo>
                  <a:cubicBezTo>
                    <a:pt x="81" y="46"/>
                    <a:pt x="79" y="39"/>
                    <a:pt x="77" y="31"/>
                  </a:cubicBezTo>
                  <a:cubicBezTo>
                    <a:pt x="76" y="27"/>
                    <a:pt x="76" y="23"/>
                    <a:pt x="79" y="21"/>
                  </a:cubicBezTo>
                  <a:cubicBezTo>
                    <a:pt x="82" y="19"/>
                    <a:pt x="85" y="20"/>
                    <a:pt x="87" y="22"/>
                  </a:cubicBezTo>
                  <a:cubicBezTo>
                    <a:pt x="89" y="23"/>
                    <a:pt x="90" y="25"/>
                    <a:pt x="91" y="28"/>
                  </a:cubicBezTo>
                  <a:cubicBezTo>
                    <a:pt x="94" y="34"/>
                    <a:pt x="97" y="40"/>
                    <a:pt x="99" y="46"/>
                  </a:cubicBezTo>
                  <a:cubicBezTo>
                    <a:pt x="101" y="50"/>
                    <a:pt x="102" y="53"/>
                    <a:pt x="103" y="56"/>
                  </a:cubicBezTo>
                  <a:cubicBezTo>
                    <a:pt x="104" y="53"/>
                    <a:pt x="103" y="50"/>
                    <a:pt x="104" y="46"/>
                  </a:cubicBezTo>
                  <a:cubicBezTo>
                    <a:pt x="105" y="43"/>
                    <a:pt x="106" y="41"/>
                    <a:pt x="109" y="39"/>
                  </a:cubicBezTo>
                  <a:cubicBezTo>
                    <a:pt x="111" y="38"/>
                    <a:pt x="114" y="37"/>
                    <a:pt x="117" y="39"/>
                  </a:cubicBezTo>
                  <a:cubicBezTo>
                    <a:pt x="118" y="41"/>
                    <a:pt x="119" y="43"/>
                    <a:pt x="119" y="46"/>
                  </a:cubicBezTo>
                  <a:cubicBezTo>
                    <a:pt x="120" y="53"/>
                    <a:pt x="121" y="61"/>
                    <a:pt x="122" y="69"/>
                  </a:cubicBezTo>
                  <a:cubicBezTo>
                    <a:pt x="122" y="71"/>
                    <a:pt x="124" y="71"/>
                    <a:pt x="126" y="71"/>
                  </a:cubicBezTo>
                  <a:cubicBezTo>
                    <a:pt x="138" y="71"/>
                    <a:pt x="151" y="69"/>
                    <a:pt x="163" y="65"/>
                  </a:cubicBezTo>
                  <a:cubicBezTo>
                    <a:pt x="165" y="64"/>
                    <a:pt x="167" y="62"/>
                    <a:pt x="170" y="63"/>
                  </a:cubicBezTo>
                  <a:cubicBezTo>
                    <a:pt x="170" y="63"/>
                    <a:pt x="170" y="63"/>
                    <a:pt x="170" y="64"/>
                  </a:cubicBezTo>
                  <a:cubicBezTo>
                    <a:pt x="164" y="66"/>
                    <a:pt x="158" y="69"/>
                    <a:pt x="151" y="70"/>
                  </a:cubicBezTo>
                  <a:cubicBezTo>
                    <a:pt x="143" y="72"/>
                    <a:pt x="133" y="74"/>
                    <a:pt x="124" y="73"/>
                  </a:cubicBezTo>
                  <a:cubicBezTo>
                    <a:pt x="122" y="73"/>
                    <a:pt x="121" y="74"/>
                    <a:pt x="121" y="76"/>
                  </a:cubicBezTo>
                  <a:cubicBezTo>
                    <a:pt x="122" y="84"/>
                    <a:pt x="120" y="91"/>
                    <a:pt x="119" y="98"/>
                  </a:cubicBezTo>
                  <a:cubicBezTo>
                    <a:pt x="118" y="102"/>
                    <a:pt x="118" y="107"/>
                    <a:pt x="118" y="111"/>
                  </a:cubicBezTo>
                  <a:cubicBezTo>
                    <a:pt x="119" y="111"/>
                    <a:pt x="118" y="112"/>
                    <a:pt x="118" y="111"/>
                  </a:cubicBezTo>
                  <a:cubicBezTo>
                    <a:pt x="117" y="111"/>
                    <a:pt x="116" y="110"/>
                    <a:pt x="116" y="109"/>
                  </a:cubicBezTo>
                  <a:cubicBezTo>
                    <a:pt x="116" y="105"/>
                    <a:pt x="116" y="101"/>
                    <a:pt x="117" y="97"/>
                  </a:cubicBezTo>
                  <a:cubicBezTo>
                    <a:pt x="119" y="90"/>
                    <a:pt x="121" y="82"/>
                    <a:pt x="120" y="75"/>
                  </a:cubicBezTo>
                  <a:cubicBezTo>
                    <a:pt x="119" y="67"/>
                    <a:pt x="118" y="60"/>
                    <a:pt x="117" y="53"/>
                  </a:cubicBezTo>
                  <a:cubicBezTo>
                    <a:pt x="117" y="50"/>
                    <a:pt x="117" y="47"/>
                    <a:pt x="116" y="44"/>
                  </a:cubicBezTo>
                  <a:cubicBezTo>
                    <a:pt x="116" y="43"/>
                    <a:pt x="116" y="41"/>
                    <a:pt x="114" y="41"/>
                  </a:cubicBezTo>
                  <a:cubicBezTo>
                    <a:pt x="112" y="40"/>
                    <a:pt x="111" y="41"/>
                    <a:pt x="109" y="42"/>
                  </a:cubicBezTo>
                  <a:cubicBezTo>
                    <a:pt x="106" y="46"/>
                    <a:pt x="106" y="50"/>
                    <a:pt x="106" y="54"/>
                  </a:cubicBezTo>
                  <a:cubicBezTo>
                    <a:pt x="105" y="56"/>
                    <a:pt x="105" y="59"/>
                    <a:pt x="106" y="62"/>
                  </a:cubicBezTo>
                  <a:cubicBezTo>
                    <a:pt x="106" y="63"/>
                    <a:pt x="106" y="64"/>
                    <a:pt x="105" y="64"/>
                  </a:cubicBezTo>
                  <a:cubicBezTo>
                    <a:pt x="104" y="65"/>
                    <a:pt x="103" y="63"/>
                    <a:pt x="103" y="62"/>
                  </a:cubicBezTo>
                  <a:cubicBezTo>
                    <a:pt x="101" y="57"/>
                    <a:pt x="99" y="52"/>
                    <a:pt x="97" y="47"/>
                  </a:cubicBezTo>
                  <a:cubicBezTo>
                    <a:pt x="95" y="41"/>
                    <a:pt x="92" y="35"/>
                    <a:pt x="89" y="29"/>
                  </a:cubicBezTo>
                  <a:cubicBezTo>
                    <a:pt x="88" y="27"/>
                    <a:pt x="87" y="25"/>
                    <a:pt x="85" y="23"/>
                  </a:cubicBezTo>
                  <a:cubicBezTo>
                    <a:pt x="82" y="22"/>
                    <a:pt x="81" y="22"/>
                    <a:pt x="80" y="25"/>
                  </a:cubicBezTo>
                  <a:cubicBezTo>
                    <a:pt x="79" y="27"/>
                    <a:pt x="79" y="29"/>
                    <a:pt x="80" y="31"/>
                  </a:cubicBezTo>
                  <a:cubicBezTo>
                    <a:pt x="81" y="38"/>
                    <a:pt x="83" y="44"/>
                    <a:pt x="86" y="50"/>
                  </a:cubicBezTo>
                  <a:cubicBezTo>
                    <a:pt x="86" y="53"/>
                    <a:pt x="87" y="55"/>
                    <a:pt x="87" y="57"/>
                  </a:cubicBezTo>
                  <a:cubicBezTo>
                    <a:pt x="87" y="58"/>
                    <a:pt x="88" y="60"/>
                    <a:pt x="86" y="60"/>
                  </a:cubicBezTo>
                  <a:cubicBezTo>
                    <a:pt x="85" y="61"/>
                    <a:pt x="84" y="59"/>
                    <a:pt x="84" y="58"/>
                  </a:cubicBezTo>
                  <a:cubicBezTo>
                    <a:pt x="82" y="56"/>
                    <a:pt x="81" y="53"/>
                    <a:pt x="80" y="50"/>
                  </a:cubicBezTo>
                  <a:cubicBezTo>
                    <a:pt x="77" y="42"/>
                    <a:pt x="74" y="34"/>
                    <a:pt x="69" y="27"/>
                  </a:cubicBezTo>
                  <a:cubicBezTo>
                    <a:pt x="68" y="25"/>
                    <a:pt x="67" y="24"/>
                    <a:pt x="66" y="22"/>
                  </a:cubicBezTo>
                  <a:cubicBezTo>
                    <a:pt x="65" y="21"/>
                    <a:pt x="63" y="20"/>
                    <a:pt x="61" y="21"/>
                  </a:cubicBezTo>
                  <a:cubicBezTo>
                    <a:pt x="59" y="22"/>
                    <a:pt x="58" y="24"/>
                    <a:pt x="58" y="26"/>
                  </a:cubicBezTo>
                  <a:cubicBezTo>
                    <a:pt x="58" y="29"/>
                    <a:pt x="59" y="32"/>
                    <a:pt x="61" y="34"/>
                  </a:cubicBezTo>
                  <a:cubicBezTo>
                    <a:pt x="64" y="42"/>
                    <a:pt x="68" y="49"/>
                    <a:pt x="71" y="57"/>
                  </a:cubicBezTo>
                  <a:cubicBezTo>
                    <a:pt x="72" y="59"/>
                    <a:pt x="72" y="61"/>
                    <a:pt x="72" y="62"/>
                  </a:cubicBezTo>
                  <a:cubicBezTo>
                    <a:pt x="73" y="63"/>
                    <a:pt x="73" y="64"/>
                    <a:pt x="72" y="65"/>
                  </a:cubicBezTo>
                  <a:cubicBezTo>
                    <a:pt x="71" y="65"/>
                    <a:pt x="70" y="64"/>
                    <a:pt x="69" y="64"/>
                  </a:cubicBezTo>
                  <a:cubicBezTo>
                    <a:pt x="68" y="62"/>
                    <a:pt x="67" y="61"/>
                    <a:pt x="67" y="60"/>
                  </a:cubicBezTo>
                  <a:cubicBezTo>
                    <a:pt x="64" y="54"/>
                    <a:pt x="61" y="49"/>
                    <a:pt x="57" y="43"/>
                  </a:cubicBezTo>
                  <a:cubicBezTo>
                    <a:pt x="55" y="41"/>
                    <a:pt x="53" y="39"/>
                    <a:pt x="51" y="37"/>
                  </a:cubicBezTo>
                  <a:cubicBezTo>
                    <a:pt x="50" y="36"/>
                    <a:pt x="49" y="35"/>
                    <a:pt x="48" y="35"/>
                  </a:cubicBezTo>
                  <a:cubicBezTo>
                    <a:pt x="46" y="36"/>
                    <a:pt x="46" y="38"/>
                    <a:pt x="46" y="39"/>
                  </a:cubicBezTo>
                  <a:cubicBezTo>
                    <a:pt x="45" y="43"/>
                    <a:pt x="46" y="47"/>
                    <a:pt x="48" y="51"/>
                  </a:cubicBezTo>
                  <a:cubicBezTo>
                    <a:pt x="51" y="57"/>
                    <a:pt x="55" y="63"/>
                    <a:pt x="58" y="69"/>
                  </a:cubicBezTo>
                  <a:cubicBezTo>
                    <a:pt x="58" y="71"/>
                    <a:pt x="59" y="72"/>
                    <a:pt x="59" y="74"/>
                  </a:cubicBezTo>
                  <a:cubicBezTo>
                    <a:pt x="60" y="75"/>
                    <a:pt x="60" y="76"/>
                    <a:pt x="58" y="77"/>
                  </a:cubicBezTo>
                  <a:cubicBezTo>
                    <a:pt x="57" y="78"/>
                    <a:pt x="56" y="77"/>
                    <a:pt x="55" y="76"/>
                  </a:cubicBezTo>
                  <a:cubicBezTo>
                    <a:pt x="53" y="75"/>
                    <a:pt x="52" y="73"/>
                    <a:pt x="51" y="71"/>
                  </a:cubicBezTo>
                  <a:cubicBezTo>
                    <a:pt x="50" y="68"/>
                    <a:pt x="48" y="65"/>
                    <a:pt x="46" y="63"/>
                  </a:cubicBezTo>
                  <a:cubicBezTo>
                    <a:pt x="45" y="61"/>
                    <a:pt x="44" y="60"/>
                    <a:pt x="43" y="59"/>
                  </a:cubicBezTo>
                  <a:cubicBezTo>
                    <a:pt x="41" y="58"/>
                    <a:pt x="39" y="59"/>
                    <a:pt x="39" y="61"/>
                  </a:cubicBezTo>
                  <a:cubicBezTo>
                    <a:pt x="38" y="63"/>
                    <a:pt x="39" y="65"/>
                    <a:pt x="39" y="67"/>
                  </a:cubicBezTo>
                  <a:cubicBezTo>
                    <a:pt x="40" y="71"/>
                    <a:pt x="43" y="75"/>
                    <a:pt x="45" y="79"/>
                  </a:cubicBezTo>
                  <a:cubicBezTo>
                    <a:pt x="46" y="80"/>
                    <a:pt x="48" y="82"/>
                    <a:pt x="47" y="84"/>
                  </a:cubicBezTo>
                  <a:cubicBezTo>
                    <a:pt x="47" y="85"/>
                    <a:pt x="47" y="85"/>
                    <a:pt x="46" y="85"/>
                  </a:cubicBezTo>
                  <a:cubicBezTo>
                    <a:pt x="44" y="84"/>
                    <a:pt x="44" y="81"/>
                    <a:pt x="42" y="79"/>
                  </a:cubicBezTo>
                  <a:cubicBezTo>
                    <a:pt x="42" y="92"/>
                    <a:pt x="39" y="103"/>
                    <a:pt x="33" y="113"/>
                  </a:cubicBezTo>
                  <a:close/>
                </a:path>
              </a:pathLst>
            </a:custGeom>
            <a:solidFill>
              <a:srgbClr val="9E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F1D3A84A-EBF5-88EA-CE61-CE3ABA2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" y="2620"/>
              <a:ext cx="513" cy="363"/>
            </a:xfrm>
            <a:custGeom>
              <a:avLst/>
              <a:gdLst>
                <a:gd name="T0" fmla="*/ 21 w 126"/>
                <a:gd name="T1" fmla="*/ 71 h 89"/>
                <a:gd name="T2" fmla="*/ 48 w 126"/>
                <a:gd name="T3" fmla="*/ 53 h 89"/>
                <a:gd name="T4" fmla="*/ 54 w 126"/>
                <a:gd name="T5" fmla="*/ 48 h 89"/>
                <a:gd name="T6" fmla="*/ 71 w 126"/>
                <a:gd name="T7" fmla="*/ 36 h 89"/>
                <a:gd name="T8" fmla="*/ 73 w 126"/>
                <a:gd name="T9" fmla="*/ 35 h 89"/>
                <a:gd name="T10" fmla="*/ 114 w 126"/>
                <a:gd name="T11" fmla="*/ 7 h 89"/>
                <a:gd name="T12" fmla="*/ 122 w 126"/>
                <a:gd name="T13" fmla="*/ 1 h 89"/>
                <a:gd name="T14" fmla="*/ 125 w 126"/>
                <a:gd name="T15" fmla="*/ 1 h 89"/>
                <a:gd name="T16" fmla="*/ 124 w 126"/>
                <a:gd name="T17" fmla="*/ 5 h 89"/>
                <a:gd name="T18" fmla="*/ 104 w 126"/>
                <a:gd name="T19" fmla="*/ 19 h 89"/>
                <a:gd name="T20" fmla="*/ 91 w 126"/>
                <a:gd name="T21" fmla="*/ 28 h 89"/>
                <a:gd name="T22" fmla="*/ 84 w 126"/>
                <a:gd name="T23" fmla="*/ 33 h 89"/>
                <a:gd name="T24" fmla="*/ 67 w 126"/>
                <a:gd name="T25" fmla="*/ 45 h 89"/>
                <a:gd name="T26" fmla="*/ 65 w 126"/>
                <a:gd name="T27" fmla="*/ 46 h 89"/>
                <a:gd name="T28" fmla="*/ 41 w 126"/>
                <a:gd name="T29" fmla="*/ 63 h 89"/>
                <a:gd name="T30" fmla="*/ 37 w 126"/>
                <a:gd name="T31" fmla="*/ 65 h 89"/>
                <a:gd name="T32" fmla="*/ 30 w 126"/>
                <a:gd name="T33" fmla="*/ 71 h 89"/>
                <a:gd name="T34" fmla="*/ 7 w 126"/>
                <a:gd name="T35" fmla="*/ 87 h 89"/>
                <a:gd name="T36" fmla="*/ 5 w 126"/>
                <a:gd name="T37" fmla="*/ 88 h 89"/>
                <a:gd name="T38" fmla="*/ 1 w 126"/>
                <a:gd name="T39" fmla="*/ 87 h 89"/>
                <a:gd name="T40" fmla="*/ 2 w 126"/>
                <a:gd name="T41" fmla="*/ 83 h 89"/>
                <a:gd name="T42" fmla="*/ 16 w 126"/>
                <a:gd name="T43" fmla="*/ 74 h 89"/>
                <a:gd name="T44" fmla="*/ 21 w 126"/>
                <a:gd name="T45" fmla="*/ 7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6" h="89">
                  <a:moveTo>
                    <a:pt x="21" y="71"/>
                  </a:moveTo>
                  <a:cubicBezTo>
                    <a:pt x="30" y="65"/>
                    <a:pt x="39" y="59"/>
                    <a:pt x="48" y="53"/>
                  </a:cubicBezTo>
                  <a:cubicBezTo>
                    <a:pt x="49" y="50"/>
                    <a:pt x="52" y="49"/>
                    <a:pt x="54" y="48"/>
                  </a:cubicBezTo>
                  <a:cubicBezTo>
                    <a:pt x="59" y="44"/>
                    <a:pt x="65" y="40"/>
                    <a:pt x="71" y="36"/>
                  </a:cubicBezTo>
                  <a:cubicBezTo>
                    <a:pt x="71" y="35"/>
                    <a:pt x="72" y="35"/>
                    <a:pt x="73" y="35"/>
                  </a:cubicBezTo>
                  <a:cubicBezTo>
                    <a:pt x="87" y="26"/>
                    <a:pt x="100" y="16"/>
                    <a:pt x="114" y="7"/>
                  </a:cubicBezTo>
                  <a:cubicBezTo>
                    <a:pt x="117" y="5"/>
                    <a:pt x="119" y="3"/>
                    <a:pt x="122" y="1"/>
                  </a:cubicBezTo>
                  <a:cubicBezTo>
                    <a:pt x="123" y="1"/>
                    <a:pt x="124" y="0"/>
                    <a:pt x="125" y="1"/>
                  </a:cubicBezTo>
                  <a:cubicBezTo>
                    <a:pt x="125" y="3"/>
                    <a:pt x="126" y="3"/>
                    <a:pt x="124" y="5"/>
                  </a:cubicBezTo>
                  <a:cubicBezTo>
                    <a:pt x="118" y="9"/>
                    <a:pt x="111" y="14"/>
                    <a:pt x="104" y="19"/>
                  </a:cubicBezTo>
                  <a:cubicBezTo>
                    <a:pt x="100" y="22"/>
                    <a:pt x="95" y="25"/>
                    <a:pt x="91" y="28"/>
                  </a:cubicBezTo>
                  <a:cubicBezTo>
                    <a:pt x="89" y="30"/>
                    <a:pt x="87" y="32"/>
                    <a:pt x="84" y="33"/>
                  </a:cubicBezTo>
                  <a:cubicBezTo>
                    <a:pt x="79" y="37"/>
                    <a:pt x="73" y="41"/>
                    <a:pt x="67" y="45"/>
                  </a:cubicBezTo>
                  <a:cubicBezTo>
                    <a:pt x="67" y="45"/>
                    <a:pt x="66" y="46"/>
                    <a:pt x="65" y="46"/>
                  </a:cubicBezTo>
                  <a:cubicBezTo>
                    <a:pt x="57" y="51"/>
                    <a:pt x="49" y="57"/>
                    <a:pt x="41" y="63"/>
                  </a:cubicBezTo>
                  <a:cubicBezTo>
                    <a:pt x="39" y="63"/>
                    <a:pt x="38" y="64"/>
                    <a:pt x="37" y="65"/>
                  </a:cubicBezTo>
                  <a:cubicBezTo>
                    <a:pt x="35" y="68"/>
                    <a:pt x="32" y="69"/>
                    <a:pt x="30" y="71"/>
                  </a:cubicBezTo>
                  <a:cubicBezTo>
                    <a:pt x="22" y="77"/>
                    <a:pt x="14" y="82"/>
                    <a:pt x="7" y="87"/>
                  </a:cubicBezTo>
                  <a:cubicBezTo>
                    <a:pt x="6" y="87"/>
                    <a:pt x="6" y="88"/>
                    <a:pt x="5" y="88"/>
                  </a:cubicBezTo>
                  <a:cubicBezTo>
                    <a:pt x="4" y="89"/>
                    <a:pt x="2" y="88"/>
                    <a:pt x="1" y="87"/>
                  </a:cubicBezTo>
                  <a:cubicBezTo>
                    <a:pt x="0" y="85"/>
                    <a:pt x="1" y="84"/>
                    <a:pt x="2" y="83"/>
                  </a:cubicBezTo>
                  <a:cubicBezTo>
                    <a:pt x="7" y="80"/>
                    <a:pt x="12" y="77"/>
                    <a:pt x="16" y="74"/>
                  </a:cubicBezTo>
                  <a:cubicBezTo>
                    <a:pt x="18" y="73"/>
                    <a:pt x="19" y="71"/>
                    <a:pt x="21" y="71"/>
                  </a:cubicBezTo>
                  <a:close/>
                </a:path>
              </a:pathLst>
            </a:custGeom>
            <a:solidFill>
              <a:srgbClr val="18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B6EE1157-9F42-C743-F542-1B8A4F40D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1626"/>
              <a:ext cx="387" cy="257"/>
            </a:xfrm>
            <a:custGeom>
              <a:avLst/>
              <a:gdLst>
                <a:gd name="T0" fmla="*/ 95 w 95"/>
                <a:gd name="T1" fmla="*/ 60 h 63"/>
                <a:gd name="T2" fmla="*/ 93 w 95"/>
                <a:gd name="T3" fmla="*/ 63 h 63"/>
                <a:gd name="T4" fmla="*/ 91 w 95"/>
                <a:gd name="T5" fmla="*/ 62 h 63"/>
                <a:gd name="T6" fmla="*/ 6 w 95"/>
                <a:gd name="T7" fmla="*/ 7 h 63"/>
                <a:gd name="T8" fmla="*/ 2 w 95"/>
                <a:gd name="T9" fmla="*/ 5 h 63"/>
                <a:gd name="T10" fmla="*/ 1 w 95"/>
                <a:gd name="T11" fmla="*/ 2 h 63"/>
                <a:gd name="T12" fmla="*/ 4 w 95"/>
                <a:gd name="T13" fmla="*/ 1 h 63"/>
                <a:gd name="T14" fmla="*/ 93 w 95"/>
                <a:gd name="T15" fmla="*/ 58 h 63"/>
                <a:gd name="T16" fmla="*/ 95 w 95"/>
                <a:gd name="T1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3">
                  <a:moveTo>
                    <a:pt x="95" y="60"/>
                  </a:moveTo>
                  <a:cubicBezTo>
                    <a:pt x="95" y="61"/>
                    <a:pt x="94" y="62"/>
                    <a:pt x="93" y="63"/>
                  </a:cubicBezTo>
                  <a:cubicBezTo>
                    <a:pt x="93" y="63"/>
                    <a:pt x="92" y="62"/>
                    <a:pt x="91" y="62"/>
                  </a:cubicBezTo>
                  <a:cubicBezTo>
                    <a:pt x="63" y="44"/>
                    <a:pt x="35" y="25"/>
                    <a:pt x="6" y="7"/>
                  </a:cubicBezTo>
                  <a:cubicBezTo>
                    <a:pt x="5" y="6"/>
                    <a:pt x="3" y="6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34" y="20"/>
                    <a:pt x="64" y="39"/>
                    <a:pt x="93" y="58"/>
                  </a:cubicBezTo>
                  <a:cubicBezTo>
                    <a:pt x="94" y="59"/>
                    <a:pt x="95" y="59"/>
                    <a:pt x="95" y="60"/>
                  </a:cubicBezTo>
                  <a:close/>
                </a:path>
              </a:pathLst>
            </a:custGeom>
            <a:solidFill>
              <a:srgbClr val="18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0714589E-0F0D-E534-1EA5-A4AE7A2B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1834"/>
              <a:ext cx="322" cy="98"/>
            </a:xfrm>
            <a:custGeom>
              <a:avLst/>
              <a:gdLst>
                <a:gd name="T0" fmla="*/ 79 w 79"/>
                <a:gd name="T1" fmla="*/ 20 h 24"/>
                <a:gd name="T2" fmla="*/ 76 w 79"/>
                <a:gd name="T3" fmla="*/ 23 h 24"/>
                <a:gd name="T4" fmla="*/ 3 w 79"/>
                <a:gd name="T5" fmla="*/ 5 h 24"/>
                <a:gd name="T6" fmla="*/ 1 w 79"/>
                <a:gd name="T7" fmla="*/ 2 h 24"/>
                <a:gd name="T8" fmla="*/ 4 w 79"/>
                <a:gd name="T9" fmla="*/ 1 h 24"/>
                <a:gd name="T10" fmla="*/ 77 w 79"/>
                <a:gd name="T11" fmla="*/ 20 h 24"/>
                <a:gd name="T12" fmla="*/ 79 w 79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4">
                  <a:moveTo>
                    <a:pt x="79" y="20"/>
                  </a:moveTo>
                  <a:cubicBezTo>
                    <a:pt x="79" y="23"/>
                    <a:pt x="78" y="24"/>
                    <a:pt x="76" y="23"/>
                  </a:cubicBezTo>
                  <a:cubicBezTo>
                    <a:pt x="52" y="17"/>
                    <a:pt x="27" y="11"/>
                    <a:pt x="3" y="5"/>
                  </a:cubicBezTo>
                  <a:cubicBezTo>
                    <a:pt x="2" y="5"/>
                    <a:pt x="0" y="5"/>
                    <a:pt x="1" y="2"/>
                  </a:cubicBezTo>
                  <a:cubicBezTo>
                    <a:pt x="1" y="0"/>
                    <a:pt x="2" y="1"/>
                    <a:pt x="4" y="1"/>
                  </a:cubicBezTo>
                  <a:cubicBezTo>
                    <a:pt x="29" y="7"/>
                    <a:pt x="53" y="13"/>
                    <a:pt x="77" y="20"/>
                  </a:cubicBezTo>
                  <a:cubicBezTo>
                    <a:pt x="78" y="20"/>
                    <a:pt x="79" y="20"/>
                    <a:pt x="79" y="20"/>
                  </a:cubicBezTo>
                  <a:close/>
                </a:path>
              </a:pathLst>
            </a:custGeom>
            <a:solidFill>
              <a:srgbClr val="18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62597790-A5E2-58DA-7A07-5A416A54E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2095"/>
              <a:ext cx="114" cy="183"/>
            </a:xfrm>
            <a:custGeom>
              <a:avLst/>
              <a:gdLst>
                <a:gd name="T0" fmla="*/ 0 w 28"/>
                <a:gd name="T1" fmla="*/ 25 h 45"/>
                <a:gd name="T2" fmla="*/ 0 w 28"/>
                <a:gd name="T3" fmla="*/ 18 h 45"/>
                <a:gd name="T4" fmla="*/ 4 w 28"/>
                <a:gd name="T5" fmla="*/ 12 h 45"/>
                <a:gd name="T6" fmla="*/ 9 w 28"/>
                <a:gd name="T7" fmla="*/ 14 h 45"/>
                <a:gd name="T8" fmla="*/ 13 w 28"/>
                <a:gd name="T9" fmla="*/ 21 h 45"/>
                <a:gd name="T10" fmla="*/ 20 w 28"/>
                <a:gd name="T11" fmla="*/ 40 h 45"/>
                <a:gd name="T12" fmla="*/ 22 w 28"/>
                <a:gd name="T13" fmla="*/ 44 h 45"/>
                <a:gd name="T14" fmla="*/ 20 w 28"/>
                <a:gd name="T15" fmla="*/ 37 h 45"/>
                <a:gd name="T16" fmla="*/ 13 w 28"/>
                <a:gd name="T17" fmla="*/ 14 h 45"/>
                <a:gd name="T18" fmla="*/ 14 w 28"/>
                <a:gd name="T19" fmla="*/ 5 h 45"/>
                <a:gd name="T20" fmla="*/ 22 w 28"/>
                <a:gd name="T21" fmla="*/ 3 h 45"/>
                <a:gd name="T22" fmla="*/ 28 w 28"/>
                <a:gd name="T23" fmla="*/ 17 h 45"/>
                <a:gd name="T24" fmla="*/ 27 w 28"/>
                <a:gd name="T25" fmla="*/ 17 h 45"/>
                <a:gd name="T26" fmla="*/ 24 w 28"/>
                <a:gd name="T27" fmla="*/ 9 h 45"/>
                <a:gd name="T28" fmla="*/ 21 w 28"/>
                <a:gd name="T29" fmla="*/ 4 h 45"/>
                <a:gd name="T30" fmla="*/ 16 w 28"/>
                <a:gd name="T31" fmla="*/ 5 h 45"/>
                <a:gd name="T32" fmla="*/ 15 w 28"/>
                <a:gd name="T33" fmla="*/ 12 h 45"/>
                <a:gd name="T34" fmla="*/ 22 w 28"/>
                <a:gd name="T35" fmla="*/ 35 h 45"/>
                <a:gd name="T36" fmla="*/ 23 w 28"/>
                <a:gd name="T37" fmla="*/ 42 h 45"/>
                <a:gd name="T38" fmla="*/ 22 w 28"/>
                <a:gd name="T39" fmla="*/ 45 h 45"/>
                <a:gd name="T40" fmla="*/ 19 w 28"/>
                <a:gd name="T41" fmla="*/ 43 h 45"/>
                <a:gd name="T42" fmla="*/ 16 w 28"/>
                <a:gd name="T43" fmla="*/ 34 h 45"/>
                <a:gd name="T44" fmla="*/ 11 w 28"/>
                <a:gd name="T45" fmla="*/ 20 h 45"/>
                <a:gd name="T46" fmla="*/ 8 w 28"/>
                <a:gd name="T47" fmla="*/ 16 h 45"/>
                <a:gd name="T48" fmla="*/ 5 w 28"/>
                <a:gd name="T49" fmla="*/ 14 h 45"/>
                <a:gd name="T50" fmla="*/ 2 w 28"/>
                <a:gd name="T51" fmla="*/ 17 h 45"/>
                <a:gd name="T52" fmla="*/ 1 w 28"/>
                <a:gd name="T53" fmla="*/ 24 h 45"/>
                <a:gd name="T54" fmla="*/ 0 w 28"/>
                <a:gd name="T5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" h="45">
                  <a:moveTo>
                    <a:pt x="0" y="25"/>
                  </a:moveTo>
                  <a:cubicBezTo>
                    <a:pt x="0" y="23"/>
                    <a:pt x="0" y="20"/>
                    <a:pt x="0" y="18"/>
                  </a:cubicBezTo>
                  <a:cubicBezTo>
                    <a:pt x="0" y="15"/>
                    <a:pt x="1" y="13"/>
                    <a:pt x="4" y="12"/>
                  </a:cubicBezTo>
                  <a:cubicBezTo>
                    <a:pt x="6" y="11"/>
                    <a:pt x="8" y="13"/>
                    <a:pt x="9" y="14"/>
                  </a:cubicBezTo>
                  <a:cubicBezTo>
                    <a:pt x="11" y="16"/>
                    <a:pt x="12" y="19"/>
                    <a:pt x="13" y="21"/>
                  </a:cubicBezTo>
                  <a:cubicBezTo>
                    <a:pt x="16" y="28"/>
                    <a:pt x="17" y="34"/>
                    <a:pt x="20" y="40"/>
                  </a:cubicBezTo>
                  <a:cubicBezTo>
                    <a:pt x="20" y="41"/>
                    <a:pt x="20" y="43"/>
                    <a:pt x="22" y="44"/>
                  </a:cubicBezTo>
                  <a:cubicBezTo>
                    <a:pt x="22" y="41"/>
                    <a:pt x="21" y="39"/>
                    <a:pt x="20" y="37"/>
                  </a:cubicBezTo>
                  <a:cubicBezTo>
                    <a:pt x="18" y="29"/>
                    <a:pt x="15" y="21"/>
                    <a:pt x="13" y="14"/>
                  </a:cubicBezTo>
                  <a:cubicBezTo>
                    <a:pt x="13" y="11"/>
                    <a:pt x="13" y="7"/>
                    <a:pt x="14" y="5"/>
                  </a:cubicBezTo>
                  <a:cubicBezTo>
                    <a:pt x="15" y="1"/>
                    <a:pt x="19" y="0"/>
                    <a:pt x="22" y="3"/>
                  </a:cubicBezTo>
                  <a:cubicBezTo>
                    <a:pt x="26" y="7"/>
                    <a:pt x="27" y="12"/>
                    <a:pt x="28" y="17"/>
                  </a:cubicBezTo>
                  <a:cubicBezTo>
                    <a:pt x="28" y="18"/>
                    <a:pt x="28" y="18"/>
                    <a:pt x="27" y="17"/>
                  </a:cubicBezTo>
                  <a:cubicBezTo>
                    <a:pt x="26" y="15"/>
                    <a:pt x="25" y="12"/>
                    <a:pt x="24" y="9"/>
                  </a:cubicBezTo>
                  <a:cubicBezTo>
                    <a:pt x="23" y="8"/>
                    <a:pt x="22" y="6"/>
                    <a:pt x="21" y="4"/>
                  </a:cubicBezTo>
                  <a:cubicBezTo>
                    <a:pt x="19" y="3"/>
                    <a:pt x="17" y="3"/>
                    <a:pt x="16" y="5"/>
                  </a:cubicBezTo>
                  <a:cubicBezTo>
                    <a:pt x="15" y="7"/>
                    <a:pt x="15" y="10"/>
                    <a:pt x="15" y="12"/>
                  </a:cubicBezTo>
                  <a:cubicBezTo>
                    <a:pt x="16" y="20"/>
                    <a:pt x="19" y="28"/>
                    <a:pt x="22" y="35"/>
                  </a:cubicBezTo>
                  <a:cubicBezTo>
                    <a:pt x="23" y="37"/>
                    <a:pt x="23" y="39"/>
                    <a:pt x="23" y="42"/>
                  </a:cubicBezTo>
                  <a:cubicBezTo>
                    <a:pt x="24" y="43"/>
                    <a:pt x="24" y="45"/>
                    <a:pt x="22" y="45"/>
                  </a:cubicBezTo>
                  <a:cubicBezTo>
                    <a:pt x="20" y="45"/>
                    <a:pt x="20" y="44"/>
                    <a:pt x="19" y="43"/>
                  </a:cubicBezTo>
                  <a:cubicBezTo>
                    <a:pt x="18" y="40"/>
                    <a:pt x="16" y="37"/>
                    <a:pt x="16" y="34"/>
                  </a:cubicBezTo>
                  <a:cubicBezTo>
                    <a:pt x="14" y="29"/>
                    <a:pt x="12" y="25"/>
                    <a:pt x="11" y="20"/>
                  </a:cubicBezTo>
                  <a:cubicBezTo>
                    <a:pt x="10" y="18"/>
                    <a:pt x="9" y="17"/>
                    <a:pt x="8" y="16"/>
                  </a:cubicBezTo>
                  <a:cubicBezTo>
                    <a:pt x="7" y="15"/>
                    <a:pt x="6" y="14"/>
                    <a:pt x="5" y="14"/>
                  </a:cubicBezTo>
                  <a:cubicBezTo>
                    <a:pt x="3" y="14"/>
                    <a:pt x="3" y="16"/>
                    <a:pt x="2" y="17"/>
                  </a:cubicBezTo>
                  <a:cubicBezTo>
                    <a:pt x="2" y="20"/>
                    <a:pt x="2" y="22"/>
                    <a:pt x="1" y="24"/>
                  </a:cubicBezTo>
                  <a:cubicBezTo>
                    <a:pt x="1" y="25"/>
                    <a:pt x="1" y="25"/>
                    <a:pt x="0" y="25"/>
                  </a:cubicBezTo>
                  <a:close/>
                </a:path>
              </a:pathLst>
            </a:custGeom>
            <a:solidFill>
              <a:srgbClr val="9C4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B1C6029C-0694-3FB2-B12A-6E0037099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2192"/>
              <a:ext cx="81" cy="159"/>
            </a:xfrm>
            <a:custGeom>
              <a:avLst/>
              <a:gdLst>
                <a:gd name="T0" fmla="*/ 10 w 20"/>
                <a:gd name="T1" fmla="*/ 1 h 39"/>
                <a:gd name="T2" fmla="*/ 11 w 20"/>
                <a:gd name="T3" fmla="*/ 0 h 39"/>
                <a:gd name="T4" fmla="*/ 12 w 20"/>
                <a:gd name="T5" fmla="*/ 2 h 39"/>
                <a:gd name="T6" fmla="*/ 19 w 20"/>
                <a:gd name="T7" fmla="*/ 24 h 39"/>
                <a:gd name="T8" fmla="*/ 20 w 20"/>
                <a:gd name="T9" fmla="*/ 29 h 39"/>
                <a:gd name="T10" fmla="*/ 19 w 20"/>
                <a:gd name="T11" fmla="*/ 32 h 39"/>
                <a:gd name="T12" fmla="*/ 16 w 20"/>
                <a:gd name="T13" fmla="*/ 30 h 39"/>
                <a:gd name="T14" fmla="*/ 12 w 20"/>
                <a:gd name="T15" fmla="*/ 23 h 39"/>
                <a:gd name="T16" fmla="*/ 8 w 20"/>
                <a:gd name="T17" fmla="*/ 16 h 39"/>
                <a:gd name="T18" fmla="*/ 4 w 20"/>
                <a:gd name="T19" fmla="*/ 14 h 39"/>
                <a:gd name="T20" fmla="*/ 2 w 20"/>
                <a:gd name="T21" fmla="*/ 19 h 39"/>
                <a:gd name="T22" fmla="*/ 3 w 20"/>
                <a:gd name="T23" fmla="*/ 24 h 39"/>
                <a:gd name="T24" fmla="*/ 8 w 20"/>
                <a:gd name="T25" fmla="*/ 35 h 39"/>
                <a:gd name="T26" fmla="*/ 9 w 20"/>
                <a:gd name="T27" fmla="*/ 38 h 39"/>
                <a:gd name="T28" fmla="*/ 8 w 20"/>
                <a:gd name="T29" fmla="*/ 39 h 39"/>
                <a:gd name="T30" fmla="*/ 0 w 20"/>
                <a:gd name="T31" fmla="*/ 19 h 39"/>
                <a:gd name="T32" fmla="*/ 1 w 20"/>
                <a:gd name="T33" fmla="*/ 14 h 39"/>
                <a:gd name="T34" fmla="*/ 7 w 20"/>
                <a:gd name="T35" fmla="*/ 13 h 39"/>
                <a:gd name="T36" fmla="*/ 13 w 20"/>
                <a:gd name="T37" fmla="*/ 21 h 39"/>
                <a:gd name="T38" fmla="*/ 18 w 20"/>
                <a:gd name="T39" fmla="*/ 30 h 39"/>
                <a:gd name="T40" fmla="*/ 17 w 20"/>
                <a:gd name="T41" fmla="*/ 23 h 39"/>
                <a:gd name="T42" fmla="*/ 10 w 20"/>
                <a:gd name="T43" fmla="*/ 3 h 39"/>
                <a:gd name="T44" fmla="*/ 10 w 20"/>
                <a:gd name="T4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0" y="1"/>
                  </a:moveTo>
                  <a:cubicBezTo>
                    <a:pt x="10" y="1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4" y="9"/>
                    <a:pt x="16" y="16"/>
                    <a:pt x="19" y="24"/>
                  </a:cubicBezTo>
                  <a:cubicBezTo>
                    <a:pt x="19" y="26"/>
                    <a:pt x="20" y="27"/>
                    <a:pt x="20" y="29"/>
                  </a:cubicBezTo>
                  <a:cubicBezTo>
                    <a:pt x="20" y="30"/>
                    <a:pt x="20" y="32"/>
                    <a:pt x="19" y="32"/>
                  </a:cubicBezTo>
                  <a:cubicBezTo>
                    <a:pt x="17" y="33"/>
                    <a:pt x="17" y="31"/>
                    <a:pt x="16" y="30"/>
                  </a:cubicBezTo>
                  <a:cubicBezTo>
                    <a:pt x="15" y="28"/>
                    <a:pt x="13" y="26"/>
                    <a:pt x="12" y="23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7" y="15"/>
                    <a:pt x="6" y="14"/>
                    <a:pt x="4" y="14"/>
                  </a:cubicBezTo>
                  <a:cubicBezTo>
                    <a:pt x="2" y="15"/>
                    <a:pt x="2" y="17"/>
                    <a:pt x="2" y="19"/>
                  </a:cubicBezTo>
                  <a:cubicBezTo>
                    <a:pt x="2" y="21"/>
                    <a:pt x="3" y="23"/>
                    <a:pt x="3" y="24"/>
                  </a:cubicBezTo>
                  <a:cubicBezTo>
                    <a:pt x="4" y="28"/>
                    <a:pt x="6" y="31"/>
                    <a:pt x="8" y="35"/>
                  </a:cubicBezTo>
                  <a:cubicBezTo>
                    <a:pt x="8" y="36"/>
                    <a:pt x="9" y="37"/>
                    <a:pt x="9" y="38"/>
                  </a:cubicBezTo>
                  <a:cubicBezTo>
                    <a:pt x="9" y="39"/>
                    <a:pt x="8" y="39"/>
                    <a:pt x="8" y="39"/>
                  </a:cubicBezTo>
                  <a:cubicBezTo>
                    <a:pt x="4" y="33"/>
                    <a:pt x="1" y="26"/>
                    <a:pt x="0" y="19"/>
                  </a:cubicBezTo>
                  <a:cubicBezTo>
                    <a:pt x="0" y="17"/>
                    <a:pt x="0" y="16"/>
                    <a:pt x="1" y="14"/>
                  </a:cubicBezTo>
                  <a:cubicBezTo>
                    <a:pt x="3" y="12"/>
                    <a:pt x="5" y="11"/>
                    <a:pt x="7" y="13"/>
                  </a:cubicBezTo>
                  <a:cubicBezTo>
                    <a:pt x="10" y="15"/>
                    <a:pt x="11" y="18"/>
                    <a:pt x="13" y="21"/>
                  </a:cubicBezTo>
                  <a:cubicBezTo>
                    <a:pt x="14" y="24"/>
                    <a:pt x="16" y="27"/>
                    <a:pt x="18" y="30"/>
                  </a:cubicBezTo>
                  <a:cubicBezTo>
                    <a:pt x="18" y="27"/>
                    <a:pt x="17" y="25"/>
                    <a:pt x="17" y="23"/>
                  </a:cubicBezTo>
                  <a:cubicBezTo>
                    <a:pt x="15" y="17"/>
                    <a:pt x="12" y="10"/>
                    <a:pt x="10" y="3"/>
                  </a:cubicBezTo>
                  <a:cubicBezTo>
                    <a:pt x="10" y="3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9D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AB6A2514-6CC1-27C8-80BB-E0B5811EE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351"/>
              <a:ext cx="49" cy="69"/>
            </a:xfrm>
            <a:custGeom>
              <a:avLst/>
              <a:gdLst>
                <a:gd name="T0" fmla="*/ 0 w 12"/>
                <a:gd name="T1" fmla="*/ 0 h 17"/>
                <a:gd name="T2" fmla="*/ 1 w 12"/>
                <a:gd name="T3" fmla="*/ 0 h 17"/>
                <a:gd name="T4" fmla="*/ 3 w 12"/>
                <a:gd name="T5" fmla="*/ 1 h 17"/>
                <a:gd name="T6" fmla="*/ 11 w 12"/>
                <a:gd name="T7" fmla="*/ 14 h 17"/>
                <a:gd name="T8" fmla="*/ 11 w 12"/>
                <a:gd name="T9" fmla="*/ 17 h 17"/>
                <a:gd name="T10" fmla="*/ 11 w 12"/>
                <a:gd name="T11" fmla="*/ 17 h 17"/>
                <a:gd name="T12" fmla="*/ 0 w 1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6" y="5"/>
                    <a:pt x="8" y="10"/>
                    <a:pt x="11" y="14"/>
                  </a:cubicBezTo>
                  <a:cubicBezTo>
                    <a:pt x="11" y="15"/>
                    <a:pt x="12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7" y="11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9F5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316D9CFE-B4EB-1F53-B9F4-681A17462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2164"/>
              <a:ext cx="24" cy="77"/>
            </a:xfrm>
            <a:custGeom>
              <a:avLst/>
              <a:gdLst>
                <a:gd name="T0" fmla="*/ 1 w 6"/>
                <a:gd name="T1" fmla="*/ 1 h 19"/>
                <a:gd name="T2" fmla="*/ 1 w 6"/>
                <a:gd name="T3" fmla="*/ 0 h 19"/>
                <a:gd name="T4" fmla="*/ 4 w 6"/>
                <a:gd name="T5" fmla="*/ 12 h 19"/>
                <a:gd name="T6" fmla="*/ 6 w 6"/>
                <a:gd name="T7" fmla="*/ 18 h 19"/>
                <a:gd name="T8" fmla="*/ 6 w 6"/>
                <a:gd name="T9" fmla="*/ 19 h 19"/>
                <a:gd name="T10" fmla="*/ 4 w 6"/>
                <a:gd name="T11" fmla="*/ 18 h 19"/>
                <a:gd name="T12" fmla="*/ 0 w 6"/>
                <a:gd name="T13" fmla="*/ 2 h 19"/>
                <a:gd name="T14" fmla="*/ 1 w 6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9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" y="4"/>
                    <a:pt x="3" y="8"/>
                    <a:pt x="4" y="12"/>
                  </a:cubicBezTo>
                  <a:cubicBezTo>
                    <a:pt x="5" y="14"/>
                    <a:pt x="5" y="16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4" y="18"/>
                    <a:pt x="4" y="18"/>
                  </a:cubicBezTo>
                  <a:cubicBezTo>
                    <a:pt x="2" y="13"/>
                    <a:pt x="1" y="7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9D4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C300C1E9-8D8A-DA9F-5E84-2B9154996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437"/>
              <a:ext cx="49" cy="69"/>
            </a:xfrm>
            <a:custGeom>
              <a:avLst/>
              <a:gdLst>
                <a:gd name="T0" fmla="*/ 12 w 12"/>
                <a:gd name="T1" fmla="*/ 17 h 17"/>
                <a:gd name="T2" fmla="*/ 11 w 12"/>
                <a:gd name="T3" fmla="*/ 17 h 17"/>
                <a:gd name="T4" fmla="*/ 1 w 12"/>
                <a:gd name="T5" fmla="*/ 3 h 17"/>
                <a:gd name="T6" fmla="*/ 0 w 12"/>
                <a:gd name="T7" fmla="*/ 0 h 17"/>
                <a:gd name="T8" fmla="*/ 1 w 12"/>
                <a:gd name="T9" fmla="*/ 0 h 17"/>
                <a:gd name="T10" fmla="*/ 3 w 12"/>
                <a:gd name="T11" fmla="*/ 2 h 17"/>
                <a:gd name="T12" fmla="*/ 10 w 12"/>
                <a:gd name="T13" fmla="*/ 13 h 17"/>
                <a:gd name="T14" fmla="*/ 12 w 1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7">
                  <a:moveTo>
                    <a:pt x="12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8" y="12"/>
                    <a:pt x="4" y="7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6" y="5"/>
                    <a:pt x="8" y="9"/>
                    <a:pt x="10" y="13"/>
                  </a:cubicBezTo>
                  <a:cubicBezTo>
                    <a:pt x="11" y="14"/>
                    <a:pt x="12" y="15"/>
                    <a:pt x="12" y="17"/>
                  </a:cubicBezTo>
                  <a:close/>
                </a:path>
              </a:pathLst>
            </a:custGeom>
            <a:solidFill>
              <a:srgbClr val="A1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DD64113F-1843-43F0-2400-43DFC606A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2420"/>
              <a:ext cx="12" cy="17"/>
            </a:xfrm>
            <a:custGeom>
              <a:avLst/>
              <a:gdLst>
                <a:gd name="T0" fmla="*/ 3 w 3"/>
                <a:gd name="T1" fmla="*/ 4 h 4"/>
                <a:gd name="T2" fmla="*/ 2 w 3"/>
                <a:gd name="T3" fmla="*/ 4 h 4"/>
                <a:gd name="T4" fmla="*/ 0 w 3"/>
                <a:gd name="T5" fmla="*/ 0 h 4"/>
                <a:gd name="T6" fmla="*/ 0 w 3"/>
                <a:gd name="T7" fmla="*/ 0 h 4"/>
                <a:gd name="T8" fmla="*/ 3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9F5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96639DF6-BD42-5247-84F2-EFEA79C0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107"/>
              <a:ext cx="342" cy="427"/>
            </a:xfrm>
            <a:custGeom>
              <a:avLst/>
              <a:gdLst>
                <a:gd name="T0" fmla="*/ 10 w 84"/>
                <a:gd name="T1" fmla="*/ 66 h 105"/>
                <a:gd name="T2" fmla="*/ 5 w 84"/>
                <a:gd name="T3" fmla="*/ 55 h 105"/>
                <a:gd name="T4" fmla="*/ 1 w 84"/>
                <a:gd name="T5" fmla="*/ 47 h 105"/>
                <a:gd name="T6" fmla="*/ 1 w 84"/>
                <a:gd name="T7" fmla="*/ 44 h 105"/>
                <a:gd name="T8" fmla="*/ 3 w 84"/>
                <a:gd name="T9" fmla="*/ 39 h 105"/>
                <a:gd name="T10" fmla="*/ 8 w 84"/>
                <a:gd name="T11" fmla="*/ 41 h 105"/>
                <a:gd name="T12" fmla="*/ 14 w 84"/>
                <a:gd name="T13" fmla="*/ 51 h 105"/>
                <a:gd name="T14" fmla="*/ 17 w 84"/>
                <a:gd name="T15" fmla="*/ 56 h 105"/>
                <a:gd name="T16" fmla="*/ 21 w 84"/>
                <a:gd name="T17" fmla="*/ 58 h 105"/>
                <a:gd name="T18" fmla="*/ 21 w 84"/>
                <a:gd name="T19" fmla="*/ 54 h 105"/>
                <a:gd name="T20" fmla="*/ 12 w 84"/>
                <a:gd name="T21" fmla="*/ 35 h 105"/>
                <a:gd name="T22" fmla="*/ 8 w 84"/>
                <a:gd name="T23" fmla="*/ 21 h 105"/>
                <a:gd name="T24" fmla="*/ 8 w 84"/>
                <a:gd name="T25" fmla="*/ 19 h 105"/>
                <a:gd name="T26" fmla="*/ 14 w 84"/>
                <a:gd name="T27" fmla="*/ 16 h 105"/>
                <a:gd name="T28" fmla="*/ 20 w 84"/>
                <a:gd name="T29" fmla="*/ 23 h 105"/>
                <a:gd name="T30" fmla="*/ 30 w 84"/>
                <a:gd name="T31" fmla="*/ 40 h 105"/>
                <a:gd name="T32" fmla="*/ 35 w 84"/>
                <a:gd name="T33" fmla="*/ 46 h 105"/>
                <a:gd name="T34" fmla="*/ 33 w 84"/>
                <a:gd name="T35" fmla="*/ 39 h 105"/>
                <a:gd name="T36" fmla="*/ 23 w 84"/>
                <a:gd name="T37" fmla="*/ 16 h 105"/>
                <a:gd name="T38" fmla="*/ 20 w 84"/>
                <a:gd name="T39" fmla="*/ 8 h 105"/>
                <a:gd name="T40" fmla="*/ 22 w 84"/>
                <a:gd name="T41" fmla="*/ 2 h 105"/>
                <a:gd name="T42" fmla="*/ 27 w 84"/>
                <a:gd name="T43" fmla="*/ 1 h 105"/>
                <a:gd name="T44" fmla="*/ 34 w 84"/>
                <a:gd name="T45" fmla="*/ 10 h 105"/>
                <a:gd name="T46" fmla="*/ 46 w 84"/>
                <a:gd name="T47" fmla="*/ 37 h 105"/>
                <a:gd name="T48" fmla="*/ 49 w 84"/>
                <a:gd name="T49" fmla="*/ 41 h 105"/>
                <a:gd name="T50" fmla="*/ 49 w 84"/>
                <a:gd name="T51" fmla="*/ 36 h 105"/>
                <a:gd name="T52" fmla="*/ 43 w 84"/>
                <a:gd name="T53" fmla="*/ 15 h 105"/>
                <a:gd name="T54" fmla="*/ 41 w 84"/>
                <a:gd name="T55" fmla="*/ 7 h 105"/>
                <a:gd name="T56" fmla="*/ 45 w 84"/>
                <a:gd name="T57" fmla="*/ 2 h 105"/>
                <a:gd name="T58" fmla="*/ 50 w 84"/>
                <a:gd name="T59" fmla="*/ 5 h 105"/>
                <a:gd name="T60" fmla="*/ 56 w 84"/>
                <a:gd name="T61" fmla="*/ 16 h 105"/>
                <a:gd name="T62" fmla="*/ 67 w 84"/>
                <a:gd name="T63" fmla="*/ 44 h 105"/>
                <a:gd name="T64" fmla="*/ 68 w 84"/>
                <a:gd name="T65" fmla="*/ 45 h 105"/>
                <a:gd name="T66" fmla="*/ 68 w 84"/>
                <a:gd name="T67" fmla="*/ 43 h 105"/>
                <a:gd name="T68" fmla="*/ 69 w 84"/>
                <a:gd name="T69" fmla="*/ 26 h 105"/>
                <a:gd name="T70" fmla="*/ 72 w 84"/>
                <a:gd name="T71" fmla="*/ 23 h 105"/>
                <a:gd name="T72" fmla="*/ 77 w 84"/>
                <a:gd name="T73" fmla="*/ 21 h 105"/>
                <a:gd name="T74" fmla="*/ 80 w 84"/>
                <a:gd name="T75" fmla="*/ 26 h 105"/>
                <a:gd name="T76" fmla="*/ 84 w 84"/>
                <a:gd name="T77" fmla="*/ 54 h 105"/>
                <a:gd name="T78" fmla="*/ 81 w 84"/>
                <a:gd name="T79" fmla="*/ 78 h 105"/>
                <a:gd name="T80" fmla="*/ 81 w 84"/>
                <a:gd name="T81" fmla="*/ 92 h 105"/>
                <a:gd name="T82" fmla="*/ 81 w 84"/>
                <a:gd name="T83" fmla="*/ 93 h 105"/>
                <a:gd name="T84" fmla="*/ 61 w 84"/>
                <a:gd name="T85" fmla="*/ 100 h 105"/>
                <a:gd name="T86" fmla="*/ 50 w 84"/>
                <a:gd name="T87" fmla="*/ 104 h 105"/>
                <a:gd name="T88" fmla="*/ 46 w 84"/>
                <a:gd name="T89" fmla="*/ 105 h 105"/>
                <a:gd name="T90" fmla="*/ 31 w 84"/>
                <a:gd name="T91" fmla="*/ 94 h 105"/>
                <a:gd name="T92" fmla="*/ 17 w 84"/>
                <a:gd name="T93" fmla="*/ 77 h 105"/>
                <a:gd name="T94" fmla="*/ 11 w 84"/>
                <a:gd name="T95" fmla="*/ 68 h 105"/>
                <a:gd name="T96" fmla="*/ 10 w 84"/>
                <a:gd name="T97" fmla="*/ 6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05">
                  <a:moveTo>
                    <a:pt x="10" y="66"/>
                  </a:moveTo>
                  <a:cubicBezTo>
                    <a:pt x="9" y="62"/>
                    <a:pt x="7" y="59"/>
                    <a:pt x="5" y="55"/>
                  </a:cubicBezTo>
                  <a:cubicBezTo>
                    <a:pt x="3" y="52"/>
                    <a:pt x="2" y="50"/>
                    <a:pt x="1" y="47"/>
                  </a:cubicBezTo>
                  <a:cubicBezTo>
                    <a:pt x="1" y="46"/>
                    <a:pt x="1" y="45"/>
                    <a:pt x="1" y="44"/>
                  </a:cubicBezTo>
                  <a:cubicBezTo>
                    <a:pt x="0" y="42"/>
                    <a:pt x="1" y="40"/>
                    <a:pt x="3" y="39"/>
                  </a:cubicBezTo>
                  <a:cubicBezTo>
                    <a:pt x="5" y="38"/>
                    <a:pt x="7" y="40"/>
                    <a:pt x="8" y="41"/>
                  </a:cubicBezTo>
                  <a:cubicBezTo>
                    <a:pt x="10" y="44"/>
                    <a:pt x="12" y="47"/>
                    <a:pt x="14" y="51"/>
                  </a:cubicBezTo>
                  <a:cubicBezTo>
                    <a:pt x="15" y="52"/>
                    <a:pt x="16" y="54"/>
                    <a:pt x="17" y="56"/>
                  </a:cubicBezTo>
                  <a:cubicBezTo>
                    <a:pt x="18" y="57"/>
                    <a:pt x="19" y="58"/>
                    <a:pt x="21" y="58"/>
                  </a:cubicBezTo>
                  <a:cubicBezTo>
                    <a:pt x="23" y="57"/>
                    <a:pt x="22" y="55"/>
                    <a:pt x="21" y="54"/>
                  </a:cubicBezTo>
                  <a:cubicBezTo>
                    <a:pt x="19" y="47"/>
                    <a:pt x="15" y="41"/>
                    <a:pt x="12" y="35"/>
                  </a:cubicBezTo>
                  <a:cubicBezTo>
                    <a:pt x="9" y="31"/>
                    <a:pt x="7" y="26"/>
                    <a:pt x="8" y="21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9" y="15"/>
                    <a:pt x="11" y="14"/>
                    <a:pt x="14" y="16"/>
                  </a:cubicBezTo>
                  <a:cubicBezTo>
                    <a:pt x="16" y="18"/>
                    <a:pt x="18" y="21"/>
                    <a:pt x="20" y="23"/>
                  </a:cubicBezTo>
                  <a:cubicBezTo>
                    <a:pt x="24" y="28"/>
                    <a:pt x="27" y="34"/>
                    <a:pt x="30" y="40"/>
                  </a:cubicBezTo>
                  <a:cubicBezTo>
                    <a:pt x="31" y="42"/>
                    <a:pt x="33" y="44"/>
                    <a:pt x="35" y="46"/>
                  </a:cubicBezTo>
                  <a:cubicBezTo>
                    <a:pt x="35" y="43"/>
                    <a:pt x="34" y="41"/>
                    <a:pt x="33" y="39"/>
                  </a:cubicBezTo>
                  <a:cubicBezTo>
                    <a:pt x="30" y="31"/>
                    <a:pt x="26" y="24"/>
                    <a:pt x="23" y="16"/>
                  </a:cubicBezTo>
                  <a:cubicBezTo>
                    <a:pt x="22" y="13"/>
                    <a:pt x="21" y="10"/>
                    <a:pt x="20" y="8"/>
                  </a:cubicBezTo>
                  <a:cubicBezTo>
                    <a:pt x="20" y="5"/>
                    <a:pt x="21" y="3"/>
                    <a:pt x="22" y="2"/>
                  </a:cubicBezTo>
                  <a:cubicBezTo>
                    <a:pt x="24" y="0"/>
                    <a:pt x="25" y="0"/>
                    <a:pt x="27" y="1"/>
                  </a:cubicBezTo>
                  <a:cubicBezTo>
                    <a:pt x="31" y="3"/>
                    <a:pt x="33" y="7"/>
                    <a:pt x="34" y="10"/>
                  </a:cubicBezTo>
                  <a:cubicBezTo>
                    <a:pt x="39" y="19"/>
                    <a:pt x="42" y="28"/>
                    <a:pt x="46" y="37"/>
                  </a:cubicBezTo>
                  <a:cubicBezTo>
                    <a:pt x="47" y="38"/>
                    <a:pt x="47" y="41"/>
                    <a:pt x="49" y="41"/>
                  </a:cubicBezTo>
                  <a:cubicBezTo>
                    <a:pt x="51" y="40"/>
                    <a:pt x="49" y="38"/>
                    <a:pt x="49" y="36"/>
                  </a:cubicBezTo>
                  <a:cubicBezTo>
                    <a:pt x="47" y="29"/>
                    <a:pt x="45" y="22"/>
                    <a:pt x="43" y="15"/>
                  </a:cubicBezTo>
                  <a:cubicBezTo>
                    <a:pt x="42" y="13"/>
                    <a:pt x="41" y="10"/>
                    <a:pt x="41" y="7"/>
                  </a:cubicBezTo>
                  <a:cubicBezTo>
                    <a:pt x="42" y="5"/>
                    <a:pt x="43" y="3"/>
                    <a:pt x="45" y="2"/>
                  </a:cubicBezTo>
                  <a:cubicBezTo>
                    <a:pt x="47" y="2"/>
                    <a:pt x="48" y="3"/>
                    <a:pt x="50" y="5"/>
                  </a:cubicBezTo>
                  <a:cubicBezTo>
                    <a:pt x="53" y="8"/>
                    <a:pt x="54" y="12"/>
                    <a:pt x="56" y="16"/>
                  </a:cubicBezTo>
                  <a:cubicBezTo>
                    <a:pt x="60" y="25"/>
                    <a:pt x="64" y="35"/>
                    <a:pt x="67" y="44"/>
                  </a:cubicBezTo>
                  <a:cubicBezTo>
                    <a:pt x="67" y="45"/>
                    <a:pt x="68" y="45"/>
                    <a:pt x="68" y="45"/>
                  </a:cubicBezTo>
                  <a:cubicBezTo>
                    <a:pt x="68" y="45"/>
                    <a:pt x="68" y="44"/>
                    <a:pt x="68" y="43"/>
                  </a:cubicBezTo>
                  <a:cubicBezTo>
                    <a:pt x="67" y="37"/>
                    <a:pt x="68" y="32"/>
                    <a:pt x="69" y="26"/>
                  </a:cubicBezTo>
                  <a:cubicBezTo>
                    <a:pt x="70" y="25"/>
                    <a:pt x="71" y="24"/>
                    <a:pt x="72" y="23"/>
                  </a:cubicBezTo>
                  <a:cubicBezTo>
                    <a:pt x="73" y="21"/>
                    <a:pt x="75" y="20"/>
                    <a:pt x="77" y="21"/>
                  </a:cubicBezTo>
                  <a:cubicBezTo>
                    <a:pt x="79" y="22"/>
                    <a:pt x="80" y="24"/>
                    <a:pt x="80" y="26"/>
                  </a:cubicBezTo>
                  <a:cubicBezTo>
                    <a:pt x="81" y="35"/>
                    <a:pt x="83" y="44"/>
                    <a:pt x="84" y="54"/>
                  </a:cubicBezTo>
                  <a:cubicBezTo>
                    <a:pt x="84" y="62"/>
                    <a:pt x="83" y="70"/>
                    <a:pt x="81" y="78"/>
                  </a:cubicBezTo>
                  <a:cubicBezTo>
                    <a:pt x="80" y="83"/>
                    <a:pt x="79" y="87"/>
                    <a:pt x="81" y="92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74" y="94"/>
                    <a:pt x="68" y="97"/>
                    <a:pt x="61" y="100"/>
                  </a:cubicBezTo>
                  <a:cubicBezTo>
                    <a:pt x="58" y="101"/>
                    <a:pt x="54" y="102"/>
                    <a:pt x="50" y="104"/>
                  </a:cubicBezTo>
                  <a:cubicBezTo>
                    <a:pt x="48" y="104"/>
                    <a:pt x="47" y="105"/>
                    <a:pt x="46" y="105"/>
                  </a:cubicBezTo>
                  <a:cubicBezTo>
                    <a:pt x="40" y="102"/>
                    <a:pt x="35" y="98"/>
                    <a:pt x="31" y="94"/>
                  </a:cubicBezTo>
                  <a:cubicBezTo>
                    <a:pt x="26" y="89"/>
                    <a:pt x="21" y="83"/>
                    <a:pt x="17" y="77"/>
                  </a:cubicBezTo>
                  <a:cubicBezTo>
                    <a:pt x="14" y="74"/>
                    <a:pt x="13" y="71"/>
                    <a:pt x="11" y="68"/>
                  </a:cubicBezTo>
                  <a:cubicBezTo>
                    <a:pt x="10" y="67"/>
                    <a:pt x="10" y="67"/>
                    <a:pt x="10" y="66"/>
                  </a:cubicBezTo>
                  <a:close/>
                </a:path>
              </a:pathLst>
            </a:custGeom>
            <a:solidFill>
              <a:srgbClr val="EEB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E4588379-E5B6-3A9A-E83D-9C0F4BC5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506"/>
              <a:ext cx="211" cy="505"/>
            </a:xfrm>
            <a:custGeom>
              <a:avLst/>
              <a:gdLst>
                <a:gd name="T0" fmla="*/ 17 w 52"/>
                <a:gd name="T1" fmla="*/ 123 h 124"/>
                <a:gd name="T2" fmla="*/ 21 w 52"/>
                <a:gd name="T3" fmla="*/ 113 h 124"/>
                <a:gd name="T4" fmla="*/ 23 w 52"/>
                <a:gd name="T5" fmla="*/ 94 h 124"/>
                <a:gd name="T6" fmla="*/ 17 w 52"/>
                <a:gd name="T7" fmla="*/ 68 h 124"/>
                <a:gd name="T8" fmla="*/ 6 w 52"/>
                <a:gd name="T9" fmla="*/ 37 h 124"/>
                <a:gd name="T10" fmla="*/ 0 w 52"/>
                <a:gd name="T11" fmla="*/ 22 h 124"/>
                <a:gd name="T12" fmla="*/ 1 w 52"/>
                <a:gd name="T13" fmla="*/ 20 h 124"/>
                <a:gd name="T14" fmla="*/ 14 w 52"/>
                <a:gd name="T15" fmla="*/ 1 h 124"/>
                <a:gd name="T16" fmla="*/ 15 w 52"/>
                <a:gd name="T17" fmla="*/ 0 h 124"/>
                <a:gd name="T18" fmla="*/ 23 w 52"/>
                <a:gd name="T19" fmla="*/ 6 h 124"/>
                <a:gd name="T20" fmla="*/ 23 w 52"/>
                <a:gd name="T21" fmla="*/ 13 h 124"/>
                <a:gd name="T22" fmla="*/ 24 w 52"/>
                <a:gd name="T23" fmla="*/ 29 h 124"/>
                <a:gd name="T24" fmla="*/ 45 w 52"/>
                <a:gd name="T25" fmla="*/ 68 h 124"/>
                <a:gd name="T26" fmla="*/ 52 w 52"/>
                <a:gd name="T27" fmla="*/ 84 h 124"/>
                <a:gd name="T28" fmla="*/ 39 w 52"/>
                <a:gd name="T29" fmla="*/ 100 h 124"/>
                <a:gd name="T30" fmla="*/ 35 w 52"/>
                <a:gd name="T31" fmla="*/ 106 h 124"/>
                <a:gd name="T32" fmla="*/ 20 w 52"/>
                <a:gd name="T33" fmla="*/ 122 h 124"/>
                <a:gd name="T34" fmla="*/ 17 w 52"/>
                <a:gd name="T35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24">
                  <a:moveTo>
                    <a:pt x="17" y="123"/>
                  </a:moveTo>
                  <a:cubicBezTo>
                    <a:pt x="18" y="120"/>
                    <a:pt x="20" y="116"/>
                    <a:pt x="21" y="113"/>
                  </a:cubicBezTo>
                  <a:cubicBezTo>
                    <a:pt x="24" y="107"/>
                    <a:pt x="23" y="100"/>
                    <a:pt x="23" y="94"/>
                  </a:cubicBezTo>
                  <a:cubicBezTo>
                    <a:pt x="22" y="85"/>
                    <a:pt x="20" y="77"/>
                    <a:pt x="17" y="68"/>
                  </a:cubicBezTo>
                  <a:cubicBezTo>
                    <a:pt x="14" y="58"/>
                    <a:pt x="10" y="48"/>
                    <a:pt x="6" y="37"/>
                  </a:cubicBezTo>
                  <a:cubicBezTo>
                    <a:pt x="4" y="32"/>
                    <a:pt x="2" y="28"/>
                    <a:pt x="0" y="22"/>
                  </a:cubicBezTo>
                  <a:cubicBezTo>
                    <a:pt x="0" y="21"/>
                    <a:pt x="1" y="21"/>
                    <a:pt x="1" y="20"/>
                  </a:cubicBezTo>
                  <a:cubicBezTo>
                    <a:pt x="5" y="14"/>
                    <a:pt x="10" y="7"/>
                    <a:pt x="14" y="1"/>
                  </a:cubicBezTo>
                  <a:cubicBezTo>
                    <a:pt x="14" y="1"/>
                    <a:pt x="15" y="0"/>
                    <a:pt x="15" y="0"/>
                  </a:cubicBezTo>
                  <a:cubicBezTo>
                    <a:pt x="19" y="1"/>
                    <a:pt x="21" y="3"/>
                    <a:pt x="23" y="6"/>
                  </a:cubicBezTo>
                  <a:cubicBezTo>
                    <a:pt x="24" y="8"/>
                    <a:pt x="24" y="10"/>
                    <a:pt x="23" y="13"/>
                  </a:cubicBezTo>
                  <a:cubicBezTo>
                    <a:pt x="21" y="18"/>
                    <a:pt x="23" y="24"/>
                    <a:pt x="24" y="29"/>
                  </a:cubicBezTo>
                  <a:cubicBezTo>
                    <a:pt x="28" y="43"/>
                    <a:pt x="36" y="56"/>
                    <a:pt x="45" y="68"/>
                  </a:cubicBezTo>
                  <a:cubicBezTo>
                    <a:pt x="48" y="73"/>
                    <a:pt x="51" y="78"/>
                    <a:pt x="52" y="84"/>
                  </a:cubicBezTo>
                  <a:cubicBezTo>
                    <a:pt x="48" y="89"/>
                    <a:pt x="44" y="95"/>
                    <a:pt x="39" y="100"/>
                  </a:cubicBezTo>
                  <a:cubicBezTo>
                    <a:pt x="39" y="103"/>
                    <a:pt x="37" y="104"/>
                    <a:pt x="35" y="106"/>
                  </a:cubicBezTo>
                  <a:cubicBezTo>
                    <a:pt x="30" y="112"/>
                    <a:pt x="25" y="117"/>
                    <a:pt x="20" y="122"/>
                  </a:cubicBezTo>
                  <a:cubicBezTo>
                    <a:pt x="19" y="122"/>
                    <a:pt x="18" y="124"/>
                    <a:pt x="17" y="123"/>
                  </a:cubicBezTo>
                  <a:close/>
                </a:path>
              </a:pathLst>
            </a:custGeom>
            <a:solidFill>
              <a:srgbClr val="A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B610F846-9B17-A7AF-10C3-0CD9838D8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2294"/>
              <a:ext cx="416" cy="395"/>
            </a:xfrm>
            <a:custGeom>
              <a:avLst/>
              <a:gdLst>
                <a:gd name="T0" fmla="*/ 0 w 102"/>
                <a:gd name="T1" fmla="*/ 47 h 97"/>
                <a:gd name="T2" fmla="*/ 0 w 102"/>
                <a:gd name="T3" fmla="*/ 46 h 97"/>
                <a:gd name="T4" fmla="*/ 0 w 102"/>
                <a:gd name="T5" fmla="*/ 46 h 97"/>
                <a:gd name="T6" fmla="*/ 24 w 102"/>
                <a:gd name="T7" fmla="*/ 48 h 97"/>
                <a:gd name="T8" fmla="*/ 30 w 102"/>
                <a:gd name="T9" fmla="*/ 58 h 97"/>
                <a:gd name="T10" fmla="*/ 47 w 102"/>
                <a:gd name="T11" fmla="*/ 74 h 97"/>
                <a:gd name="T12" fmla="*/ 74 w 102"/>
                <a:gd name="T13" fmla="*/ 85 h 97"/>
                <a:gd name="T14" fmla="*/ 79 w 102"/>
                <a:gd name="T15" fmla="*/ 82 h 97"/>
                <a:gd name="T16" fmla="*/ 81 w 102"/>
                <a:gd name="T17" fmla="*/ 58 h 97"/>
                <a:gd name="T18" fmla="*/ 86 w 102"/>
                <a:gd name="T19" fmla="*/ 26 h 97"/>
                <a:gd name="T20" fmla="*/ 102 w 102"/>
                <a:gd name="T21" fmla="*/ 0 h 97"/>
                <a:gd name="T22" fmla="*/ 100 w 102"/>
                <a:gd name="T23" fmla="*/ 5 h 97"/>
                <a:gd name="T24" fmla="*/ 91 w 102"/>
                <a:gd name="T25" fmla="*/ 34 h 97"/>
                <a:gd name="T26" fmla="*/ 91 w 102"/>
                <a:gd name="T27" fmla="*/ 65 h 97"/>
                <a:gd name="T28" fmla="*/ 85 w 102"/>
                <a:gd name="T29" fmla="*/ 92 h 97"/>
                <a:gd name="T30" fmla="*/ 71 w 102"/>
                <a:gd name="T31" fmla="*/ 96 h 97"/>
                <a:gd name="T32" fmla="*/ 52 w 102"/>
                <a:gd name="T33" fmla="*/ 87 h 97"/>
                <a:gd name="T34" fmla="*/ 33 w 102"/>
                <a:gd name="T35" fmla="*/ 74 h 97"/>
                <a:gd name="T36" fmla="*/ 24 w 102"/>
                <a:gd name="T37" fmla="*/ 62 h 97"/>
                <a:gd name="T38" fmla="*/ 18 w 102"/>
                <a:gd name="T39" fmla="*/ 57 h 97"/>
                <a:gd name="T40" fmla="*/ 10 w 102"/>
                <a:gd name="T41" fmla="*/ 53 h 97"/>
                <a:gd name="T42" fmla="*/ 0 w 102"/>
                <a:gd name="T43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97">
                  <a:moveTo>
                    <a:pt x="0" y="47"/>
                  </a:move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0"/>
                    <a:pt x="19" y="41"/>
                    <a:pt x="24" y="48"/>
                  </a:cubicBezTo>
                  <a:cubicBezTo>
                    <a:pt x="27" y="51"/>
                    <a:pt x="28" y="54"/>
                    <a:pt x="30" y="58"/>
                  </a:cubicBezTo>
                  <a:cubicBezTo>
                    <a:pt x="34" y="65"/>
                    <a:pt x="41" y="70"/>
                    <a:pt x="47" y="74"/>
                  </a:cubicBezTo>
                  <a:cubicBezTo>
                    <a:pt x="55" y="79"/>
                    <a:pt x="64" y="83"/>
                    <a:pt x="74" y="85"/>
                  </a:cubicBezTo>
                  <a:cubicBezTo>
                    <a:pt x="77" y="86"/>
                    <a:pt x="78" y="86"/>
                    <a:pt x="79" y="82"/>
                  </a:cubicBezTo>
                  <a:cubicBezTo>
                    <a:pt x="80" y="74"/>
                    <a:pt x="81" y="66"/>
                    <a:pt x="81" y="58"/>
                  </a:cubicBezTo>
                  <a:cubicBezTo>
                    <a:pt x="81" y="47"/>
                    <a:pt x="82" y="37"/>
                    <a:pt x="86" y="26"/>
                  </a:cubicBezTo>
                  <a:cubicBezTo>
                    <a:pt x="89" y="16"/>
                    <a:pt x="94" y="7"/>
                    <a:pt x="102" y="0"/>
                  </a:cubicBezTo>
                  <a:cubicBezTo>
                    <a:pt x="102" y="2"/>
                    <a:pt x="101" y="3"/>
                    <a:pt x="100" y="5"/>
                  </a:cubicBezTo>
                  <a:cubicBezTo>
                    <a:pt x="95" y="14"/>
                    <a:pt x="92" y="24"/>
                    <a:pt x="91" y="34"/>
                  </a:cubicBezTo>
                  <a:cubicBezTo>
                    <a:pt x="89" y="44"/>
                    <a:pt x="91" y="55"/>
                    <a:pt x="91" y="65"/>
                  </a:cubicBezTo>
                  <a:cubicBezTo>
                    <a:pt x="91" y="74"/>
                    <a:pt x="91" y="84"/>
                    <a:pt x="85" y="92"/>
                  </a:cubicBezTo>
                  <a:cubicBezTo>
                    <a:pt x="82" y="96"/>
                    <a:pt x="77" y="97"/>
                    <a:pt x="71" y="96"/>
                  </a:cubicBezTo>
                  <a:cubicBezTo>
                    <a:pt x="64" y="94"/>
                    <a:pt x="58" y="91"/>
                    <a:pt x="52" y="87"/>
                  </a:cubicBezTo>
                  <a:cubicBezTo>
                    <a:pt x="45" y="83"/>
                    <a:pt x="39" y="80"/>
                    <a:pt x="33" y="74"/>
                  </a:cubicBezTo>
                  <a:cubicBezTo>
                    <a:pt x="29" y="71"/>
                    <a:pt x="27" y="66"/>
                    <a:pt x="24" y="62"/>
                  </a:cubicBezTo>
                  <a:cubicBezTo>
                    <a:pt x="22" y="60"/>
                    <a:pt x="20" y="58"/>
                    <a:pt x="18" y="57"/>
                  </a:cubicBezTo>
                  <a:cubicBezTo>
                    <a:pt x="16" y="54"/>
                    <a:pt x="13" y="53"/>
                    <a:pt x="10" y="53"/>
                  </a:cubicBezTo>
                  <a:cubicBezTo>
                    <a:pt x="5" y="53"/>
                    <a:pt x="1" y="51"/>
                    <a:pt x="0" y="47"/>
                  </a:cubicBezTo>
                  <a:close/>
                </a:path>
              </a:pathLst>
            </a:custGeom>
            <a:solidFill>
              <a:srgbClr val="A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804614C6-4D18-2E59-BA23-1E90A4415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2661"/>
              <a:ext cx="615" cy="419"/>
            </a:xfrm>
            <a:custGeom>
              <a:avLst/>
              <a:gdLst>
                <a:gd name="T0" fmla="*/ 151 w 151"/>
                <a:gd name="T1" fmla="*/ 0 h 103"/>
                <a:gd name="T2" fmla="*/ 147 w 151"/>
                <a:gd name="T3" fmla="*/ 29 h 103"/>
                <a:gd name="T4" fmla="*/ 121 w 151"/>
                <a:gd name="T5" fmla="*/ 77 h 103"/>
                <a:gd name="T6" fmla="*/ 81 w 151"/>
                <a:gd name="T7" fmla="*/ 101 h 103"/>
                <a:gd name="T8" fmla="*/ 33 w 151"/>
                <a:gd name="T9" fmla="*/ 94 h 103"/>
                <a:gd name="T10" fmla="*/ 2 w 151"/>
                <a:gd name="T11" fmla="*/ 72 h 103"/>
                <a:gd name="T12" fmla="*/ 1 w 151"/>
                <a:gd name="T13" fmla="*/ 69 h 103"/>
                <a:gd name="T14" fmla="*/ 10 w 151"/>
                <a:gd name="T15" fmla="*/ 78 h 103"/>
                <a:gd name="T16" fmla="*/ 48 w 151"/>
                <a:gd name="T17" fmla="*/ 96 h 103"/>
                <a:gd name="T18" fmla="*/ 104 w 151"/>
                <a:gd name="T19" fmla="*/ 83 h 103"/>
                <a:gd name="T20" fmla="*/ 138 w 151"/>
                <a:gd name="T21" fmla="*/ 41 h 103"/>
                <a:gd name="T22" fmla="*/ 150 w 151"/>
                <a:gd name="T23" fmla="*/ 1 h 103"/>
                <a:gd name="T24" fmla="*/ 151 w 151"/>
                <a:gd name="T2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" h="103">
                  <a:moveTo>
                    <a:pt x="151" y="0"/>
                  </a:moveTo>
                  <a:cubicBezTo>
                    <a:pt x="151" y="10"/>
                    <a:pt x="149" y="19"/>
                    <a:pt x="147" y="29"/>
                  </a:cubicBezTo>
                  <a:cubicBezTo>
                    <a:pt x="142" y="47"/>
                    <a:pt x="133" y="63"/>
                    <a:pt x="121" y="77"/>
                  </a:cubicBezTo>
                  <a:cubicBezTo>
                    <a:pt x="111" y="90"/>
                    <a:pt x="97" y="98"/>
                    <a:pt x="81" y="101"/>
                  </a:cubicBezTo>
                  <a:cubicBezTo>
                    <a:pt x="64" y="103"/>
                    <a:pt x="48" y="101"/>
                    <a:pt x="33" y="94"/>
                  </a:cubicBezTo>
                  <a:cubicBezTo>
                    <a:pt x="21" y="88"/>
                    <a:pt x="11" y="81"/>
                    <a:pt x="2" y="72"/>
                  </a:cubicBezTo>
                  <a:cubicBezTo>
                    <a:pt x="1" y="71"/>
                    <a:pt x="0" y="71"/>
                    <a:pt x="1" y="69"/>
                  </a:cubicBezTo>
                  <a:cubicBezTo>
                    <a:pt x="4" y="72"/>
                    <a:pt x="7" y="76"/>
                    <a:pt x="10" y="78"/>
                  </a:cubicBezTo>
                  <a:cubicBezTo>
                    <a:pt x="21" y="88"/>
                    <a:pt x="34" y="94"/>
                    <a:pt x="48" y="96"/>
                  </a:cubicBezTo>
                  <a:cubicBezTo>
                    <a:pt x="69" y="100"/>
                    <a:pt x="87" y="95"/>
                    <a:pt x="104" y="83"/>
                  </a:cubicBezTo>
                  <a:cubicBezTo>
                    <a:pt x="119" y="72"/>
                    <a:pt x="130" y="57"/>
                    <a:pt x="138" y="41"/>
                  </a:cubicBezTo>
                  <a:cubicBezTo>
                    <a:pt x="144" y="28"/>
                    <a:pt x="148" y="15"/>
                    <a:pt x="150" y="1"/>
                  </a:cubicBezTo>
                  <a:cubicBezTo>
                    <a:pt x="150" y="1"/>
                    <a:pt x="150" y="1"/>
                    <a:pt x="151" y="0"/>
                  </a:cubicBezTo>
                  <a:close/>
                </a:path>
              </a:pathLst>
            </a:custGeom>
            <a:solidFill>
              <a:srgbClr val="A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B17415B8-C687-2CA6-7326-AC739357C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1483"/>
              <a:ext cx="794" cy="807"/>
            </a:xfrm>
            <a:custGeom>
              <a:avLst/>
              <a:gdLst>
                <a:gd name="T0" fmla="*/ 129 w 195"/>
                <a:gd name="T1" fmla="*/ 198 h 198"/>
                <a:gd name="T2" fmla="*/ 129 w 195"/>
                <a:gd name="T3" fmla="*/ 197 h 198"/>
                <a:gd name="T4" fmla="*/ 131 w 195"/>
                <a:gd name="T5" fmla="*/ 195 h 198"/>
                <a:gd name="T6" fmla="*/ 148 w 195"/>
                <a:gd name="T7" fmla="*/ 185 h 198"/>
                <a:gd name="T8" fmla="*/ 157 w 195"/>
                <a:gd name="T9" fmla="*/ 177 h 198"/>
                <a:gd name="T10" fmla="*/ 161 w 195"/>
                <a:gd name="T11" fmla="*/ 174 h 198"/>
                <a:gd name="T12" fmla="*/ 178 w 195"/>
                <a:gd name="T13" fmla="*/ 149 h 198"/>
                <a:gd name="T14" fmla="*/ 180 w 195"/>
                <a:gd name="T15" fmla="*/ 144 h 198"/>
                <a:gd name="T16" fmla="*/ 191 w 195"/>
                <a:gd name="T17" fmla="*/ 107 h 198"/>
                <a:gd name="T18" fmla="*/ 188 w 195"/>
                <a:gd name="T19" fmla="*/ 65 h 198"/>
                <a:gd name="T20" fmla="*/ 176 w 195"/>
                <a:gd name="T21" fmla="*/ 39 h 198"/>
                <a:gd name="T22" fmla="*/ 155 w 195"/>
                <a:gd name="T23" fmla="*/ 28 h 198"/>
                <a:gd name="T24" fmla="*/ 118 w 195"/>
                <a:gd name="T25" fmla="*/ 28 h 198"/>
                <a:gd name="T26" fmla="*/ 102 w 195"/>
                <a:gd name="T27" fmla="*/ 29 h 198"/>
                <a:gd name="T28" fmla="*/ 94 w 195"/>
                <a:gd name="T29" fmla="*/ 29 h 198"/>
                <a:gd name="T30" fmla="*/ 92 w 195"/>
                <a:gd name="T31" fmla="*/ 29 h 198"/>
                <a:gd name="T32" fmla="*/ 87 w 195"/>
                <a:gd name="T33" fmla="*/ 29 h 198"/>
                <a:gd name="T34" fmla="*/ 66 w 195"/>
                <a:gd name="T35" fmla="*/ 27 h 198"/>
                <a:gd name="T36" fmla="*/ 29 w 195"/>
                <a:gd name="T37" fmla="*/ 17 h 198"/>
                <a:gd name="T38" fmla="*/ 11 w 195"/>
                <a:gd name="T39" fmla="*/ 9 h 198"/>
                <a:gd name="T40" fmla="*/ 2 w 195"/>
                <a:gd name="T41" fmla="*/ 3 h 198"/>
                <a:gd name="T42" fmla="*/ 0 w 195"/>
                <a:gd name="T43" fmla="*/ 0 h 198"/>
                <a:gd name="T44" fmla="*/ 5 w 195"/>
                <a:gd name="T45" fmla="*/ 3 h 198"/>
                <a:gd name="T46" fmla="*/ 53 w 195"/>
                <a:gd name="T47" fmla="*/ 23 h 198"/>
                <a:gd name="T48" fmla="*/ 81 w 195"/>
                <a:gd name="T49" fmla="*/ 27 h 198"/>
                <a:gd name="T50" fmla="*/ 104 w 195"/>
                <a:gd name="T51" fmla="*/ 27 h 198"/>
                <a:gd name="T52" fmla="*/ 143 w 195"/>
                <a:gd name="T53" fmla="*/ 25 h 198"/>
                <a:gd name="T54" fmla="*/ 170 w 195"/>
                <a:gd name="T55" fmla="*/ 32 h 198"/>
                <a:gd name="T56" fmla="*/ 185 w 195"/>
                <a:gd name="T57" fmla="*/ 49 h 198"/>
                <a:gd name="T58" fmla="*/ 193 w 195"/>
                <a:gd name="T59" fmla="*/ 82 h 198"/>
                <a:gd name="T60" fmla="*/ 184 w 195"/>
                <a:gd name="T61" fmla="*/ 142 h 198"/>
                <a:gd name="T62" fmla="*/ 178 w 195"/>
                <a:gd name="T63" fmla="*/ 153 h 198"/>
                <a:gd name="T64" fmla="*/ 177 w 195"/>
                <a:gd name="T65" fmla="*/ 157 h 198"/>
                <a:gd name="T66" fmla="*/ 171 w 195"/>
                <a:gd name="T67" fmla="*/ 164 h 198"/>
                <a:gd name="T68" fmla="*/ 137 w 195"/>
                <a:gd name="T69" fmla="*/ 194 h 198"/>
                <a:gd name="T70" fmla="*/ 129 w 195"/>
                <a:gd name="T7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5" h="198">
                  <a:moveTo>
                    <a:pt x="129" y="198"/>
                  </a:moveTo>
                  <a:cubicBezTo>
                    <a:pt x="129" y="198"/>
                    <a:pt x="129" y="197"/>
                    <a:pt x="129" y="197"/>
                  </a:cubicBezTo>
                  <a:cubicBezTo>
                    <a:pt x="129" y="196"/>
                    <a:pt x="130" y="195"/>
                    <a:pt x="131" y="195"/>
                  </a:cubicBezTo>
                  <a:cubicBezTo>
                    <a:pt x="137" y="192"/>
                    <a:pt x="142" y="189"/>
                    <a:pt x="148" y="185"/>
                  </a:cubicBezTo>
                  <a:cubicBezTo>
                    <a:pt x="151" y="183"/>
                    <a:pt x="154" y="180"/>
                    <a:pt x="157" y="177"/>
                  </a:cubicBezTo>
                  <a:cubicBezTo>
                    <a:pt x="158" y="176"/>
                    <a:pt x="160" y="175"/>
                    <a:pt x="161" y="174"/>
                  </a:cubicBezTo>
                  <a:cubicBezTo>
                    <a:pt x="167" y="166"/>
                    <a:pt x="174" y="158"/>
                    <a:pt x="178" y="149"/>
                  </a:cubicBezTo>
                  <a:cubicBezTo>
                    <a:pt x="179" y="148"/>
                    <a:pt x="180" y="146"/>
                    <a:pt x="180" y="144"/>
                  </a:cubicBezTo>
                  <a:cubicBezTo>
                    <a:pt x="186" y="132"/>
                    <a:pt x="189" y="120"/>
                    <a:pt x="191" y="107"/>
                  </a:cubicBezTo>
                  <a:cubicBezTo>
                    <a:pt x="192" y="93"/>
                    <a:pt x="192" y="79"/>
                    <a:pt x="188" y="65"/>
                  </a:cubicBezTo>
                  <a:cubicBezTo>
                    <a:pt x="186" y="55"/>
                    <a:pt x="183" y="46"/>
                    <a:pt x="176" y="39"/>
                  </a:cubicBezTo>
                  <a:cubicBezTo>
                    <a:pt x="170" y="33"/>
                    <a:pt x="163" y="30"/>
                    <a:pt x="155" y="28"/>
                  </a:cubicBezTo>
                  <a:cubicBezTo>
                    <a:pt x="142" y="26"/>
                    <a:pt x="130" y="27"/>
                    <a:pt x="118" y="28"/>
                  </a:cubicBezTo>
                  <a:cubicBezTo>
                    <a:pt x="113" y="28"/>
                    <a:pt x="107" y="30"/>
                    <a:pt x="102" y="29"/>
                  </a:cubicBezTo>
                  <a:cubicBezTo>
                    <a:pt x="99" y="28"/>
                    <a:pt x="97" y="29"/>
                    <a:pt x="94" y="29"/>
                  </a:cubicBezTo>
                  <a:cubicBezTo>
                    <a:pt x="94" y="30"/>
                    <a:pt x="93" y="30"/>
                    <a:pt x="92" y="29"/>
                  </a:cubicBezTo>
                  <a:cubicBezTo>
                    <a:pt x="90" y="29"/>
                    <a:pt x="88" y="29"/>
                    <a:pt x="87" y="29"/>
                  </a:cubicBezTo>
                  <a:cubicBezTo>
                    <a:pt x="79" y="29"/>
                    <a:pt x="73" y="28"/>
                    <a:pt x="66" y="27"/>
                  </a:cubicBezTo>
                  <a:cubicBezTo>
                    <a:pt x="53" y="26"/>
                    <a:pt x="41" y="22"/>
                    <a:pt x="29" y="17"/>
                  </a:cubicBezTo>
                  <a:cubicBezTo>
                    <a:pt x="23" y="15"/>
                    <a:pt x="17" y="12"/>
                    <a:pt x="11" y="9"/>
                  </a:cubicBezTo>
                  <a:cubicBezTo>
                    <a:pt x="8" y="7"/>
                    <a:pt x="5" y="6"/>
                    <a:pt x="2" y="3"/>
                  </a:cubicBezTo>
                  <a:cubicBezTo>
                    <a:pt x="1" y="2"/>
                    <a:pt x="0" y="2"/>
                    <a:pt x="0" y="0"/>
                  </a:cubicBezTo>
                  <a:cubicBezTo>
                    <a:pt x="2" y="0"/>
                    <a:pt x="3" y="2"/>
                    <a:pt x="5" y="3"/>
                  </a:cubicBezTo>
                  <a:cubicBezTo>
                    <a:pt x="20" y="12"/>
                    <a:pt x="36" y="19"/>
                    <a:pt x="53" y="23"/>
                  </a:cubicBezTo>
                  <a:cubicBezTo>
                    <a:pt x="62" y="25"/>
                    <a:pt x="72" y="26"/>
                    <a:pt x="81" y="27"/>
                  </a:cubicBezTo>
                  <a:cubicBezTo>
                    <a:pt x="89" y="27"/>
                    <a:pt x="96" y="27"/>
                    <a:pt x="104" y="27"/>
                  </a:cubicBezTo>
                  <a:cubicBezTo>
                    <a:pt x="117" y="27"/>
                    <a:pt x="130" y="25"/>
                    <a:pt x="143" y="25"/>
                  </a:cubicBezTo>
                  <a:cubicBezTo>
                    <a:pt x="152" y="25"/>
                    <a:pt x="161" y="27"/>
                    <a:pt x="170" y="32"/>
                  </a:cubicBezTo>
                  <a:cubicBezTo>
                    <a:pt x="177" y="36"/>
                    <a:pt x="182" y="42"/>
                    <a:pt x="185" y="49"/>
                  </a:cubicBezTo>
                  <a:cubicBezTo>
                    <a:pt x="189" y="60"/>
                    <a:pt x="192" y="71"/>
                    <a:pt x="193" y="82"/>
                  </a:cubicBezTo>
                  <a:cubicBezTo>
                    <a:pt x="195" y="103"/>
                    <a:pt x="191" y="122"/>
                    <a:pt x="184" y="142"/>
                  </a:cubicBezTo>
                  <a:cubicBezTo>
                    <a:pt x="182" y="146"/>
                    <a:pt x="180" y="150"/>
                    <a:pt x="178" y="153"/>
                  </a:cubicBezTo>
                  <a:cubicBezTo>
                    <a:pt x="177" y="155"/>
                    <a:pt x="176" y="156"/>
                    <a:pt x="177" y="157"/>
                  </a:cubicBezTo>
                  <a:cubicBezTo>
                    <a:pt x="174" y="159"/>
                    <a:pt x="173" y="162"/>
                    <a:pt x="171" y="164"/>
                  </a:cubicBezTo>
                  <a:cubicBezTo>
                    <a:pt x="162" y="176"/>
                    <a:pt x="151" y="187"/>
                    <a:pt x="137" y="194"/>
                  </a:cubicBezTo>
                  <a:cubicBezTo>
                    <a:pt x="134" y="195"/>
                    <a:pt x="132" y="197"/>
                    <a:pt x="129" y="198"/>
                  </a:cubicBezTo>
                  <a:close/>
                </a:path>
              </a:pathLst>
            </a:custGeom>
            <a:solidFill>
              <a:srgbClr val="A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7DA0C5AD-950F-5CF6-2A76-1A4E9192E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2376"/>
              <a:ext cx="151" cy="167"/>
            </a:xfrm>
            <a:custGeom>
              <a:avLst/>
              <a:gdLst>
                <a:gd name="T0" fmla="*/ 33 w 37"/>
                <a:gd name="T1" fmla="*/ 38 h 41"/>
                <a:gd name="T2" fmla="*/ 26 w 37"/>
                <a:gd name="T3" fmla="*/ 32 h 41"/>
                <a:gd name="T4" fmla="*/ 17 w 37"/>
                <a:gd name="T5" fmla="*/ 24 h 41"/>
                <a:gd name="T6" fmla="*/ 2 w 37"/>
                <a:gd name="T7" fmla="*/ 4 h 41"/>
                <a:gd name="T8" fmla="*/ 1 w 37"/>
                <a:gd name="T9" fmla="*/ 0 h 41"/>
                <a:gd name="T10" fmla="*/ 1 w 37"/>
                <a:gd name="T11" fmla="*/ 0 h 41"/>
                <a:gd name="T12" fmla="*/ 23 w 37"/>
                <a:gd name="T13" fmla="*/ 28 h 41"/>
                <a:gd name="T14" fmla="*/ 36 w 37"/>
                <a:gd name="T15" fmla="*/ 38 h 41"/>
                <a:gd name="T16" fmla="*/ 37 w 37"/>
                <a:gd name="T17" fmla="*/ 39 h 41"/>
                <a:gd name="T18" fmla="*/ 33 w 37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1">
                  <a:moveTo>
                    <a:pt x="33" y="38"/>
                  </a:moveTo>
                  <a:cubicBezTo>
                    <a:pt x="31" y="36"/>
                    <a:pt x="28" y="34"/>
                    <a:pt x="26" y="32"/>
                  </a:cubicBezTo>
                  <a:cubicBezTo>
                    <a:pt x="22" y="30"/>
                    <a:pt x="19" y="27"/>
                    <a:pt x="17" y="24"/>
                  </a:cubicBezTo>
                  <a:cubicBezTo>
                    <a:pt x="12" y="18"/>
                    <a:pt x="6" y="12"/>
                    <a:pt x="2" y="4"/>
                  </a:cubicBezTo>
                  <a:cubicBezTo>
                    <a:pt x="1" y="3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" y="10"/>
                    <a:pt x="15" y="19"/>
                    <a:pt x="23" y="28"/>
                  </a:cubicBezTo>
                  <a:cubicBezTo>
                    <a:pt x="27" y="32"/>
                    <a:pt x="31" y="35"/>
                    <a:pt x="36" y="38"/>
                  </a:cubicBezTo>
                  <a:cubicBezTo>
                    <a:pt x="36" y="39"/>
                    <a:pt x="36" y="39"/>
                    <a:pt x="37" y="39"/>
                  </a:cubicBezTo>
                  <a:cubicBezTo>
                    <a:pt x="35" y="41"/>
                    <a:pt x="35" y="38"/>
                    <a:pt x="33" y="38"/>
                  </a:cubicBezTo>
                  <a:close/>
                </a:path>
              </a:pathLst>
            </a:custGeom>
            <a:solidFill>
              <a:srgbClr val="9D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603F07D4-3D96-ED71-1960-AA7C618C7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24"/>
              <a:ext cx="831" cy="799"/>
            </a:xfrm>
            <a:custGeom>
              <a:avLst/>
              <a:gdLst>
                <a:gd name="T0" fmla="*/ 169 w 204"/>
                <a:gd name="T1" fmla="*/ 175 h 196"/>
                <a:gd name="T2" fmla="*/ 150 w 204"/>
                <a:gd name="T3" fmla="*/ 187 h 196"/>
                <a:gd name="T4" fmla="*/ 127 w 204"/>
                <a:gd name="T5" fmla="*/ 194 h 196"/>
                <a:gd name="T6" fmla="*/ 104 w 204"/>
                <a:gd name="T7" fmla="*/ 196 h 196"/>
                <a:gd name="T8" fmla="*/ 101 w 204"/>
                <a:gd name="T9" fmla="*/ 194 h 196"/>
                <a:gd name="T10" fmla="*/ 98 w 204"/>
                <a:gd name="T11" fmla="*/ 169 h 196"/>
                <a:gd name="T12" fmla="*/ 96 w 204"/>
                <a:gd name="T13" fmla="*/ 163 h 196"/>
                <a:gd name="T14" fmla="*/ 97 w 204"/>
                <a:gd name="T15" fmla="*/ 161 h 196"/>
                <a:gd name="T16" fmla="*/ 105 w 204"/>
                <a:gd name="T17" fmla="*/ 138 h 196"/>
                <a:gd name="T18" fmla="*/ 105 w 204"/>
                <a:gd name="T19" fmla="*/ 123 h 196"/>
                <a:gd name="T20" fmla="*/ 59 w 204"/>
                <a:gd name="T21" fmla="*/ 117 h 196"/>
                <a:gd name="T22" fmla="*/ 59 w 204"/>
                <a:gd name="T23" fmla="*/ 123 h 196"/>
                <a:gd name="T24" fmla="*/ 60 w 204"/>
                <a:gd name="T25" fmla="*/ 142 h 196"/>
                <a:gd name="T26" fmla="*/ 60 w 204"/>
                <a:gd name="T27" fmla="*/ 145 h 196"/>
                <a:gd name="T28" fmla="*/ 58 w 204"/>
                <a:gd name="T29" fmla="*/ 158 h 196"/>
                <a:gd name="T30" fmla="*/ 64 w 204"/>
                <a:gd name="T31" fmla="*/ 176 h 196"/>
                <a:gd name="T32" fmla="*/ 65 w 204"/>
                <a:gd name="T33" fmla="*/ 180 h 196"/>
                <a:gd name="T34" fmla="*/ 63 w 204"/>
                <a:gd name="T35" fmla="*/ 176 h 196"/>
                <a:gd name="T36" fmla="*/ 50 w 204"/>
                <a:gd name="T37" fmla="*/ 148 h 196"/>
                <a:gd name="T38" fmla="*/ 46 w 204"/>
                <a:gd name="T39" fmla="*/ 144 h 196"/>
                <a:gd name="T40" fmla="*/ 41 w 204"/>
                <a:gd name="T41" fmla="*/ 143 h 196"/>
                <a:gd name="T42" fmla="*/ 37 w 204"/>
                <a:gd name="T43" fmla="*/ 148 h 196"/>
                <a:gd name="T44" fmla="*/ 38 w 204"/>
                <a:gd name="T45" fmla="*/ 155 h 196"/>
                <a:gd name="T46" fmla="*/ 46 w 204"/>
                <a:gd name="T47" fmla="*/ 174 h 196"/>
                <a:gd name="T48" fmla="*/ 48 w 204"/>
                <a:gd name="T49" fmla="*/ 179 h 196"/>
                <a:gd name="T50" fmla="*/ 44 w 204"/>
                <a:gd name="T51" fmla="*/ 175 h 196"/>
                <a:gd name="T52" fmla="*/ 35 w 204"/>
                <a:gd name="T53" fmla="*/ 162 h 196"/>
                <a:gd name="T54" fmla="*/ 31 w 204"/>
                <a:gd name="T55" fmla="*/ 158 h 196"/>
                <a:gd name="T56" fmla="*/ 28 w 204"/>
                <a:gd name="T57" fmla="*/ 157 h 196"/>
                <a:gd name="T58" fmla="*/ 23 w 204"/>
                <a:gd name="T59" fmla="*/ 155 h 196"/>
                <a:gd name="T60" fmla="*/ 9 w 204"/>
                <a:gd name="T61" fmla="*/ 125 h 196"/>
                <a:gd name="T62" fmla="*/ 9 w 204"/>
                <a:gd name="T63" fmla="*/ 124 h 196"/>
                <a:gd name="T64" fmla="*/ 3 w 204"/>
                <a:gd name="T65" fmla="*/ 101 h 196"/>
                <a:gd name="T66" fmla="*/ 1 w 204"/>
                <a:gd name="T67" fmla="*/ 56 h 196"/>
                <a:gd name="T68" fmla="*/ 11 w 204"/>
                <a:gd name="T69" fmla="*/ 6 h 196"/>
                <a:gd name="T70" fmla="*/ 13 w 204"/>
                <a:gd name="T71" fmla="*/ 0 h 196"/>
                <a:gd name="T72" fmla="*/ 18 w 204"/>
                <a:gd name="T73" fmla="*/ 2 h 196"/>
                <a:gd name="T74" fmla="*/ 66 w 204"/>
                <a:gd name="T75" fmla="*/ 23 h 196"/>
                <a:gd name="T76" fmla="*/ 111 w 204"/>
                <a:gd name="T77" fmla="*/ 29 h 196"/>
                <a:gd name="T78" fmla="*/ 150 w 204"/>
                <a:gd name="T79" fmla="*/ 28 h 196"/>
                <a:gd name="T80" fmla="*/ 173 w 204"/>
                <a:gd name="T81" fmla="*/ 29 h 196"/>
                <a:gd name="T82" fmla="*/ 197 w 204"/>
                <a:gd name="T83" fmla="*/ 50 h 196"/>
                <a:gd name="T84" fmla="*/ 204 w 204"/>
                <a:gd name="T85" fmla="*/ 91 h 196"/>
                <a:gd name="T86" fmla="*/ 193 w 204"/>
                <a:gd name="T87" fmla="*/ 141 h 196"/>
                <a:gd name="T88" fmla="*/ 169 w 204"/>
                <a:gd name="T89" fmla="*/ 17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" h="196">
                  <a:moveTo>
                    <a:pt x="169" y="175"/>
                  </a:moveTo>
                  <a:cubicBezTo>
                    <a:pt x="163" y="180"/>
                    <a:pt x="157" y="183"/>
                    <a:pt x="150" y="187"/>
                  </a:cubicBezTo>
                  <a:cubicBezTo>
                    <a:pt x="143" y="190"/>
                    <a:pt x="135" y="193"/>
                    <a:pt x="127" y="194"/>
                  </a:cubicBezTo>
                  <a:cubicBezTo>
                    <a:pt x="119" y="195"/>
                    <a:pt x="112" y="196"/>
                    <a:pt x="104" y="196"/>
                  </a:cubicBezTo>
                  <a:cubicBezTo>
                    <a:pt x="102" y="196"/>
                    <a:pt x="101" y="196"/>
                    <a:pt x="101" y="194"/>
                  </a:cubicBezTo>
                  <a:cubicBezTo>
                    <a:pt x="100" y="186"/>
                    <a:pt x="99" y="177"/>
                    <a:pt x="98" y="169"/>
                  </a:cubicBezTo>
                  <a:cubicBezTo>
                    <a:pt x="98" y="167"/>
                    <a:pt x="97" y="165"/>
                    <a:pt x="96" y="163"/>
                  </a:cubicBezTo>
                  <a:cubicBezTo>
                    <a:pt x="96" y="162"/>
                    <a:pt x="96" y="162"/>
                    <a:pt x="97" y="161"/>
                  </a:cubicBezTo>
                  <a:cubicBezTo>
                    <a:pt x="102" y="154"/>
                    <a:pt x="104" y="146"/>
                    <a:pt x="105" y="138"/>
                  </a:cubicBezTo>
                  <a:cubicBezTo>
                    <a:pt x="105" y="133"/>
                    <a:pt x="105" y="128"/>
                    <a:pt x="105" y="123"/>
                  </a:cubicBezTo>
                  <a:cubicBezTo>
                    <a:pt x="89" y="129"/>
                    <a:pt x="73" y="127"/>
                    <a:pt x="59" y="117"/>
                  </a:cubicBezTo>
                  <a:cubicBezTo>
                    <a:pt x="59" y="119"/>
                    <a:pt x="59" y="121"/>
                    <a:pt x="59" y="123"/>
                  </a:cubicBezTo>
                  <a:cubicBezTo>
                    <a:pt x="59" y="130"/>
                    <a:pt x="59" y="136"/>
                    <a:pt x="60" y="142"/>
                  </a:cubicBezTo>
                  <a:cubicBezTo>
                    <a:pt x="60" y="143"/>
                    <a:pt x="60" y="144"/>
                    <a:pt x="60" y="145"/>
                  </a:cubicBezTo>
                  <a:cubicBezTo>
                    <a:pt x="56" y="149"/>
                    <a:pt x="57" y="154"/>
                    <a:pt x="58" y="158"/>
                  </a:cubicBezTo>
                  <a:cubicBezTo>
                    <a:pt x="60" y="164"/>
                    <a:pt x="62" y="170"/>
                    <a:pt x="64" y="176"/>
                  </a:cubicBezTo>
                  <a:cubicBezTo>
                    <a:pt x="65" y="178"/>
                    <a:pt x="65" y="179"/>
                    <a:pt x="65" y="180"/>
                  </a:cubicBezTo>
                  <a:cubicBezTo>
                    <a:pt x="64" y="179"/>
                    <a:pt x="63" y="177"/>
                    <a:pt x="63" y="176"/>
                  </a:cubicBezTo>
                  <a:cubicBezTo>
                    <a:pt x="59" y="166"/>
                    <a:pt x="55" y="157"/>
                    <a:pt x="50" y="148"/>
                  </a:cubicBezTo>
                  <a:cubicBezTo>
                    <a:pt x="49" y="147"/>
                    <a:pt x="48" y="145"/>
                    <a:pt x="46" y="144"/>
                  </a:cubicBezTo>
                  <a:cubicBezTo>
                    <a:pt x="45" y="143"/>
                    <a:pt x="43" y="141"/>
                    <a:pt x="41" y="143"/>
                  </a:cubicBezTo>
                  <a:cubicBezTo>
                    <a:pt x="38" y="144"/>
                    <a:pt x="37" y="146"/>
                    <a:pt x="37" y="148"/>
                  </a:cubicBezTo>
                  <a:cubicBezTo>
                    <a:pt x="36" y="151"/>
                    <a:pt x="37" y="153"/>
                    <a:pt x="38" y="155"/>
                  </a:cubicBezTo>
                  <a:cubicBezTo>
                    <a:pt x="40" y="162"/>
                    <a:pt x="43" y="168"/>
                    <a:pt x="46" y="174"/>
                  </a:cubicBezTo>
                  <a:cubicBezTo>
                    <a:pt x="46" y="176"/>
                    <a:pt x="47" y="177"/>
                    <a:pt x="48" y="179"/>
                  </a:cubicBezTo>
                  <a:cubicBezTo>
                    <a:pt x="46" y="178"/>
                    <a:pt x="45" y="177"/>
                    <a:pt x="44" y="175"/>
                  </a:cubicBezTo>
                  <a:cubicBezTo>
                    <a:pt x="41" y="171"/>
                    <a:pt x="38" y="166"/>
                    <a:pt x="35" y="162"/>
                  </a:cubicBezTo>
                  <a:cubicBezTo>
                    <a:pt x="34" y="160"/>
                    <a:pt x="32" y="159"/>
                    <a:pt x="31" y="158"/>
                  </a:cubicBezTo>
                  <a:cubicBezTo>
                    <a:pt x="30" y="157"/>
                    <a:pt x="28" y="157"/>
                    <a:pt x="28" y="157"/>
                  </a:cubicBezTo>
                  <a:cubicBezTo>
                    <a:pt x="25" y="159"/>
                    <a:pt x="24" y="157"/>
                    <a:pt x="23" y="155"/>
                  </a:cubicBezTo>
                  <a:cubicBezTo>
                    <a:pt x="17" y="146"/>
                    <a:pt x="13" y="135"/>
                    <a:pt x="9" y="125"/>
                  </a:cubicBezTo>
                  <a:cubicBezTo>
                    <a:pt x="9" y="125"/>
                    <a:pt x="9" y="124"/>
                    <a:pt x="9" y="124"/>
                  </a:cubicBezTo>
                  <a:cubicBezTo>
                    <a:pt x="7" y="116"/>
                    <a:pt x="4" y="109"/>
                    <a:pt x="3" y="101"/>
                  </a:cubicBezTo>
                  <a:cubicBezTo>
                    <a:pt x="1" y="86"/>
                    <a:pt x="0" y="71"/>
                    <a:pt x="1" y="56"/>
                  </a:cubicBezTo>
                  <a:cubicBezTo>
                    <a:pt x="2" y="39"/>
                    <a:pt x="5" y="22"/>
                    <a:pt x="11" y="6"/>
                  </a:cubicBezTo>
                  <a:cubicBezTo>
                    <a:pt x="12" y="4"/>
                    <a:pt x="13" y="2"/>
                    <a:pt x="13" y="0"/>
                  </a:cubicBezTo>
                  <a:cubicBezTo>
                    <a:pt x="15" y="0"/>
                    <a:pt x="16" y="2"/>
                    <a:pt x="18" y="2"/>
                  </a:cubicBezTo>
                  <a:cubicBezTo>
                    <a:pt x="33" y="10"/>
                    <a:pt x="49" y="18"/>
                    <a:pt x="66" y="23"/>
                  </a:cubicBezTo>
                  <a:cubicBezTo>
                    <a:pt x="81" y="28"/>
                    <a:pt x="96" y="29"/>
                    <a:pt x="111" y="29"/>
                  </a:cubicBezTo>
                  <a:cubicBezTo>
                    <a:pt x="124" y="30"/>
                    <a:pt x="137" y="28"/>
                    <a:pt x="150" y="28"/>
                  </a:cubicBezTo>
                  <a:cubicBezTo>
                    <a:pt x="158" y="27"/>
                    <a:pt x="166" y="27"/>
                    <a:pt x="173" y="29"/>
                  </a:cubicBezTo>
                  <a:cubicBezTo>
                    <a:pt x="185" y="32"/>
                    <a:pt x="193" y="39"/>
                    <a:pt x="197" y="50"/>
                  </a:cubicBezTo>
                  <a:cubicBezTo>
                    <a:pt x="202" y="63"/>
                    <a:pt x="204" y="77"/>
                    <a:pt x="204" y="91"/>
                  </a:cubicBezTo>
                  <a:cubicBezTo>
                    <a:pt x="203" y="108"/>
                    <a:pt x="200" y="125"/>
                    <a:pt x="193" y="141"/>
                  </a:cubicBezTo>
                  <a:cubicBezTo>
                    <a:pt x="187" y="154"/>
                    <a:pt x="180" y="166"/>
                    <a:pt x="169" y="175"/>
                  </a:cubicBezTo>
                  <a:close/>
                </a:path>
              </a:pathLst>
            </a:custGeom>
            <a:solidFill>
              <a:srgbClr val="EFC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87986E13-6604-AFCF-8878-19A2DB10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475"/>
              <a:ext cx="819" cy="762"/>
            </a:xfrm>
            <a:custGeom>
              <a:avLst/>
              <a:gdLst>
                <a:gd name="T0" fmla="*/ 156 w 201"/>
                <a:gd name="T1" fmla="*/ 187 h 187"/>
                <a:gd name="T2" fmla="*/ 160 w 201"/>
                <a:gd name="T3" fmla="*/ 182 h 187"/>
                <a:gd name="T4" fmla="*/ 188 w 201"/>
                <a:gd name="T5" fmla="*/ 123 h 187"/>
                <a:gd name="T6" fmla="*/ 189 w 201"/>
                <a:gd name="T7" fmla="*/ 87 h 187"/>
                <a:gd name="T8" fmla="*/ 180 w 201"/>
                <a:gd name="T9" fmla="*/ 56 h 187"/>
                <a:gd name="T10" fmla="*/ 161 w 201"/>
                <a:gd name="T11" fmla="*/ 42 h 187"/>
                <a:gd name="T12" fmla="*/ 131 w 201"/>
                <a:gd name="T13" fmla="*/ 41 h 187"/>
                <a:gd name="T14" fmla="*/ 89 w 201"/>
                <a:gd name="T15" fmla="*/ 42 h 187"/>
                <a:gd name="T16" fmla="*/ 52 w 201"/>
                <a:gd name="T17" fmla="*/ 36 h 187"/>
                <a:gd name="T18" fmla="*/ 29 w 201"/>
                <a:gd name="T19" fmla="*/ 27 h 187"/>
                <a:gd name="T20" fmla="*/ 5 w 201"/>
                <a:gd name="T21" fmla="*/ 16 h 187"/>
                <a:gd name="T22" fmla="*/ 0 w 201"/>
                <a:gd name="T23" fmla="*/ 12 h 187"/>
                <a:gd name="T24" fmla="*/ 4 w 201"/>
                <a:gd name="T25" fmla="*/ 3 h 187"/>
                <a:gd name="T26" fmla="*/ 8 w 201"/>
                <a:gd name="T27" fmla="*/ 2 h 187"/>
                <a:gd name="T28" fmla="*/ 15 w 201"/>
                <a:gd name="T29" fmla="*/ 8 h 187"/>
                <a:gd name="T30" fmla="*/ 36 w 201"/>
                <a:gd name="T31" fmla="*/ 18 h 187"/>
                <a:gd name="T32" fmla="*/ 56 w 201"/>
                <a:gd name="T33" fmla="*/ 25 h 187"/>
                <a:gd name="T34" fmla="*/ 84 w 201"/>
                <a:gd name="T35" fmla="*/ 29 h 187"/>
                <a:gd name="T36" fmla="*/ 98 w 201"/>
                <a:gd name="T37" fmla="*/ 30 h 187"/>
                <a:gd name="T38" fmla="*/ 110 w 201"/>
                <a:gd name="T39" fmla="*/ 30 h 187"/>
                <a:gd name="T40" fmla="*/ 152 w 201"/>
                <a:gd name="T41" fmla="*/ 28 h 187"/>
                <a:gd name="T42" fmla="*/ 174 w 201"/>
                <a:gd name="T43" fmla="*/ 33 h 187"/>
                <a:gd name="T44" fmla="*/ 192 w 201"/>
                <a:gd name="T45" fmla="*/ 53 h 187"/>
                <a:gd name="T46" fmla="*/ 200 w 201"/>
                <a:gd name="T47" fmla="*/ 107 h 187"/>
                <a:gd name="T48" fmla="*/ 190 w 201"/>
                <a:gd name="T49" fmla="*/ 146 h 187"/>
                <a:gd name="T50" fmla="*/ 189 w 201"/>
                <a:gd name="T51" fmla="*/ 147 h 187"/>
                <a:gd name="T52" fmla="*/ 186 w 201"/>
                <a:gd name="T53" fmla="*/ 152 h 187"/>
                <a:gd name="T54" fmla="*/ 174 w 201"/>
                <a:gd name="T55" fmla="*/ 171 h 187"/>
                <a:gd name="T56" fmla="*/ 169 w 201"/>
                <a:gd name="T57" fmla="*/ 176 h 187"/>
                <a:gd name="T58" fmla="*/ 166 w 201"/>
                <a:gd name="T59" fmla="*/ 180 h 187"/>
                <a:gd name="T60" fmla="*/ 156 w 201"/>
                <a:gd name="T6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1" h="187">
                  <a:moveTo>
                    <a:pt x="156" y="187"/>
                  </a:moveTo>
                  <a:cubicBezTo>
                    <a:pt x="157" y="185"/>
                    <a:pt x="159" y="184"/>
                    <a:pt x="160" y="182"/>
                  </a:cubicBezTo>
                  <a:cubicBezTo>
                    <a:pt x="175" y="165"/>
                    <a:pt x="184" y="145"/>
                    <a:pt x="188" y="123"/>
                  </a:cubicBezTo>
                  <a:cubicBezTo>
                    <a:pt x="190" y="111"/>
                    <a:pt x="191" y="99"/>
                    <a:pt x="189" y="87"/>
                  </a:cubicBezTo>
                  <a:cubicBezTo>
                    <a:pt x="188" y="76"/>
                    <a:pt x="186" y="66"/>
                    <a:pt x="180" y="56"/>
                  </a:cubicBezTo>
                  <a:cubicBezTo>
                    <a:pt x="176" y="49"/>
                    <a:pt x="169" y="45"/>
                    <a:pt x="161" y="42"/>
                  </a:cubicBezTo>
                  <a:cubicBezTo>
                    <a:pt x="151" y="40"/>
                    <a:pt x="141" y="40"/>
                    <a:pt x="131" y="41"/>
                  </a:cubicBezTo>
                  <a:cubicBezTo>
                    <a:pt x="117" y="42"/>
                    <a:pt x="103" y="43"/>
                    <a:pt x="89" y="42"/>
                  </a:cubicBezTo>
                  <a:cubicBezTo>
                    <a:pt x="76" y="41"/>
                    <a:pt x="64" y="39"/>
                    <a:pt x="52" y="36"/>
                  </a:cubicBezTo>
                  <a:cubicBezTo>
                    <a:pt x="44" y="34"/>
                    <a:pt x="36" y="30"/>
                    <a:pt x="29" y="27"/>
                  </a:cubicBezTo>
                  <a:cubicBezTo>
                    <a:pt x="21" y="23"/>
                    <a:pt x="13" y="20"/>
                    <a:pt x="5" y="16"/>
                  </a:cubicBezTo>
                  <a:cubicBezTo>
                    <a:pt x="3" y="15"/>
                    <a:pt x="2" y="14"/>
                    <a:pt x="0" y="12"/>
                  </a:cubicBezTo>
                  <a:cubicBezTo>
                    <a:pt x="1" y="9"/>
                    <a:pt x="3" y="6"/>
                    <a:pt x="4" y="3"/>
                  </a:cubicBezTo>
                  <a:cubicBezTo>
                    <a:pt x="5" y="1"/>
                    <a:pt x="6" y="0"/>
                    <a:pt x="8" y="2"/>
                  </a:cubicBezTo>
                  <a:cubicBezTo>
                    <a:pt x="10" y="5"/>
                    <a:pt x="13" y="6"/>
                    <a:pt x="15" y="8"/>
                  </a:cubicBezTo>
                  <a:cubicBezTo>
                    <a:pt x="22" y="12"/>
                    <a:pt x="29" y="15"/>
                    <a:pt x="36" y="18"/>
                  </a:cubicBezTo>
                  <a:cubicBezTo>
                    <a:pt x="43" y="21"/>
                    <a:pt x="49" y="23"/>
                    <a:pt x="56" y="25"/>
                  </a:cubicBezTo>
                  <a:cubicBezTo>
                    <a:pt x="65" y="27"/>
                    <a:pt x="74" y="28"/>
                    <a:pt x="84" y="29"/>
                  </a:cubicBezTo>
                  <a:cubicBezTo>
                    <a:pt x="88" y="30"/>
                    <a:pt x="93" y="29"/>
                    <a:pt x="98" y="30"/>
                  </a:cubicBezTo>
                  <a:cubicBezTo>
                    <a:pt x="102" y="31"/>
                    <a:pt x="106" y="30"/>
                    <a:pt x="110" y="30"/>
                  </a:cubicBezTo>
                  <a:cubicBezTo>
                    <a:pt x="124" y="30"/>
                    <a:pt x="138" y="27"/>
                    <a:pt x="152" y="28"/>
                  </a:cubicBezTo>
                  <a:cubicBezTo>
                    <a:pt x="160" y="28"/>
                    <a:pt x="167" y="29"/>
                    <a:pt x="174" y="33"/>
                  </a:cubicBezTo>
                  <a:cubicBezTo>
                    <a:pt x="183" y="37"/>
                    <a:pt x="189" y="44"/>
                    <a:pt x="192" y="53"/>
                  </a:cubicBezTo>
                  <a:cubicBezTo>
                    <a:pt x="200" y="70"/>
                    <a:pt x="201" y="88"/>
                    <a:pt x="200" y="107"/>
                  </a:cubicBezTo>
                  <a:cubicBezTo>
                    <a:pt x="198" y="120"/>
                    <a:pt x="195" y="134"/>
                    <a:pt x="190" y="146"/>
                  </a:cubicBezTo>
                  <a:cubicBezTo>
                    <a:pt x="189" y="146"/>
                    <a:pt x="189" y="147"/>
                    <a:pt x="189" y="147"/>
                  </a:cubicBezTo>
                  <a:cubicBezTo>
                    <a:pt x="188" y="148"/>
                    <a:pt x="187" y="150"/>
                    <a:pt x="186" y="152"/>
                  </a:cubicBezTo>
                  <a:cubicBezTo>
                    <a:pt x="183" y="159"/>
                    <a:pt x="178" y="165"/>
                    <a:pt x="174" y="171"/>
                  </a:cubicBezTo>
                  <a:cubicBezTo>
                    <a:pt x="172" y="173"/>
                    <a:pt x="171" y="175"/>
                    <a:pt x="169" y="176"/>
                  </a:cubicBezTo>
                  <a:cubicBezTo>
                    <a:pt x="168" y="177"/>
                    <a:pt x="167" y="178"/>
                    <a:pt x="166" y="180"/>
                  </a:cubicBezTo>
                  <a:cubicBezTo>
                    <a:pt x="163" y="182"/>
                    <a:pt x="160" y="185"/>
                    <a:pt x="156" y="187"/>
                  </a:cubicBezTo>
                  <a:close/>
                </a:path>
              </a:pathLst>
            </a:custGeom>
            <a:solidFill>
              <a:srgbClr val="EEB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5822B56A-74A8-8AC6-67AE-E33703DFD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2099"/>
              <a:ext cx="322" cy="407"/>
            </a:xfrm>
            <a:custGeom>
              <a:avLst/>
              <a:gdLst>
                <a:gd name="T0" fmla="*/ 21 w 79"/>
                <a:gd name="T1" fmla="*/ 83 h 100"/>
                <a:gd name="T2" fmla="*/ 18 w 79"/>
                <a:gd name="T3" fmla="*/ 79 h 100"/>
                <a:gd name="T4" fmla="*/ 8 w 79"/>
                <a:gd name="T5" fmla="*/ 62 h 100"/>
                <a:gd name="T6" fmla="*/ 1 w 79"/>
                <a:gd name="T7" fmla="*/ 44 h 100"/>
                <a:gd name="T8" fmla="*/ 0 w 79"/>
                <a:gd name="T9" fmla="*/ 39 h 100"/>
                <a:gd name="T10" fmla="*/ 3 w 79"/>
                <a:gd name="T11" fmla="*/ 36 h 100"/>
                <a:gd name="T12" fmla="*/ 6 w 79"/>
                <a:gd name="T13" fmla="*/ 38 h 100"/>
                <a:gd name="T14" fmla="*/ 11 w 79"/>
                <a:gd name="T15" fmla="*/ 45 h 100"/>
                <a:gd name="T16" fmla="*/ 17 w 79"/>
                <a:gd name="T17" fmla="*/ 54 h 100"/>
                <a:gd name="T18" fmla="*/ 18 w 79"/>
                <a:gd name="T19" fmla="*/ 55 h 100"/>
                <a:gd name="T20" fmla="*/ 18 w 79"/>
                <a:gd name="T21" fmla="*/ 54 h 100"/>
                <a:gd name="T22" fmla="*/ 17 w 79"/>
                <a:gd name="T23" fmla="*/ 47 h 100"/>
                <a:gd name="T24" fmla="*/ 11 w 79"/>
                <a:gd name="T25" fmla="*/ 27 h 100"/>
                <a:gd name="T26" fmla="*/ 10 w 79"/>
                <a:gd name="T27" fmla="*/ 23 h 100"/>
                <a:gd name="T28" fmla="*/ 10 w 79"/>
                <a:gd name="T29" fmla="*/ 16 h 100"/>
                <a:gd name="T30" fmla="*/ 13 w 79"/>
                <a:gd name="T31" fmla="*/ 12 h 100"/>
                <a:gd name="T32" fmla="*/ 18 w 79"/>
                <a:gd name="T33" fmla="*/ 14 h 100"/>
                <a:gd name="T34" fmla="*/ 23 w 79"/>
                <a:gd name="T35" fmla="*/ 26 h 100"/>
                <a:gd name="T36" fmla="*/ 28 w 79"/>
                <a:gd name="T37" fmla="*/ 41 h 100"/>
                <a:gd name="T38" fmla="*/ 29 w 79"/>
                <a:gd name="T39" fmla="*/ 42 h 100"/>
                <a:gd name="T40" fmla="*/ 31 w 79"/>
                <a:gd name="T41" fmla="*/ 44 h 100"/>
                <a:gd name="T42" fmla="*/ 32 w 79"/>
                <a:gd name="T43" fmla="*/ 41 h 100"/>
                <a:gd name="T44" fmla="*/ 30 w 79"/>
                <a:gd name="T45" fmla="*/ 34 h 100"/>
                <a:gd name="T46" fmla="*/ 23 w 79"/>
                <a:gd name="T47" fmla="*/ 11 h 100"/>
                <a:gd name="T48" fmla="*/ 24 w 79"/>
                <a:gd name="T49" fmla="*/ 3 h 100"/>
                <a:gd name="T50" fmla="*/ 30 w 79"/>
                <a:gd name="T51" fmla="*/ 2 h 100"/>
                <a:gd name="T52" fmla="*/ 36 w 79"/>
                <a:gd name="T53" fmla="*/ 13 h 100"/>
                <a:gd name="T54" fmla="*/ 37 w 79"/>
                <a:gd name="T55" fmla="*/ 17 h 100"/>
                <a:gd name="T56" fmla="*/ 41 w 79"/>
                <a:gd name="T57" fmla="*/ 33 h 100"/>
                <a:gd name="T58" fmla="*/ 42 w 79"/>
                <a:gd name="T59" fmla="*/ 35 h 100"/>
                <a:gd name="T60" fmla="*/ 43 w 79"/>
                <a:gd name="T61" fmla="*/ 36 h 100"/>
                <a:gd name="T62" fmla="*/ 44 w 79"/>
                <a:gd name="T63" fmla="*/ 34 h 100"/>
                <a:gd name="T64" fmla="*/ 42 w 79"/>
                <a:gd name="T65" fmla="*/ 26 h 100"/>
                <a:gd name="T66" fmla="*/ 39 w 79"/>
                <a:gd name="T67" fmla="*/ 8 h 100"/>
                <a:gd name="T68" fmla="*/ 40 w 79"/>
                <a:gd name="T69" fmla="*/ 4 h 100"/>
                <a:gd name="T70" fmla="*/ 46 w 79"/>
                <a:gd name="T71" fmla="*/ 3 h 100"/>
                <a:gd name="T72" fmla="*/ 52 w 79"/>
                <a:gd name="T73" fmla="*/ 16 h 100"/>
                <a:gd name="T74" fmla="*/ 58 w 79"/>
                <a:gd name="T75" fmla="*/ 39 h 100"/>
                <a:gd name="T76" fmla="*/ 62 w 79"/>
                <a:gd name="T77" fmla="*/ 47 h 100"/>
                <a:gd name="T78" fmla="*/ 65 w 79"/>
                <a:gd name="T79" fmla="*/ 46 h 100"/>
                <a:gd name="T80" fmla="*/ 67 w 79"/>
                <a:gd name="T81" fmla="*/ 40 h 100"/>
                <a:gd name="T82" fmla="*/ 68 w 79"/>
                <a:gd name="T83" fmla="*/ 30 h 100"/>
                <a:gd name="T84" fmla="*/ 74 w 79"/>
                <a:gd name="T85" fmla="*/ 27 h 100"/>
                <a:gd name="T86" fmla="*/ 78 w 79"/>
                <a:gd name="T87" fmla="*/ 39 h 100"/>
                <a:gd name="T88" fmla="*/ 77 w 79"/>
                <a:gd name="T89" fmla="*/ 40 h 100"/>
                <a:gd name="T90" fmla="*/ 74 w 79"/>
                <a:gd name="T91" fmla="*/ 48 h 100"/>
                <a:gd name="T92" fmla="*/ 75 w 79"/>
                <a:gd name="T93" fmla="*/ 51 h 100"/>
                <a:gd name="T94" fmla="*/ 77 w 79"/>
                <a:gd name="T95" fmla="*/ 73 h 100"/>
                <a:gd name="T96" fmla="*/ 71 w 79"/>
                <a:gd name="T97" fmla="*/ 91 h 100"/>
                <a:gd name="T98" fmla="*/ 69 w 79"/>
                <a:gd name="T99" fmla="*/ 96 h 100"/>
                <a:gd name="T100" fmla="*/ 63 w 79"/>
                <a:gd name="T101" fmla="*/ 96 h 100"/>
                <a:gd name="T102" fmla="*/ 32 w 79"/>
                <a:gd name="T103" fmla="*/ 100 h 100"/>
                <a:gd name="T104" fmla="*/ 21 w 79"/>
                <a:gd name="T105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" h="100">
                  <a:moveTo>
                    <a:pt x="21" y="83"/>
                  </a:moveTo>
                  <a:cubicBezTo>
                    <a:pt x="20" y="82"/>
                    <a:pt x="20" y="80"/>
                    <a:pt x="18" y="79"/>
                  </a:cubicBezTo>
                  <a:cubicBezTo>
                    <a:pt x="15" y="73"/>
                    <a:pt x="12" y="67"/>
                    <a:pt x="8" y="62"/>
                  </a:cubicBezTo>
                  <a:cubicBezTo>
                    <a:pt x="5" y="56"/>
                    <a:pt x="2" y="51"/>
                    <a:pt x="1" y="44"/>
                  </a:cubicBezTo>
                  <a:cubicBezTo>
                    <a:pt x="0" y="43"/>
                    <a:pt x="0" y="41"/>
                    <a:pt x="0" y="39"/>
                  </a:cubicBezTo>
                  <a:cubicBezTo>
                    <a:pt x="1" y="38"/>
                    <a:pt x="1" y="37"/>
                    <a:pt x="3" y="36"/>
                  </a:cubicBezTo>
                  <a:cubicBezTo>
                    <a:pt x="4" y="36"/>
                    <a:pt x="5" y="37"/>
                    <a:pt x="6" y="38"/>
                  </a:cubicBezTo>
                  <a:cubicBezTo>
                    <a:pt x="8" y="40"/>
                    <a:pt x="10" y="42"/>
                    <a:pt x="11" y="45"/>
                  </a:cubicBezTo>
                  <a:cubicBezTo>
                    <a:pt x="13" y="48"/>
                    <a:pt x="14" y="51"/>
                    <a:pt x="17" y="54"/>
                  </a:cubicBezTo>
                  <a:cubicBezTo>
                    <a:pt x="17" y="54"/>
                    <a:pt x="17" y="55"/>
                    <a:pt x="18" y="55"/>
                  </a:cubicBezTo>
                  <a:cubicBezTo>
                    <a:pt x="18" y="55"/>
                    <a:pt x="18" y="54"/>
                    <a:pt x="18" y="54"/>
                  </a:cubicBezTo>
                  <a:cubicBezTo>
                    <a:pt x="18" y="51"/>
                    <a:pt x="18" y="49"/>
                    <a:pt x="17" y="47"/>
                  </a:cubicBezTo>
                  <a:cubicBezTo>
                    <a:pt x="15" y="40"/>
                    <a:pt x="12" y="34"/>
                    <a:pt x="11" y="27"/>
                  </a:cubicBezTo>
                  <a:cubicBezTo>
                    <a:pt x="10" y="26"/>
                    <a:pt x="10" y="24"/>
                    <a:pt x="10" y="23"/>
                  </a:cubicBezTo>
                  <a:cubicBezTo>
                    <a:pt x="10" y="21"/>
                    <a:pt x="10" y="19"/>
                    <a:pt x="10" y="16"/>
                  </a:cubicBezTo>
                  <a:cubicBezTo>
                    <a:pt x="11" y="14"/>
                    <a:pt x="11" y="13"/>
                    <a:pt x="13" y="12"/>
                  </a:cubicBezTo>
                  <a:cubicBezTo>
                    <a:pt x="15" y="11"/>
                    <a:pt x="17" y="13"/>
                    <a:pt x="18" y="14"/>
                  </a:cubicBezTo>
                  <a:cubicBezTo>
                    <a:pt x="21" y="17"/>
                    <a:pt x="21" y="22"/>
                    <a:pt x="23" y="26"/>
                  </a:cubicBezTo>
                  <a:cubicBezTo>
                    <a:pt x="25" y="31"/>
                    <a:pt x="26" y="36"/>
                    <a:pt x="28" y="41"/>
                  </a:cubicBezTo>
                  <a:cubicBezTo>
                    <a:pt x="28" y="41"/>
                    <a:pt x="29" y="42"/>
                    <a:pt x="29" y="42"/>
                  </a:cubicBezTo>
                  <a:cubicBezTo>
                    <a:pt x="29" y="43"/>
                    <a:pt x="30" y="44"/>
                    <a:pt x="31" y="44"/>
                  </a:cubicBezTo>
                  <a:cubicBezTo>
                    <a:pt x="32" y="43"/>
                    <a:pt x="32" y="42"/>
                    <a:pt x="32" y="41"/>
                  </a:cubicBezTo>
                  <a:cubicBezTo>
                    <a:pt x="32" y="39"/>
                    <a:pt x="31" y="37"/>
                    <a:pt x="30" y="34"/>
                  </a:cubicBezTo>
                  <a:cubicBezTo>
                    <a:pt x="27" y="27"/>
                    <a:pt x="25" y="19"/>
                    <a:pt x="23" y="11"/>
                  </a:cubicBezTo>
                  <a:cubicBezTo>
                    <a:pt x="23" y="8"/>
                    <a:pt x="23" y="6"/>
                    <a:pt x="24" y="3"/>
                  </a:cubicBezTo>
                  <a:cubicBezTo>
                    <a:pt x="26" y="1"/>
                    <a:pt x="27" y="0"/>
                    <a:pt x="30" y="2"/>
                  </a:cubicBezTo>
                  <a:cubicBezTo>
                    <a:pt x="33" y="5"/>
                    <a:pt x="34" y="9"/>
                    <a:pt x="36" y="13"/>
                  </a:cubicBezTo>
                  <a:cubicBezTo>
                    <a:pt x="36" y="14"/>
                    <a:pt x="36" y="15"/>
                    <a:pt x="37" y="17"/>
                  </a:cubicBezTo>
                  <a:cubicBezTo>
                    <a:pt x="38" y="22"/>
                    <a:pt x="39" y="27"/>
                    <a:pt x="41" y="33"/>
                  </a:cubicBezTo>
                  <a:cubicBezTo>
                    <a:pt x="41" y="34"/>
                    <a:pt x="41" y="34"/>
                    <a:pt x="42" y="35"/>
                  </a:cubicBezTo>
                  <a:cubicBezTo>
                    <a:pt x="42" y="36"/>
                    <a:pt x="42" y="36"/>
                    <a:pt x="43" y="36"/>
                  </a:cubicBezTo>
                  <a:cubicBezTo>
                    <a:pt x="44" y="36"/>
                    <a:pt x="44" y="35"/>
                    <a:pt x="44" y="34"/>
                  </a:cubicBezTo>
                  <a:cubicBezTo>
                    <a:pt x="44" y="31"/>
                    <a:pt x="43" y="29"/>
                    <a:pt x="42" y="26"/>
                  </a:cubicBezTo>
                  <a:cubicBezTo>
                    <a:pt x="41" y="20"/>
                    <a:pt x="39" y="14"/>
                    <a:pt x="39" y="8"/>
                  </a:cubicBezTo>
                  <a:cubicBezTo>
                    <a:pt x="39" y="7"/>
                    <a:pt x="39" y="5"/>
                    <a:pt x="40" y="4"/>
                  </a:cubicBezTo>
                  <a:cubicBezTo>
                    <a:pt x="41" y="2"/>
                    <a:pt x="44" y="2"/>
                    <a:pt x="46" y="3"/>
                  </a:cubicBezTo>
                  <a:cubicBezTo>
                    <a:pt x="49" y="7"/>
                    <a:pt x="51" y="11"/>
                    <a:pt x="52" y="16"/>
                  </a:cubicBezTo>
                  <a:cubicBezTo>
                    <a:pt x="55" y="24"/>
                    <a:pt x="56" y="31"/>
                    <a:pt x="58" y="39"/>
                  </a:cubicBezTo>
                  <a:cubicBezTo>
                    <a:pt x="59" y="42"/>
                    <a:pt x="60" y="44"/>
                    <a:pt x="62" y="47"/>
                  </a:cubicBezTo>
                  <a:cubicBezTo>
                    <a:pt x="63" y="48"/>
                    <a:pt x="64" y="48"/>
                    <a:pt x="65" y="46"/>
                  </a:cubicBezTo>
                  <a:cubicBezTo>
                    <a:pt x="66" y="44"/>
                    <a:pt x="67" y="42"/>
                    <a:pt x="67" y="40"/>
                  </a:cubicBezTo>
                  <a:cubicBezTo>
                    <a:pt x="67" y="37"/>
                    <a:pt x="67" y="33"/>
                    <a:pt x="68" y="30"/>
                  </a:cubicBezTo>
                  <a:cubicBezTo>
                    <a:pt x="69" y="26"/>
                    <a:pt x="71" y="25"/>
                    <a:pt x="74" y="27"/>
                  </a:cubicBezTo>
                  <a:cubicBezTo>
                    <a:pt x="77" y="29"/>
                    <a:pt x="78" y="36"/>
                    <a:pt x="78" y="39"/>
                  </a:cubicBezTo>
                  <a:cubicBezTo>
                    <a:pt x="78" y="40"/>
                    <a:pt x="77" y="40"/>
                    <a:pt x="77" y="40"/>
                  </a:cubicBezTo>
                  <a:cubicBezTo>
                    <a:pt x="74" y="42"/>
                    <a:pt x="73" y="44"/>
                    <a:pt x="74" y="48"/>
                  </a:cubicBezTo>
                  <a:cubicBezTo>
                    <a:pt x="74" y="49"/>
                    <a:pt x="74" y="50"/>
                    <a:pt x="75" y="51"/>
                  </a:cubicBezTo>
                  <a:cubicBezTo>
                    <a:pt x="79" y="58"/>
                    <a:pt x="77" y="65"/>
                    <a:pt x="77" y="73"/>
                  </a:cubicBezTo>
                  <a:cubicBezTo>
                    <a:pt x="76" y="79"/>
                    <a:pt x="74" y="85"/>
                    <a:pt x="71" y="91"/>
                  </a:cubicBezTo>
                  <a:cubicBezTo>
                    <a:pt x="70" y="92"/>
                    <a:pt x="69" y="94"/>
                    <a:pt x="69" y="96"/>
                  </a:cubicBezTo>
                  <a:cubicBezTo>
                    <a:pt x="67" y="96"/>
                    <a:pt x="65" y="96"/>
                    <a:pt x="63" y="96"/>
                  </a:cubicBezTo>
                  <a:cubicBezTo>
                    <a:pt x="53" y="97"/>
                    <a:pt x="42" y="97"/>
                    <a:pt x="32" y="100"/>
                  </a:cubicBezTo>
                  <a:cubicBezTo>
                    <a:pt x="29" y="94"/>
                    <a:pt x="25" y="88"/>
                    <a:pt x="21" y="83"/>
                  </a:cubicBezTo>
                  <a:close/>
                </a:path>
              </a:pathLst>
            </a:custGeom>
            <a:solidFill>
              <a:srgbClr val="EEB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90711BD0-F45E-8195-7FB7-1795F2278F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" y="2188"/>
              <a:ext cx="415" cy="436"/>
            </a:xfrm>
            <a:custGeom>
              <a:avLst/>
              <a:gdLst>
                <a:gd name="T0" fmla="*/ 94 w 102"/>
                <a:gd name="T1" fmla="*/ 27 h 107"/>
                <a:gd name="T2" fmla="*/ 94 w 102"/>
                <a:gd name="T3" fmla="*/ 25 h 107"/>
                <a:gd name="T4" fmla="*/ 77 w 102"/>
                <a:gd name="T5" fmla="*/ 6 h 107"/>
                <a:gd name="T6" fmla="*/ 74 w 102"/>
                <a:gd name="T7" fmla="*/ 5 h 107"/>
                <a:gd name="T8" fmla="*/ 49 w 102"/>
                <a:gd name="T9" fmla="*/ 1 h 107"/>
                <a:gd name="T10" fmla="*/ 26 w 102"/>
                <a:gd name="T11" fmla="*/ 10 h 107"/>
                <a:gd name="T12" fmla="*/ 2 w 102"/>
                <a:gd name="T13" fmla="*/ 47 h 107"/>
                <a:gd name="T14" fmla="*/ 5 w 102"/>
                <a:gd name="T15" fmla="*/ 76 h 107"/>
                <a:gd name="T16" fmla="*/ 35 w 102"/>
                <a:gd name="T17" fmla="*/ 101 h 107"/>
                <a:gd name="T18" fmla="*/ 67 w 102"/>
                <a:gd name="T19" fmla="*/ 104 h 107"/>
                <a:gd name="T20" fmla="*/ 102 w 102"/>
                <a:gd name="T21" fmla="*/ 61 h 107"/>
                <a:gd name="T22" fmla="*/ 94 w 102"/>
                <a:gd name="T23" fmla="*/ 27 h 107"/>
                <a:gd name="T24" fmla="*/ 76 w 102"/>
                <a:gd name="T25" fmla="*/ 72 h 107"/>
                <a:gd name="T26" fmla="*/ 40 w 102"/>
                <a:gd name="T27" fmla="*/ 84 h 107"/>
                <a:gd name="T28" fmla="*/ 22 w 102"/>
                <a:gd name="T29" fmla="*/ 63 h 107"/>
                <a:gd name="T30" fmla="*/ 21 w 102"/>
                <a:gd name="T31" fmla="*/ 45 h 107"/>
                <a:gd name="T32" fmla="*/ 37 w 102"/>
                <a:gd name="T33" fmla="*/ 25 h 107"/>
                <a:gd name="T34" fmla="*/ 47 w 102"/>
                <a:gd name="T35" fmla="*/ 21 h 107"/>
                <a:gd name="T36" fmla="*/ 56 w 102"/>
                <a:gd name="T37" fmla="*/ 20 h 107"/>
                <a:gd name="T38" fmla="*/ 56 w 102"/>
                <a:gd name="T39" fmla="*/ 20 h 107"/>
                <a:gd name="T40" fmla="*/ 56 w 102"/>
                <a:gd name="T41" fmla="*/ 20 h 107"/>
                <a:gd name="T42" fmla="*/ 72 w 102"/>
                <a:gd name="T43" fmla="*/ 29 h 107"/>
                <a:gd name="T44" fmla="*/ 78 w 102"/>
                <a:gd name="T45" fmla="*/ 44 h 107"/>
                <a:gd name="T46" fmla="*/ 76 w 102"/>
                <a:gd name="T47" fmla="*/ 7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07">
                  <a:moveTo>
                    <a:pt x="94" y="27"/>
                  </a:moveTo>
                  <a:cubicBezTo>
                    <a:pt x="95" y="26"/>
                    <a:pt x="94" y="25"/>
                    <a:pt x="94" y="25"/>
                  </a:cubicBezTo>
                  <a:cubicBezTo>
                    <a:pt x="90" y="17"/>
                    <a:pt x="84" y="11"/>
                    <a:pt x="77" y="6"/>
                  </a:cubicBezTo>
                  <a:cubicBezTo>
                    <a:pt x="76" y="6"/>
                    <a:pt x="75" y="5"/>
                    <a:pt x="74" y="5"/>
                  </a:cubicBezTo>
                  <a:cubicBezTo>
                    <a:pt x="66" y="2"/>
                    <a:pt x="58" y="0"/>
                    <a:pt x="49" y="1"/>
                  </a:cubicBezTo>
                  <a:cubicBezTo>
                    <a:pt x="40" y="2"/>
                    <a:pt x="32" y="4"/>
                    <a:pt x="26" y="10"/>
                  </a:cubicBezTo>
                  <a:cubicBezTo>
                    <a:pt x="13" y="19"/>
                    <a:pt x="5" y="32"/>
                    <a:pt x="2" y="47"/>
                  </a:cubicBezTo>
                  <a:cubicBezTo>
                    <a:pt x="0" y="57"/>
                    <a:pt x="0" y="67"/>
                    <a:pt x="5" y="76"/>
                  </a:cubicBezTo>
                  <a:cubicBezTo>
                    <a:pt x="11" y="88"/>
                    <a:pt x="22" y="97"/>
                    <a:pt x="35" y="101"/>
                  </a:cubicBezTo>
                  <a:cubicBezTo>
                    <a:pt x="45" y="105"/>
                    <a:pt x="56" y="107"/>
                    <a:pt x="67" y="104"/>
                  </a:cubicBezTo>
                  <a:cubicBezTo>
                    <a:pt x="87" y="100"/>
                    <a:pt x="101" y="80"/>
                    <a:pt x="102" y="61"/>
                  </a:cubicBezTo>
                  <a:cubicBezTo>
                    <a:pt x="102" y="49"/>
                    <a:pt x="99" y="37"/>
                    <a:pt x="94" y="27"/>
                  </a:cubicBezTo>
                  <a:close/>
                  <a:moveTo>
                    <a:pt x="76" y="72"/>
                  </a:moveTo>
                  <a:cubicBezTo>
                    <a:pt x="68" y="83"/>
                    <a:pt x="53" y="89"/>
                    <a:pt x="40" y="84"/>
                  </a:cubicBezTo>
                  <a:cubicBezTo>
                    <a:pt x="31" y="80"/>
                    <a:pt x="25" y="72"/>
                    <a:pt x="22" y="63"/>
                  </a:cubicBezTo>
                  <a:cubicBezTo>
                    <a:pt x="20" y="57"/>
                    <a:pt x="19" y="51"/>
                    <a:pt x="21" y="45"/>
                  </a:cubicBezTo>
                  <a:cubicBezTo>
                    <a:pt x="24" y="36"/>
                    <a:pt x="29" y="30"/>
                    <a:pt x="37" y="25"/>
                  </a:cubicBezTo>
                  <a:cubicBezTo>
                    <a:pt x="40" y="23"/>
                    <a:pt x="43" y="21"/>
                    <a:pt x="47" y="21"/>
                  </a:cubicBezTo>
                  <a:cubicBezTo>
                    <a:pt x="50" y="19"/>
                    <a:pt x="53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3" y="20"/>
                    <a:pt x="68" y="24"/>
                    <a:pt x="72" y="29"/>
                  </a:cubicBezTo>
                  <a:cubicBezTo>
                    <a:pt x="75" y="34"/>
                    <a:pt x="77" y="39"/>
                    <a:pt x="78" y="44"/>
                  </a:cubicBezTo>
                  <a:cubicBezTo>
                    <a:pt x="80" y="54"/>
                    <a:pt x="81" y="63"/>
                    <a:pt x="76" y="72"/>
                  </a:cubicBezTo>
                  <a:close/>
                </a:path>
              </a:pathLst>
            </a:custGeom>
            <a:solidFill>
              <a:srgbClr val="167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D1A60435-E356-D336-7315-EA3454903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1993"/>
              <a:ext cx="204" cy="228"/>
            </a:xfrm>
            <a:custGeom>
              <a:avLst/>
              <a:gdLst>
                <a:gd name="T0" fmla="*/ 3 w 50"/>
                <a:gd name="T1" fmla="*/ 30 h 56"/>
                <a:gd name="T2" fmla="*/ 2 w 50"/>
                <a:gd name="T3" fmla="*/ 15 h 56"/>
                <a:gd name="T4" fmla="*/ 0 w 50"/>
                <a:gd name="T5" fmla="*/ 0 h 56"/>
                <a:gd name="T6" fmla="*/ 24 w 50"/>
                <a:gd name="T7" fmla="*/ 10 h 56"/>
                <a:gd name="T8" fmla="*/ 50 w 50"/>
                <a:gd name="T9" fmla="*/ 5 h 56"/>
                <a:gd name="T10" fmla="*/ 49 w 50"/>
                <a:gd name="T11" fmla="*/ 23 h 56"/>
                <a:gd name="T12" fmla="*/ 41 w 50"/>
                <a:gd name="T13" fmla="*/ 46 h 56"/>
                <a:gd name="T14" fmla="*/ 39 w 50"/>
                <a:gd name="T15" fmla="*/ 48 h 56"/>
                <a:gd name="T16" fmla="*/ 28 w 50"/>
                <a:gd name="T17" fmla="*/ 54 h 56"/>
                <a:gd name="T18" fmla="*/ 28 w 50"/>
                <a:gd name="T19" fmla="*/ 56 h 56"/>
                <a:gd name="T20" fmla="*/ 22 w 50"/>
                <a:gd name="T21" fmla="*/ 56 h 56"/>
                <a:gd name="T22" fmla="*/ 13 w 50"/>
                <a:gd name="T23" fmla="*/ 37 h 56"/>
                <a:gd name="T24" fmla="*/ 10 w 50"/>
                <a:gd name="T25" fmla="*/ 31 h 56"/>
                <a:gd name="T26" fmla="*/ 3 w 50"/>
                <a:gd name="T27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6">
                  <a:moveTo>
                    <a:pt x="3" y="30"/>
                  </a:moveTo>
                  <a:cubicBezTo>
                    <a:pt x="2" y="25"/>
                    <a:pt x="2" y="20"/>
                    <a:pt x="2" y="15"/>
                  </a:cubicBezTo>
                  <a:cubicBezTo>
                    <a:pt x="2" y="10"/>
                    <a:pt x="2" y="5"/>
                    <a:pt x="0" y="0"/>
                  </a:cubicBezTo>
                  <a:cubicBezTo>
                    <a:pt x="7" y="6"/>
                    <a:pt x="15" y="9"/>
                    <a:pt x="24" y="10"/>
                  </a:cubicBezTo>
                  <a:cubicBezTo>
                    <a:pt x="33" y="11"/>
                    <a:pt x="41" y="11"/>
                    <a:pt x="50" y="5"/>
                  </a:cubicBezTo>
                  <a:cubicBezTo>
                    <a:pt x="49" y="12"/>
                    <a:pt x="49" y="17"/>
                    <a:pt x="49" y="23"/>
                  </a:cubicBezTo>
                  <a:cubicBezTo>
                    <a:pt x="48" y="31"/>
                    <a:pt x="46" y="39"/>
                    <a:pt x="41" y="46"/>
                  </a:cubicBezTo>
                  <a:cubicBezTo>
                    <a:pt x="40" y="47"/>
                    <a:pt x="40" y="48"/>
                    <a:pt x="39" y="48"/>
                  </a:cubicBezTo>
                  <a:cubicBezTo>
                    <a:pt x="34" y="47"/>
                    <a:pt x="30" y="49"/>
                    <a:pt x="28" y="54"/>
                  </a:cubicBezTo>
                  <a:cubicBezTo>
                    <a:pt x="28" y="54"/>
                    <a:pt x="28" y="55"/>
                    <a:pt x="28" y="56"/>
                  </a:cubicBezTo>
                  <a:cubicBezTo>
                    <a:pt x="26" y="56"/>
                    <a:pt x="24" y="55"/>
                    <a:pt x="22" y="56"/>
                  </a:cubicBezTo>
                  <a:cubicBezTo>
                    <a:pt x="19" y="49"/>
                    <a:pt x="17" y="43"/>
                    <a:pt x="13" y="37"/>
                  </a:cubicBezTo>
                  <a:cubicBezTo>
                    <a:pt x="12" y="35"/>
                    <a:pt x="11" y="33"/>
                    <a:pt x="10" y="31"/>
                  </a:cubicBezTo>
                  <a:cubicBezTo>
                    <a:pt x="8" y="29"/>
                    <a:pt x="5" y="29"/>
                    <a:pt x="3" y="30"/>
                  </a:cubicBezTo>
                  <a:close/>
                </a:path>
              </a:pathLst>
            </a:custGeom>
            <a:solidFill>
              <a:srgbClr val="EA9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A2A3FCD0-023E-10FA-C9B7-A85C9F249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2213"/>
              <a:ext cx="24" cy="57"/>
            </a:xfrm>
            <a:custGeom>
              <a:avLst/>
              <a:gdLst>
                <a:gd name="T0" fmla="*/ 0 w 6"/>
                <a:gd name="T1" fmla="*/ 2 h 14"/>
                <a:gd name="T2" fmla="*/ 6 w 6"/>
                <a:gd name="T3" fmla="*/ 2 h 14"/>
                <a:gd name="T4" fmla="*/ 5 w 6"/>
                <a:gd name="T5" fmla="*/ 14 h 14"/>
                <a:gd name="T6" fmla="*/ 0 w 6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0" y="2"/>
                  </a:moveTo>
                  <a:cubicBezTo>
                    <a:pt x="2" y="0"/>
                    <a:pt x="4" y="1"/>
                    <a:pt x="6" y="2"/>
                  </a:cubicBezTo>
                  <a:cubicBezTo>
                    <a:pt x="5" y="5"/>
                    <a:pt x="5" y="9"/>
                    <a:pt x="5" y="14"/>
                  </a:cubicBezTo>
                  <a:cubicBezTo>
                    <a:pt x="3" y="9"/>
                    <a:pt x="1" y="5"/>
                    <a:pt x="0" y="2"/>
                  </a:cubicBezTo>
                  <a:close/>
                </a:path>
              </a:pathLst>
            </a:custGeom>
            <a:solidFill>
              <a:srgbClr val="EEC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77F83AB9-CC2B-01DD-C3A0-F1681A1FD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253"/>
              <a:ext cx="12" cy="29"/>
            </a:xfrm>
            <a:custGeom>
              <a:avLst/>
              <a:gdLst>
                <a:gd name="T0" fmla="*/ 3 w 3"/>
                <a:gd name="T1" fmla="*/ 7 h 7"/>
                <a:gd name="T2" fmla="*/ 0 w 3"/>
                <a:gd name="T3" fmla="*/ 0 h 7"/>
                <a:gd name="T4" fmla="*/ 3 w 3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cubicBezTo>
                    <a:pt x="2" y="5"/>
                    <a:pt x="0" y="3"/>
                    <a:pt x="0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F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2D4A991B-F8A9-B7F7-C122-B9E8F38C9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2192"/>
              <a:ext cx="12" cy="17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0 h 4"/>
                <a:gd name="T4" fmla="*/ 0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2"/>
                    <a:pt x="1" y="1"/>
                    <a:pt x="3" y="0"/>
                  </a:cubicBezTo>
                  <a:cubicBezTo>
                    <a:pt x="2" y="1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EFC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19173145-99F8-2406-1932-F0C83D6F2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2074"/>
              <a:ext cx="12" cy="21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0 h 5"/>
                <a:gd name="T4" fmla="*/ 0 w 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0" y="3"/>
                    <a:pt x="1" y="1"/>
                    <a:pt x="3" y="0"/>
                  </a:cubicBezTo>
                  <a:cubicBezTo>
                    <a:pt x="2" y="2"/>
                    <a:pt x="2" y="3"/>
                    <a:pt x="0" y="5"/>
                  </a:cubicBezTo>
                  <a:close/>
                </a:path>
              </a:pathLst>
            </a:custGeom>
            <a:solidFill>
              <a:srgbClr val="EFC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E306AB58-B935-0F4A-932C-071BCF79A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1879"/>
              <a:ext cx="130" cy="134"/>
            </a:xfrm>
            <a:custGeom>
              <a:avLst/>
              <a:gdLst>
                <a:gd name="T0" fmla="*/ 32 w 32"/>
                <a:gd name="T1" fmla="*/ 16 h 33"/>
                <a:gd name="T2" fmla="*/ 21 w 32"/>
                <a:gd name="T3" fmla="*/ 31 h 33"/>
                <a:gd name="T4" fmla="*/ 18 w 32"/>
                <a:gd name="T5" fmla="*/ 33 h 33"/>
                <a:gd name="T6" fmla="*/ 17 w 32"/>
                <a:gd name="T7" fmla="*/ 33 h 33"/>
                <a:gd name="T8" fmla="*/ 13 w 32"/>
                <a:gd name="T9" fmla="*/ 32 h 33"/>
                <a:gd name="T10" fmla="*/ 6 w 32"/>
                <a:gd name="T11" fmla="*/ 27 h 33"/>
                <a:gd name="T12" fmla="*/ 5 w 32"/>
                <a:gd name="T13" fmla="*/ 8 h 33"/>
                <a:gd name="T14" fmla="*/ 31 w 32"/>
                <a:gd name="T15" fmla="*/ 12 h 33"/>
                <a:gd name="T16" fmla="*/ 32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6"/>
                  </a:moveTo>
                  <a:cubicBezTo>
                    <a:pt x="31" y="23"/>
                    <a:pt x="28" y="29"/>
                    <a:pt x="21" y="31"/>
                  </a:cubicBezTo>
                  <a:cubicBezTo>
                    <a:pt x="20" y="31"/>
                    <a:pt x="19" y="32"/>
                    <a:pt x="18" y="33"/>
                  </a:cubicBezTo>
                  <a:cubicBezTo>
                    <a:pt x="18" y="33"/>
                    <a:pt x="17" y="33"/>
                    <a:pt x="17" y="33"/>
                  </a:cubicBezTo>
                  <a:cubicBezTo>
                    <a:pt x="16" y="33"/>
                    <a:pt x="15" y="31"/>
                    <a:pt x="13" y="32"/>
                  </a:cubicBezTo>
                  <a:cubicBezTo>
                    <a:pt x="11" y="29"/>
                    <a:pt x="8" y="29"/>
                    <a:pt x="6" y="27"/>
                  </a:cubicBezTo>
                  <a:cubicBezTo>
                    <a:pt x="1" y="22"/>
                    <a:pt x="0" y="14"/>
                    <a:pt x="5" y="8"/>
                  </a:cubicBezTo>
                  <a:cubicBezTo>
                    <a:pt x="12" y="0"/>
                    <a:pt x="27" y="2"/>
                    <a:pt x="31" y="12"/>
                  </a:cubicBezTo>
                  <a:cubicBezTo>
                    <a:pt x="31" y="14"/>
                    <a:pt x="31" y="15"/>
                    <a:pt x="32" y="16"/>
                  </a:cubicBezTo>
                  <a:close/>
                </a:path>
              </a:pathLst>
            </a:custGeom>
            <a:solidFill>
              <a:srgbClr val="EA9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2238559E-1CFD-1D7E-E134-4976C86B9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1830"/>
              <a:ext cx="155" cy="146"/>
            </a:xfrm>
            <a:custGeom>
              <a:avLst/>
              <a:gdLst>
                <a:gd name="T0" fmla="*/ 38 w 38"/>
                <a:gd name="T1" fmla="*/ 16 h 36"/>
                <a:gd name="T2" fmla="*/ 21 w 38"/>
                <a:gd name="T3" fmla="*/ 35 h 36"/>
                <a:gd name="T4" fmla="*/ 1 w 38"/>
                <a:gd name="T5" fmla="*/ 19 h 36"/>
                <a:gd name="T6" fmla="*/ 18 w 38"/>
                <a:gd name="T7" fmla="*/ 0 h 36"/>
                <a:gd name="T8" fmla="*/ 38 w 38"/>
                <a:gd name="T9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8" y="16"/>
                  </a:moveTo>
                  <a:cubicBezTo>
                    <a:pt x="38" y="25"/>
                    <a:pt x="31" y="34"/>
                    <a:pt x="21" y="35"/>
                  </a:cubicBezTo>
                  <a:cubicBezTo>
                    <a:pt x="13" y="36"/>
                    <a:pt x="2" y="28"/>
                    <a:pt x="1" y="19"/>
                  </a:cubicBezTo>
                  <a:cubicBezTo>
                    <a:pt x="0" y="10"/>
                    <a:pt x="7" y="0"/>
                    <a:pt x="18" y="0"/>
                  </a:cubicBezTo>
                  <a:cubicBezTo>
                    <a:pt x="26" y="0"/>
                    <a:pt x="38" y="5"/>
                    <a:pt x="38" y="16"/>
                  </a:cubicBezTo>
                  <a:close/>
                </a:path>
              </a:pathLst>
            </a:custGeom>
            <a:solidFill>
              <a:srgbClr val="EDB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B661FAD0-5E90-CB85-E145-A626598BC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1732"/>
              <a:ext cx="98" cy="106"/>
            </a:xfrm>
            <a:custGeom>
              <a:avLst/>
              <a:gdLst>
                <a:gd name="T0" fmla="*/ 24 w 24"/>
                <a:gd name="T1" fmla="*/ 12 h 26"/>
                <a:gd name="T2" fmla="*/ 12 w 24"/>
                <a:gd name="T3" fmla="*/ 26 h 26"/>
                <a:gd name="T4" fmla="*/ 1 w 24"/>
                <a:gd name="T5" fmla="*/ 12 h 26"/>
                <a:gd name="T6" fmla="*/ 13 w 24"/>
                <a:gd name="T7" fmla="*/ 0 h 26"/>
                <a:gd name="T8" fmla="*/ 24 w 24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4" y="12"/>
                  </a:moveTo>
                  <a:cubicBezTo>
                    <a:pt x="24" y="20"/>
                    <a:pt x="18" y="26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1" y="6"/>
                    <a:pt x="7" y="0"/>
                    <a:pt x="13" y="0"/>
                  </a:cubicBezTo>
                  <a:cubicBezTo>
                    <a:pt x="20" y="1"/>
                    <a:pt x="24" y="5"/>
                    <a:pt x="24" y="12"/>
                  </a:cubicBezTo>
                  <a:close/>
                </a:path>
              </a:pathLst>
            </a:custGeom>
            <a:solidFill>
              <a:srgbClr val="B56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id="{AA0072D5-BA2E-AA8A-B457-F3DE2E09E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687"/>
              <a:ext cx="98" cy="102"/>
            </a:xfrm>
            <a:custGeom>
              <a:avLst/>
              <a:gdLst>
                <a:gd name="T0" fmla="*/ 24 w 24"/>
                <a:gd name="T1" fmla="*/ 11 h 25"/>
                <a:gd name="T2" fmla="*/ 13 w 24"/>
                <a:gd name="T3" fmla="*/ 25 h 25"/>
                <a:gd name="T4" fmla="*/ 1 w 24"/>
                <a:gd name="T5" fmla="*/ 12 h 25"/>
                <a:gd name="T6" fmla="*/ 13 w 24"/>
                <a:gd name="T7" fmla="*/ 0 h 25"/>
                <a:gd name="T8" fmla="*/ 24 w 24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11"/>
                  </a:moveTo>
                  <a:cubicBezTo>
                    <a:pt x="24" y="19"/>
                    <a:pt x="19" y="25"/>
                    <a:pt x="13" y="25"/>
                  </a:cubicBezTo>
                  <a:cubicBezTo>
                    <a:pt x="6" y="25"/>
                    <a:pt x="0" y="19"/>
                    <a:pt x="1" y="12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0" y="0"/>
                    <a:pt x="24" y="4"/>
                    <a:pt x="24" y="11"/>
                  </a:cubicBezTo>
                  <a:close/>
                </a:path>
              </a:pathLst>
            </a:custGeom>
            <a:solidFill>
              <a:srgbClr val="B56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8" name="Freeform 41">
              <a:extLst>
                <a:ext uri="{FF2B5EF4-FFF2-40B4-BE49-F238E27FC236}">
                  <a16:creationId xmlns:a16="http://schemas.microsoft.com/office/drawing/2014/main" id="{7D18C7AC-5C83-CCB7-245D-D65B053B9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1777"/>
              <a:ext cx="97" cy="155"/>
            </a:xfrm>
            <a:custGeom>
              <a:avLst/>
              <a:gdLst>
                <a:gd name="T0" fmla="*/ 12 w 24"/>
                <a:gd name="T1" fmla="*/ 0 h 38"/>
                <a:gd name="T2" fmla="*/ 11 w 24"/>
                <a:gd name="T3" fmla="*/ 11 h 38"/>
                <a:gd name="T4" fmla="*/ 7 w 24"/>
                <a:gd name="T5" fmla="*/ 21 h 38"/>
                <a:gd name="T6" fmla="*/ 16 w 24"/>
                <a:gd name="T7" fmla="*/ 35 h 38"/>
                <a:gd name="T8" fmla="*/ 24 w 24"/>
                <a:gd name="T9" fmla="*/ 35 h 38"/>
                <a:gd name="T10" fmla="*/ 10 w 24"/>
                <a:gd name="T11" fmla="*/ 37 h 38"/>
                <a:gd name="T12" fmla="*/ 1 w 24"/>
                <a:gd name="T13" fmla="*/ 27 h 38"/>
                <a:gd name="T14" fmla="*/ 4 w 24"/>
                <a:gd name="T15" fmla="*/ 19 h 38"/>
                <a:gd name="T16" fmla="*/ 11 w 24"/>
                <a:gd name="T17" fmla="*/ 1 h 38"/>
                <a:gd name="T18" fmla="*/ 12 w 24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8">
                  <a:moveTo>
                    <a:pt x="12" y="0"/>
                  </a:moveTo>
                  <a:cubicBezTo>
                    <a:pt x="13" y="4"/>
                    <a:pt x="13" y="8"/>
                    <a:pt x="11" y="11"/>
                  </a:cubicBezTo>
                  <a:cubicBezTo>
                    <a:pt x="10" y="15"/>
                    <a:pt x="8" y="18"/>
                    <a:pt x="7" y="21"/>
                  </a:cubicBezTo>
                  <a:cubicBezTo>
                    <a:pt x="4" y="30"/>
                    <a:pt x="7" y="34"/>
                    <a:pt x="16" y="35"/>
                  </a:cubicBezTo>
                  <a:cubicBezTo>
                    <a:pt x="19" y="35"/>
                    <a:pt x="21" y="35"/>
                    <a:pt x="24" y="35"/>
                  </a:cubicBezTo>
                  <a:cubicBezTo>
                    <a:pt x="19" y="36"/>
                    <a:pt x="15" y="38"/>
                    <a:pt x="10" y="37"/>
                  </a:cubicBezTo>
                  <a:cubicBezTo>
                    <a:pt x="5" y="37"/>
                    <a:pt x="0" y="32"/>
                    <a:pt x="1" y="27"/>
                  </a:cubicBezTo>
                  <a:cubicBezTo>
                    <a:pt x="2" y="24"/>
                    <a:pt x="3" y="21"/>
                    <a:pt x="4" y="19"/>
                  </a:cubicBezTo>
                  <a:cubicBezTo>
                    <a:pt x="7" y="13"/>
                    <a:pt x="10" y="7"/>
                    <a:pt x="11" y="1"/>
                  </a:cubicBezTo>
                  <a:cubicBezTo>
                    <a:pt x="11" y="1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E07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9" name="Freeform 42">
              <a:extLst>
                <a:ext uri="{FF2B5EF4-FFF2-40B4-BE49-F238E27FC236}">
                  <a16:creationId xmlns:a16="http://schemas.microsoft.com/office/drawing/2014/main" id="{4C50133A-08BC-10AD-CACC-C2BCA6C61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1838"/>
              <a:ext cx="114" cy="122"/>
            </a:xfrm>
            <a:custGeom>
              <a:avLst/>
              <a:gdLst>
                <a:gd name="T0" fmla="*/ 27 w 28"/>
                <a:gd name="T1" fmla="*/ 15 h 30"/>
                <a:gd name="T2" fmla="*/ 12 w 28"/>
                <a:gd name="T3" fmla="*/ 28 h 30"/>
                <a:gd name="T4" fmla="*/ 7 w 28"/>
                <a:gd name="T5" fmla="*/ 25 h 30"/>
                <a:gd name="T6" fmla="*/ 4 w 28"/>
                <a:gd name="T7" fmla="*/ 8 h 30"/>
                <a:gd name="T8" fmla="*/ 27 w 28"/>
                <a:gd name="T9" fmla="*/ 11 h 30"/>
                <a:gd name="T10" fmla="*/ 27 w 28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0">
                  <a:moveTo>
                    <a:pt x="27" y="15"/>
                  </a:moveTo>
                  <a:cubicBezTo>
                    <a:pt x="28" y="22"/>
                    <a:pt x="20" y="30"/>
                    <a:pt x="12" y="28"/>
                  </a:cubicBezTo>
                  <a:cubicBezTo>
                    <a:pt x="10" y="27"/>
                    <a:pt x="9" y="26"/>
                    <a:pt x="7" y="25"/>
                  </a:cubicBezTo>
                  <a:cubicBezTo>
                    <a:pt x="1" y="23"/>
                    <a:pt x="0" y="13"/>
                    <a:pt x="4" y="8"/>
                  </a:cubicBezTo>
                  <a:cubicBezTo>
                    <a:pt x="10" y="0"/>
                    <a:pt x="23" y="2"/>
                    <a:pt x="27" y="11"/>
                  </a:cubicBezTo>
                  <a:cubicBezTo>
                    <a:pt x="27" y="12"/>
                    <a:pt x="27" y="14"/>
                    <a:pt x="27" y="15"/>
                  </a:cubicBezTo>
                  <a:close/>
                </a:path>
              </a:pathLst>
            </a:custGeom>
            <a:solidFill>
              <a:srgbClr val="EA9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CF0DD3EE-5A0E-B062-2544-5010274CC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1744"/>
              <a:ext cx="74" cy="78"/>
            </a:xfrm>
            <a:custGeom>
              <a:avLst/>
              <a:gdLst>
                <a:gd name="T0" fmla="*/ 1 w 18"/>
                <a:gd name="T1" fmla="*/ 10 h 19"/>
                <a:gd name="T2" fmla="*/ 10 w 18"/>
                <a:gd name="T3" fmla="*/ 0 h 19"/>
                <a:gd name="T4" fmla="*/ 18 w 18"/>
                <a:gd name="T5" fmla="*/ 9 h 19"/>
                <a:gd name="T6" fmla="*/ 10 w 18"/>
                <a:gd name="T7" fmla="*/ 19 h 19"/>
                <a:gd name="T8" fmla="*/ 1 w 18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" y="10"/>
                  </a:moveTo>
                  <a:cubicBezTo>
                    <a:pt x="1" y="4"/>
                    <a:pt x="5" y="0"/>
                    <a:pt x="10" y="0"/>
                  </a:cubicBezTo>
                  <a:cubicBezTo>
                    <a:pt x="15" y="0"/>
                    <a:pt x="18" y="4"/>
                    <a:pt x="18" y="9"/>
                  </a:cubicBezTo>
                  <a:cubicBezTo>
                    <a:pt x="18" y="14"/>
                    <a:pt x="14" y="19"/>
                    <a:pt x="10" y="19"/>
                  </a:cubicBezTo>
                  <a:cubicBezTo>
                    <a:pt x="5" y="19"/>
                    <a:pt x="0" y="14"/>
                    <a:pt x="1" y="10"/>
                  </a:cubicBezTo>
                  <a:close/>
                </a:path>
              </a:pathLst>
            </a:custGeom>
            <a:solidFill>
              <a:srgbClr val="944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1" name="Freeform 44">
              <a:extLst>
                <a:ext uri="{FF2B5EF4-FFF2-40B4-BE49-F238E27FC236}">
                  <a16:creationId xmlns:a16="http://schemas.microsoft.com/office/drawing/2014/main" id="{81A3A3B6-DEA0-5823-F0EB-4F418E34E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1699"/>
              <a:ext cx="70" cy="74"/>
            </a:xfrm>
            <a:custGeom>
              <a:avLst/>
              <a:gdLst>
                <a:gd name="T0" fmla="*/ 17 w 17"/>
                <a:gd name="T1" fmla="*/ 8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7" y="8"/>
                  </a:moveTo>
                  <a:cubicBezTo>
                    <a:pt x="17" y="14"/>
                    <a:pt x="13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7" y="3"/>
                    <a:pt x="17" y="8"/>
                  </a:cubicBezTo>
                  <a:close/>
                </a:path>
              </a:pathLst>
            </a:custGeom>
            <a:solidFill>
              <a:srgbClr val="954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2" name="Freeform 45">
              <a:extLst>
                <a:ext uri="{FF2B5EF4-FFF2-40B4-BE49-F238E27FC236}">
                  <a16:creationId xmlns:a16="http://schemas.microsoft.com/office/drawing/2014/main" id="{BCAC40D9-04FD-AAB4-3A91-4A2ADB1FD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1756"/>
              <a:ext cx="44" cy="49"/>
            </a:xfrm>
            <a:custGeom>
              <a:avLst/>
              <a:gdLst>
                <a:gd name="T0" fmla="*/ 6 w 11"/>
                <a:gd name="T1" fmla="*/ 12 h 12"/>
                <a:gd name="T2" fmla="*/ 0 w 11"/>
                <a:gd name="T3" fmla="*/ 8 h 12"/>
                <a:gd name="T4" fmla="*/ 3 w 11"/>
                <a:gd name="T5" fmla="*/ 1 h 12"/>
                <a:gd name="T6" fmla="*/ 6 w 11"/>
                <a:gd name="T7" fmla="*/ 2 h 12"/>
                <a:gd name="T8" fmla="*/ 7 w 11"/>
                <a:gd name="T9" fmla="*/ 1 h 12"/>
                <a:gd name="T10" fmla="*/ 11 w 11"/>
                <a:gd name="T11" fmla="*/ 7 h 12"/>
                <a:gd name="T12" fmla="*/ 6 w 1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6" y="12"/>
                  </a:moveTo>
                  <a:cubicBezTo>
                    <a:pt x="3" y="12"/>
                    <a:pt x="1" y="11"/>
                    <a:pt x="0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1"/>
                    <a:pt x="6" y="0"/>
                    <a:pt x="6" y="2"/>
                  </a:cubicBezTo>
                  <a:cubicBezTo>
                    <a:pt x="6" y="2"/>
                    <a:pt x="6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ubicBezTo>
                    <a:pt x="11" y="10"/>
                    <a:pt x="8" y="12"/>
                    <a:pt x="6" y="12"/>
                  </a:cubicBezTo>
                  <a:close/>
                </a:path>
              </a:pathLst>
            </a:custGeom>
            <a:solidFill>
              <a:srgbClr val="382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3" name="Freeform 46">
              <a:extLst>
                <a:ext uri="{FF2B5EF4-FFF2-40B4-BE49-F238E27FC236}">
                  <a16:creationId xmlns:a16="http://schemas.microsoft.com/office/drawing/2014/main" id="{68A9FF6B-9F1A-35F8-E016-34497A30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1712"/>
              <a:ext cx="48" cy="48"/>
            </a:xfrm>
            <a:custGeom>
              <a:avLst/>
              <a:gdLst>
                <a:gd name="T0" fmla="*/ 6 w 12"/>
                <a:gd name="T1" fmla="*/ 0 h 12"/>
                <a:gd name="T2" fmla="*/ 11 w 12"/>
                <a:gd name="T3" fmla="*/ 5 h 12"/>
                <a:gd name="T4" fmla="*/ 5 w 12"/>
                <a:gd name="T5" fmla="*/ 12 h 12"/>
                <a:gd name="T6" fmla="*/ 0 w 12"/>
                <a:gd name="T7" fmla="*/ 6 h 12"/>
                <a:gd name="T8" fmla="*/ 6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9" y="0"/>
                    <a:pt x="11" y="2"/>
                    <a:pt x="11" y="5"/>
                  </a:cubicBezTo>
                  <a:cubicBezTo>
                    <a:pt x="12" y="9"/>
                    <a:pt x="9" y="12"/>
                    <a:pt x="5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553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75;p43">
            <a:extLst>
              <a:ext uri="{FF2B5EF4-FFF2-40B4-BE49-F238E27FC236}">
                <a16:creationId xmlns:a16="http://schemas.microsoft.com/office/drawing/2014/main" id="{331B6A36-854C-4E65-86CB-8C6EC522DED8}"/>
              </a:ext>
            </a:extLst>
          </p:cNvPr>
          <p:cNvGrpSpPr/>
          <p:nvPr/>
        </p:nvGrpSpPr>
        <p:grpSpPr>
          <a:xfrm>
            <a:off x="462247" y="559969"/>
            <a:ext cx="8181612" cy="4117195"/>
            <a:chOff x="462247" y="559969"/>
            <a:chExt cx="8181612" cy="4117195"/>
          </a:xfrm>
        </p:grpSpPr>
        <p:sp>
          <p:nvSpPr>
            <p:cNvPr id="3" name="Google Shape;876;p43">
              <a:extLst>
                <a:ext uri="{FF2B5EF4-FFF2-40B4-BE49-F238E27FC236}">
                  <a16:creationId xmlns:a16="http://schemas.microsoft.com/office/drawing/2014/main" id="{92A70DA8-21D9-4FD0-9085-1CAA53CC9250}"/>
                </a:ext>
              </a:extLst>
            </p:cNvPr>
            <p:cNvSpPr/>
            <p:nvPr/>
          </p:nvSpPr>
          <p:spPr>
            <a:xfrm>
              <a:off x="2000149" y="440822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" name="Google Shape;877;p43">
              <a:extLst>
                <a:ext uri="{FF2B5EF4-FFF2-40B4-BE49-F238E27FC236}">
                  <a16:creationId xmlns:a16="http://schemas.microsoft.com/office/drawing/2014/main" id="{96C92CF0-A086-4EBA-9990-74A188C89F4C}"/>
                </a:ext>
              </a:extLst>
            </p:cNvPr>
            <p:cNvSpPr/>
            <p:nvPr/>
          </p:nvSpPr>
          <p:spPr>
            <a:xfrm>
              <a:off x="780248" y="4186351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" name="Google Shape;878;p43">
              <a:extLst>
                <a:ext uri="{FF2B5EF4-FFF2-40B4-BE49-F238E27FC236}">
                  <a16:creationId xmlns:a16="http://schemas.microsoft.com/office/drawing/2014/main" id="{8C6003AB-0983-4BB9-8708-C7986F8E4EC7}"/>
                </a:ext>
              </a:extLst>
            </p:cNvPr>
            <p:cNvSpPr/>
            <p:nvPr/>
          </p:nvSpPr>
          <p:spPr>
            <a:xfrm>
              <a:off x="462247" y="240920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Google Shape;879;p43">
              <a:extLst>
                <a:ext uri="{FF2B5EF4-FFF2-40B4-BE49-F238E27FC236}">
                  <a16:creationId xmlns:a16="http://schemas.microsoft.com/office/drawing/2014/main" id="{187B393C-4F5A-4B40-9D27-4757230D4928}"/>
                </a:ext>
              </a:extLst>
            </p:cNvPr>
            <p:cNvSpPr/>
            <p:nvPr/>
          </p:nvSpPr>
          <p:spPr>
            <a:xfrm>
              <a:off x="1588303" y="147380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Google Shape;880;p43">
              <a:extLst>
                <a:ext uri="{FF2B5EF4-FFF2-40B4-BE49-F238E27FC236}">
                  <a16:creationId xmlns:a16="http://schemas.microsoft.com/office/drawing/2014/main" id="{496798D9-01CE-4F00-A3DE-94EF9A5605EE}"/>
                </a:ext>
              </a:extLst>
            </p:cNvPr>
            <p:cNvSpPr/>
            <p:nvPr/>
          </p:nvSpPr>
          <p:spPr>
            <a:xfrm>
              <a:off x="4296893" y="559969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Google Shape;881;p43">
              <a:extLst>
                <a:ext uri="{FF2B5EF4-FFF2-40B4-BE49-F238E27FC236}">
                  <a16:creationId xmlns:a16="http://schemas.microsoft.com/office/drawing/2014/main" id="{C8FDF55F-DF27-4AF6-9263-3D77D61C778D}"/>
                </a:ext>
              </a:extLst>
            </p:cNvPr>
            <p:cNvSpPr/>
            <p:nvPr/>
          </p:nvSpPr>
          <p:spPr>
            <a:xfrm>
              <a:off x="6231288" y="57486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Google Shape;882;p43">
              <a:extLst>
                <a:ext uri="{FF2B5EF4-FFF2-40B4-BE49-F238E27FC236}">
                  <a16:creationId xmlns:a16="http://schemas.microsoft.com/office/drawing/2014/main" id="{95992093-22BB-41E6-9AF0-29E62D0B04C5}"/>
                </a:ext>
              </a:extLst>
            </p:cNvPr>
            <p:cNvSpPr/>
            <p:nvPr/>
          </p:nvSpPr>
          <p:spPr>
            <a:xfrm>
              <a:off x="4599377" y="1716648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Google Shape;883;p43">
              <a:extLst>
                <a:ext uri="{FF2B5EF4-FFF2-40B4-BE49-F238E27FC236}">
                  <a16:creationId xmlns:a16="http://schemas.microsoft.com/office/drawing/2014/main" id="{62DBB119-CB9F-44C9-83D1-6CAC57372F7A}"/>
                </a:ext>
              </a:extLst>
            </p:cNvPr>
            <p:cNvSpPr/>
            <p:nvPr/>
          </p:nvSpPr>
          <p:spPr>
            <a:xfrm>
              <a:off x="8444072" y="1427634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Google Shape;884;p43">
              <a:extLst>
                <a:ext uri="{FF2B5EF4-FFF2-40B4-BE49-F238E27FC236}">
                  <a16:creationId xmlns:a16="http://schemas.microsoft.com/office/drawing/2014/main" id="{0330197A-15B8-4484-AFFD-1F82732D06CE}"/>
                </a:ext>
              </a:extLst>
            </p:cNvPr>
            <p:cNvSpPr/>
            <p:nvPr/>
          </p:nvSpPr>
          <p:spPr>
            <a:xfrm>
              <a:off x="8572884" y="328914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Google Shape;885;p43">
              <a:extLst>
                <a:ext uri="{FF2B5EF4-FFF2-40B4-BE49-F238E27FC236}">
                  <a16:creationId xmlns:a16="http://schemas.microsoft.com/office/drawing/2014/main" id="{0F3B8F39-EB91-4031-BEB7-484FC38F86DF}"/>
                </a:ext>
              </a:extLst>
            </p:cNvPr>
            <p:cNvSpPr/>
            <p:nvPr/>
          </p:nvSpPr>
          <p:spPr>
            <a:xfrm>
              <a:off x="7676854" y="4630192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Google Shape;886;p43">
              <a:extLst>
                <a:ext uri="{FF2B5EF4-FFF2-40B4-BE49-F238E27FC236}">
                  <a16:creationId xmlns:a16="http://schemas.microsoft.com/office/drawing/2014/main" id="{B14558D8-C2B5-4258-A9F3-C8F47A949586}"/>
                </a:ext>
              </a:extLst>
            </p:cNvPr>
            <p:cNvSpPr/>
            <p:nvPr/>
          </p:nvSpPr>
          <p:spPr>
            <a:xfrm>
              <a:off x="5182892" y="4623736"/>
              <a:ext cx="70975" cy="46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4D4D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4" name="Google Shape;887;p43">
            <a:extLst>
              <a:ext uri="{FF2B5EF4-FFF2-40B4-BE49-F238E27FC236}">
                <a16:creationId xmlns:a16="http://schemas.microsoft.com/office/drawing/2014/main" id="{2EB43226-B813-42E5-AA1C-F8DC18D6DF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یک روز با بچه ها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5" name="Google Shape;888;p43">
            <a:extLst>
              <a:ext uri="{FF2B5EF4-FFF2-40B4-BE49-F238E27FC236}">
                <a16:creationId xmlns:a16="http://schemas.microsoft.com/office/drawing/2014/main" id="{3A406001-1FBC-425F-9F85-E9C36C2662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83400" y="1515499"/>
            <a:ext cx="1965301" cy="416399"/>
          </a:xfrm>
        </p:spPr>
        <p:txBody>
          <a:bodyPr/>
          <a:lstStyle/>
          <a:p>
            <a:pPr lvl="0" algn="r" rtl="1"/>
            <a:r>
              <a:rPr lang="fa-IR" sz="2400" dirty="0">
                <a:cs typeface="B Nazanin" panose="00000400000000000000" pitchFamily="2" charset="-78"/>
              </a:rPr>
              <a:t>5:00 بعد از ظهر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6" name="Google Shape;889;p43">
            <a:extLst>
              <a:ext uri="{FF2B5EF4-FFF2-40B4-BE49-F238E27FC236}">
                <a16:creationId xmlns:a16="http://schemas.microsoft.com/office/drawing/2014/main" id="{8B54780E-9C64-4086-A24C-D0720A052280}"/>
              </a:ext>
            </a:extLst>
          </p:cNvPr>
          <p:cNvSpPr/>
          <p:nvPr/>
        </p:nvSpPr>
        <p:spPr>
          <a:xfrm>
            <a:off x="884572" y="2485010"/>
            <a:ext cx="7146228" cy="735872"/>
          </a:xfrm>
          <a:custGeom>
            <a:avLst/>
            <a:gdLst>
              <a:gd name="f0" fmla="val w"/>
              <a:gd name="f1" fmla="val h"/>
              <a:gd name="f2" fmla="val 0"/>
              <a:gd name="f3" fmla="val 285849"/>
              <a:gd name="f4" fmla="val 91869"/>
              <a:gd name="f5" fmla="val 46130"/>
              <a:gd name="f6" fmla="val 7289"/>
              <a:gd name="f7" fmla="val 38643"/>
              <a:gd name="f8" fmla="val 29022"/>
              <a:gd name="f9" fmla="val 1271"/>
              <a:gd name="f10" fmla="val 43732"/>
              <a:gd name="f11" fmla="val 1205"/>
              <a:gd name="f12" fmla="val 58442"/>
              <a:gd name="f13" fmla="val 1139"/>
              <a:gd name="f14" fmla="val 71827"/>
              <a:gd name="f15" fmla="val 30626"/>
              <a:gd name="f16" fmla="val 88260"/>
              <a:gd name="f17" fmla="val 45733"/>
              <a:gd name="f18" fmla="val 104693"/>
              <a:gd name="f19" fmla="val 60841"/>
              <a:gd name="f20" fmla="val 124106"/>
              <a:gd name="f21" fmla="val 92778"/>
              <a:gd name="f22" fmla="val 142328"/>
              <a:gd name="f23" fmla="val 91850"/>
              <a:gd name="f24" fmla="val 160550"/>
              <a:gd name="f25" fmla="val 90922"/>
              <a:gd name="f26" fmla="val 180428"/>
              <a:gd name="f27" fmla="val 55473"/>
              <a:gd name="f28" fmla="val 197590"/>
              <a:gd name="f29" fmla="val 40167"/>
              <a:gd name="f30" fmla="val 214752"/>
              <a:gd name="f31" fmla="val 24861"/>
              <a:gd name="f32" fmla="val 230588"/>
              <a:gd name="f33" fmla="val -649"/>
              <a:gd name="f34" fmla="val 245298"/>
              <a:gd name="f35" fmla="val 13"/>
              <a:gd name="f36" fmla="val 260008"/>
              <a:gd name="f37" fmla="val 676"/>
              <a:gd name="f38" fmla="val 279091"/>
              <a:gd name="f39" fmla="val 36787"/>
              <a:gd name="f40" fmla="val 44142"/>
              <a:gd name="f41" fmla="*/ f0 1 285849"/>
              <a:gd name="f42" fmla="*/ f1 1 91869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85849"/>
              <a:gd name="f49" fmla="*/ f46 1 91869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85849" h="91869">
                <a:moveTo>
                  <a:pt x="f2" y="f5"/>
                </a:moveTo>
                <a:cubicBezTo>
                  <a:pt x="f6" y="f7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3" y="f40"/>
                </a:cubicBezTo>
              </a:path>
            </a:pathLst>
          </a:custGeom>
          <a:noFill/>
          <a:ln w="38103" cap="flat">
            <a:solidFill>
              <a:srgbClr val="93B5B3"/>
            </a:solidFill>
            <a:prstDash val="solid"/>
            <a:round/>
            <a:headEnd type="arrow"/>
            <a:tailEnd type="arrow"/>
          </a:ln>
        </p:spPr>
        <p:txBody>
          <a:bodyPr lIns="0" tIns="0" rIns="0" bIns="0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cxnSp>
        <p:nvCxnSpPr>
          <p:cNvPr id="17" name="Google Shape;907;p43">
            <a:extLst>
              <a:ext uri="{FF2B5EF4-FFF2-40B4-BE49-F238E27FC236}">
                <a16:creationId xmlns:a16="http://schemas.microsoft.com/office/drawing/2014/main" id="{B8A26843-3DD5-4196-B4A2-0BEC87B9CED4}"/>
              </a:ext>
            </a:extLst>
          </p:cNvPr>
          <p:cNvCxnSpPr/>
          <p:nvPr/>
        </p:nvCxnSpPr>
        <p:spPr>
          <a:xfrm flipH="1">
            <a:off x="1744227" y="1451107"/>
            <a:ext cx="14996" cy="1087495"/>
          </a:xfrm>
          <a:prstGeom prst="straightConnector1">
            <a:avLst/>
          </a:prstGeom>
          <a:noFill/>
          <a:ln w="38103" cap="flat">
            <a:solidFill>
              <a:srgbClr val="93B5B3"/>
            </a:solidFill>
            <a:prstDash val="solid"/>
            <a:round/>
            <a:headEnd type="arrow"/>
          </a:ln>
        </p:spPr>
      </p:cxnSp>
      <p:sp>
        <p:nvSpPr>
          <p:cNvPr id="18" name="Google Shape;908;p43">
            <a:extLst>
              <a:ext uri="{FF2B5EF4-FFF2-40B4-BE49-F238E27FC236}">
                <a16:creationId xmlns:a16="http://schemas.microsoft.com/office/drawing/2014/main" id="{08109123-7D02-4F25-89CF-80D9C61D82C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83400" y="1931898"/>
            <a:ext cx="1965301" cy="484202"/>
          </a:xfrm>
        </p:spPr>
        <p:txBody>
          <a:bodyPr/>
          <a:lstStyle/>
          <a:p>
            <a:pPr marL="0" lvl="0" indent="0" algn="r" rtl="1">
              <a:spcAft>
                <a:spcPts val="1200"/>
              </a:spcAft>
              <a:buNone/>
            </a:pPr>
            <a:r>
              <a:rPr lang="fa-IR" sz="1400" dirty="0">
                <a:cs typeface="B Nazanin" panose="00000400000000000000" pitchFamily="2" charset="-78"/>
              </a:rPr>
              <a:t>بازی کنید و لذت ببرید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19" name="Google Shape;941;p43">
            <a:extLst>
              <a:ext uri="{FF2B5EF4-FFF2-40B4-BE49-F238E27FC236}">
                <a16:creationId xmlns:a16="http://schemas.microsoft.com/office/drawing/2014/main" id="{053C6D8D-DD38-4F90-AE42-A4875D697A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07297" y="1515499"/>
            <a:ext cx="1716603" cy="416399"/>
          </a:xfrm>
        </p:spPr>
        <p:txBody>
          <a:bodyPr/>
          <a:lstStyle/>
          <a:p>
            <a:pPr lvl="0" algn="r" rtl="1"/>
            <a:r>
              <a:rPr lang="en-US" sz="2400" dirty="0">
                <a:cs typeface="B Nazanin" panose="00000400000000000000" pitchFamily="2" charset="-78"/>
              </a:rPr>
              <a:t>21:00</a:t>
            </a:r>
          </a:p>
        </p:txBody>
      </p:sp>
      <p:cxnSp>
        <p:nvCxnSpPr>
          <p:cNvPr id="20" name="Google Shape;942;p43">
            <a:extLst>
              <a:ext uri="{FF2B5EF4-FFF2-40B4-BE49-F238E27FC236}">
                <a16:creationId xmlns:a16="http://schemas.microsoft.com/office/drawing/2014/main" id="{D4342F27-A017-472F-A6AC-2335D9E8572B}"/>
              </a:ext>
            </a:extLst>
          </p:cNvPr>
          <p:cNvCxnSpPr/>
          <p:nvPr/>
        </p:nvCxnSpPr>
        <p:spPr>
          <a:xfrm flipH="1">
            <a:off x="6668124" y="1439786"/>
            <a:ext cx="14997" cy="1087496"/>
          </a:xfrm>
          <a:prstGeom prst="straightConnector1">
            <a:avLst/>
          </a:prstGeom>
          <a:noFill/>
          <a:ln w="38103" cap="flat">
            <a:solidFill>
              <a:srgbClr val="93B5B3"/>
            </a:solidFill>
            <a:prstDash val="solid"/>
            <a:round/>
            <a:headEnd type="arrow"/>
          </a:ln>
        </p:spPr>
      </p:cxnSp>
      <p:sp>
        <p:nvSpPr>
          <p:cNvPr id="21" name="Google Shape;943;p43">
            <a:extLst>
              <a:ext uri="{FF2B5EF4-FFF2-40B4-BE49-F238E27FC236}">
                <a16:creationId xmlns:a16="http://schemas.microsoft.com/office/drawing/2014/main" id="{0BB3C1F9-B5CA-4EA6-AC2F-C808776542C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707297" y="1931898"/>
            <a:ext cx="1716603" cy="484202"/>
          </a:xfrm>
        </p:spPr>
        <p:txBody>
          <a:bodyPr/>
          <a:lstStyle/>
          <a:p>
            <a:pPr marL="0" lvl="0" indent="0" algn="r" rtl="1">
              <a:spcAft>
                <a:spcPts val="1200"/>
              </a:spcAft>
              <a:buNone/>
            </a:pPr>
            <a:r>
              <a:rPr lang="fa-IR" sz="1400" dirty="0">
                <a:cs typeface="B Nazanin" panose="00000400000000000000" pitchFamily="2" charset="-78"/>
              </a:rPr>
              <a:t>بخوانید و بخوابید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22" name="Google Shape;944;p43">
            <a:extLst>
              <a:ext uri="{FF2B5EF4-FFF2-40B4-BE49-F238E27FC236}">
                <a16:creationId xmlns:a16="http://schemas.microsoft.com/office/drawing/2014/main" id="{61626DDC-3FBD-4D48-AD5A-CDC62F86C0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9228" y="3238877"/>
            <a:ext cx="1965301" cy="416399"/>
          </a:xfrm>
        </p:spPr>
        <p:txBody>
          <a:bodyPr/>
          <a:lstStyle/>
          <a:p>
            <a:pPr lvl="0" algn="r" rtl="1"/>
            <a:r>
              <a:rPr lang="fa-IR" sz="2400" dirty="0">
                <a:cs typeface="B Nazanin" panose="00000400000000000000" pitchFamily="2" charset="-78"/>
              </a:rPr>
              <a:t>7:00 بعد از ظهر</a:t>
            </a:r>
            <a:endParaRPr lang="en-US" sz="2400" dirty="0">
              <a:cs typeface="B Nazanin" panose="00000400000000000000" pitchFamily="2" charset="-78"/>
            </a:endParaRPr>
          </a:p>
        </p:txBody>
      </p:sp>
      <p:cxnSp>
        <p:nvCxnSpPr>
          <p:cNvPr id="23" name="Google Shape;945;p43">
            <a:extLst>
              <a:ext uri="{FF2B5EF4-FFF2-40B4-BE49-F238E27FC236}">
                <a16:creationId xmlns:a16="http://schemas.microsoft.com/office/drawing/2014/main" id="{EB7898D3-9B7A-4DB5-86E6-306990E100C5}"/>
              </a:ext>
            </a:extLst>
          </p:cNvPr>
          <p:cNvCxnSpPr/>
          <p:nvPr/>
        </p:nvCxnSpPr>
        <p:spPr>
          <a:xfrm flipH="1">
            <a:off x="4140046" y="3184443"/>
            <a:ext cx="15005" cy="1087496"/>
          </a:xfrm>
          <a:prstGeom prst="straightConnector1">
            <a:avLst/>
          </a:prstGeom>
          <a:noFill/>
          <a:ln w="38103" cap="flat">
            <a:solidFill>
              <a:srgbClr val="93B5B3"/>
            </a:solidFill>
            <a:prstDash val="solid"/>
            <a:round/>
            <a:tailEnd type="arrow"/>
          </a:ln>
        </p:spPr>
      </p:cxnSp>
      <p:sp>
        <p:nvSpPr>
          <p:cNvPr id="24" name="Google Shape;946;p43">
            <a:extLst>
              <a:ext uri="{FF2B5EF4-FFF2-40B4-BE49-F238E27FC236}">
                <a16:creationId xmlns:a16="http://schemas.microsoft.com/office/drawing/2014/main" id="{828E128A-DB3B-40EA-9334-AF36EE464E6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179228" y="3655277"/>
            <a:ext cx="1965301" cy="484202"/>
          </a:xfrm>
        </p:spPr>
        <p:txBody>
          <a:bodyPr/>
          <a:lstStyle/>
          <a:p>
            <a:pPr marL="0" lvl="0" indent="0" algn="r" rtl="1">
              <a:spcAft>
                <a:spcPts val="1200"/>
              </a:spcAft>
              <a:buNone/>
            </a:pPr>
            <a:r>
              <a:rPr lang="fa-IR" sz="1400" dirty="0">
                <a:cs typeface="B Nazanin" panose="00000400000000000000" pitchFamily="2" charset="-78"/>
              </a:rPr>
              <a:t>دوش و شام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25" name="Google Shape;947;p43">
            <a:extLst>
              <a:ext uri="{FF2B5EF4-FFF2-40B4-BE49-F238E27FC236}">
                <a16:creationId xmlns:a16="http://schemas.microsoft.com/office/drawing/2014/main" id="{926320D7-7A3D-4F30-B711-29AECF1D3538}"/>
              </a:ext>
            </a:extLst>
          </p:cNvPr>
          <p:cNvSpPr/>
          <p:nvPr/>
        </p:nvSpPr>
        <p:spPr>
          <a:xfrm rot="480803">
            <a:off x="2751339" y="3984562"/>
            <a:ext cx="394874" cy="365001"/>
          </a:xfrm>
          <a:custGeom>
            <a:avLst/>
            <a:gdLst>
              <a:gd name="f0" fmla="val w"/>
              <a:gd name="f1" fmla="val h"/>
              <a:gd name="f2" fmla="val 0"/>
              <a:gd name="f3" fmla="val 36759"/>
              <a:gd name="f4" fmla="val 33978"/>
              <a:gd name="f5" fmla="val 18380"/>
              <a:gd name="f6" fmla="val 17607"/>
              <a:gd name="f7" fmla="val 16835"/>
              <a:gd name="f8" fmla="val 403"/>
              <a:gd name="f9" fmla="val 16438"/>
              <a:gd name="f10" fmla="val 1207"/>
              <a:gd name="f11" fmla="val 12631"/>
              <a:gd name="f12" fmla="val 8924"/>
              <a:gd name="f13" fmla="val 12315"/>
              <a:gd name="f14" fmla="val 9563"/>
              <a:gd name="f15" fmla="val 11705"/>
              <a:gd name="f16" fmla="val 10006"/>
              <a:gd name="f17" fmla="val 11000"/>
              <a:gd name="f18" fmla="val 10108"/>
              <a:gd name="f19" fmla="val 2484"/>
              <a:gd name="f20" fmla="val 11345"/>
              <a:gd name="f21" fmla="val 709"/>
              <a:gd name="f22" fmla="val 11604"/>
              <a:gd name="f23" fmla="val 13786"/>
              <a:gd name="f24" fmla="val 1285"/>
              <a:gd name="f25" fmla="val 15038"/>
              <a:gd name="f26" fmla="val 7446"/>
              <a:gd name="f27" fmla="val 21045"/>
              <a:gd name="f28" fmla="val 7956"/>
              <a:gd name="f29" fmla="val 21541"/>
              <a:gd name="f30" fmla="val 8190"/>
              <a:gd name="f31" fmla="val 22258"/>
              <a:gd name="f32" fmla="val 8069"/>
              <a:gd name="f33" fmla="val 22960"/>
              <a:gd name="f34" fmla="val 6615"/>
              <a:gd name="f35" fmla="val 31442"/>
              <a:gd name="f36" fmla="val 6375"/>
              <a:gd name="f37" fmla="val 32841"/>
              <a:gd name="f38" fmla="val 7486"/>
              <a:gd name="f39" fmla="val 33977"/>
              <a:gd name="f40" fmla="val 8747"/>
              <a:gd name="f41" fmla="val 9080"/>
              <a:gd name="f42" fmla="val 9424"/>
              <a:gd name="f43" fmla="val 33898"/>
              <a:gd name="f44" fmla="val 9755"/>
              <a:gd name="f45" fmla="val 33723"/>
              <a:gd name="f46" fmla="val 17373"/>
              <a:gd name="f47" fmla="val 29719"/>
              <a:gd name="f48" fmla="val 17688"/>
              <a:gd name="f49" fmla="val 29554"/>
              <a:gd name="f50" fmla="val 18034"/>
              <a:gd name="f51" fmla="val 29471"/>
              <a:gd name="f52" fmla="val 18726"/>
              <a:gd name="f53" fmla="val 19072"/>
              <a:gd name="f54" fmla="val 19387"/>
              <a:gd name="f55" fmla="val 27004"/>
              <a:gd name="f56" fmla="val 27336"/>
              <a:gd name="f57" fmla="val 27679"/>
              <a:gd name="f58" fmla="val 28012"/>
              <a:gd name="f59" fmla="val 29273"/>
              <a:gd name="f60" fmla="val 30385"/>
              <a:gd name="f61" fmla="val 30144"/>
              <a:gd name="f62" fmla="val 28690"/>
              <a:gd name="f63" fmla="val 28569"/>
              <a:gd name="f64" fmla="val 28803"/>
              <a:gd name="f65" fmla="val 29313"/>
              <a:gd name="f66" fmla="val 35474"/>
              <a:gd name="f67" fmla="val 36050"/>
              <a:gd name="f68" fmla="val 34275"/>
              <a:gd name="f69" fmla="val 25759"/>
              <a:gd name="f70" fmla="val 25054"/>
              <a:gd name="f71" fmla="val 24445"/>
              <a:gd name="f72" fmla="val 24130"/>
              <a:gd name="f73" fmla="val 20321"/>
              <a:gd name="f74" fmla="val 19924"/>
              <a:gd name="f75" fmla="val 19152"/>
              <a:gd name="f76" fmla="*/ f0 1 36759"/>
              <a:gd name="f77" fmla="*/ f1 1 33978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36759"/>
              <a:gd name="f84" fmla="*/ f81 1 33978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36759" h="33978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lnTo>
                  <a:pt x="f46" y="f47"/>
                </a:lnTo>
                <a:cubicBezTo>
                  <a:pt x="f48" y="f49"/>
                  <a:pt x="f50" y="f51"/>
                  <a:pt x="f5" y="f51"/>
                </a:cubicBezTo>
                <a:cubicBezTo>
                  <a:pt x="f52" y="f51"/>
                  <a:pt x="f53" y="f49"/>
                  <a:pt x="f54" y="f47"/>
                </a:cubicBezTo>
                <a:lnTo>
                  <a:pt x="f55" y="f45"/>
                </a:lnTo>
                <a:cubicBezTo>
                  <a:pt x="f56" y="f43"/>
                  <a:pt x="f57" y="f39"/>
                  <a:pt x="f58" y="f39"/>
                </a:cubicBezTo>
                <a:cubicBezTo>
                  <a:pt x="f59" y="f39"/>
                  <a:pt x="f60" y="f37"/>
                  <a:pt x="f61" y="f35"/>
                </a:cubicBezTo>
                <a:lnTo>
                  <a:pt x="f62" y="f33"/>
                </a:lnTo>
                <a:cubicBezTo>
                  <a:pt x="f63" y="f31"/>
                  <a:pt x="f64" y="f29"/>
                  <a:pt x="f65" y="f27"/>
                </a:cubicBezTo>
                <a:lnTo>
                  <a:pt x="f66" y="f25"/>
                </a:lnTo>
                <a:cubicBezTo>
                  <a:pt x="f3" y="f23"/>
                  <a:pt x="f67" y="f22"/>
                  <a:pt x="f68" y="f20"/>
                </a:cubicBezTo>
                <a:lnTo>
                  <a:pt x="f69" y="f18"/>
                </a:lnTo>
                <a:cubicBezTo>
                  <a:pt x="f70" y="f16"/>
                  <a:pt x="f71" y="f14"/>
                  <a:pt x="f72" y="f12"/>
                </a:cubicBezTo>
                <a:lnTo>
                  <a:pt x="f73" y="f10"/>
                </a:lnTo>
                <a:cubicBezTo>
                  <a:pt x="f74" y="f8"/>
                  <a:pt x="f75" y="f2"/>
                  <a:pt x="f5" y="f2"/>
                </a:cubicBezTo>
                <a:close/>
              </a:path>
            </a:pathLst>
          </a:custGeom>
          <a:solidFill>
            <a:srgbClr val="FFE98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6" name="Google Shape;948;p43">
            <a:extLst>
              <a:ext uri="{FF2B5EF4-FFF2-40B4-BE49-F238E27FC236}">
                <a16:creationId xmlns:a16="http://schemas.microsoft.com/office/drawing/2014/main" id="{8E1880DC-AE43-403E-BD8F-92666B13B31B}"/>
              </a:ext>
            </a:extLst>
          </p:cNvPr>
          <p:cNvSpPr/>
          <p:nvPr/>
        </p:nvSpPr>
        <p:spPr>
          <a:xfrm rot="986530">
            <a:off x="5520479" y="1198268"/>
            <a:ext cx="435391" cy="402445"/>
          </a:xfrm>
          <a:custGeom>
            <a:avLst/>
            <a:gdLst>
              <a:gd name="f0" fmla="val w"/>
              <a:gd name="f1" fmla="val h"/>
              <a:gd name="f2" fmla="val 0"/>
              <a:gd name="f3" fmla="val 36759"/>
              <a:gd name="f4" fmla="val 33978"/>
              <a:gd name="f5" fmla="val 18380"/>
              <a:gd name="f6" fmla="val 17607"/>
              <a:gd name="f7" fmla="val 16835"/>
              <a:gd name="f8" fmla="val 403"/>
              <a:gd name="f9" fmla="val 16438"/>
              <a:gd name="f10" fmla="val 1207"/>
              <a:gd name="f11" fmla="val 12631"/>
              <a:gd name="f12" fmla="val 8924"/>
              <a:gd name="f13" fmla="val 12315"/>
              <a:gd name="f14" fmla="val 9563"/>
              <a:gd name="f15" fmla="val 11705"/>
              <a:gd name="f16" fmla="val 10006"/>
              <a:gd name="f17" fmla="val 11000"/>
              <a:gd name="f18" fmla="val 10108"/>
              <a:gd name="f19" fmla="val 2484"/>
              <a:gd name="f20" fmla="val 11345"/>
              <a:gd name="f21" fmla="val 709"/>
              <a:gd name="f22" fmla="val 11604"/>
              <a:gd name="f23" fmla="val 13786"/>
              <a:gd name="f24" fmla="val 1285"/>
              <a:gd name="f25" fmla="val 15038"/>
              <a:gd name="f26" fmla="val 7446"/>
              <a:gd name="f27" fmla="val 21045"/>
              <a:gd name="f28" fmla="val 7956"/>
              <a:gd name="f29" fmla="val 21541"/>
              <a:gd name="f30" fmla="val 8190"/>
              <a:gd name="f31" fmla="val 22258"/>
              <a:gd name="f32" fmla="val 8069"/>
              <a:gd name="f33" fmla="val 22960"/>
              <a:gd name="f34" fmla="val 6615"/>
              <a:gd name="f35" fmla="val 31442"/>
              <a:gd name="f36" fmla="val 6375"/>
              <a:gd name="f37" fmla="val 32841"/>
              <a:gd name="f38" fmla="val 7486"/>
              <a:gd name="f39" fmla="val 33977"/>
              <a:gd name="f40" fmla="val 8747"/>
              <a:gd name="f41" fmla="val 9080"/>
              <a:gd name="f42" fmla="val 9424"/>
              <a:gd name="f43" fmla="val 33898"/>
              <a:gd name="f44" fmla="val 9755"/>
              <a:gd name="f45" fmla="val 33723"/>
              <a:gd name="f46" fmla="val 17373"/>
              <a:gd name="f47" fmla="val 29719"/>
              <a:gd name="f48" fmla="val 17688"/>
              <a:gd name="f49" fmla="val 29554"/>
              <a:gd name="f50" fmla="val 18034"/>
              <a:gd name="f51" fmla="val 29471"/>
              <a:gd name="f52" fmla="val 18726"/>
              <a:gd name="f53" fmla="val 19072"/>
              <a:gd name="f54" fmla="val 19387"/>
              <a:gd name="f55" fmla="val 27004"/>
              <a:gd name="f56" fmla="val 27336"/>
              <a:gd name="f57" fmla="val 27679"/>
              <a:gd name="f58" fmla="val 28012"/>
              <a:gd name="f59" fmla="val 29273"/>
              <a:gd name="f60" fmla="val 30385"/>
              <a:gd name="f61" fmla="val 30144"/>
              <a:gd name="f62" fmla="val 28690"/>
              <a:gd name="f63" fmla="val 28569"/>
              <a:gd name="f64" fmla="val 28803"/>
              <a:gd name="f65" fmla="val 29313"/>
              <a:gd name="f66" fmla="val 35474"/>
              <a:gd name="f67" fmla="val 36050"/>
              <a:gd name="f68" fmla="val 34275"/>
              <a:gd name="f69" fmla="val 25759"/>
              <a:gd name="f70" fmla="val 25054"/>
              <a:gd name="f71" fmla="val 24445"/>
              <a:gd name="f72" fmla="val 24130"/>
              <a:gd name="f73" fmla="val 20321"/>
              <a:gd name="f74" fmla="val 19924"/>
              <a:gd name="f75" fmla="val 19152"/>
              <a:gd name="f76" fmla="*/ f0 1 36759"/>
              <a:gd name="f77" fmla="*/ f1 1 33978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36759"/>
              <a:gd name="f84" fmla="*/ f81 1 33978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36759" h="33978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lnTo>
                  <a:pt x="f46" y="f47"/>
                </a:lnTo>
                <a:cubicBezTo>
                  <a:pt x="f48" y="f49"/>
                  <a:pt x="f50" y="f51"/>
                  <a:pt x="f5" y="f51"/>
                </a:cubicBezTo>
                <a:cubicBezTo>
                  <a:pt x="f52" y="f51"/>
                  <a:pt x="f53" y="f49"/>
                  <a:pt x="f54" y="f47"/>
                </a:cubicBezTo>
                <a:lnTo>
                  <a:pt x="f55" y="f45"/>
                </a:lnTo>
                <a:cubicBezTo>
                  <a:pt x="f56" y="f43"/>
                  <a:pt x="f57" y="f39"/>
                  <a:pt x="f58" y="f39"/>
                </a:cubicBezTo>
                <a:cubicBezTo>
                  <a:pt x="f59" y="f39"/>
                  <a:pt x="f60" y="f37"/>
                  <a:pt x="f61" y="f35"/>
                </a:cubicBezTo>
                <a:lnTo>
                  <a:pt x="f62" y="f33"/>
                </a:lnTo>
                <a:cubicBezTo>
                  <a:pt x="f63" y="f31"/>
                  <a:pt x="f64" y="f29"/>
                  <a:pt x="f65" y="f27"/>
                </a:cubicBezTo>
                <a:lnTo>
                  <a:pt x="f66" y="f25"/>
                </a:lnTo>
                <a:cubicBezTo>
                  <a:pt x="f3" y="f23"/>
                  <a:pt x="f67" y="f22"/>
                  <a:pt x="f68" y="f20"/>
                </a:cubicBezTo>
                <a:lnTo>
                  <a:pt x="f69" y="f18"/>
                </a:lnTo>
                <a:cubicBezTo>
                  <a:pt x="f70" y="f16"/>
                  <a:pt x="f71" y="f14"/>
                  <a:pt x="f72" y="f12"/>
                </a:cubicBezTo>
                <a:lnTo>
                  <a:pt x="f73" y="f10"/>
                </a:lnTo>
                <a:cubicBezTo>
                  <a:pt x="f74" y="f8"/>
                  <a:pt x="f75" y="f2"/>
                  <a:pt x="f5" y="f2"/>
                </a:cubicBezTo>
                <a:close/>
              </a:path>
            </a:pathLst>
          </a:custGeom>
          <a:solidFill>
            <a:srgbClr val="FFABC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0F3B8B4F-FB36-5D5B-9C8B-AF3BDF64DB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11301" y="2644776"/>
            <a:ext cx="1038226" cy="1538287"/>
            <a:chOff x="952" y="1666"/>
            <a:chExt cx="654" cy="969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B1D99B0-6021-FDD1-8827-31EEECC98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1671"/>
              <a:ext cx="391" cy="648"/>
            </a:xfrm>
            <a:custGeom>
              <a:avLst/>
              <a:gdLst>
                <a:gd name="T0" fmla="*/ 161 w 164"/>
                <a:gd name="T1" fmla="*/ 46 h 272"/>
                <a:gd name="T2" fmla="*/ 140 w 164"/>
                <a:gd name="T3" fmla="*/ 140 h 272"/>
                <a:gd name="T4" fmla="*/ 115 w 164"/>
                <a:gd name="T5" fmla="*/ 248 h 272"/>
                <a:gd name="T6" fmla="*/ 95 w 164"/>
                <a:gd name="T7" fmla="*/ 266 h 272"/>
                <a:gd name="T8" fmla="*/ 50 w 164"/>
                <a:gd name="T9" fmla="*/ 270 h 272"/>
                <a:gd name="T10" fmla="*/ 36 w 164"/>
                <a:gd name="T11" fmla="*/ 252 h 272"/>
                <a:gd name="T12" fmla="*/ 85 w 164"/>
                <a:gd name="T13" fmla="*/ 101 h 272"/>
                <a:gd name="T14" fmla="*/ 72 w 164"/>
                <a:gd name="T15" fmla="*/ 83 h 272"/>
                <a:gd name="T16" fmla="*/ 20 w 164"/>
                <a:gd name="T17" fmla="*/ 83 h 272"/>
                <a:gd name="T18" fmla="*/ 4 w 164"/>
                <a:gd name="T19" fmla="*/ 70 h 272"/>
                <a:gd name="T20" fmla="*/ 1 w 164"/>
                <a:gd name="T21" fmla="*/ 12 h 272"/>
                <a:gd name="T22" fmla="*/ 12 w 164"/>
                <a:gd name="T23" fmla="*/ 2 h 272"/>
                <a:gd name="T24" fmla="*/ 57 w 164"/>
                <a:gd name="T25" fmla="*/ 10 h 272"/>
                <a:gd name="T26" fmla="*/ 64 w 164"/>
                <a:gd name="T27" fmla="*/ 17 h 272"/>
                <a:gd name="T28" fmla="*/ 61 w 164"/>
                <a:gd name="T29" fmla="*/ 42 h 272"/>
                <a:gd name="T30" fmla="*/ 50 w 164"/>
                <a:gd name="T31" fmla="*/ 31 h 272"/>
                <a:gd name="T32" fmla="*/ 27 w 164"/>
                <a:gd name="T33" fmla="*/ 22 h 272"/>
                <a:gd name="T34" fmla="*/ 19 w 164"/>
                <a:gd name="T35" fmla="*/ 40 h 272"/>
                <a:gd name="T36" fmla="*/ 44 w 164"/>
                <a:gd name="T37" fmla="*/ 68 h 272"/>
                <a:gd name="T38" fmla="*/ 68 w 164"/>
                <a:gd name="T39" fmla="*/ 68 h 272"/>
                <a:gd name="T40" fmla="*/ 99 w 164"/>
                <a:gd name="T41" fmla="*/ 110 h 272"/>
                <a:gd name="T42" fmla="*/ 65 w 164"/>
                <a:gd name="T43" fmla="*/ 214 h 272"/>
                <a:gd name="T44" fmla="*/ 57 w 164"/>
                <a:gd name="T45" fmla="*/ 241 h 272"/>
                <a:gd name="T46" fmla="*/ 65 w 164"/>
                <a:gd name="T47" fmla="*/ 252 h 272"/>
                <a:gd name="T48" fmla="*/ 103 w 164"/>
                <a:gd name="T49" fmla="*/ 226 h 272"/>
                <a:gd name="T50" fmla="*/ 136 w 164"/>
                <a:gd name="T51" fmla="*/ 91 h 272"/>
                <a:gd name="T52" fmla="*/ 138 w 164"/>
                <a:gd name="T53" fmla="*/ 64 h 272"/>
                <a:gd name="T54" fmla="*/ 100 w 164"/>
                <a:gd name="T55" fmla="*/ 58 h 272"/>
                <a:gd name="T56" fmla="*/ 83 w 164"/>
                <a:gd name="T57" fmla="*/ 63 h 272"/>
                <a:gd name="T58" fmla="*/ 59 w 164"/>
                <a:gd name="T59" fmla="*/ 45 h 272"/>
                <a:gd name="T60" fmla="*/ 70 w 164"/>
                <a:gd name="T61" fmla="*/ 36 h 272"/>
                <a:gd name="T62" fmla="*/ 99 w 164"/>
                <a:gd name="T63" fmla="*/ 33 h 272"/>
                <a:gd name="T64" fmla="*/ 122 w 164"/>
                <a:gd name="T65" fmla="*/ 37 h 272"/>
                <a:gd name="T66" fmla="*/ 148 w 164"/>
                <a:gd name="T67" fmla="*/ 33 h 272"/>
                <a:gd name="T68" fmla="*/ 161 w 164"/>
                <a:gd name="T69" fmla="*/ 4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272">
                  <a:moveTo>
                    <a:pt x="161" y="46"/>
                  </a:moveTo>
                  <a:cubicBezTo>
                    <a:pt x="154" y="77"/>
                    <a:pt x="147" y="109"/>
                    <a:pt x="140" y="140"/>
                  </a:cubicBezTo>
                  <a:cubicBezTo>
                    <a:pt x="132" y="176"/>
                    <a:pt x="123" y="212"/>
                    <a:pt x="115" y="248"/>
                  </a:cubicBezTo>
                  <a:cubicBezTo>
                    <a:pt x="112" y="260"/>
                    <a:pt x="108" y="266"/>
                    <a:pt x="95" y="266"/>
                  </a:cubicBezTo>
                  <a:cubicBezTo>
                    <a:pt x="80" y="266"/>
                    <a:pt x="65" y="268"/>
                    <a:pt x="50" y="270"/>
                  </a:cubicBezTo>
                  <a:cubicBezTo>
                    <a:pt x="33" y="272"/>
                    <a:pt x="32" y="266"/>
                    <a:pt x="36" y="252"/>
                  </a:cubicBezTo>
                  <a:cubicBezTo>
                    <a:pt x="53" y="202"/>
                    <a:pt x="68" y="151"/>
                    <a:pt x="85" y="101"/>
                  </a:cubicBezTo>
                  <a:cubicBezTo>
                    <a:pt x="91" y="84"/>
                    <a:pt x="85" y="83"/>
                    <a:pt x="72" y="83"/>
                  </a:cubicBezTo>
                  <a:cubicBezTo>
                    <a:pt x="54" y="84"/>
                    <a:pt x="37" y="83"/>
                    <a:pt x="20" y="83"/>
                  </a:cubicBezTo>
                  <a:cubicBezTo>
                    <a:pt x="10" y="83"/>
                    <a:pt x="5" y="80"/>
                    <a:pt x="4" y="70"/>
                  </a:cubicBezTo>
                  <a:cubicBezTo>
                    <a:pt x="3" y="50"/>
                    <a:pt x="2" y="31"/>
                    <a:pt x="1" y="12"/>
                  </a:cubicBezTo>
                  <a:cubicBezTo>
                    <a:pt x="0" y="3"/>
                    <a:pt x="3" y="0"/>
                    <a:pt x="12" y="2"/>
                  </a:cubicBezTo>
                  <a:cubicBezTo>
                    <a:pt x="27" y="5"/>
                    <a:pt x="42" y="8"/>
                    <a:pt x="57" y="10"/>
                  </a:cubicBezTo>
                  <a:cubicBezTo>
                    <a:pt x="60" y="12"/>
                    <a:pt x="63" y="14"/>
                    <a:pt x="64" y="17"/>
                  </a:cubicBezTo>
                  <a:cubicBezTo>
                    <a:pt x="68" y="26"/>
                    <a:pt x="66" y="34"/>
                    <a:pt x="61" y="42"/>
                  </a:cubicBezTo>
                  <a:cubicBezTo>
                    <a:pt x="52" y="44"/>
                    <a:pt x="53" y="35"/>
                    <a:pt x="50" y="31"/>
                  </a:cubicBezTo>
                  <a:cubicBezTo>
                    <a:pt x="45" y="22"/>
                    <a:pt x="36" y="21"/>
                    <a:pt x="27" y="22"/>
                  </a:cubicBezTo>
                  <a:cubicBezTo>
                    <a:pt x="18" y="24"/>
                    <a:pt x="19" y="33"/>
                    <a:pt x="19" y="40"/>
                  </a:cubicBezTo>
                  <a:cubicBezTo>
                    <a:pt x="18" y="63"/>
                    <a:pt x="22" y="67"/>
                    <a:pt x="44" y="68"/>
                  </a:cubicBezTo>
                  <a:cubicBezTo>
                    <a:pt x="52" y="68"/>
                    <a:pt x="60" y="68"/>
                    <a:pt x="68" y="68"/>
                  </a:cubicBezTo>
                  <a:cubicBezTo>
                    <a:pt x="104" y="69"/>
                    <a:pt x="109" y="75"/>
                    <a:pt x="99" y="110"/>
                  </a:cubicBezTo>
                  <a:cubicBezTo>
                    <a:pt x="88" y="145"/>
                    <a:pt x="76" y="179"/>
                    <a:pt x="65" y="214"/>
                  </a:cubicBezTo>
                  <a:cubicBezTo>
                    <a:pt x="62" y="223"/>
                    <a:pt x="60" y="232"/>
                    <a:pt x="57" y="241"/>
                  </a:cubicBezTo>
                  <a:cubicBezTo>
                    <a:pt x="55" y="248"/>
                    <a:pt x="57" y="251"/>
                    <a:pt x="65" y="252"/>
                  </a:cubicBezTo>
                  <a:cubicBezTo>
                    <a:pt x="91" y="254"/>
                    <a:pt x="97" y="251"/>
                    <a:pt x="103" y="226"/>
                  </a:cubicBezTo>
                  <a:cubicBezTo>
                    <a:pt x="115" y="181"/>
                    <a:pt x="125" y="136"/>
                    <a:pt x="136" y="91"/>
                  </a:cubicBezTo>
                  <a:cubicBezTo>
                    <a:pt x="138" y="82"/>
                    <a:pt x="146" y="66"/>
                    <a:pt x="138" y="64"/>
                  </a:cubicBezTo>
                  <a:cubicBezTo>
                    <a:pt x="126" y="60"/>
                    <a:pt x="113" y="52"/>
                    <a:pt x="100" y="58"/>
                  </a:cubicBezTo>
                  <a:cubicBezTo>
                    <a:pt x="94" y="61"/>
                    <a:pt x="89" y="63"/>
                    <a:pt x="83" y="63"/>
                  </a:cubicBezTo>
                  <a:cubicBezTo>
                    <a:pt x="71" y="62"/>
                    <a:pt x="59" y="60"/>
                    <a:pt x="59" y="45"/>
                  </a:cubicBezTo>
                  <a:cubicBezTo>
                    <a:pt x="62" y="41"/>
                    <a:pt x="64" y="36"/>
                    <a:pt x="70" y="36"/>
                  </a:cubicBezTo>
                  <a:cubicBezTo>
                    <a:pt x="81" y="45"/>
                    <a:pt x="90" y="41"/>
                    <a:pt x="99" y="33"/>
                  </a:cubicBezTo>
                  <a:cubicBezTo>
                    <a:pt x="108" y="32"/>
                    <a:pt x="115" y="36"/>
                    <a:pt x="122" y="37"/>
                  </a:cubicBezTo>
                  <a:cubicBezTo>
                    <a:pt x="132" y="43"/>
                    <a:pt x="140" y="37"/>
                    <a:pt x="148" y="33"/>
                  </a:cubicBezTo>
                  <a:cubicBezTo>
                    <a:pt x="163" y="28"/>
                    <a:pt x="164" y="28"/>
                    <a:pt x="161" y="46"/>
                  </a:cubicBezTo>
                  <a:close/>
                </a:path>
              </a:pathLst>
            </a:custGeom>
            <a:solidFill>
              <a:srgbClr val="3F5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B14B4AF6-C395-6266-F3B9-10ADA0ACC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483"/>
              <a:ext cx="112" cy="145"/>
            </a:xfrm>
            <a:custGeom>
              <a:avLst/>
              <a:gdLst>
                <a:gd name="T0" fmla="*/ 47 w 47"/>
                <a:gd name="T1" fmla="*/ 39 h 61"/>
                <a:gd name="T2" fmla="*/ 14 w 47"/>
                <a:gd name="T3" fmla="*/ 58 h 61"/>
                <a:gd name="T4" fmla="*/ 0 w 47"/>
                <a:gd name="T5" fmla="*/ 36 h 61"/>
                <a:gd name="T6" fmla="*/ 29 w 47"/>
                <a:gd name="T7" fmla="*/ 1 h 61"/>
                <a:gd name="T8" fmla="*/ 42 w 47"/>
                <a:gd name="T9" fmla="*/ 8 h 61"/>
                <a:gd name="T10" fmla="*/ 40 w 47"/>
                <a:gd name="T11" fmla="*/ 22 h 61"/>
                <a:gd name="T12" fmla="*/ 14 w 47"/>
                <a:gd name="T13" fmla="*/ 42 h 61"/>
                <a:gd name="T14" fmla="*/ 32 w 47"/>
                <a:gd name="T15" fmla="*/ 44 h 61"/>
                <a:gd name="T16" fmla="*/ 47 w 47"/>
                <a:gd name="T17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1">
                  <a:moveTo>
                    <a:pt x="47" y="39"/>
                  </a:moveTo>
                  <a:cubicBezTo>
                    <a:pt x="40" y="54"/>
                    <a:pt x="29" y="61"/>
                    <a:pt x="14" y="58"/>
                  </a:cubicBezTo>
                  <a:cubicBezTo>
                    <a:pt x="3" y="55"/>
                    <a:pt x="0" y="46"/>
                    <a:pt x="0" y="36"/>
                  </a:cubicBezTo>
                  <a:cubicBezTo>
                    <a:pt x="1" y="21"/>
                    <a:pt x="17" y="2"/>
                    <a:pt x="29" y="1"/>
                  </a:cubicBezTo>
                  <a:cubicBezTo>
                    <a:pt x="35" y="0"/>
                    <a:pt x="39" y="3"/>
                    <a:pt x="42" y="8"/>
                  </a:cubicBezTo>
                  <a:cubicBezTo>
                    <a:pt x="45" y="13"/>
                    <a:pt x="43" y="17"/>
                    <a:pt x="40" y="22"/>
                  </a:cubicBezTo>
                  <a:cubicBezTo>
                    <a:pt x="34" y="33"/>
                    <a:pt x="24" y="36"/>
                    <a:pt x="14" y="42"/>
                  </a:cubicBezTo>
                  <a:cubicBezTo>
                    <a:pt x="20" y="52"/>
                    <a:pt x="26" y="46"/>
                    <a:pt x="32" y="44"/>
                  </a:cubicBezTo>
                  <a:cubicBezTo>
                    <a:pt x="37" y="43"/>
                    <a:pt x="39" y="33"/>
                    <a:pt x="47" y="39"/>
                  </a:cubicBezTo>
                  <a:close/>
                </a:path>
              </a:pathLst>
            </a:custGeom>
            <a:solidFill>
              <a:srgbClr val="1C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6E0DAF39-09A5-646D-1D08-310BDD746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2497"/>
              <a:ext cx="165" cy="124"/>
            </a:xfrm>
            <a:custGeom>
              <a:avLst/>
              <a:gdLst>
                <a:gd name="T0" fmla="*/ 16 w 69"/>
                <a:gd name="T1" fmla="*/ 17 h 52"/>
                <a:gd name="T2" fmla="*/ 39 w 69"/>
                <a:gd name="T3" fmla="*/ 3 h 52"/>
                <a:gd name="T4" fmla="*/ 51 w 69"/>
                <a:gd name="T5" fmla="*/ 26 h 52"/>
                <a:gd name="T6" fmla="*/ 54 w 69"/>
                <a:gd name="T7" fmla="*/ 35 h 52"/>
                <a:gd name="T8" fmla="*/ 57 w 69"/>
                <a:gd name="T9" fmla="*/ 46 h 52"/>
                <a:gd name="T10" fmla="*/ 42 w 69"/>
                <a:gd name="T11" fmla="*/ 39 h 52"/>
                <a:gd name="T12" fmla="*/ 36 w 69"/>
                <a:gd name="T13" fmla="*/ 15 h 52"/>
                <a:gd name="T14" fmla="*/ 13 w 69"/>
                <a:gd name="T15" fmla="*/ 43 h 52"/>
                <a:gd name="T16" fmla="*/ 5 w 69"/>
                <a:gd name="T17" fmla="*/ 50 h 52"/>
                <a:gd name="T18" fmla="*/ 1 w 69"/>
                <a:gd name="T19" fmla="*/ 40 h 52"/>
                <a:gd name="T20" fmla="*/ 3 w 69"/>
                <a:gd name="T21" fmla="*/ 16 h 52"/>
                <a:gd name="T22" fmla="*/ 11 w 69"/>
                <a:gd name="T23" fmla="*/ 1 h 52"/>
                <a:gd name="T24" fmla="*/ 16 w 69"/>
                <a:gd name="T25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52">
                  <a:moveTo>
                    <a:pt x="16" y="17"/>
                  </a:moveTo>
                  <a:cubicBezTo>
                    <a:pt x="24" y="10"/>
                    <a:pt x="28" y="0"/>
                    <a:pt x="39" y="3"/>
                  </a:cubicBezTo>
                  <a:cubicBezTo>
                    <a:pt x="50" y="6"/>
                    <a:pt x="50" y="17"/>
                    <a:pt x="51" y="26"/>
                  </a:cubicBezTo>
                  <a:cubicBezTo>
                    <a:pt x="51" y="29"/>
                    <a:pt x="53" y="32"/>
                    <a:pt x="54" y="35"/>
                  </a:cubicBezTo>
                  <a:cubicBezTo>
                    <a:pt x="55" y="39"/>
                    <a:pt x="69" y="39"/>
                    <a:pt x="57" y="46"/>
                  </a:cubicBezTo>
                  <a:cubicBezTo>
                    <a:pt x="50" y="50"/>
                    <a:pt x="44" y="48"/>
                    <a:pt x="42" y="39"/>
                  </a:cubicBezTo>
                  <a:cubicBezTo>
                    <a:pt x="40" y="31"/>
                    <a:pt x="38" y="24"/>
                    <a:pt x="36" y="15"/>
                  </a:cubicBezTo>
                  <a:cubicBezTo>
                    <a:pt x="23" y="21"/>
                    <a:pt x="19" y="33"/>
                    <a:pt x="13" y="43"/>
                  </a:cubicBezTo>
                  <a:cubicBezTo>
                    <a:pt x="12" y="47"/>
                    <a:pt x="10" y="52"/>
                    <a:pt x="5" y="50"/>
                  </a:cubicBezTo>
                  <a:cubicBezTo>
                    <a:pt x="0" y="49"/>
                    <a:pt x="0" y="44"/>
                    <a:pt x="1" y="40"/>
                  </a:cubicBezTo>
                  <a:cubicBezTo>
                    <a:pt x="1" y="32"/>
                    <a:pt x="2" y="24"/>
                    <a:pt x="3" y="16"/>
                  </a:cubicBezTo>
                  <a:cubicBezTo>
                    <a:pt x="3" y="10"/>
                    <a:pt x="1" y="1"/>
                    <a:pt x="11" y="1"/>
                  </a:cubicBezTo>
                  <a:cubicBezTo>
                    <a:pt x="19" y="2"/>
                    <a:pt x="13" y="11"/>
                    <a:pt x="16" y="17"/>
                  </a:cubicBezTo>
                  <a:close/>
                </a:path>
              </a:pathLst>
            </a:custGeom>
            <a:solidFill>
              <a:srgbClr val="15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03392164-59E0-1945-1E1D-A9A44E69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" y="2485"/>
              <a:ext cx="112" cy="143"/>
            </a:xfrm>
            <a:custGeom>
              <a:avLst/>
              <a:gdLst>
                <a:gd name="T0" fmla="*/ 46 w 47"/>
                <a:gd name="T1" fmla="*/ 35 h 60"/>
                <a:gd name="T2" fmla="*/ 15 w 47"/>
                <a:gd name="T3" fmla="*/ 56 h 60"/>
                <a:gd name="T4" fmla="*/ 5 w 47"/>
                <a:gd name="T5" fmla="*/ 28 h 60"/>
                <a:gd name="T6" fmla="*/ 34 w 47"/>
                <a:gd name="T7" fmla="*/ 0 h 60"/>
                <a:gd name="T8" fmla="*/ 44 w 47"/>
                <a:gd name="T9" fmla="*/ 18 h 60"/>
                <a:gd name="T10" fmla="*/ 29 w 47"/>
                <a:gd name="T11" fmla="*/ 35 h 60"/>
                <a:gd name="T12" fmla="*/ 19 w 47"/>
                <a:gd name="T13" fmla="*/ 45 h 60"/>
                <a:gd name="T14" fmla="*/ 35 w 47"/>
                <a:gd name="T15" fmla="*/ 43 h 60"/>
                <a:gd name="T16" fmla="*/ 46 w 47"/>
                <a:gd name="T17" fmla="*/ 3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0">
                  <a:moveTo>
                    <a:pt x="46" y="35"/>
                  </a:moveTo>
                  <a:cubicBezTo>
                    <a:pt x="42" y="53"/>
                    <a:pt x="31" y="60"/>
                    <a:pt x="15" y="56"/>
                  </a:cubicBezTo>
                  <a:cubicBezTo>
                    <a:pt x="0" y="52"/>
                    <a:pt x="2" y="39"/>
                    <a:pt x="5" y="28"/>
                  </a:cubicBezTo>
                  <a:cubicBezTo>
                    <a:pt x="9" y="13"/>
                    <a:pt x="17" y="1"/>
                    <a:pt x="34" y="0"/>
                  </a:cubicBezTo>
                  <a:cubicBezTo>
                    <a:pt x="45" y="0"/>
                    <a:pt x="47" y="9"/>
                    <a:pt x="44" y="18"/>
                  </a:cubicBezTo>
                  <a:cubicBezTo>
                    <a:pt x="42" y="26"/>
                    <a:pt x="35" y="30"/>
                    <a:pt x="29" y="35"/>
                  </a:cubicBezTo>
                  <a:cubicBezTo>
                    <a:pt x="24" y="37"/>
                    <a:pt x="14" y="36"/>
                    <a:pt x="19" y="45"/>
                  </a:cubicBezTo>
                  <a:cubicBezTo>
                    <a:pt x="23" y="51"/>
                    <a:pt x="30" y="46"/>
                    <a:pt x="35" y="43"/>
                  </a:cubicBezTo>
                  <a:cubicBezTo>
                    <a:pt x="39" y="40"/>
                    <a:pt x="42" y="38"/>
                    <a:pt x="46" y="35"/>
                  </a:cubicBezTo>
                  <a:close/>
                </a:path>
              </a:pathLst>
            </a:custGeom>
            <a:solidFill>
              <a:srgbClr val="141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3F532FFE-16FA-12CF-B77D-072BBD807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2480"/>
              <a:ext cx="108" cy="153"/>
            </a:xfrm>
            <a:custGeom>
              <a:avLst/>
              <a:gdLst>
                <a:gd name="T0" fmla="*/ 27 w 45"/>
                <a:gd name="T1" fmla="*/ 44 h 64"/>
                <a:gd name="T2" fmla="*/ 19 w 45"/>
                <a:gd name="T3" fmla="*/ 38 h 64"/>
                <a:gd name="T4" fmla="*/ 6 w 45"/>
                <a:gd name="T5" fmla="*/ 17 h 64"/>
                <a:gd name="T6" fmla="*/ 31 w 45"/>
                <a:gd name="T7" fmla="*/ 1 h 64"/>
                <a:gd name="T8" fmla="*/ 40 w 45"/>
                <a:gd name="T9" fmla="*/ 6 h 64"/>
                <a:gd name="T10" fmla="*/ 32 w 45"/>
                <a:gd name="T11" fmla="*/ 13 h 64"/>
                <a:gd name="T12" fmla="*/ 19 w 45"/>
                <a:gd name="T13" fmla="*/ 20 h 64"/>
                <a:gd name="T14" fmla="*/ 29 w 45"/>
                <a:gd name="T15" fmla="*/ 31 h 64"/>
                <a:gd name="T16" fmla="*/ 37 w 45"/>
                <a:gd name="T17" fmla="*/ 51 h 64"/>
                <a:gd name="T18" fmla="*/ 3 w 45"/>
                <a:gd name="T19" fmla="*/ 59 h 64"/>
                <a:gd name="T20" fmla="*/ 0 w 45"/>
                <a:gd name="T21" fmla="*/ 54 h 64"/>
                <a:gd name="T22" fmla="*/ 6 w 45"/>
                <a:gd name="T23" fmla="*/ 49 h 64"/>
                <a:gd name="T24" fmla="*/ 27 w 45"/>
                <a:gd name="T25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27" y="44"/>
                  </a:moveTo>
                  <a:cubicBezTo>
                    <a:pt x="24" y="42"/>
                    <a:pt x="22" y="40"/>
                    <a:pt x="19" y="38"/>
                  </a:cubicBezTo>
                  <a:cubicBezTo>
                    <a:pt x="11" y="33"/>
                    <a:pt x="1" y="29"/>
                    <a:pt x="6" y="17"/>
                  </a:cubicBezTo>
                  <a:cubicBezTo>
                    <a:pt x="10" y="7"/>
                    <a:pt x="19" y="2"/>
                    <a:pt x="31" y="1"/>
                  </a:cubicBezTo>
                  <a:cubicBezTo>
                    <a:pt x="35" y="1"/>
                    <a:pt x="39" y="0"/>
                    <a:pt x="40" y="6"/>
                  </a:cubicBezTo>
                  <a:cubicBezTo>
                    <a:pt x="40" y="11"/>
                    <a:pt x="37" y="13"/>
                    <a:pt x="32" y="13"/>
                  </a:cubicBezTo>
                  <a:cubicBezTo>
                    <a:pt x="26" y="13"/>
                    <a:pt x="19" y="13"/>
                    <a:pt x="19" y="20"/>
                  </a:cubicBezTo>
                  <a:cubicBezTo>
                    <a:pt x="18" y="27"/>
                    <a:pt x="25" y="28"/>
                    <a:pt x="29" y="31"/>
                  </a:cubicBezTo>
                  <a:cubicBezTo>
                    <a:pt x="37" y="35"/>
                    <a:pt x="45" y="40"/>
                    <a:pt x="37" y="51"/>
                  </a:cubicBezTo>
                  <a:cubicBezTo>
                    <a:pt x="31" y="59"/>
                    <a:pt x="8" y="64"/>
                    <a:pt x="3" y="59"/>
                  </a:cubicBezTo>
                  <a:cubicBezTo>
                    <a:pt x="1" y="57"/>
                    <a:pt x="0" y="55"/>
                    <a:pt x="0" y="54"/>
                  </a:cubicBezTo>
                  <a:cubicBezTo>
                    <a:pt x="0" y="50"/>
                    <a:pt x="4" y="49"/>
                    <a:pt x="6" y="49"/>
                  </a:cubicBezTo>
                  <a:cubicBezTo>
                    <a:pt x="13" y="48"/>
                    <a:pt x="21" y="52"/>
                    <a:pt x="27" y="44"/>
                  </a:cubicBezTo>
                  <a:close/>
                </a:path>
              </a:pathLst>
            </a:custGeom>
            <a:solidFill>
              <a:srgbClr val="1F2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3C861F49-C113-7627-D09F-BD824EFE3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2485"/>
              <a:ext cx="141" cy="150"/>
            </a:xfrm>
            <a:custGeom>
              <a:avLst/>
              <a:gdLst>
                <a:gd name="T0" fmla="*/ 21 w 59"/>
                <a:gd name="T1" fmla="*/ 37 h 63"/>
                <a:gd name="T2" fmla="*/ 43 w 59"/>
                <a:gd name="T3" fmla="*/ 7 h 63"/>
                <a:gd name="T4" fmla="*/ 55 w 59"/>
                <a:gd name="T5" fmla="*/ 5 h 63"/>
                <a:gd name="T6" fmla="*/ 52 w 59"/>
                <a:gd name="T7" fmla="*/ 15 h 63"/>
                <a:gd name="T8" fmla="*/ 27 w 59"/>
                <a:gd name="T9" fmla="*/ 52 h 63"/>
                <a:gd name="T10" fmla="*/ 13 w 59"/>
                <a:gd name="T11" fmla="*/ 53 h 63"/>
                <a:gd name="T12" fmla="*/ 1 w 59"/>
                <a:gd name="T13" fmla="*/ 13 h 63"/>
                <a:gd name="T14" fmla="*/ 7 w 59"/>
                <a:gd name="T15" fmla="*/ 3 h 63"/>
                <a:gd name="T16" fmla="*/ 14 w 59"/>
                <a:gd name="T17" fmla="*/ 11 h 63"/>
                <a:gd name="T18" fmla="*/ 21 w 59"/>
                <a:gd name="T19" fmla="*/ 3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3">
                  <a:moveTo>
                    <a:pt x="21" y="37"/>
                  </a:moveTo>
                  <a:cubicBezTo>
                    <a:pt x="29" y="27"/>
                    <a:pt x="36" y="17"/>
                    <a:pt x="43" y="7"/>
                  </a:cubicBezTo>
                  <a:cubicBezTo>
                    <a:pt x="46" y="3"/>
                    <a:pt x="51" y="0"/>
                    <a:pt x="55" y="5"/>
                  </a:cubicBezTo>
                  <a:cubicBezTo>
                    <a:pt x="59" y="8"/>
                    <a:pt x="55" y="12"/>
                    <a:pt x="52" y="15"/>
                  </a:cubicBezTo>
                  <a:cubicBezTo>
                    <a:pt x="41" y="26"/>
                    <a:pt x="35" y="40"/>
                    <a:pt x="27" y="52"/>
                  </a:cubicBezTo>
                  <a:cubicBezTo>
                    <a:pt x="22" y="59"/>
                    <a:pt x="16" y="63"/>
                    <a:pt x="13" y="53"/>
                  </a:cubicBezTo>
                  <a:cubicBezTo>
                    <a:pt x="8" y="40"/>
                    <a:pt x="5" y="26"/>
                    <a:pt x="1" y="13"/>
                  </a:cubicBezTo>
                  <a:cubicBezTo>
                    <a:pt x="0" y="9"/>
                    <a:pt x="2" y="4"/>
                    <a:pt x="7" y="3"/>
                  </a:cubicBezTo>
                  <a:cubicBezTo>
                    <a:pt x="12" y="2"/>
                    <a:pt x="13" y="7"/>
                    <a:pt x="14" y="11"/>
                  </a:cubicBezTo>
                  <a:cubicBezTo>
                    <a:pt x="16" y="20"/>
                    <a:pt x="15" y="29"/>
                    <a:pt x="21" y="37"/>
                  </a:cubicBezTo>
                  <a:close/>
                </a:path>
              </a:pathLst>
            </a:custGeom>
            <a:solidFill>
              <a:srgbClr val="191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AEC6525F-6AC5-040B-BCFF-C82B14D9C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1669"/>
              <a:ext cx="157" cy="111"/>
            </a:xfrm>
            <a:custGeom>
              <a:avLst/>
              <a:gdLst>
                <a:gd name="T0" fmla="*/ 50 w 66"/>
                <a:gd name="T1" fmla="*/ 47 h 47"/>
                <a:gd name="T2" fmla="*/ 36 w 66"/>
                <a:gd name="T3" fmla="*/ 39 h 47"/>
                <a:gd name="T4" fmla="*/ 6 w 66"/>
                <a:gd name="T5" fmla="*/ 21 h 47"/>
                <a:gd name="T6" fmla="*/ 2 w 66"/>
                <a:gd name="T7" fmla="*/ 12 h 47"/>
                <a:gd name="T8" fmla="*/ 38 w 66"/>
                <a:gd name="T9" fmla="*/ 12 h 47"/>
                <a:gd name="T10" fmla="*/ 50 w 66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7">
                  <a:moveTo>
                    <a:pt x="50" y="47"/>
                  </a:moveTo>
                  <a:cubicBezTo>
                    <a:pt x="51" y="34"/>
                    <a:pt x="45" y="34"/>
                    <a:pt x="36" y="39"/>
                  </a:cubicBezTo>
                  <a:cubicBezTo>
                    <a:pt x="30" y="26"/>
                    <a:pt x="24" y="14"/>
                    <a:pt x="6" y="21"/>
                  </a:cubicBezTo>
                  <a:cubicBezTo>
                    <a:pt x="2" y="19"/>
                    <a:pt x="0" y="16"/>
                    <a:pt x="2" y="12"/>
                  </a:cubicBezTo>
                  <a:cubicBezTo>
                    <a:pt x="14" y="0"/>
                    <a:pt x="26" y="2"/>
                    <a:pt x="38" y="12"/>
                  </a:cubicBezTo>
                  <a:cubicBezTo>
                    <a:pt x="48" y="21"/>
                    <a:pt x="66" y="28"/>
                    <a:pt x="50" y="47"/>
                  </a:cubicBezTo>
                  <a:close/>
                </a:path>
              </a:pathLst>
            </a:custGeom>
            <a:solidFill>
              <a:srgbClr val="484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3D99FC68-D0B5-1BFD-1E81-8565D4E55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1697"/>
              <a:ext cx="93" cy="76"/>
            </a:xfrm>
            <a:custGeom>
              <a:avLst/>
              <a:gdLst>
                <a:gd name="T0" fmla="*/ 20 w 39"/>
                <a:gd name="T1" fmla="*/ 0 h 32"/>
                <a:gd name="T2" fmla="*/ 24 w 39"/>
                <a:gd name="T3" fmla="*/ 8 h 32"/>
                <a:gd name="T4" fmla="*/ 38 w 39"/>
                <a:gd name="T5" fmla="*/ 17 h 32"/>
                <a:gd name="T6" fmla="*/ 28 w 39"/>
                <a:gd name="T7" fmla="*/ 28 h 32"/>
                <a:gd name="T8" fmla="*/ 8 w 39"/>
                <a:gd name="T9" fmla="*/ 23 h 32"/>
                <a:gd name="T10" fmla="*/ 1 w 39"/>
                <a:gd name="T11" fmla="*/ 7 h 32"/>
                <a:gd name="T12" fmla="*/ 8 w 39"/>
                <a:gd name="T13" fmla="*/ 3 h 32"/>
                <a:gd name="T14" fmla="*/ 20 w 3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2">
                  <a:moveTo>
                    <a:pt x="20" y="0"/>
                  </a:moveTo>
                  <a:cubicBezTo>
                    <a:pt x="21" y="3"/>
                    <a:pt x="23" y="5"/>
                    <a:pt x="24" y="8"/>
                  </a:cubicBezTo>
                  <a:cubicBezTo>
                    <a:pt x="30" y="8"/>
                    <a:pt x="38" y="8"/>
                    <a:pt x="38" y="17"/>
                  </a:cubicBezTo>
                  <a:cubicBezTo>
                    <a:pt x="39" y="24"/>
                    <a:pt x="36" y="28"/>
                    <a:pt x="28" y="28"/>
                  </a:cubicBezTo>
                  <a:cubicBezTo>
                    <a:pt x="20" y="32"/>
                    <a:pt x="14" y="27"/>
                    <a:pt x="8" y="23"/>
                  </a:cubicBezTo>
                  <a:cubicBezTo>
                    <a:pt x="2" y="20"/>
                    <a:pt x="0" y="14"/>
                    <a:pt x="1" y="7"/>
                  </a:cubicBezTo>
                  <a:cubicBezTo>
                    <a:pt x="2" y="4"/>
                    <a:pt x="4" y="2"/>
                    <a:pt x="8" y="3"/>
                  </a:cubicBezTo>
                  <a:cubicBezTo>
                    <a:pt x="12" y="5"/>
                    <a:pt x="16" y="2"/>
                    <a:pt x="20" y="0"/>
                  </a:cubicBezTo>
                  <a:close/>
                </a:path>
              </a:pathLst>
            </a:custGeom>
            <a:solidFill>
              <a:srgbClr val="252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5602BE0-977F-885D-76A8-3CA6B45A5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1666"/>
              <a:ext cx="105" cy="62"/>
            </a:xfrm>
            <a:custGeom>
              <a:avLst/>
              <a:gdLst>
                <a:gd name="T0" fmla="*/ 44 w 44"/>
                <a:gd name="T1" fmla="*/ 16 h 26"/>
                <a:gd name="T2" fmla="*/ 39 w 44"/>
                <a:gd name="T3" fmla="*/ 22 h 26"/>
                <a:gd name="T4" fmla="*/ 16 w 44"/>
                <a:gd name="T5" fmla="*/ 26 h 26"/>
                <a:gd name="T6" fmla="*/ 4 w 44"/>
                <a:gd name="T7" fmla="*/ 16 h 26"/>
                <a:gd name="T8" fmla="*/ 0 w 44"/>
                <a:gd name="T9" fmla="*/ 12 h 26"/>
                <a:gd name="T10" fmla="*/ 44 w 44"/>
                <a:gd name="T1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6">
                  <a:moveTo>
                    <a:pt x="44" y="16"/>
                  </a:moveTo>
                  <a:cubicBezTo>
                    <a:pt x="42" y="18"/>
                    <a:pt x="40" y="20"/>
                    <a:pt x="39" y="22"/>
                  </a:cubicBezTo>
                  <a:cubicBezTo>
                    <a:pt x="32" y="25"/>
                    <a:pt x="23" y="21"/>
                    <a:pt x="16" y="26"/>
                  </a:cubicBezTo>
                  <a:cubicBezTo>
                    <a:pt x="9" y="26"/>
                    <a:pt x="8" y="20"/>
                    <a:pt x="4" y="16"/>
                  </a:cubicBezTo>
                  <a:cubicBezTo>
                    <a:pt x="2" y="15"/>
                    <a:pt x="1" y="14"/>
                    <a:pt x="0" y="12"/>
                  </a:cubicBezTo>
                  <a:cubicBezTo>
                    <a:pt x="15" y="12"/>
                    <a:pt x="31" y="0"/>
                    <a:pt x="44" y="16"/>
                  </a:cubicBezTo>
                  <a:close/>
                </a:path>
              </a:pathLst>
            </a:custGeom>
            <a:solidFill>
              <a:srgbClr val="5C5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FC427AE-0C1F-642A-55F4-424F57AFC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1704"/>
              <a:ext cx="342" cy="586"/>
            </a:xfrm>
            <a:custGeom>
              <a:avLst/>
              <a:gdLst>
                <a:gd name="T0" fmla="*/ 54 w 143"/>
                <a:gd name="T1" fmla="*/ 29 h 246"/>
                <a:gd name="T2" fmla="*/ 91 w 143"/>
                <a:gd name="T3" fmla="*/ 39 h 246"/>
                <a:gd name="T4" fmla="*/ 108 w 143"/>
                <a:gd name="T5" fmla="*/ 35 h 246"/>
                <a:gd name="T6" fmla="*/ 143 w 143"/>
                <a:gd name="T7" fmla="*/ 37 h 246"/>
                <a:gd name="T8" fmla="*/ 121 w 143"/>
                <a:gd name="T9" fmla="*/ 142 h 246"/>
                <a:gd name="T10" fmla="*/ 100 w 143"/>
                <a:gd name="T11" fmla="*/ 225 h 246"/>
                <a:gd name="T12" fmla="*/ 78 w 143"/>
                <a:gd name="T13" fmla="*/ 243 h 246"/>
                <a:gd name="T14" fmla="*/ 50 w 143"/>
                <a:gd name="T15" fmla="*/ 210 h 246"/>
                <a:gd name="T16" fmla="*/ 89 w 143"/>
                <a:gd name="T17" fmla="*/ 87 h 246"/>
                <a:gd name="T18" fmla="*/ 71 w 143"/>
                <a:gd name="T19" fmla="*/ 60 h 246"/>
                <a:gd name="T20" fmla="*/ 49 w 143"/>
                <a:gd name="T21" fmla="*/ 60 h 246"/>
                <a:gd name="T22" fmla="*/ 6 w 143"/>
                <a:gd name="T23" fmla="*/ 12 h 246"/>
                <a:gd name="T24" fmla="*/ 20 w 143"/>
                <a:gd name="T25" fmla="*/ 0 h 246"/>
                <a:gd name="T26" fmla="*/ 54 w 143"/>
                <a:gd name="T27" fmla="*/ 2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246">
                  <a:moveTo>
                    <a:pt x="54" y="29"/>
                  </a:moveTo>
                  <a:cubicBezTo>
                    <a:pt x="65" y="46"/>
                    <a:pt x="76" y="49"/>
                    <a:pt x="91" y="39"/>
                  </a:cubicBezTo>
                  <a:cubicBezTo>
                    <a:pt x="97" y="35"/>
                    <a:pt x="101" y="29"/>
                    <a:pt x="108" y="35"/>
                  </a:cubicBezTo>
                  <a:cubicBezTo>
                    <a:pt x="118" y="44"/>
                    <a:pt x="130" y="44"/>
                    <a:pt x="143" y="37"/>
                  </a:cubicBezTo>
                  <a:cubicBezTo>
                    <a:pt x="139" y="74"/>
                    <a:pt x="128" y="108"/>
                    <a:pt x="121" y="142"/>
                  </a:cubicBezTo>
                  <a:cubicBezTo>
                    <a:pt x="115" y="170"/>
                    <a:pt x="106" y="197"/>
                    <a:pt x="100" y="225"/>
                  </a:cubicBezTo>
                  <a:cubicBezTo>
                    <a:pt x="98" y="239"/>
                    <a:pt x="91" y="243"/>
                    <a:pt x="78" y="243"/>
                  </a:cubicBezTo>
                  <a:cubicBezTo>
                    <a:pt x="39" y="245"/>
                    <a:pt x="39" y="246"/>
                    <a:pt x="50" y="210"/>
                  </a:cubicBezTo>
                  <a:cubicBezTo>
                    <a:pt x="63" y="169"/>
                    <a:pt x="76" y="128"/>
                    <a:pt x="89" y="87"/>
                  </a:cubicBezTo>
                  <a:cubicBezTo>
                    <a:pt x="97" y="62"/>
                    <a:pt x="96" y="60"/>
                    <a:pt x="71" y="60"/>
                  </a:cubicBezTo>
                  <a:cubicBezTo>
                    <a:pt x="63" y="60"/>
                    <a:pt x="56" y="60"/>
                    <a:pt x="49" y="60"/>
                  </a:cubicBezTo>
                  <a:cubicBezTo>
                    <a:pt x="0" y="58"/>
                    <a:pt x="9" y="65"/>
                    <a:pt x="6" y="12"/>
                  </a:cubicBezTo>
                  <a:cubicBezTo>
                    <a:pt x="5" y="1"/>
                    <a:pt x="10" y="0"/>
                    <a:pt x="20" y="0"/>
                  </a:cubicBezTo>
                  <a:cubicBezTo>
                    <a:pt x="39" y="0"/>
                    <a:pt x="52" y="8"/>
                    <a:pt x="54" y="29"/>
                  </a:cubicBezTo>
                  <a:close/>
                </a:path>
              </a:pathLst>
            </a:custGeom>
            <a:solidFill>
              <a:srgbClr val="83B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C0DAC384-8CE4-D946-DE0E-AA2566940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2" y="1690"/>
              <a:ext cx="79" cy="114"/>
            </a:xfrm>
            <a:custGeom>
              <a:avLst/>
              <a:gdLst>
                <a:gd name="T0" fmla="*/ 4 w 33"/>
                <a:gd name="T1" fmla="*/ 31 h 48"/>
                <a:gd name="T2" fmla="*/ 0 w 33"/>
                <a:gd name="T3" fmla="*/ 11 h 48"/>
                <a:gd name="T4" fmla="*/ 21 w 33"/>
                <a:gd name="T5" fmla="*/ 5 h 48"/>
                <a:gd name="T6" fmla="*/ 30 w 33"/>
                <a:gd name="T7" fmla="*/ 30 h 48"/>
                <a:gd name="T8" fmla="*/ 4 w 33"/>
                <a:gd name="T9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8">
                  <a:moveTo>
                    <a:pt x="4" y="31"/>
                  </a:moveTo>
                  <a:cubicBezTo>
                    <a:pt x="21" y="20"/>
                    <a:pt x="9" y="16"/>
                    <a:pt x="0" y="11"/>
                  </a:cubicBezTo>
                  <a:cubicBezTo>
                    <a:pt x="5" y="3"/>
                    <a:pt x="12" y="0"/>
                    <a:pt x="21" y="5"/>
                  </a:cubicBezTo>
                  <a:cubicBezTo>
                    <a:pt x="31" y="10"/>
                    <a:pt x="33" y="19"/>
                    <a:pt x="30" y="30"/>
                  </a:cubicBezTo>
                  <a:cubicBezTo>
                    <a:pt x="22" y="35"/>
                    <a:pt x="13" y="48"/>
                    <a:pt x="4" y="31"/>
                  </a:cubicBezTo>
                  <a:close/>
                </a:path>
              </a:pathLst>
            </a:custGeom>
            <a:solidFill>
              <a:srgbClr val="D1D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819DE9AD-4427-F3C9-AFD7-E3B4C56FF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688"/>
              <a:ext cx="74" cy="104"/>
            </a:xfrm>
            <a:custGeom>
              <a:avLst/>
              <a:gdLst>
                <a:gd name="T0" fmla="*/ 2 w 31"/>
                <a:gd name="T1" fmla="*/ 16 h 44"/>
                <a:gd name="T2" fmla="*/ 26 w 31"/>
                <a:gd name="T3" fmla="*/ 13 h 44"/>
                <a:gd name="T4" fmla="*/ 31 w 31"/>
                <a:gd name="T5" fmla="*/ 27 h 44"/>
                <a:gd name="T6" fmla="*/ 15 w 31"/>
                <a:gd name="T7" fmla="*/ 42 h 44"/>
                <a:gd name="T8" fmla="*/ 3 w 31"/>
                <a:gd name="T9" fmla="*/ 31 h 44"/>
                <a:gd name="T10" fmla="*/ 2 w 31"/>
                <a:gd name="T1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4">
                  <a:moveTo>
                    <a:pt x="2" y="16"/>
                  </a:moveTo>
                  <a:cubicBezTo>
                    <a:pt x="8" y="0"/>
                    <a:pt x="18" y="11"/>
                    <a:pt x="26" y="13"/>
                  </a:cubicBezTo>
                  <a:cubicBezTo>
                    <a:pt x="27" y="18"/>
                    <a:pt x="29" y="22"/>
                    <a:pt x="31" y="27"/>
                  </a:cubicBezTo>
                  <a:cubicBezTo>
                    <a:pt x="27" y="34"/>
                    <a:pt x="23" y="41"/>
                    <a:pt x="15" y="42"/>
                  </a:cubicBezTo>
                  <a:cubicBezTo>
                    <a:pt x="7" y="44"/>
                    <a:pt x="0" y="42"/>
                    <a:pt x="3" y="31"/>
                  </a:cubicBezTo>
                  <a:cubicBezTo>
                    <a:pt x="3" y="26"/>
                    <a:pt x="2" y="21"/>
                    <a:pt x="2" y="16"/>
                  </a:cubicBezTo>
                  <a:close/>
                </a:path>
              </a:pathLst>
            </a:custGeom>
            <a:solidFill>
              <a:srgbClr val="E2E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55298F79-AEFD-3271-A895-4FDCEEBDA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" y="1702"/>
              <a:ext cx="55" cy="71"/>
            </a:xfrm>
            <a:custGeom>
              <a:avLst/>
              <a:gdLst>
                <a:gd name="T0" fmla="*/ 12 w 23"/>
                <a:gd name="T1" fmla="*/ 10 h 30"/>
                <a:gd name="T2" fmla="*/ 13 w 23"/>
                <a:gd name="T3" fmla="*/ 25 h 30"/>
                <a:gd name="T4" fmla="*/ 0 w 23"/>
                <a:gd name="T5" fmla="*/ 30 h 30"/>
                <a:gd name="T6" fmla="*/ 0 w 23"/>
                <a:gd name="T7" fmla="*/ 30 h 30"/>
                <a:gd name="T8" fmla="*/ 1 w 23"/>
                <a:gd name="T9" fmla="*/ 1 h 30"/>
                <a:gd name="T10" fmla="*/ 12 w 23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0">
                  <a:moveTo>
                    <a:pt x="12" y="10"/>
                  </a:moveTo>
                  <a:cubicBezTo>
                    <a:pt x="20" y="15"/>
                    <a:pt x="23" y="20"/>
                    <a:pt x="13" y="25"/>
                  </a:cubicBezTo>
                  <a:cubicBezTo>
                    <a:pt x="8" y="27"/>
                    <a:pt x="4" y="28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0"/>
                    <a:pt x="0" y="11"/>
                    <a:pt x="1" y="1"/>
                  </a:cubicBezTo>
                  <a:cubicBezTo>
                    <a:pt x="8" y="0"/>
                    <a:pt x="8" y="8"/>
                    <a:pt x="12" y="10"/>
                  </a:cubicBezTo>
                  <a:close/>
                </a:path>
              </a:pathLst>
            </a:custGeom>
            <a:solidFill>
              <a:srgbClr val="1E2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93293B15-A7F6-9C99-C9D7-F4E810038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2511"/>
              <a:ext cx="43" cy="43"/>
            </a:xfrm>
            <a:custGeom>
              <a:avLst/>
              <a:gdLst>
                <a:gd name="T0" fmla="*/ 0 w 18"/>
                <a:gd name="T1" fmla="*/ 18 h 18"/>
                <a:gd name="T2" fmla="*/ 17 w 18"/>
                <a:gd name="T3" fmla="*/ 0 h 18"/>
                <a:gd name="T4" fmla="*/ 0 w 18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cubicBezTo>
                    <a:pt x="5" y="8"/>
                    <a:pt x="8" y="1"/>
                    <a:pt x="17" y="0"/>
                  </a:cubicBezTo>
                  <a:cubicBezTo>
                    <a:pt x="18" y="11"/>
                    <a:pt x="11" y="14"/>
                    <a:pt x="0" y="18"/>
                  </a:cubicBezTo>
                  <a:close/>
                </a:path>
              </a:pathLst>
            </a:custGeom>
            <a:solidFill>
              <a:srgbClr val="E9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6F1365D-6BCC-0378-8CCE-888AA1307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2509"/>
              <a:ext cx="45" cy="45"/>
            </a:xfrm>
            <a:custGeom>
              <a:avLst/>
              <a:gdLst>
                <a:gd name="T0" fmla="*/ 0 w 19"/>
                <a:gd name="T1" fmla="*/ 19 h 19"/>
                <a:gd name="T2" fmla="*/ 19 w 19"/>
                <a:gd name="T3" fmla="*/ 2 h 19"/>
                <a:gd name="T4" fmla="*/ 0 w 19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cubicBezTo>
                    <a:pt x="5" y="9"/>
                    <a:pt x="7" y="0"/>
                    <a:pt x="19" y="2"/>
                  </a:cubicBezTo>
                  <a:cubicBezTo>
                    <a:pt x="18" y="12"/>
                    <a:pt x="12" y="16"/>
                    <a:pt x="0" y="19"/>
                  </a:cubicBezTo>
                  <a:close/>
                </a:path>
              </a:pathLst>
            </a:custGeom>
            <a:solidFill>
              <a:srgbClr val="CE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oup 22">
            <a:extLst>
              <a:ext uri="{FF2B5EF4-FFF2-40B4-BE49-F238E27FC236}">
                <a16:creationId xmlns:a16="http://schemas.microsoft.com/office/drawing/2014/main" id="{78966463-C77B-359D-1312-16C354D6E3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79900" y="1214438"/>
            <a:ext cx="938213" cy="1714500"/>
            <a:chOff x="2696" y="765"/>
            <a:chExt cx="591" cy="1080"/>
          </a:xfrm>
        </p:grpSpPr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6CEFEA65-77B0-02DB-C344-AAEFA1959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829"/>
              <a:ext cx="562" cy="652"/>
            </a:xfrm>
            <a:custGeom>
              <a:avLst/>
              <a:gdLst>
                <a:gd name="T0" fmla="*/ 165 w 235"/>
                <a:gd name="T1" fmla="*/ 2 h 274"/>
                <a:gd name="T2" fmla="*/ 190 w 235"/>
                <a:gd name="T3" fmla="*/ 19 h 274"/>
                <a:gd name="T4" fmla="*/ 192 w 235"/>
                <a:gd name="T5" fmla="*/ 104 h 274"/>
                <a:gd name="T6" fmla="*/ 179 w 235"/>
                <a:gd name="T7" fmla="*/ 116 h 274"/>
                <a:gd name="T8" fmla="*/ 192 w 235"/>
                <a:gd name="T9" fmla="*/ 128 h 274"/>
                <a:gd name="T10" fmla="*/ 192 w 235"/>
                <a:gd name="T11" fmla="*/ 243 h 274"/>
                <a:gd name="T12" fmla="*/ 42 w 235"/>
                <a:gd name="T13" fmla="*/ 240 h 274"/>
                <a:gd name="T14" fmla="*/ 49 w 235"/>
                <a:gd name="T15" fmla="*/ 123 h 274"/>
                <a:gd name="T16" fmla="*/ 53 w 235"/>
                <a:gd name="T17" fmla="*/ 105 h 274"/>
                <a:gd name="T18" fmla="*/ 56 w 235"/>
                <a:gd name="T19" fmla="*/ 17 h 274"/>
                <a:gd name="T20" fmla="*/ 68 w 235"/>
                <a:gd name="T21" fmla="*/ 4 h 274"/>
                <a:gd name="T22" fmla="*/ 80 w 235"/>
                <a:gd name="T23" fmla="*/ 11 h 274"/>
                <a:gd name="T24" fmla="*/ 98 w 235"/>
                <a:gd name="T25" fmla="*/ 10 h 274"/>
                <a:gd name="T26" fmla="*/ 107 w 235"/>
                <a:gd name="T27" fmla="*/ 14 h 274"/>
                <a:gd name="T28" fmla="*/ 110 w 235"/>
                <a:gd name="T29" fmla="*/ 25 h 274"/>
                <a:gd name="T30" fmla="*/ 79 w 235"/>
                <a:gd name="T31" fmla="*/ 34 h 274"/>
                <a:gd name="T32" fmla="*/ 52 w 235"/>
                <a:gd name="T33" fmla="*/ 49 h 274"/>
                <a:gd name="T34" fmla="*/ 66 w 235"/>
                <a:gd name="T35" fmla="*/ 97 h 274"/>
                <a:gd name="T36" fmla="*/ 63 w 235"/>
                <a:gd name="T37" fmla="*/ 131 h 274"/>
                <a:gd name="T38" fmla="*/ 31 w 235"/>
                <a:gd name="T39" fmla="*/ 196 h 274"/>
                <a:gd name="T40" fmla="*/ 81 w 235"/>
                <a:gd name="T41" fmla="*/ 244 h 274"/>
                <a:gd name="T42" fmla="*/ 182 w 235"/>
                <a:gd name="T43" fmla="*/ 232 h 274"/>
                <a:gd name="T44" fmla="*/ 181 w 235"/>
                <a:gd name="T45" fmla="*/ 137 h 274"/>
                <a:gd name="T46" fmla="*/ 171 w 235"/>
                <a:gd name="T47" fmla="*/ 131 h 274"/>
                <a:gd name="T48" fmla="*/ 170 w 235"/>
                <a:gd name="T49" fmla="*/ 104 h 274"/>
                <a:gd name="T50" fmla="*/ 194 w 235"/>
                <a:gd name="T51" fmla="*/ 57 h 274"/>
                <a:gd name="T52" fmla="*/ 161 w 235"/>
                <a:gd name="T53" fmla="*/ 24 h 274"/>
                <a:gd name="T54" fmla="*/ 165 w 235"/>
                <a:gd name="T55" fmla="*/ 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5" h="274">
                  <a:moveTo>
                    <a:pt x="165" y="2"/>
                  </a:moveTo>
                  <a:cubicBezTo>
                    <a:pt x="174" y="8"/>
                    <a:pt x="183" y="13"/>
                    <a:pt x="190" y="19"/>
                  </a:cubicBezTo>
                  <a:cubicBezTo>
                    <a:pt x="218" y="44"/>
                    <a:pt x="219" y="78"/>
                    <a:pt x="192" y="104"/>
                  </a:cubicBezTo>
                  <a:cubicBezTo>
                    <a:pt x="188" y="109"/>
                    <a:pt x="183" y="112"/>
                    <a:pt x="179" y="116"/>
                  </a:cubicBezTo>
                  <a:cubicBezTo>
                    <a:pt x="184" y="121"/>
                    <a:pt x="188" y="125"/>
                    <a:pt x="192" y="128"/>
                  </a:cubicBezTo>
                  <a:cubicBezTo>
                    <a:pt x="235" y="162"/>
                    <a:pt x="235" y="210"/>
                    <a:pt x="192" y="243"/>
                  </a:cubicBezTo>
                  <a:cubicBezTo>
                    <a:pt x="152" y="274"/>
                    <a:pt x="81" y="273"/>
                    <a:pt x="42" y="240"/>
                  </a:cubicBezTo>
                  <a:cubicBezTo>
                    <a:pt x="0" y="206"/>
                    <a:pt x="3" y="154"/>
                    <a:pt x="49" y="123"/>
                  </a:cubicBezTo>
                  <a:cubicBezTo>
                    <a:pt x="57" y="117"/>
                    <a:pt x="63" y="115"/>
                    <a:pt x="53" y="105"/>
                  </a:cubicBezTo>
                  <a:cubicBezTo>
                    <a:pt x="24" y="77"/>
                    <a:pt x="26" y="44"/>
                    <a:pt x="56" y="17"/>
                  </a:cubicBezTo>
                  <a:cubicBezTo>
                    <a:pt x="60" y="13"/>
                    <a:pt x="64" y="8"/>
                    <a:pt x="68" y="4"/>
                  </a:cubicBezTo>
                  <a:cubicBezTo>
                    <a:pt x="75" y="0"/>
                    <a:pt x="76" y="8"/>
                    <a:pt x="80" y="11"/>
                  </a:cubicBezTo>
                  <a:cubicBezTo>
                    <a:pt x="86" y="17"/>
                    <a:pt x="92" y="16"/>
                    <a:pt x="98" y="10"/>
                  </a:cubicBezTo>
                  <a:cubicBezTo>
                    <a:pt x="102" y="9"/>
                    <a:pt x="105" y="11"/>
                    <a:pt x="107" y="14"/>
                  </a:cubicBezTo>
                  <a:cubicBezTo>
                    <a:pt x="109" y="17"/>
                    <a:pt x="111" y="21"/>
                    <a:pt x="110" y="25"/>
                  </a:cubicBezTo>
                  <a:cubicBezTo>
                    <a:pt x="103" y="40"/>
                    <a:pt x="91" y="37"/>
                    <a:pt x="79" y="34"/>
                  </a:cubicBezTo>
                  <a:cubicBezTo>
                    <a:pt x="64" y="29"/>
                    <a:pt x="55" y="33"/>
                    <a:pt x="52" y="49"/>
                  </a:cubicBezTo>
                  <a:cubicBezTo>
                    <a:pt x="48" y="67"/>
                    <a:pt x="50" y="84"/>
                    <a:pt x="66" y="97"/>
                  </a:cubicBezTo>
                  <a:cubicBezTo>
                    <a:pt x="84" y="113"/>
                    <a:pt x="84" y="120"/>
                    <a:pt x="63" y="131"/>
                  </a:cubicBezTo>
                  <a:cubicBezTo>
                    <a:pt x="37" y="146"/>
                    <a:pt x="26" y="167"/>
                    <a:pt x="31" y="196"/>
                  </a:cubicBezTo>
                  <a:cubicBezTo>
                    <a:pt x="36" y="223"/>
                    <a:pt x="56" y="237"/>
                    <a:pt x="81" y="244"/>
                  </a:cubicBezTo>
                  <a:cubicBezTo>
                    <a:pt x="116" y="255"/>
                    <a:pt x="151" y="253"/>
                    <a:pt x="182" y="232"/>
                  </a:cubicBezTo>
                  <a:cubicBezTo>
                    <a:pt x="218" y="208"/>
                    <a:pt x="217" y="161"/>
                    <a:pt x="181" y="137"/>
                  </a:cubicBezTo>
                  <a:cubicBezTo>
                    <a:pt x="178" y="134"/>
                    <a:pt x="175" y="133"/>
                    <a:pt x="171" y="131"/>
                  </a:cubicBezTo>
                  <a:cubicBezTo>
                    <a:pt x="156" y="121"/>
                    <a:pt x="155" y="115"/>
                    <a:pt x="170" y="104"/>
                  </a:cubicBezTo>
                  <a:cubicBezTo>
                    <a:pt x="186" y="92"/>
                    <a:pt x="197" y="78"/>
                    <a:pt x="194" y="57"/>
                  </a:cubicBezTo>
                  <a:cubicBezTo>
                    <a:pt x="192" y="38"/>
                    <a:pt x="181" y="27"/>
                    <a:pt x="161" y="24"/>
                  </a:cubicBezTo>
                  <a:cubicBezTo>
                    <a:pt x="155" y="16"/>
                    <a:pt x="160" y="9"/>
                    <a:pt x="165" y="2"/>
                  </a:cubicBezTo>
                  <a:close/>
                </a:path>
              </a:pathLst>
            </a:custGeom>
            <a:solidFill>
              <a:srgbClr val="59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AFC1FD45-B6DA-D1E4-A92E-B4C4CCA54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1635"/>
              <a:ext cx="148" cy="210"/>
            </a:xfrm>
            <a:custGeom>
              <a:avLst/>
              <a:gdLst>
                <a:gd name="T0" fmla="*/ 0 w 62"/>
                <a:gd name="T1" fmla="*/ 66 h 88"/>
                <a:gd name="T2" fmla="*/ 42 w 62"/>
                <a:gd name="T3" fmla="*/ 46 h 88"/>
                <a:gd name="T4" fmla="*/ 13 w 62"/>
                <a:gd name="T5" fmla="*/ 50 h 88"/>
                <a:gd name="T6" fmla="*/ 23 w 62"/>
                <a:gd name="T7" fmla="*/ 17 h 88"/>
                <a:gd name="T8" fmla="*/ 43 w 62"/>
                <a:gd name="T9" fmla="*/ 4 h 88"/>
                <a:gd name="T10" fmla="*/ 60 w 62"/>
                <a:gd name="T11" fmla="*/ 20 h 88"/>
                <a:gd name="T12" fmla="*/ 53 w 62"/>
                <a:gd name="T13" fmla="*/ 63 h 88"/>
                <a:gd name="T14" fmla="*/ 32 w 62"/>
                <a:gd name="T15" fmla="*/ 86 h 88"/>
                <a:gd name="T16" fmla="*/ 0 w 62"/>
                <a:gd name="T17" fmla="*/ 6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88">
                  <a:moveTo>
                    <a:pt x="0" y="66"/>
                  </a:moveTo>
                  <a:cubicBezTo>
                    <a:pt x="39" y="78"/>
                    <a:pt x="43" y="75"/>
                    <a:pt x="42" y="46"/>
                  </a:cubicBezTo>
                  <a:cubicBezTo>
                    <a:pt x="33" y="48"/>
                    <a:pt x="22" y="63"/>
                    <a:pt x="13" y="50"/>
                  </a:cubicBezTo>
                  <a:cubicBezTo>
                    <a:pt x="5" y="38"/>
                    <a:pt x="15" y="26"/>
                    <a:pt x="23" y="17"/>
                  </a:cubicBezTo>
                  <a:cubicBezTo>
                    <a:pt x="29" y="11"/>
                    <a:pt x="36" y="6"/>
                    <a:pt x="43" y="4"/>
                  </a:cubicBezTo>
                  <a:cubicBezTo>
                    <a:pt x="57" y="0"/>
                    <a:pt x="62" y="6"/>
                    <a:pt x="60" y="20"/>
                  </a:cubicBezTo>
                  <a:cubicBezTo>
                    <a:pt x="57" y="34"/>
                    <a:pt x="55" y="49"/>
                    <a:pt x="53" y="63"/>
                  </a:cubicBezTo>
                  <a:cubicBezTo>
                    <a:pt x="50" y="75"/>
                    <a:pt x="44" y="85"/>
                    <a:pt x="32" y="86"/>
                  </a:cubicBezTo>
                  <a:cubicBezTo>
                    <a:pt x="19" y="88"/>
                    <a:pt x="8" y="82"/>
                    <a:pt x="0" y="66"/>
                  </a:cubicBezTo>
                  <a:close/>
                </a:path>
              </a:pathLst>
            </a:custGeom>
            <a:solidFill>
              <a:srgbClr val="15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D51EA98D-2DDD-4272-846E-D41E85A7B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1576"/>
              <a:ext cx="148" cy="197"/>
            </a:xfrm>
            <a:custGeom>
              <a:avLst/>
              <a:gdLst>
                <a:gd name="T0" fmla="*/ 39 w 62"/>
                <a:gd name="T1" fmla="*/ 45 h 83"/>
                <a:gd name="T2" fmla="*/ 18 w 62"/>
                <a:gd name="T3" fmla="*/ 71 h 83"/>
                <a:gd name="T4" fmla="*/ 7 w 62"/>
                <a:gd name="T5" fmla="*/ 80 h 83"/>
                <a:gd name="T6" fmla="*/ 4 w 62"/>
                <a:gd name="T7" fmla="*/ 67 h 83"/>
                <a:gd name="T8" fmla="*/ 12 w 62"/>
                <a:gd name="T9" fmla="*/ 14 h 83"/>
                <a:gd name="T10" fmla="*/ 20 w 62"/>
                <a:gd name="T11" fmla="*/ 1 h 83"/>
                <a:gd name="T12" fmla="*/ 25 w 62"/>
                <a:gd name="T13" fmla="*/ 15 h 83"/>
                <a:gd name="T14" fmla="*/ 19 w 62"/>
                <a:gd name="T15" fmla="*/ 49 h 83"/>
                <a:gd name="T16" fmla="*/ 31 w 62"/>
                <a:gd name="T17" fmla="*/ 37 h 83"/>
                <a:gd name="T18" fmla="*/ 52 w 62"/>
                <a:gd name="T19" fmla="*/ 44 h 83"/>
                <a:gd name="T20" fmla="*/ 58 w 62"/>
                <a:gd name="T21" fmla="*/ 67 h 83"/>
                <a:gd name="T22" fmla="*/ 57 w 62"/>
                <a:gd name="T23" fmla="*/ 77 h 83"/>
                <a:gd name="T24" fmla="*/ 46 w 62"/>
                <a:gd name="T25" fmla="*/ 70 h 83"/>
                <a:gd name="T26" fmla="*/ 39 w 62"/>
                <a:gd name="T2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83">
                  <a:moveTo>
                    <a:pt x="39" y="45"/>
                  </a:moveTo>
                  <a:cubicBezTo>
                    <a:pt x="28" y="52"/>
                    <a:pt x="25" y="63"/>
                    <a:pt x="18" y="71"/>
                  </a:cubicBezTo>
                  <a:cubicBezTo>
                    <a:pt x="15" y="75"/>
                    <a:pt x="14" y="83"/>
                    <a:pt x="7" y="80"/>
                  </a:cubicBezTo>
                  <a:cubicBezTo>
                    <a:pt x="0" y="78"/>
                    <a:pt x="4" y="72"/>
                    <a:pt x="4" y="67"/>
                  </a:cubicBezTo>
                  <a:cubicBezTo>
                    <a:pt x="6" y="49"/>
                    <a:pt x="9" y="32"/>
                    <a:pt x="12" y="14"/>
                  </a:cubicBezTo>
                  <a:cubicBezTo>
                    <a:pt x="13" y="9"/>
                    <a:pt x="12" y="0"/>
                    <a:pt x="20" y="1"/>
                  </a:cubicBezTo>
                  <a:cubicBezTo>
                    <a:pt x="28" y="2"/>
                    <a:pt x="26" y="9"/>
                    <a:pt x="25" y="15"/>
                  </a:cubicBezTo>
                  <a:cubicBezTo>
                    <a:pt x="23" y="26"/>
                    <a:pt x="21" y="36"/>
                    <a:pt x="19" y="49"/>
                  </a:cubicBezTo>
                  <a:cubicBezTo>
                    <a:pt x="24" y="43"/>
                    <a:pt x="27" y="39"/>
                    <a:pt x="31" y="37"/>
                  </a:cubicBezTo>
                  <a:cubicBezTo>
                    <a:pt x="41" y="29"/>
                    <a:pt x="49" y="28"/>
                    <a:pt x="52" y="44"/>
                  </a:cubicBezTo>
                  <a:cubicBezTo>
                    <a:pt x="53" y="51"/>
                    <a:pt x="56" y="59"/>
                    <a:pt x="58" y="67"/>
                  </a:cubicBezTo>
                  <a:cubicBezTo>
                    <a:pt x="59" y="70"/>
                    <a:pt x="62" y="75"/>
                    <a:pt x="57" y="77"/>
                  </a:cubicBezTo>
                  <a:cubicBezTo>
                    <a:pt x="51" y="79"/>
                    <a:pt x="49" y="75"/>
                    <a:pt x="46" y="70"/>
                  </a:cubicBezTo>
                  <a:cubicBezTo>
                    <a:pt x="41" y="63"/>
                    <a:pt x="46" y="53"/>
                    <a:pt x="39" y="45"/>
                  </a:cubicBezTo>
                  <a:close/>
                </a:path>
              </a:pathLst>
            </a:custGeom>
            <a:solidFill>
              <a:srgbClr val="15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B40517D8-68A4-D614-342F-59F9FDE15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1631"/>
              <a:ext cx="113" cy="152"/>
            </a:xfrm>
            <a:custGeom>
              <a:avLst/>
              <a:gdLst>
                <a:gd name="T0" fmla="*/ 16 w 47"/>
                <a:gd name="T1" fmla="*/ 43 h 64"/>
                <a:gd name="T2" fmla="*/ 47 w 47"/>
                <a:gd name="T3" fmla="*/ 38 h 64"/>
                <a:gd name="T4" fmla="*/ 16 w 47"/>
                <a:gd name="T5" fmla="*/ 58 h 64"/>
                <a:gd name="T6" fmla="*/ 7 w 47"/>
                <a:gd name="T7" fmla="*/ 26 h 64"/>
                <a:gd name="T8" fmla="*/ 13 w 47"/>
                <a:gd name="T9" fmla="*/ 14 h 64"/>
                <a:gd name="T10" fmla="*/ 37 w 47"/>
                <a:gd name="T11" fmla="*/ 2 h 64"/>
                <a:gd name="T12" fmla="*/ 46 w 47"/>
                <a:gd name="T13" fmla="*/ 12 h 64"/>
                <a:gd name="T14" fmla="*/ 32 w 47"/>
                <a:gd name="T15" fmla="*/ 35 h 64"/>
                <a:gd name="T16" fmla="*/ 16 w 47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4">
                  <a:moveTo>
                    <a:pt x="16" y="43"/>
                  </a:moveTo>
                  <a:cubicBezTo>
                    <a:pt x="30" y="57"/>
                    <a:pt x="37" y="39"/>
                    <a:pt x="47" y="38"/>
                  </a:cubicBezTo>
                  <a:cubicBezTo>
                    <a:pt x="43" y="55"/>
                    <a:pt x="29" y="64"/>
                    <a:pt x="16" y="58"/>
                  </a:cubicBezTo>
                  <a:cubicBezTo>
                    <a:pt x="0" y="52"/>
                    <a:pt x="3" y="39"/>
                    <a:pt x="7" y="26"/>
                  </a:cubicBezTo>
                  <a:cubicBezTo>
                    <a:pt x="8" y="22"/>
                    <a:pt x="11" y="18"/>
                    <a:pt x="13" y="14"/>
                  </a:cubicBezTo>
                  <a:cubicBezTo>
                    <a:pt x="19" y="7"/>
                    <a:pt x="26" y="0"/>
                    <a:pt x="37" y="2"/>
                  </a:cubicBezTo>
                  <a:cubicBezTo>
                    <a:pt x="42" y="3"/>
                    <a:pt x="45" y="7"/>
                    <a:pt x="46" y="12"/>
                  </a:cubicBezTo>
                  <a:cubicBezTo>
                    <a:pt x="46" y="22"/>
                    <a:pt x="41" y="29"/>
                    <a:pt x="32" y="35"/>
                  </a:cubicBezTo>
                  <a:cubicBezTo>
                    <a:pt x="27" y="37"/>
                    <a:pt x="22" y="40"/>
                    <a:pt x="16" y="43"/>
                  </a:cubicBezTo>
                  <a:close/>
                </a:path>
              </a:pathLst>
            </a:custGeom>
            <a:solidFill>
              <a:srgbClr val="151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DF4C5C28-3C27-6214-7BAE-55000CE40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1600"/>
              <a:ext cx="122" cy="176"/>
            </a:xfrm>
            <a:custGeom>
              <a:avLst/>
              <a:gdLst>
                <a:gd name="T0" fmla="*/ 46 w 51"/>
                <a:gd name="T1" fmla="*/ 55 h 74"/>
                <a:gd name="T2" fmla="*/ 21 w 51"/>
                <a:gd name="T3" fmla="*/ 71 h 74"/>
                <a:gd name="T4" fmla="*/ 13 w 51"/>
                <a:gd name="T5" fmla="*/ 48 h 74"/>
                <a:gd name="T6" fmla="*/ 0 w 51"/>
                <a:gd name="T7" fmla="*/ 26 h 74"/>
                <a:gd name="T8" fmla="*/ 24 w 51"/>
                <a:gd name="T9" fmla="*/ 5 h 74"/>
                <a:gd name="T10" fmla="*/ 29 w 51"/>
                <a:gd name="T11" fmla="*/ 0 h 74"/>
                <a:gd name="T12" fmla="*/ 34 w 51"/>
                <a:gd name="T13" fmla="*/ 5 h 74"/>
                <a:gd name="T14" fmla="*/ 51 w 51"/>
                <a:gd name="T15" fmla="*/ 20 h 74"/>
                <a:gd name="T16" fmla="*/ 37 w 51"/>
                <a:gd name="T17" fmla="*/ 29 h 74"/>
                <a:gd name="T18" fmla="*/ 26 w 51"/>
                <a:gd name="T19" fmla="*/ 39 h 74"/>
                <a:gd name="T20" fmla="*/ 26 w 51"/>
                <a:gd name="T21" fmla="*/ 59 h 74"/>
                <a:gd name="T22" fmla="*/ 46 w 51"/>
                <a:gd name="T23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74">
                  <a:moveTo>
                    <a:pt x="46" y="55"/>
                  </a:moveTo>
                  <a:cubicBezTo>
                    <a:pt x="41" y="69"/>
                    <a:pt x="32" y="74"/>
                    <a:pt x="21" y="71"/>
                  </a:cubicBezTo>
                  <a:cubicBezTo>
                    <a:pt x="8" y="68"/>
                    <a:pt x="11" y="56"/>
                    <a:pt x="13" y="48"/>
                  </a:cubicBezTo>
                  <a:cubicBezTo>
                    <a:pt x="14" y="38"/>
                    <a:pt x="18" y="29"/>
                    <a:pt x="0" y="26"/>
                  </a:cubicBezTo>
                  <a:cubicBezTo>
                    <a:pt x="15" y="22"/>
                    <a:pt x="22" y="16"/>
                    <a:pt x="24" y="5"/>
                  </a:cubicBezTo>
                  <a:cubicBezTo>
                    <a:pt x="24" y="3"/>
                    <a:pt x="27" y="0"/>
                    <a:pt x="29" y="0"/>
                  </a:cubicBezTo>
                  <a:cubicBezTo>
                    <a:pt x="31" y="0"/>
                    <a:pt x="35" y="4"/>
                    <a:pt x="34" y="5"/>
                  </a:cubicBezTo>
                  <a:cubicBezTo>
                    <a:pt x="26" y="25"/>
                    <a:pt x="45" y="16"/>
                    <a:pt x="51" y="20"/>
                  </a:cubicBezTo>
                  <a:cubicBezTo>
                    <a:pt x="51" y="30"/>
                    <a:pt x="42" y="28"/>
                    <a:pt x="37" y="29"/>
                  </a:cubicBezTo>
                  <a:cubicBezTo>
                    <a:pt x="31" y="31"/>
                    <a:pt x="28" y="33"/>
                    <a:pt x="26" y="39"/>
                  </a:cubicBezTo>
                  <a:cubicBezTo>
                    <a:pt x="24" y="46"/>
                    <a:pt x="21" y="54"/>
                    <a:pt x="26" y="59"/>
                  </a:cubicBezTo>
                  <a:cubicBezTo>
                    <a:pt x="31" y="65"/>
                    <a:pt x="37" y="55"/>
                    <a:pt x="46" y="55"/>
                  </a:cubicBezTo>
                  <a:close/>
                </a:path>
              </a:pathLst>
            </a:custGeom>
            <a:solidFill>
              <a:srgbClr val="141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0D29ABFA-B425-CFF1-68F5-AFFE7EBE8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798"/>
              <a:ext cx="163" cy="133"/>
            </a:xfrm>
            <a:custGeom>
              <a:avLst/>
              <a:gdLst>
                <a:gd name="T0" fmla="*/ 64 w 68"/>
                <a:gd name="T1" fmla="*/ 15 h 56"/>
                <a:gd name="T2" fmla="*/ 59 w 68"/>
                <a:gd name="T3" fmla="*/ 37 h 56"/>
                <a:gd name="T4" fmla="*/ 29 w 68"/>
                <a:gd name="T5" fmla="*/ 50 h 56"/>
                <a:gd name="T6" fmla="*/ 7 w 68"/>
                <a:gd name="T7" fmla="*/ 36 h 56"/>
                <a:gd name="T8" fmla="*/ 4 w 68"/>
                <a:gd name="T9" fmla="*/ 28 h 56"/>
                <a:gd name="T10" fmla="*/ 2 w 68"/>
                <a:gd name="T11" fmla="*/ 14 h 56"/>
                <a:gd name="T12" fmla="*/ 0 w 68"/>
                <a:gd name="T13" fmla="*/ 6 h 56"/>
                <a:gd name="T14" fmla="*/ 6 w 68"/>
                <a:gd name="T15" fmla="*/ 1 h 56"/>
                <a:gd name="T16" fmla="*/ 11 w 68"/>
                <a:gd name="T17" fmla="*/ 6 h 56"/>
                <a:gd name="T18" fmla="*/ 26 w 68"/>
                <a:gd name="T19" fmla="*/ 12 h 56"/>
                <a:gd name="T20" fmla="*/ 38 w 68"/>
                <a:gd name="T21" fmla="*/ 32 h 56"/>
                <a:gd name="T22" fmla="*/ 49 w 68"/>
                <a:gd name="T23" fmla="*/ 8 h 56"/>
                <a:gd name="T24" fmla="*/ 60 w 68"/>
                <a:gd name="T25" fmla="*/ 8 h 56"/>
                <a:gd name="T26" fmla="*/ 64 w 68"/>
                <a:gd name="T27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6">
                  <a:moveTo>
                    <a:pt x="64" y="15"/>
                  </a:moveTo>
                  <a:cubicBezTo>
                    <a:pt x="68" y="24"/>
                    <a:pt x="58" y="29"/>
                    <a:pt x="59" y="37"/>
                  </a:cubicBezTo>
                  <a:cubicBezTo>
                    <a:pt x="53" y="52"/>
                    <a:pt x="43" y="56"/>
                    <a:pt x="29" y="50"/>
                  </a:cubicBezTo>
                  <a:cubicBezTo>
                    <a:pt x="22" y="46"/>
                    <a:pt x="15" y="41"/>
                    <a:pt x="7" y="36"/>
                  </a:cubicBezTo>
                  <a:cubicBezTo>
                    <a:pt x="4" y="34"/>
                    <a:pt x="4" y="31"/>
                    <a:pt x="4" y="28"/>
                  </a:cubicBezTo>
                  <a:cubicBezTo>
                    <a:pt x="11" y="23"/>
                    <a:pt x="10" y="18"/>
                    <a:pt x="2" y="14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1" y="3"/>
                    <a:pt x="3" y="0"/>
                    <a:pt x="6" y="1"/>
                  </a:cubicBezTo>
                  <a:cubicBezTo>
                    <a:pt x="8" y="2"/>
                    <a:pt x="10" y="4"/>
                    <a:pt x="11" y="6"/>
                  </a:cubicBezTo>
                  <a:cubicBezTo>
                    <a:pt x="16" y="8"/>
                    <a:pt x="23" y="5"/>
                    <a:pt x="26" y="12"/>
                  </a:cubicBezTo>
                  <a:cubicBezTo>
                    <a:pt x="30" y="18"/>
                    <a:pt x="27" y="28"/>
                    <a:pt x="38" y="32"/>
                  </a:cubicBezTo>
                  <a:cubicBezTo>
                    <a:pt x="42" y="24"/>
                    <a:pt x="36" y="12"/>
                    <a:pt x="49" y="8"/>
                  </a:cubicBezTo>
                  <a:cubicBezTo>
                    <a:pt x="52" y="7"/>
                    <a:pt x="56" y="6"/>
                    <a:pt x="60" y="8"/>
                  </a:cubicBezTo>
                  <a:cubicBezTo>
                    <a:pt x="61" y="11"/>
                    <a:pt x="63" y="13"/>
                    <a:pt x="64" y="15"/>
                  </a:cubicBezTo>
                  <a:close/>
                </a:path>
              </a:pathLst>
            </a:custGeom>
            <a:solidFill>
              <a:srgbClr val="2D3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FAB2C495-15BD-B167-1D1E-51E03DE4F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1640"/>
              <a:ext cx="50" cy="131"/>
            </a:xfrm>
            <a:custGeom>
              <a:avLst/>
              <a:gdLst>
                <a:gd name="T0" fmla="*/ 0 w 21"/>
                <a:gd name="T1" fmla="*/ 47 h 55"/>
                <a:gd name="T2" fmla="*/ 4 w 21"/>
                <a:gd name="T3" fmla="*/ 14 h 55"/>
                <a:gd name="T4" fmla="*/ 13 w 21"/>
                <a:gd name="T5" fmla="*/ 3 h 55"/>
                <a:gd name="T6" fmla="*/ 17 w 21"/>
                <a:gd name="T7" fmla="*/ 16 h 55"/>
                <a:gd name="T8" fmla="*/ 13 w 21"/>
                <a:gd name="T9" fmla="*/ 45 h 55"/>
                <a:gd name="T10" fmla="*/ 7 w 21"/>
                <a:gd name="T11" fmla="*/ 55 h 55"/>
                <a:gd name="T12" fmla="*/ 0 w 21"/>
                <a:gd name="T13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5">
                  <a:moveTo>
                    <a:pt x="0" y="47"/>
                  </a:moveTo>
                  <a:cubicBezTo>
                    <a:pt x="1" y="34"/>
                    <a:pt x="2" y="24"/>
                    <a:pt x="4" y="14"/>
                  </a:cubicBezTo>
                  <a:cubicBezTo>
                    <a:pt x="5" y="9"/>
                    <a:pt x="4" y="0"/>
                    <a:pt x="13" y="3"/>
                  </a:cubicBezTo>
                  <a:cubicBezTo>
                    <a:pt x="21" y="4"/>
                    <a:pt x="17" y="11"/>
                    <a:pt x="17" y="16"/>
                  </a:cubicBezTo>
                  <a:cubicBezTo>
                    <a:pt x="15" y="26"/>
                    <a:pt x="11" y="35"/>
                    <a:pt x="13" y="45"/>
                  </a:cubicBezTo>
                  <a:cubicBezTo>
                    <a:pt x="14" y="51"/>
                    <a:pt x="13" y="55"/>
                    <a:pt x="7" y="55"/>
                  </a:cubicBezTo>
                  <a:cubicBezTo>
                    <a:pt x="0" y="55"/>
                    <a:pt x="0" y="49"/>
                    <a:pt x="0" y="47"/>
                  </a:cubicBezTo>
                  <a:close/>
                </a:path>
              </a:pathLst>
            </a:custGeom>
            <a:solidFill>
              <a:srgbClr val="3A3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B4F9788F-F623-018D-B8A0-AC68C478D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765"/>
              <a:ext cx="93" cy="100"/>
            </a:xfrm>
            <a:custGeom>
              <a:avLst/>
              <a:gdLst>
                <a:gd name="T0" fmla="*/ 39 w 39"/>
                <a:gd name="T1" fmla="*/ 15 h 42"/>
                <a:gd name="T2" fmla="*/ 35 w 39"/>
                <a:gd name="T3" fmla="*/ 20 h 42"/>
                <a:gd name="T4" fmla="*/ 9 w 39"/>
                <a:gd name="T5" fmla="*/ 42 h 42"/>
                <a:gd name="T6" fmla="*/ 0 w 39"/>
                <a:gd name="T7" fmla="*/ 31 h 42"/>
                <a:gd name="T8" fmla="*/ 39 w 39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2">
                  <a:moveTo>
                    <a:pt x="39" y="15"/>
                  </a:moveTo>
                  <a:cubicBezTo>
                    <a:pt x="38" y="16"/>
                    <a:pt x="37" y="18"/>
                    <a:pt x="35" y="20"/>
                  </a:cubicBezTo>
                  <a:cubicBezTo>
                    <a:pt x="19" y="19"/>
                    <a:pt x="15" y="31"/>
                    <a:pt x="9" y="42"/>
                  </a:cubicBezTo>
                  <a:cubicBezTo>
                    <a:pt x="6" y="38"/>
                    <a:pt x="3" y="34"/>
                    <a:pt x="0" y="31"/>
                  </a:cubicBezTo>
                  <a:cubicBezTo>
                    <a:pt x="5" y="6"/>
                    <a:pt x="20" y="0"/>
                    <a:pt x="39" y="15"/>
                  </a:cubicBezTo>
                  <a:close/>
                </a:path>
              </a:pathLst>
            </a:custGeom>
            <a:solidFill>
              <a:srgbClr val="5C5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8EF71DCD-137D-3813-9F1A-E7860B1E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" y="779"/>
              <a:ext cx="117" cy="57"/>
            </a:xfrm>
            <a:custGeom>
              <a:avLst/>
              <a:gdLst>
                <a:gd name="T0" fmla="*/ 49 w 49"/>
                <a:gd name="T1" fmla="*/ 16 h 24"/>
                <a:gd name="T2" fmla="*/ 39 w 49"/>
                <a:gd name="T3" fmla="*/ 20 h 24"/>
                <a:gd name="T4" fmla="*/ 13 w 49"/>
                <a:gd name="T5" fmla="*/ 21 h 24"/>
                <a:gd name="T6" fmla="*/ 0 w 49"/>
                <a:gd name="T7" fmla="*/ 14 h 24"/>
                <a:gd name="T8" fmla="*/ 16 w 49"/>
                <a:gd name="T9" fmla="*/ 8 h 24"/>
                <a:gd name="T10" fmla="*/ 49 w 49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4">
                  <a:moveTo>
                    <a:pt x="49" y="16"/>
                  </a:moveTo>
                  <a:cubicBezTo>
                    <a:pt x="46" y="17"/>
                    <a:pt x="43" y="19"/>
                    <a:pt x="39" y="20"/>
                  </a:cubicBezTo>
                  <a:cubicBezTo>
                    <a:pt x="30" y="13"/>
                    <a:pt x="22" y="24"/>
                    <a:pt x="13" y="21"/>
                  </a:cubicBezTo>
                  <a:cubicBezTo>
                    <a:pt x="9" y="19"/>
                    <a:pt x="4" y="16"/>
                    <a:pt x="0" y="14"/>
                  </a:cubicBezTo>
                  <a:cubicBezTo>
                    <a:pt x="7" y="15"/>
                    <a:pt x="11" y="11"/>
                    <a:pt x="16" y="8"/>
                  </a:cubicBezTo>
                  <a:cubicBezTo>
                    <a:pt x="29" y="0"/>
                    <a:pt x="41" y="2"/>
                    <a:pt x="49" y="16"/>
                  </a:cubicBezTo>
                  <a:close/>
                </a:path>
              </a:pathLst>
            </a:custGeom>
            <a:solidFill>
              <a:srgbClr val="5C5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831EF485-3E83-1C50-374F-03F367170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1576"/>
              <a:ext cx="38" cy="38"/>
            </a:xfrm>
            <a:custGeom>
              <a:avLst/>
              <a:gdLst>
                <a:gd name="T0" fmla="*/ 16 w 16"/>
                <a:gd name="T1" fmla="*/ 8 h 16"/>
                <a:gd name="T2" fmla="*/ 7 w 16"/>
                <a:gd name="T3" fmla="*/ 16 h 16"/>
                <a:gd name="T4" fmla="*/ 1 w 16"/>
                <a:gd name="T5" fmla="*/ 7 h 16"/>
                <a:gd name="T6" fmla="*/ 9 w 16"/>
                <a:gd name="T7" fmla="*/ 1 h 16"/>
                <a:gd name="T8" fmla="*/ 16 w 1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cubicBezTo>
                    <a:pt x="15" y="13"/>
                    <a:pt x="11" y="16"/>
                    <a:pt x="7" y="16"/>
                  </a:cubicBezTo>
                  <a:cubicBezTo>
                    <a:pt x="3" y="15"/>
                    <a:pt x="0" y="12"/>
                    <a:pt x="1" y="7"/>
                  </a:cubicBezTo>
                  <a:cubicBezTo>
                    <a:pt x="1" y="3"/>
                    <a:pt x="4" y="0"/>
                    <a:pt x="9" y="1"/>
                  </a:cubicBezTo>
                  <a:cubicBezTo>
                    <a:pt x="13" y="1"/>
                    <a:pt x="16" y="3"/>
                    <a:pt x="16" y="8"/>
                  </a:cubicBezTo>
                  <a:close/>
                </a:path>
              </a:pathLst>
            </a:custGeom>
            <a:solidFill>
              <a:srgbClr val="232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3E319257-3885-B2ED-726C-4C597FAE3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865"/>
              <a:ext cx="514" cy="592"/>
            </a:xfrm>
            <a:custGeom>
              <a:avLst/>
              <a:gdLst>
                <a:gd name="T0" fmla="*/ 95 w 215"/>
                <a:gd name="T1" fmla="*/ 8 h 249"/>
                <a:gd name="T2" fmla="*/ 110 w 215"/>
                <a:gd name="T3" fmla="*/ 11 h 249"/>
                <a:gd name="T4" fmla="*/ 147 w 215"/>
                <a:gd name="T5" fmla="*/ 9 h 249"/>
                <a:gd name="T6" fmla="*/ 167 w 215"/>
                <a:gd name="T7" fmla="*/ 7 h 249"/>
                <a:gd name="T8" fmla="*/ 169 w 215"/>
                <a:gd name="T9" fmla="*/ 87 h 249"/>
                <a:gd name="T10" fmla="*/ 150 w 215"/>
                <a:gd name="T11" fmla="*/ 101 h 249"/>
                <a:gd name="T12" fmla="*/ 163 w 215"/>
                <a:gd name="T13" fmla="*/ 112 h 249"/>
                <a:gd name="T14" fmla="*/ 162 w 215"/>
                <a:gd name="T15" fmla="*/ 228 h 249"/>
                <a:gd name="T16" fmla="*/ 34 w 215"/>
                <a:gd name="T17" fmla="*/ 218 h 249"/>
                <a:gd name="T18" fmla="*/ 39 w 215"/>
                <a:gd name="T19" fmla="*/ 117 h 249"/>
                <a:gd name="T20" fmla="*/ 51 w 215"/>
                <a:gd name="T21" fmla="*/ 110 h 249"/>
                <a:gd name="T22" fmla="*/ 52 w 215"/>
                <a:gd name="T23" fmla="*/ 89 h 249"/>
                <a:gd name="T24" fmla="*/ 44 w 215"/>
                <a:gd name="T25" fmla="*/ 13 h 249"/>
                <a:gd name="T26" fmla="*/ 63 w 215"/>
                <a:gd name="T27" fmla="*/ 11 h 249"/>
                <a:gd name="T28" fmla="*/ 95 w 215"/>
                <a:gd name="T2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49">
                  <a:moveTo>
                    <a:pt x="95" y="8"/>
                  </a:moveTo>
                  <a:cubicBezTo>
                    <a:pt x="102" y="1"/>
                    <a:pt x="106" y="7"/>
                    <a:pt x="110" y="11"/>
                  </a:cubicBezTo>
                  <a:cubicBezTo>
                    <a:pt x="123" y="23"/>
                    <a:pt x="136" y="23"/>
                    <a:pt x="147" y="9"/>
                  </a:cubicBezTo>
                  <a:cubicBezTo>
                    <a:pt x="153" y="2"/>
                    <a:pt x="158" y="0"/>
                    <a:pt x="167" y="7"/>
                  </a:cubicBezTo>
                  <a:cubicBezTo>
                    <a:pt x="194" y="29"/>
                    <a:pt x="196" y="65"/>
                    <a:pt x="169" y="87"/>
                  </a:cubicBezTo>
                  <a:cubicBezTo>
                    <a:pt x="163" y="92"/>
                    <a:pt x="156" y="96"/>
                    <a:pt x="150" y="101"/>
                  </a:cubicBezTo>
                  <a:cubicBezTo>
                    <a:pt x="152" y="109"/>
                    <a:pt x="159" y="109"/>
                    <a:pt x="163" y="112"/>
                  </a:cubicBezTo>
                  <a:cubicBezTo>
                    <a:pt x="215" y="142"/>
                    <a:pt x="215" y="198"/>
                    <a:pt x="162" y="228"/>
                  </a:cubicBezTo>
                  <a:cubicBezTo>
                    <a:pt x="125" y="249"/>
                    <a:pt x="67" y="245"/>
                    <a:pt x="34" y="218"/>
                  </a:cubicBezTo>
                  <a:cubicBezTo>
                    <a:pt x="0" y="190"/>
                    <a:pt x="2" y="142"/>
                    <a:pt x="39" y="117"/>
                  </a:cubicBezTo>
                  <a:cubicBezTo>
                    <a:pt x="43" y="114"/>
                    <a:pt x="47" y="112"/>
                    <a:pt x="51" y="110"/>
                  </a:cubicBezTo>
                  <a:cubicBezTo>
                    <a:pt x="67" y="104"/>
                    <a:pt x="65" y="98"/>
                    <a:pt x="52" y="89"/>
                  </a:cubicBezTo>
                  <a:cubicBezTo>
                    <a:pt x="25" y="69"/>
                    <a:pt x="22" y="35"/>
                    <a:pt x="44" y="13"/>
                  </a:cubicBezTo>
                  <a:cubicBezTo>
                    <a:pt x="50" y="6"/>
                    <a:pt x="55" y="3"/>
                    <a:pt x="63" y="11"/>
                  </a:cubicBezTo>
                  <a:cubicBezTo>
                    <a:pt x="74" y="20"/>
                    <a:pt x="86" y="23"/>
                    <a:pt x="95" y="8"/>
                  </a:cubicBezTo>
                  <a:close/>
                </a:path>
              </a:pathLst>
            </a:custGeom>
            <a:solidFill>
              <a:srgbClr val="EEE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048ACE8B-3D2F-C2AF-96EE-292A7C1A1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793"/>
              <a:ext cx="67" cy="93"/>
            </a:xfrm>
            <a:custGeom>
              <a:avLst/>
              <a:gdLst>
                <a:gd name="T0" fmla="*/ 2 w 28"/>
                <a:gd name="T1" fmla="*/ 30 h 39"/>
                <a:gd name="T2" fmla="*/ 28 w 28"/>
                <a:gd name="T3" fmla="*/ 8 h 39"/>
                <a:gd name="T4" fmla="*/ 28 w 28"/>
                <a:gd name="T5" fmla="*/ 14 h 39"/>
                <a:gd name="T6" fmla="*/ 21 w 28"/>
                <a:gd name="T7" fmla="*/ 27 h 39"/>
                <a:gd name="T8" fmla="*/ 16 w 28"/>
                <a:gd name="T9" fmla="*/ 38 h 39"/>
                <a:gd name="T10" fmla="*/ 2 w 28"/>
                <a:gd name="T1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9">
                  <a:moveTo>
                    <a:pt x="2" y="30"/>
                  </a:moveTo>
                  <a:cubicBezTo>
                    <a:pt x="0" y="6"/>
                    <a:pt x="8" y="0"/>
                    <a:pt x="28" y="8"/>
                  </a:cubicBezTo>
                  <a:cubicBezTo>
                    <a:pt x="28" y="10"/>
                    <a:pt x="28" y="12"/>
                    <a:pt x="28" y="14"/>
                  </a:cubicBezTo>
                  <a:cubicBezTo>
                    <a:pt x="28" y="19"/>
                    <a:pt x="22" y="22"/>
                    <a:pt x="21" y="27"/>
                  </a:cubicBezTo>
                  <a:cubicBezTo>
                    <a:pt x="26" y="34"/>
                    <a:pt x="26" y="39"/>
                    <a:pt x="16" y="38"/>
                  </a:cubicBezTo>
                  <a:cubicBezTo>
                    <a:pt x="10" y="38"/>
                    <a:pt x="6" y="34"/>
                    <a:pt x="2" y="30"/>
                  </a:cubicBezTo>
                  <a:close/>
                </a:path>
              </a:pathLst>
            </a:custGeom>
            <a:solidFill>
              <a:srgbClr val="DED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2AFF5050-8CA8-4643-FD0A-41A462436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820"/>
              <a:ext cx="67" cy="50"/>
            </a:xfrm>
            <a:custGeom>
              <a:avLst/>
              <a:gdLst>
                <a:gd name="T0" fmla="*/ 4 w 28"/>
                <a:gd name="T1" fmla="*/ 16 h 21"/>
                <a:gd name="T2" fmla="*/ 11 w 28"/>
                <a:gd name="T3" fmla="*/ 3 h 21"/>
                <a:gd name="T4" fmla="*/ 27 w 28"/>
                <a:gd name="T5" fmla="*/ 11 h 21"/>
                <a:gd name="T6" fmla="*/ 13 w 28"/>
                <a:gd name="T7" fmla="*/ 19 h 21"/>
                <a:gd name="T8" fmla="*/ 4 w 28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4" y="16"/>
                  </a:moveTo>
                  <a:cubicBezTo>
                    <a:pt x="0" y="8"/>
                    <a:pt x="3" y="4"/>
                    <a:pt x="11" y="3"/>
                  </a:cubicBezTo>
                  <a:cubicBezTo>
                    <a:pt x="17" y="5"/>
                    <a:pt x="27" y="0"/>
                    <a:pt x="27" y="11"/>
                  </a:cubicBezTo>
                  <a:cubicBezTo>
                    <a:pt x="28" y="21"/>
                    <a:pt x="19" y="19"/>
                    <a:pt x="13" y="19"/>
                  </a:cubicBezTo>
                  <a:cubicBezTo>
                    <a:pt x="10" y="18"/>
                    <a:pt x="7" y="17"/>
                    <a:pt x="4" y="16"/>
                  </a:cubicBezTo>
                  <a:close/>
                </a:path>
              </a:pathLst>
            </a:custGeom>
            <a:solidFill>
              <a:srgbClr val="272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E9A99AEE-9026-98B8-8AFB-EEA054D88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666"/>
              <a:ext cx="65" cy="74"/>
            </a:xfrm>
            <a:custGeom>
              <a:avLst/>
              <a:gdLst>
                <a:gd name="T0" fmla="*/ 27 w 27"/>
                <a:gd name="T1" fmla="*/ 0 h 31"/>
                <a:gd name="T2" fmla="*/ 0 w 27"/>
                <a:gd name="T3" fmla="*/ 31 h 31"/>
                <a:gd name="T4" fmla="*/ 27 w 27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27" y="0"/>
                  </a:moveTo>
                  <a:cubicBezTo>
                    <a:pt x="23" y="17"/>
                    <a:pt x="16" y="26"/>
                    <a:pt x="0" y="31"/>
                  </a:cubicBezTo>
                  <a:cubicBezTo>
                    <a:pt x="2" y="15"/>
                    <a:pt x="10" y="6"/>
                    <a:pt x="27" y="0"/>
                  </a:cubicBezTo>
                  <a:close/>
                </a:path>
              </a:pathLst>
            </a:custGeom>
            <a:solidFill>
              <a:srgbClr val="F3F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6B89FFBC-4F1C-930B-2806-CF431D4A2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1662"/>
              <a:ext cx="44" cy="40"/>
            </a:xfrm>
            <a:custGeom>
              <a:avLst/>
              <a:gdLst>
                <a:gd name="T0" fmla="*/ 0 w 18"/>
                <a:gd name="T1" fmla="*/ 17 h 17"/>
                <a:gd name="T2" fmla="*/ 18 w 18"/>
                <a:gd name="T3" fmla="*/ 0 h 17"/>
                <a:gd name="T4" fmla="*/ 0 w 18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7">
                  <a:moveTo>
                    <a:pt x="0" y="17"/>
                  </a:moveTo>
                  <a:cubicBezTo>
                    <a:pt x="3" y="7"/>
                    <a:pt x="7" y="1"/>
                    <a:pt x="18" y="0"/>
                  </a:cubicBezTo>
                  <a:cubicBezTo>
                    <a:pt x="16" y="10"/>
                    <a:pt x="11" y="14"/>
                    <a:pt x="0" y="17"/>
                  </a:cubicBezTo>
                  <a:close/>
                </a:path>
              </a:pathLst>
            </a:custGeom>
            <a:solidFill>
              <a:srgbClr val="D3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Freeform 38">
              <a:extLst>
                <a:ext uri="{FF2B5EF4-FFF2-40B4-BE49-F238E27FC236}">
                  <a16:creationId xmlns:a16="http://schemas.microsoft.com/office/drawing/2014/main" id="{D76EA1FF-E0C9-DC12-13DC-DAC0C4D6C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789"/>
              <a:ext cx="84" cy="109"/>
            </a:xfrm>
            <a:custGeom>
              <a:avLst/>
              <a:gdLst>
                <a:gd name="T0" fmla="*/ 3 w 35"/>
                <a:gd name="T1" fmla="*/ 17 h 46"/>
                <a:gd name="T2" fmla="*/ 29 w 35"/>
                <a:gd name="T3" fmla="*/ 16 h 46"/>
                <a:gd name="T4" fmla="*/ 23 w 35"/>
                <a:gd name="T5" fmla="*/ 30 h 46"/>
                <a:gd name="T6" fmla="*/ 25 w 35"/>
                <a:gd name="T7" fmla="*/ 43 h 46"/>
                <a:gd name="T8" fmla="*/ 5 w 35"/>
                <a:gd name="T9" fmla="*/ 38 h 46"/>
                <a:gd name="T10" fmla="*/ 3 w 35"/>
                <a:gd name="T11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6">
                  <a:moveTo>
                    <a:pt x="3" y="17"/>
                  </a:moveTo>
                  <a:cubicBezTo>
                    <a:pt x="11" y="13"/>
                    <a:pt x="20" y="0"/>
                    <a:pt x="29" y="16"/>
                  </a:cubicBezTo>
                  <a:cubicBezTo>
                    <a:pt x="22" y="18"/>
                    <a:pt x="20" y="24"/>
                    <a:pt x="23" y="30"/>
                  </a:cubicBezTo>
                  <a:cubicBezTo>
                    <a:pt x="25" y="34"/>
                    <a:pt x="35" y="38"/>
                    <a:pt x="25" y="43"/>
                  </a:cubicBezTo>
                  <a:cubicBezTo>
                    <a:pt x="18" y="46"/>
                    <a:pt x="11" y="44"/>
                    <a:pt x="5" y="38"/>
                  </a:cubicBezTo>
                  <a:cubicBezTo>
                    <a:pt x="0" y="31"/>
                    <a:pt x="1" y="24"/>
                    <a:pt x="3" y="17"/>
                  </a:cubicBezTo>
                  <a:close/>
                </a:path>
              </a:pathLst>
            </a:custGeom>
            <a:solidFill>
              <a:srgbClr val="E5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Freeform 39">
              <a:extLst>
                <a:ext uri="{FF2B5EF4-FFF2-40B4-BE49-F238E27FC236}">
                  <a16:creationId xmlns:a16="http://schemas.microsoft.com/office/drawing/2014/main" id="{19C1F684-2FB6-D9E0-50A5-86C997B95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1200"/>
              <a:ext cx="201" cy="157"/>
            </a:xfrm>
            <a:custGeom>
              <a:avLst/>
              <a:gdLst>
                <a:gd name="T0" fmla="*/ 84 w 84"/>
                <a:gd name="T1" fmla="*/ 33 h 66"/>
                <a:gd name="T2" fmla="*/ 42 w 84"/>
                <a:gd name="T3" fmla="*/ 66 h 66"/>
                <a:gd name="T4" fmla="*/ 0 w 84"/>
                <a:gd name="T5" fmla="*/ 32 h 66"/>
                <a:gd name="T6" fmla="*/ 41 w 84"/>
                <a:gd name="T7" fmla="*/ 0 h 66"/>
                <a:gd name="T8" fmla="*/ 84 w 84"/>
                <a:gd name="T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6">
                  <a:moveTo>
                    <a:pt x="84" y="33"/>
                  </a:moveTo>
                  <a:cubicBezTo>
                    <a:pt x="84" y="50"/>
                    <a:pt x="64" y="66"/>
                    <a:pt x="42" y="66"/>
                  </a:cubicBezTo>
                  <a:cubicBezTo>
                    <a:pt x="19" y="66"/>
                    <a:pt x="0" y="51"/>
                    <a:pt x="0" y="32"/>
                  </a:cubicBezTo>
                  <a:cubicBezTo>
                    <a:pt x="0" y="15"/>
                    <a:pt x="18" y="1"/>
                    <a:pt x="41" y="0"/>
                  </a:cubicBezTo>
                  <a:cubicBezTo>
                    <a:pt x="64" y="0"/>
                    <a:pt x="84" y="14"/>
                    <a:pt x="84" y="33"/>
                  </a:cubicBezTo>
                  <a:close/>
                </a:path>
              </a:pathLst>
            </a:custGeom>
            <a:solidFill>
              <a:srgbClr val="645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97B04607-11A1-B658-83CC-409A021FA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958"/>
              <a:ext cx="172" cy="135"/>
            </a:xfrm>
            <a:custGeom>
              <a:avLst/>
              <a:gdLst>
                <a:gd name="T0" fmla="*/ 35 w 72"/>
                <a:gd name="T1" fmla="*/ 57 h 57"/>
                <a:gd name="T2" fmla="*/ 0 w 72"/>
                <a:gd name="T3" fmla="*/ 28 h 57"/>
                <a:gd name="T4" fmla="*/ 38 w 72"/>
                <a:gd name="T5" fmla="*/ 0 h 57"/>
                <a:gd name="T6" fmla="*/ 72 w 72"/>
                <a:gd name="T7" fmla="*/ 29 h 57"/>
                <a:gd name="T8" fmla="*/ 35 w 72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7">
                  <a:moveTo>
                    <a:pt x="35" y="57"/>
                  </a:moveTo>
                  <a:cubicBezTo>
                    <a:pt x="17" y="57"/>
                    <a:pt x="0" y="43"/>
                    <a:pt x="0" y="28"/>
                  </a:cubicBezTo>
                  <a:cubicBezTo>
                    <a:pt x="0" y="13"/>
                    <a:pt x="19" y="0"/>
                    <a:pt x="38" y="0"/>
                  </a:cubicBezTo>
                  <a:cubicBezTo>
                    <a:pt x="57" y="1"/>
                    <a:pt x="72" y="13"/>
                    <a:pt x="72" y="29"/>
                  </a:cubicBezTo>
                  <a:cubicBezTo>
                    <a:pt x="72" y="45"/>
                    <a:pt x="56" y="57"/>
                    <a:pt x="35" y="57"/>
                  </a:cubicBezTo>
                  <a:close/>
                </a:path>
              </a:pathLst>
            </a:custGeom>
            <a:solidFill>
              <a:srgbClr val="625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7" name="Freeform 41">
              <a:extLst>
                <a:ext uri="{FF2B5EF4-FFF2-40B4-BE49-F238E27FC236}">
                  <a16:creationId xmlns:a16="http://schemas.microsoft.com/office/drawing/2014/main" id="{AE2C273E-C3EC-0515-2B32-191A7E71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222"/>
              <a:ext cx="155" cy="114"/>
            </a:xfrm>
            <a:custGeom>
              <a:avLst/>
              <a:gdLst>
                <a:gd name="T0" fmla="*/ 32 w 65"/>
                <a:gd name="T1" fmla="*/ 1 h 48"/>
                <a:gd name="T2" fmla="*/ 65 w 65"/>
                <a:gd name="T3" fmla="*/ 25 h 48"/>
                <a:gd name="T4" fmla="*/ 33 w 65"/>
                <a:gd name="T5" fmla="*/ 47 h 48"/>
                <a:gd name="T6" fmla="*/ 0 w 65"/>
                <a:gd name="T7" fmla="*/ 24 h 48"/>
                <a:gd name="T8" fmla="*/ 32 w 65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8">
                  <a:moveTo>
                    <a:pt x="32" y="1"/>
                  </a:moveTo>
                  <a:cubicBezTo>
                    <a:pt x="51" y="0"/>
                    <a:pt x="65" y="11"/>
                    <a:pt x="65" y="25"/>
                  </a:cubicBezTo>
                  <a:cubicBezTo>
                    <a:pt x="65" y="38"/>
                    <a:pt x="51" y="48"/>
                    <a:pt x="33" y="47"/>
                  </a:cubicBezTo>
                  <a:cubicBezTo>
                    <a:pt x="16" y="47"/>
                    <a:pt x="0" y="36"/>
                    <a:pt x="0" y="24"/>
                  </a:cubicBezTo>
                  <a:cubicBezTo>
                    <a:pt x="0" y="12"/>
                    <a:pt x="14" y="1"/>
                    <a:pt x="32" y="1"/>
                  </a:cubicBezTo>
                  <a:close/>
                </a:path>
              </a:pathLst>
            </a:custGeom>
            <a:solidFill>
              <a:srgbClr val="F4F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8" name="Freeform 42">
              <a:extLst>
                <a:ext uri="{FF2B5EF4-FFF2-40B4-BE49-F238E27FC236}">
                  <a16:creationId xmlns:a16="http://schemas.microsoft.com/office/drawing/2014/main" id="{85ECDBC9-D006-942F-C92A-277ED87A5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979"/>
              <a:ext cx="124" cy="93"/>
            </a:xfrm>
            <a:custGeom>
              <a:avLst/>
              <a:gdLst>
                <a:gd name="T0" fmla="*/ 26 w 52"/>
                <a:gd name="T1" fmla="*/ 39 h 39"/>
                <a:gd name="T2" fmla="*/ 0 w 52"/>
                <a:gd name="T3" fmla="*/ 19 h 39"/>
                <a:gd name="T4" fmla="*/ 26 w 52"/>
                <a:gd name="T5" fmla="*/ 1 h 39"/>
                <a:gd name="T6" fmla="*/ 51 w 52"/>
                <a:gd name="T7" fmla="*/ 20 h 39"/>
                <a:gd name="T8" fmla="*/ 26 w 52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9">
                  <a:moveTo>
                    <a:pt x="26" y="39"/>
                  </a:moveTo>
                  <a:cubicBezTo>
                    <a:pt x="13" y="37"/>
                    <a:pt x="0" y="34"/>
                    <a:pt x="0" y="19"/>
                  </a:cubicBezTo>
                  <a:cubicBezTo>
                    <a:pt x="1" y="4"/>
                    <a:pt x="13" y="0"/>
                    <a:pt x="26" y="1"/>
                  </a:cubicBezTo>
                  <a:cubicBezTo>
                    <a:pt x="39" y="1"/>
                    <a:pt x="52" y="5"/>
                    <a:pt x="51" y="20"/>
                  </a:cubicBezTo>
                  <a:cubicBezTo>
                    <a:pt x="51" y="34"/>
                    <a:pt x="38" y="38"/>
                    <a:pt x="26" y="39"/>
                  </a:cubicBezTo>
                  <a:close/>
                </a:path>
              </a:pathLst>
            </a:custGeom>
            <a:solidFill>
              <a:srgbClr val="F2F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69" name="Group 45">
            <a:extLst>
              <a:ext uri="{FF2B5EF4-FFF2-40B4-BE49-F238E27FC236}">
                <a16:creationId xmlns:a16="http://schemas.microsoft.com/office/drawing/2014/main" id="{66433B3F-52A4-619E-5915-0911C69CD0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43716" y="2638426"/>
            <a:ext cx="1027113" cy="1608138"/>
            <a:chOff x="4311" y="1662"/>
            <a:chExt cx="647" cy="1013"/>
          </a:xfrm>
        </p:grpSpPr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F6CB23F1-E127-8D69-8E79-77F6E9191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674"/>
              <a:ext cx="647" cy="687"/>
            </a:xfrm>
            <a:custGeom>
              <a:avLst/>
              <a:gdLst>
                <a:gd name="T0" fmla="*/ 106 w 270"/>
                <a:gd name="T1" fmla="*/ 224 h 289"/>
                <a:gd name="T2" fmla="*/ 45 w 270"/>
                <a:gd name="T3" fmla="*/ 193 h 289"/>
                <a:gd name="T4" fmla="*/ 18 w 270"/>
                <a:gd name="T5" fmla="*/ 72 h 289"/>
                <a:gd name="T6" fmla="*/ 116 w 270"/>
                <a:gd name="T7" fmla="*/ 3 h 289"/>
                <a:gd name="T8" fmla="*/ 223 w 270"/>
                <a:gd name="T9" fmla="*/ 65 h 289"/>
                <a:gd name="T10" fmla="*/ 86 w 270"/>
                <a:gd name="T11" fmla="*/ 289 h 289"/>
                <a:gd name="T12" fmla="*/ 82 w 270"/>
                <a:gd name="T13" fmla="*/ 289 h 289"/>
                <a:gd name="T14" fmla="*/ 46 w 270"/>
                <a:gd name="T15" fmla="*/ 238 h 289"/>
                <a:gd name="T16" fmla="*/ 61 w 270"/>
                <a:gd name="T17" fmla="*/ 229 h 289"/>
                <a:gd name="T18" fmla="*/ 106 w 270"/>
                <a:gd name="T19" fmla="*/ 22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289">
                  <a:moveTo>
                    <a:pt x="106" y="224"/>
                  </a:moveTo>
                  <a:cubicBezTo>
                    <a:pt x="81" y="216"/>
                    <a:pt x="61" y="208"/>
                    <a:pt x="45" y="193"/>
                  </a:cubicBezTo>
                  <a:cubicBezTo>
                    <a:pt x="11" y="160"/>
                    <a:pt x="0" y="115"/>
                    <a:pt x="18" y="72"/>
                  </a:cubicBezTo>
                  <a:cubicBezTo>
                    <a:pt x="36" y="30"/>
                    <a:pt x="69" y="6"/>
                    <a:pt x="116" y="3"/>
                  </a:cubicBezTo>
                  <a:cubicBezTo>
                    <a:pt x="161" y="0"/>
                    <a:pt x="204" y="25"/>
                    <a:pt x="223" y="65"/>
                  </a:cubicBezTo>
                  <a:cubicBezTo>
                    <a:pt x="270" y="168"/>
                    <a:pt x="198" y="282"/>
                    <a:pt x="86" y="289"/>
                  </a:cubicBezTo>
                  <a:cubicBezTo>
                    <a:pt x="85" y="289"/>
                    <a:pt x="83" y="289"/>
                    <a:pt x="82" y="289"/>
                  </a:cubicBezTo>
                  <a:cubicBezTo>
                    <a:pt x="18" y="289"/>
                    <a:pt x="32" y="288"/>
                    <a:pt x="46" y="238"/>
                  </a:cubicBezTo>
                  <a:cubicBezTo>
                    <a:pt x="49" y="230"/>
                    <a:pt x="52" y="228"/>
                    <a:pt x="61" y="229"/>
                  </a:cubicBezTo>
                  <a:cubicBezTo>
                    <a:pt x="83" y="232"/>
                    <a:pt x="83" y="232"/>
                    <a:pt x="106" y="224"/>
                  </a:cubicBezTo>
                  <a:close/>
                </a:path>
              </a:pathLst>
            </a:custGeom>
            <a:solidFill>
              <a:srgbClr val="1C4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EE9AEF67-F9C2-C859-5D2B-A04426640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2535"/>
              <a:ext cx="153" cy="128"/>
            </a:xfrm>
            <a:custGeom>
              <a:avLst/>
              <a:gdLst>
                <a:gd name="T0" fmla="*/ 18 w 64"/>
                <a:gd name="T1" fmla="*/ 18 h 54"/>
                <a:gd name="T2" fmla="*/ 51 w 64"/>
                <a:gd name="T3" fmla="*/ 28 h 54"/>
                <a:gd name="T4" fmla="*/ 53 w 64"/>
                <a:gd name="T5" fmla="*/ 40 h 54"/>
                <a:gd name="T6" fmla="*/ 59 w 64"/>
                <a:gd name="T7" fmla="*/ 48 h 54"/>
                <a:gd name="T8" fmla="*/ 50 w 64"/>
                <a:gd name="T9" fmla="*/ 51 h 54"/>
                <a:gd name="T10" fmla="*/ 40 w 64"/>
                <a:gd name="T11" fmla="*/ 42 h 54"/>
                <a:gd name="T12" fmla="*/ 34 w 64"/>
                <a:gd name="T13" fmla="*/ 19 h 54"/>
                <a:gd name="T14" fmla="*/ 13 w 64"/>
                <a:gd name="T15" fmla="*/ 49 h 54"/>
                <a:gd name="T16" fmla="*/ 5 w 64"/>
                <a:gd name="T17" fmla="*/ 54 h 54"/>
                <a:gd name="T18" fmla="*/ 0 w 64"/>
                <a:gd name="T19" fmla="*/ 45 h 54"/>
                <a:gd name="T20" fmla="*/ 3 w 64"/>
                <a:gd name="T21" fmla="*/ 20 h 54"/>
                <a:gd name="T22" fmla="*/ 10 w 64"/>
                <a:gd name="T23" fmla="*/ 5 h 54"/>
                <a:gd name="T24" fmla="*/ 18 w 64"/>
                <a:gd name="T25" fmla="*/ 1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54">
                  <a:moveTo>
                    <a:pt x="18" y="18"/>
                  </a:moveTo>
                  <a:cubicBezTo>
                    <a:pt x="38" y="0"/>
                    <a:pt x="45" y="2"/>
                    <a:pt x="51" y="28"/>
                  </a:cubicBezTo>
                  <a:cubicBezTo>
                    <a:pt x="52" y="32"/>
                    <a:pt x="52" y="36"/>
                    <a:pt x="53" y="40"/>
                  </a:cubicBezTo>
                  <a:cubicBezTo>
                    <a:pt x="54" y="43"/>
                    <a:pt x="64" y="41"/>
                    <a:pt x="59" y="48"/>
                  </a:cubicBezTo>
                  <a:cubicBezTo>
                    <a:pt x="57" y="50"/>
                    <a:pt x="53" y="51"/>
                    <a:pt x="50" y="51"/>
                  </a:cubicBezTo>
                  <a:cubicBezTo>
                    <a:pt x="44" y="51"/>
                    <a:pt x="41" y="47"/>
                    <a:pt x="40" y="42"/>
                  </a:cubicBezTo>
                  <a:cubicBezTo>
                    <a:pt x="39" y="34"/>
                    <a:pt x="40" y="26"/>
                    <a:pt x="34" y="19"/>
                  </a:cubicBezTo>
                  <a:cubicBezTo>
                    <a:pt x="23" y="26"/>
                    <a:pt x="18" y="38"/>
                    <a:pt x="13" y="49"/>
                  </a:cubicBezTo>
                  <a:cubicBezTo>
                    <a:pt x="11" y="52"/>
                    <a:pt x="9" y="54"/>
                    <a:pt x="5" y="54"/>
                  </a:cubicBezTo>
                  <a:cubicBezTo>
                    <a:pt x="0" y="53"/>
                    <a:pt x="0" y="49"/>
                    <a:pt x="0" y="45"/>
                  </a:cubicBezTo>
                  <a:cubicBezTo>
                    <a:pt x="1" y="36"/>
                    <a:pt x="2" y="28"/>
                    <a:pt x="3" y="20"/>
                  </a:cubicBezTo>
                  <a:cubicBezTo>
                    <a:pt x="4" y="14"/>
                    <a:pt x="2" y="6"/>
                    <a:pt x="10" y="5"/>
                  </a:cubicBezTo>
                  <a:cubicBezTo>
                    <a:pt x="18" y="4"/>
                    <a:pt x="14" y="14"/>
                    <a:pt x="18" y="18"/>
                  </a:cubicBezTo>
                  <a:close/>
                </a:path>
              </a:pathLst>
            </a:custGeom>
            <a:solidFill>
              <a:srgbClr val="16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B4CBCE5A-9A5A-7C71-780E-39E8B761A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2525"/>
              <a:ext cx="110" cy="150"/>
            </a:xfrm>
            <a:custGeom>
              <a:avLst/>
              <a:gdLst>
                <a:gd name="T0" fmla="*/ 13 w 46"/>
                <a:gd name="T1" fmla="*/ 44 h 63"/>
                <a:gd name="T2" fmla="*/ 44 w 46"/>
                <a:gd name="T3" fmla="*/ 39 h 63"/>
                <a:gd name="T4" fmla="*/ 17 w 46"/>
                <a:gd name="T5" fmla="*/ 60 h 63"/>
                <a:gd name="T6" fmla="*/ 2 w 46"/>
                <a:gd name="T7" fmla="*/ 34 h 63"/>
                <a:gd name="T8" fmla="*/ 22 w 46"/>
                <a:gd name="T9" fmla="*/ 6 h 63"/>
                <a:gd name="T10" fmla="*/ 40 w 46"/>
                <a:gd name="T11" fmla="*/ 6 h 63"/>
                <a:gd name="T12" fmla="*/ 40 w 46"/>
                <a:gd name="T13" fmla="*/ 26 h 63"/>
                <a:gd name="T14" fmla="*/ 13 w 46"/>
                <a:gd name="T15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63">
                  <a:moveTo>
                    <a:pt x="13" y="44"/>
                  </a:moveTo>
                  <a:cubicBezTo>
                    <a:pt x="28" y="56"/>
                    <a:pt x="35" y="41"/>
                    <a:pt x="44" y="39"/>
                  </a:cubicBezTo>
                  <a:cubicBezTo>
                    <a:pt x="43" y="53"/>
                    <a:pt x="31" y="63"/>
                    <a:pt x="17" y="60"/>
                  </a:cubicBezTo>
                  <a:cubicBezTo>
                    <a:pt x="2" y="57"/>
                    <a:pt x="0" y="46"/>
                    <a:pt x="2" y="34"/>
                  </a:cubicBezTo>
                  <a:cubicBezTo>
                    <a:pt x="4" y="22"/>
                    <a:pt x="11" y="12"/>
                    <a:pt x="22" y="6"/>
                  </a:cubicBezTo>
                  <a:cubicBezTo>
                    <a:pt x="28" y="2"/>
                    <a:pt x="34" y="0"/>
                    <a:pt x="40" y="6"/>
                  </a:cubicBezTo>
                  <a:cubicBezTo>
                    <a:pt x="46" y="12"/>
                    <a:pt x="44" y="19"/>
                    <a:pt x="40" y="26"/>
                  </a:cubicBezTo>
                  <a:cubicBezTo>
                    <a:pt x="34" y="35"/>
                    <a:pt x="24" y="38"/>
                    <a:pt x="13" y="44"/>
                  </a:cubicBezTo>
                  <a:close/>
                </a:path>
              </a:pathLst>
            </a:custGeom>
            <a:solidFill>
              <a:srgbClr val="16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CF78CA6E-35D3-41FC-9758-C64718F60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544"/>
              <a:ext cx="156" cy="122"/>
            </a:xfrm>
            <a:custGeom>
              <a:avLst/>
              <a:gdLst>
                <a:gd name="T0" fmla="*/ 16 w 65"/>
                <a:gd name="T1" fmla="*/ 18 h 51"/>
                <a:gd name="T2" fmla="*/ 39 w 65"/>
                <a:gd name="T3" fmla="*/ 3 h 51"/>
                <a:gd name="T4" fmla="*/ 51 w 65"/>
                <a:gd name="T5" fmla="*/ 26 h 51"/>
                <a:gd name="T6" fmla="*/ 53 w 65"/>
                <a:gd name="T7" fmla="*/ 35 h 51"/>
                <a:gd name="T8" fmla="*/ 60 w 65"/>
                <a:gd name="T9" fmla="*/ 43 h 51"/>
                <a:gd name="T10" fmla="*/ 51 w 65"/>
                <a:gd name="T11" fmla="*/ 47 h 51"/>
                <a:gd name="T12" fmla="*/ 42 w 65"/>
                <a:gd name="T13" fmla="*/ 39 h 51"/>
                <a:gd name="T14" fmla="*/ 36 w 65"/>
                <a:gd name="T15" fmla="*/ 15 h 51"/>
                <a:gd name="T16" fmla="*/ 14 w 65"/>
                <a:gd name="T17" fmla="*/ 43 h 51"/>
                <a:gd name="T18" fmla="*/ 5 w 65"/>
                <a:gd name="T19" fmla="*/ 50 h 51"/>
                <a:gd name="T20" fmla="*/ 1 w 65"/>
                <a:gd name="T21" fmla="*/ 40 h 51"/>
                <a:gd name="T22" fmla="*/ 3 w 65"/>
                <a:gd name="T23" fmla="*/ 18 h 51"/>
                <a:gd name="T24" fmla="*/ 10 w 65"/>
                <a:gd name="T25" fmla="*/ 1 h 51"/>
                <a:gd name="T26" fmla="*/ 16 w 65"/>
                <a:gd name="T27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1">
                  <a:moveTo>
                    <a:pt x="16" y="18"/>
                  </a:moveTo>
                  <a:cubicBezTo>
                    <a:pt x="23" y="11"/>
                    <a:pt x="27" y="0"/>
                    <a:pt x="39" y="3"/>
                  </a:cubicBezTo>
                  <a:cubicBezTo>
                    <a:pt x="50" y="5"/>
                    <a:pt x="49" y="16"/>
                    <a:pt x="51" y="26"/>
                  </a:cubicBezTo>
                  <a:cubicBezTo>
                    <a:pt x="51" y="29"/>
                    <a:pt x="53" y="32"/>
                    <a:pt x="53" y="35"/>
                  </a:cubicBezTo>
                  <a:cubicBezTo>
                    <a:pt x="54" y="39"/>
                    <a:pt x="65" y="36"/>
                    <a:pt x="60" y="43"/>
                  </a:cubicBezTo>
                  <a:cubicBezTo>
                    <a:pt x="58" y="46"/>
                    <a:pt x="54" y="47"/>
                    <a:pt x="51" y="47"/>
                  </a:cubicBezTo>
                  <a:cubicBezTo>
                    <a:pt x="46" y="47"/>
                    <a:pt x="43" y="44"/>
                    <a:pt x="42" y="39"/>
                  </a:cubicBezTo>
                  <a:cubicBezTo>
                    <a:pt x="40" y="31"/>
                    <a:pt x="38" y="24"/>
                    <a:pt x="36" y="15"/>
                  </a:cubicBezTo>
                  <a:cubicBezTo>
                    <a:pt x="23" y="21"/>
                    <a:pt x="20" y="33"/>
                    <a:pt x="14" y="43"/>
                  </a:cubicBezTo>
                  <a:cubicBezTo>
                    <a:pt x="12" y="47"/>
                    <a:pt x="10" y="51"/>
                    <a:pt x="5" y="50"/>
                  </a:cubicBezTo>
                  <a:cubicBezTo>
                    <a:pt x="0" y="48"/>
                    <a:pt x="1" y="43"/>
                    <a:pt x="1" y="40"/>
                  </a:cubicBezTo>
                  <a:cubicBezTo>
                    <a:pt x="2" y="33"/>
                    <a:pt x="2" y="25"/>
                    <a:pt x="3" y="18"/>
                  </a:cubicBezTo>
                  <a:cubicBezTo>
                    <a:pt x="3" y="12"/>
                    <a:pt x="2" y="2"/>
                    <a:pt x="10" y="1"/>
                  </a:cubicBezTo>
                  <a:cubicBezTo>
                    <a:pt x="21" y="1"/>
                    <a:pt x="13" y="13"/>
                    <a:pt x="16" y="18"/>
                  </a:cubicBezTo>
                  <a:close/>
                </a:path>
              </a:pathLst>
            </a:custGeom>
            <a:solidFill>
              <a:srgbClr val="12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B13C08DA-C49F-60E8-FF73-641F5813C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2537"/>
              <a:ext cx="60" cy="133"/>
            </a:xfrm>
            <a:custGeom>
              <a:avLst/>
              <a:gdLst>
                <a:gd name="T0" fmla="*/ 4 w 25"/>
                <a:gd name="T1" fmla="*/ 37 h 56"/>
                <a:gd name="T2" fmla="*/ 7 w 25"/>
                <a:gd name="T3" fmla="*/ 19 h 56"/>
                <a:gd name="T4" fmla="*/ 16 w 25"/>
                <a:gd name="T5" fmla="*/ 3 h 56"/>
                <a:gd name="T6" fmla="*/ 18 w 25"/>
                <a:gd name="T7" fmla="*/ 22 h 56"/>
                <a:gd name="T8" fmla="*/ 16 w 25"/>
                <a:gd name="T9" fmla="*/ 40 h 56"/>
                <a:gd name="T10" fmla="*/ 9 w 25"/>
                <a:gd name="T11" fmla="*/ 55 h 56"/>
                <a:gd name="T12" fmla="*/ 4 w 25"/>
                <a:gd name="T1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6">
                  <a:moveTo>
                    <a:pt x="4" y="37"/>
                  </a:moveTo>
                  <a:cubicBezTo>
                    <a:pt x="5" y="32"/>
                    <a:pt x="6" y="25"/>
                    <a:pt x="7" y="19"/>
                  </a:cubicBezTo>
                  <a:cubicBezTo>
                    <a:pt x="9" y="12"/>
                    <a:pt x="6" y="0"/>
                    <a:pt x="16" y="3"/>
                  </a:cubicBezTo>
                  <a:cubicBezTo>
                    <a:pt x="25" y="5"/>
                    <a:pt x="19" y="16"/>
                    <a:pt x="18" y="22"/>
                  </a:cubicBezTo>
                  <a:cubicBezTo>
                    <a:pt x="18" y="28"/>
                    <a:pt x="17" y="34"/>
                    <a:pt x="16" y="40"/>
                  </a:cubicBezTo>
                  <a:cubicBezTo>
                    <a:pt x="15" y="46"/>
                    <a:pt x="19" y="56"/>
                    <a:pt x="9" y="55"/>
                  </a:cubicBezTo>
                  <a:cubicBezTo>
                    <a:pt x="0" y="54"/>
                    <a:pt x="5" y="44"/>
                    <a:pt x="4" y="37"/>
                  </a:cubicBezTo>
                  <a:close/>
                </a:path>
              </a:pathLst>
            </a:custGeom>
            <a:solidFill>
              <a:srgbClr val="1E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0DAD3A9E-51EC-20E2-795B-3ADBEF0D0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2473"/>
              <a:ext cx="36" cy="38"/>
            </a:xfrm>
            <a:custGeom>
              <a:avLst/>
              <a:gdLst>
                <a:gd name="T0" fmla="*/ 15 w 15"/>
                <a:gd name="T1" fmla="*/ 7 h 16"/>
                <a:gd name="T2" fmla="*/ 7 w 15"/>
                <a:gd name="T3" fmla="*/ 16 h 16"/>
                <a:gd name="T4" fmla="*/ 0 w 15"/>
                <a:gd name="T5" fmla="*/ 8 h 16"/>
                <a:gd name="T6" fmla="*/ 7 w 15"/>
                <a:gd name="T7" fmla="*/ 0 h 16"/>
                <a:gd name="T8" fmla="*/ 15 w 15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5" y="7"/>
                  </a:moveTo>
                  <a:cubicBezTo>
                    <a:pt x="14" y="11"/>
                    <a:pt x="12" y="16"/>
                    <a:pt x="7" y="16"/>
                  </a:cubicBezTo>
                  <a:cubicBezTo>
                    <a:pt x="2" y="16"/>
                    <a:pt x="0" y="12"/>
                    <a:pt x="0" y="8"/>
                  </a:cubicBezTo>
                  <a:cubicBezTo>
                    <a:pt x="0" y="4"/>
                    <a:pt x="2" y="1"/>
                    <a:pt x="7" y="0"/>
                  </a:cubicBezTo>
                  <a:cubicBezTo>
                    <a:pt x="11" y="0"/>
                    <a:pt x="14" y="2"/>
                    <a:pt x="15" y="7"/>
                  </a:cubicBezTo>
                  <a:close/>
                </a:path>
              </a:pathLst>
            </a:custGeom>
            <a:solidFill>
              <a:srgbClr val="404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64AD5F1A-92D8-0ACA-5C0F-E25AD684B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1740"/>
              <a:ext cx="555" cy="609"/>
            </a:xfrm>
            <a:custGeom>
              <a:avLst/>
              <a:gdLst>
                <a:gd name="T0" fmla="*/ 179 w 232"/>
                <a:gd name="T1" fmla="*/ 6 h 256"/>
                <a:gd name="T2" fmla="*/ 221 w 232"/>
                <a:gd name="T3" fmla="*/ 132 h 256"/>
                <a:gd name="T4" fmla="*/ 66 w 232"/>
                <a:gd name="T5" fmla="*/ 252 h 256"/>
                <a:gd name="T6" fmla="*/ 45 w 232"/>
                <a:gd name="T7" fmla="*/ 240 h 256"/>
                <a:gd name="T8" fmla="*/ 67 w 232"/>
                <a:gd name="T9" fmla="*/ 213 h 256"/>
                <a:gd name="T10" fmla="*/ 108 w 232"/>
                <a:gd name="T11" fmla="*/ 201 h 256"/>
                <a:gd name="T12" fmla="*/ 116 w 232"/>
                <a:gd name="T13" fmla="*/ 191 h 256"/>
                <a:gd name="T14" fmla="*/ 105 w 232"/>
                <a:gd name="T15" fmla="*/ 184 h 256"/>
                <a:gd name="T16" fmla="*/ 74 w 232"/>
                <a:gd name="T17" fmla="*/ 176 h 256"/>
                <a:gd name="T18" fmla="*/ 30 w 232"/>
                <a:gd name="T19" fmla="*/ 37 h 256"/>
                <a:gd name="T20" fmla="*/ 46 w 232"/>
                <a:gd name="T21" fmla="*/ 18 h 256"/>
                <a:gd name="T22" fmla="*/ 68 w 232"/>
                <a:gd name="T23" fmla="*/ 23 h 256"/>
                <a:gd name="T24" fmla="*/ 107 w 232"/>
                <a:gd name="T25" fmla="*/ 47 h 256"/>
                <a:gd name="T26" fmla="*/ 126 w 232"/>
                <a:gd name="T27" fmla="*/ 46 h 256"/>
                <a:gd name="T28" fmla="*/ 159 w 232"/>
                <a:gd name="T29" fmla="*/ 20 h 256"/>
                <a:gd name="T30" fmla="*/ 160 w 232"/>
                <a:gd name="T31" fmla="*/ 11 h 256"/>
                <a:gd name="T32" fmla="*/ 179 w 232"/>
                <a:gd name="T33" fmla="*/ 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2" h="256">
                  <a:moveTo>
                    <a:pt x="179" y="6"/>
                  </a:moveTo>
                  <a:cubicBezTo>
                    <a:pt x="214" y="29"/>
                    <a:pt x="232" y="81"/>
                    <a:pt x="221" y="132"/>
                  </a:cubicBezTo>
                  <a:cubicBezTo>
                    <a:pt x="206" y="205"/>
                    <a:pt x="141" y="255"/>
                    <a:pt x="66" y="252"/>
                  </a:cubicBezTo>
                  <a:cubicBezTo>
                    <a:pt x="58" y="251"/>
                    <a:pt x="43" y="256"/>
                    <a:pt x="45" y="240"/>
                  </a:cubicBezTo>
                  <a:cubicBezTo>
                    <a:pt x="47" y="228"/>
                    <a:pt x="44" y="209"/>
                    <a:pt x="67" y="213"/>
                  </a:cubicBezTo>
                  <a:cubicBezTo>
                    <a:pt x="82" y="216"/>
                    <a:pt x="96" y="211"/>
                    <a:pt x="108" y="201"/>
                  </a:cubicBezTo>
                  <a:cubicBezTo>
                    <a:pt x="112" y="199"/>
                    <a:pt x="117" y="195"/>
                    <a:pt x="116" y="191"/>
                  </a:cubicBezTo>
                  <a:cubicBezTo>
                    <a:pt x="115" y="185"/>
                    <a:pt x="109" y="185"/>
                    <a:pt x="105" y="184"/>
                  </a:cubicBezTo>
                  <a:cubicBezTo>
                    <a:pt x="94" y="182"/>
                    <a:pt x="84" y="180"/>
                    <a:pt x="74" y="176"/>
                  </a:cubicBezTo>
                  <a:cubicBezTo>
                    <a:pt x="22" y="156"/>
                    <a:pt x="0" y="84"/>
                    <a:pt x="30" y="37"/>
                  </a:cubicBezTo>
                  <a:cubicBezTo>
                    <a:pt x="37" y="32"/>
                    <a:pt x="40" y="23"/>
                    <a:pt x="46" y="18"/>
                  </a:cubicBezTo>
                  <a:cubicBezTo>
                    <a:pt x="56" y="8"/>
                    <a:pt x="61" y="9"/>
                    <a:pt x="68" y="23"/>
                  </a:cubicBezTo>
                  <a:cubicBezTo>
                    <a:pt x="71" y="52"/>
                    <a:pt x="79" y="57"/>
                    <a:pt x="107" y="47"/>
                  </a:cubicBezTo>
                  <a:cubicBezTo>
                    <a:pt x="114" y="44"/>
                    <a:pt x="119" y="44"/>
                    <a:pt x="126" y="46"/>
                  </a:cubicBezTo>
                  <a:cubicBezTo>
                    <a:pt x="150" y="54"/>
                    <a:pt x="160" y="46"/>
                    <a:pt x="159" y="20"/>
                  </a:cubicBezTo>
                  <a:cubicBezTo>
                    <a:pt x="159" y="17"/>
                    <a:pt x="159" y="14"/>
                    <a:pt x="160" y="11"/>
                  </a:cubicBezTo>
                  <a:cubicBezTo>
                    <a:pt x="165" y="3"/>
                    <a:pt x="171" y="0"/>
                    <a:pt x="179" y="6"/>
                  </a:cubicBezTo>
                  <a:close/>
                </a:path>
              </a:pathLst>
            </a:custGeom>
            <a:solidFill>
              <a:srgbClr val="1D8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8" name="Freeform 53">
              <a:extLst>
                <a:ext uri="{FF2B5EF4-FFF2-40B4-BE49-F238E27FC236}">
                  <a16:creationId xmlns:a16="http://schemas.microsoft.com/office/drawing/2014/main" id="{94FE7DB8-D17B-7819-097E-2DAB73B88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662"/>
              <a:ext cx="357" cy="166"/>
            </a:xfrm>
            <a:custGeom>
              <a:avLst/>
              <a:gdLst>
                <a:gd name="T0" fmla="*/ 149 w 149"/>
                <a:gd name="T1" fmla="*/ 39 h 70"/>
                <a:gd name="T2" fmla="*/ 132 w 149"/>
                <a:gd name="T3" fmla="*/ 48 h 70"/>
                <a:gd name="T4" fmla="*/ 115 w 149"/>
                <a:gd name="T5" fmla="*/ 43 h 70"/>
                <a:gd name="T6" fmla="*/ 92 w 149"/>
                <a:gd name="T7" fmla="*/ 49 h 70"/>
                <a:gd name="T8" fmla="*/ 85 w 149"/>
                <a:gd name="T9" fmla="*/ 51 h 70"/>
                <a:gd name="T10" fmla="*/ 33 w 149"/>
                <a:gd name="T11" fmla="*/ 59 h 70"/>
                <a:gd name="T12" fmla="*/ 19 w 149"/>
                <a:gd name="T13" fmla="*/ 52 h 70"/>
                <a:gd name="T14" fmla="*/ 0 w 149"/>
                <a:gd name="T15" fmla="*/ 70 h 70"/>
                <a:gd name="T16" fmla="*/ 149 w 149"/>
                <a:gd name="T17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70">
                  <a:moveTo>
                    <a:pt x="149" y="39"/>
                  </a:moveTo>
                  <a:cubicBezTo>
                    <a:pt x="141" y="38"/>
                    <a:pt x="135" y="40"/>
                    <a:pt x="132" y="48"/>
                  </a:cubicBezTo>
                  <a:cubicBezTo>
                    <a:pt x="125" y="51"/>
                    <a:pt x="120" y="46"/>
                    <a:pt x="115" y="43"/>
                  </a:cubicBezTo>
                  <a:cubicBezTo>
                    <a:pt x="105" y="37"/>
                    <a:pt x="99" y="43"/>
                    <a:pt x="92" y="49"/>
                  </a:cubicBezTo>
                  <a:cubicBezTo>
                    <a:pt x="90" y="50"/>
                    <a:pt x="87" y="51"/>
                    <a:pt x="85" y="51"/>
                  </a:cubicBezTo>
                  <a:cubicBezTo>
                    <a:pt x="65" y="39"/>
                    <a:pt x="49" y="47"/>
                    <a:pt x="33" y="59"/>
                  </a:cubicBezTo>
                  <a:cubicBezTo>
                    <a:pt x="33" y="47"/>
                    <a:pt x="28" y="45"/>
                    <a:pt x="19" y="52"/>
                  </a:cubicBezTo>
                  <a:cubicBezTo>
                    <a:pt x="13" y="58"/>
                    <a:pt x="9" y="67"/>
                    <a:pt x="0" y="70"/>
                  </a:cubicBezTo>
                  <a:cubicBezTo>
                    <a:pt x="26" y="16"/>
                    <a:pt x="105" y="0"/>
                    <a:pt x="149" y="39"/>
                  </a:cubicBezTo>
                  <a:close/>
                </a:path>
              </a:pathLst>
            </a:custGeom>
            <a:solidFill>
              <a:srgbClr val="1E8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9" name="Freeform 54">
              <a:extLst>
                <a:ext uri="{FF2B5EF4-FFF2-40B4-BE49-F238E27FC236}">
                  <a16:creationId xmlns:a16="http://schemas.microsoft.com/office/drawing/2014/main" id="{09173C7F-6739-4D60-4042-C122F4C5A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2556"/>
              <a:ext cx="45" cy="43"/>
            </a:xfrm>
            <a:custGeom>
              <a:avLst/>
              <a:gdLst>
                <a:gd name="T0" fmla="*/ 19 w 19"/>
                <a:gd name="T1" fmla="*/ 0 h 18"/>
                <a:gd name="T2" fmla="*/ 0 w 19"/>
                <a:gd name="T3" fmla="*/ 18 h 18"/>
                <a:gd name="T4" fmla="*/ 19 w 19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19" y="0"/>
                  </a:moveTo>
                  <a:cubicBezTo>
                    <a:pt x="16" y="11"/>
                    <a:pt x="11" y="15"/>
                    <a:pt x="0" y="18"/>
                  </a:cubicBezTo>
                  <a:cubicBezTo>
                    <a:pt x="3" y="8"/>
                    <a:pt x="7" y="3"/>
                    <a:pt x="19" y="0"/>
                  </a:cubicBezTo>
                  <a:close/>
                </a:path>
              </a:pathLst>
            </a:custGeom>
            <a:solidFill>
              <a:srgbClr val="E4E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0" name="Freeform 55">
              <a:extLst>
                <a:ext uri="{FF2B5EF4-FFF2-40B4-BE49-F238E27FC236}">
                  <a16:creationId xmlns:a16="http://schemas.microsoft.com/office/drawing/2014/main" id="{F25E1C2D-465F-F1CA-6067-A35D3AE9F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1914"/>
              <a:ext cx="220" cy="212"/>
            </a:xfrm>
            <a:custGeom>
              <a:avLst/>
              <a:gdLst>
                <a:gd name="T0" fmla="*/ 91 w 92"/>
                <a:gd name="T1" fmla="*/ 44 h 89"/>
                <a:gd name="T2" fmla="*/ 45 w 92"/>
                <a:gd name="T3" fmla="*/ 89 h 89"/>
                <a:gd name="T4" fmla="*/ 0 w 92"/>
                <a:gd name="T5" fmla="*/ 45 h 89"/>
                <a:gd name="T6" fmla="*/ 46 w 92"/>
                <a:gd name="T7" fmla="*/ 0 h 89"/>
                <a:gd name="T8" fmla="*/ 91 w 92"/>
                <a:gd name="T9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9">
                  <a:moveTo>
                    <a:pt x="91" y="44"/>
                  </a:moveTo>
                  <a:cubicBezTo>
                    <a:pt x="91" y="70"/>
                    <a:pt x="72" y="89"/>
                    <a:pt x="45" y="89"/>
                  </a:cubicBezTo>
                  <a:cubicBezTo>
                    <a:pt x="21" y="89"/>
                    <a:pt x="0" y="68"/>
                    <a:pt x="0" y="45"/>
                  </a:cubicBezTo>
                  <a:cubicBezTo>
                    <a:pt x="0" y="20"/>
                    <a:pt x="20" y="0"/>
                    <a:pt x="46" y="0"/>
                  </a:cubicBezTo>
                  <a:cubicBezTo>
                    <a:pt x="72" y="0"/>
                    <a:pt x="92" y="19"/>
                    <a:pt x="91" y="44"/>
                  </a:cubicBezTo>
                  <a:close/>
                </a:path>
              </a:pathLst>
            </a:custGeom>
            <a:solidFill>
              <a:srgbClr val="204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1" name="Freeform 56">
              <a:extLst>
                <a:ext uri="{FF2B5EF4-FFF2-40B4-BE49-F238E27FC236}">
                  <a16:creationId xmlns:a16="http://schemas.microsoft.com/office/drawing/2014/main" id="{F921C4A8-B9FD-1AB8-82B9-01339A94B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743"/>
              <a:ext cx="256" cy="154"/>
            </a:xfrm>
            <a:custGeom>
              <a:avLst/>
              <a:gdLst>
                <a:gd name="T0" fmla="*/ 0 w 107"/>
                <a:gd name="T1" fmla="*/ 25 h 65"/>
                <a:gd name="T2" fmla="*/ 52 w 107"/>
                <a:gd name="T3" fmla="*/ 13 h 65"/>
                <a:gd name="T4" fmla="*/ 43 w 107"/>
                <a:gd name="T5" fmla="*/ 22 h 65"/>
                <a:gd name="T6" fmla="*/ 28 w 107"/>
                <a:gd name="T7" fmla="*/ 20 h 65"/>
                <a:gd name="T8" fmla="*/ 21 w 107"/>
                <a:gd name="T9" fmla="*/ 37 h 65"/>
                <a:gd name="T10" fmla="*/ 35 w 107"/>
                <a:gd name="T11" fmla="*/ 35 h 65"/>
                <a:gd name="T12" fmla="*/ 44 w 107"/>
                <a:gd name="T13" fmla="*/ 23 h 65"/>
                <a:gd name="T14" fmla="*/ 59 w 107"/>
                <a:gd name="T15" fmla="*/ 19 h 65"/>
                <a:gd name="T16" fmla="*/ 70 w 107"/>
                <a:gd name="T17" fmla="*/ 33 h 65"/>
                <a:gd name="T18" fmla="*/ 82 w 107"/>
                <a:gd name="T19" fmla="*/ 37 h 65"/>
                <a:gd name="T20" fmla="*/ 81 w 107"/>
                <a:gd name="T21" fmla="*/ 13 h 65"/>
                <a:gd name="T22" fmla="*/ 84 w 107"/>
                <a:gd name="T23" fmla="*/ 4 h 65"/>
                <a:gd name="T24" fmla="*/ 99 w 107"/>
                <a:gd name="T25" fmla="*/ 14 h 65"/>
                <a:gd name="T26" fmla="*/ 95 w 107"/>
                <a:gd name="T27" fmla="*/ 48 h 65"/>
                <a:gd name="T28" fmla="*/ 58 w 107"/>
                <a:gd name="T29" fmla="*/ 49 h 65"/>
                <a:gd name="T30" fmla="*/ 47 w 107"/>
                <a:gd name="T31" fmla="*/ 51 h 65"/>
                <a:gd name="T32" fmla="*/ 0 w 107"/>
                <a:gd name="T33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5">
                  <a:moveTo>
                    <a:pt x="0" y="25"/>
                  </a:moveTo>
                  <a:cubicBezTo>
                    <a:pt x="17" y="1"/>
                    <a:pt x="23" y="0"/>
                    <a:pt x="52" y="13"/>
                  </a:cubicBezTo>
                  <a:cubicBezTo>
                    <a:pt x="52" y="20"/>
                    <a:pt x="47" y="21"/>
                    <a:pt x="43" y="22"/>
                  </a:cubicBezTo>
                  <a:cubicBezTo>
                    <a:pt x="38" y="23"/>
                    <a:pt x="33" y="18"/>
                    <a:pt x="28" y="20"/>
                  </a:cubicBezTo>
                  <a:cubicBezTo>
                    <a:pt x="19" y="23"/>
                    <a:pt x="11" y="27"/>
                    <a:pt x="21" y="37"/>
                  </a:cubicBezTo>
                  <a:cubicBezTo>
                    <a:pt x="26" y="38"/>
                    <a:pt x="31" y="37"/>
                    <a:pt x="35" y="35"/>
                  </a:cubicBezTo>
                  <a:cubicBezTo>
                    <a:pt x="40" y="32"/>
                    <a:pt x="40" y="26"/>
                    <a:pt x="44" y="23"/>
                  </a:cubicBezTo>
                  <a:cubicBezTo>
                    <a:pt x="51" y="27"/>
                    <a:pt x="54" y="20"/>
                    <a:pt x="59" y="19"/>
                  </a:cubicBezTo>
                  <a:cubicBezTo>
                    <a:pt x="65" y="22"/>
                    <a:pt x="65" y="30"/>
                    <a:pt x="70" y="33"/>
                  </a:cubicBezTo>
                  <a:cubicBezTo>
                    <a:pt x="73" y="37"/>
                    <a:pt x="77" y="40"/>
                    <a:pt x="82" y="37"/>
                  </a:cubicBezTo>
                  <a:cubicBezTo>
                    <a:pt x="95" y="28"/>
                    <a:pt x="84" y="21"/>
                    <a:pt x="81" y="13"/>
                  </a:cubicBezTo>
                  <a:cubicBezTo>
                    <a:pt x="80" y="10"/>
                    <a:pt x="75" y="4"/>
                    <a:pt x="84" y="4"/>
                  </a:cubicBezTo>
                  <a:cubicBezTo>
                    <a:pt x="89" y="7"/>
                    <a:pt x="94" y="10"/>
                    <a:pt x="99" y="14"/>
                  </a:cubicBezTo>
                  <a:cubicBezTo>
                    <a:pt x="102" y="26"/>
                    <a:pt x="107" y="38"/>
                    <a:pt x="95" y="48"/>
                  </a:cubicBezTo>
                  <a:cubicBezTo>
                    <a:pt x="83" y="57"/>
                    <a:pt x="70" y="58"/>
                    <a:pt x="58" y="49"/>
                  </a:cubicBezTo>
                  <a:cubicBezTo>
                    <a:pt x="53" y="45"/>
                    <a:pt x="51" y="49"/>
                    <a:pt x="47" y="51"/>
                  </a:cubicBezTo>
                  <a:cubicBezTo>
                    <a:pt x="18" y="65"/>
                    <a:pt x="2" y="56"/>
                    <a:pt x="0" y="25"/>
                  </a:cubicBezTo>
                  <a:close/>
                </a:path>
              </a:pathLst>
            </a:custGeom>
            <a:solidFill>
              <a:srgbClr val="234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2" name="Freeform 57">
              <a:extLst>
                <a:ext uri="{FF2B5EF4-FFF2-40B4-BE49-F238E27FC236}">
                  <a16:creationId xmlns:a16="http://schemas.microsoft.com/office/drawing/2014/main" id="{E0EAA466-4D40-5735-05D6-BA0EBE2CA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1774"/>
              <a:ext cx="44" cy="59"/>
            </a:xfrm>
            <a:custGeom>
              <a:avLst/>
              <a:gdLst>
                <a:gd name="T0" fmla="*/ 0 w 18"/>
                <a:gd name="T1" fmla="*/ 8 h 25"/>
                <a:gd name="T2" fmla="*/ 9 w 18"/>
                <a:gd name="T3" fmla="*/ 0 h 25"/>
                <a:gd name="T4" fmla="*/ 17 w 18"/>
                <a:gd name="T5" fmla="*/ 1 h 25"/>
                <a:gd name="T6" fmla="*/ 18 w 18"/>
                <a:gd name="T7" fmla="*/ 3 h 25"/>
                <a:gd name="T8" fmla="*/ 16 w 18"/>
                <a:gd name="T9" fmla="*/ 7 h 25"/>
                <a:gd name="T10" fmla="*/ 11 w 18"/>
                <a:gd name="T11" fmla="*/ 25 h 25"/>
                <a:gd name="T12" fmla="*/ 2 w 18"/>
                <a:gd name="T13" fmla="*/ 12 h 25"/>
                <a:gd name="T14" fmla="*/ 0 w 18"/>
                <a:gd name="T15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5">
                  <a:moveTo>
                    <a:pt x="0" y="8"/>
                  </a:moveTo>
                  <a:cubicBezTo>
                    <a:pt x="3" y="6"/>
                    <a:pt x="6" y="3"/>
                    <a:pt x="9" y="0"/>
                  </a:cubicBezTo>
                  <a:cubicBezTo>
                    <a:pt x="12" y="1"/>
                    <a:pt x="14" y="1"/>
                    <a:pt x="17" y="1"/>
                  </a:cubicBezTo>
                  <a:cubicBezTo>
                    <a:pt x="17" y="2"/>
                    <a:pt x="18" y="3"/>
                    <a:pt x="18" y="3"/>
                  </a:cubicBezTo>
                  <a:cubicBezTo>
                    <a:pt x="18" y="5"/>
                    <a:pt x="18" y="7"/>
                    <a:pt x="16" y="7"/>
                  </a:cubicBezTo>
                  <a:cubicBezTo>
                    <a:pt x="11" y="12"/>
                    <a:pt x="15" y="20"/>
                    <a:pt x="11" y="25"/>
                  </a:cubicBezTo>
                  <a:cubicBezTo>
                    <a:pt x="1" y="25"/>
                    <a:pt x="8" y="14"/>
                    <a:pt x="2" y="12"/>
                  </a:cubicBezTo>
                  <a:cubicBezTo>
                    <a:pt x="0" y="11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2F3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3" name="Freeform 58">
              <a:extLst>
                <a:ext uri="{FF2B5EF4-FFF2-40B4-BE49-F238E27FC236}">
                  <a16:creationId xmlns:a16="http://schemas.microsoft.com/office/drawing/2014/main" id="{8577681E-5D01-4790-EDD9-3C402F194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1738"/>
              <a:ext cx="58" cy="52"/>
            </a:xfrm>
            <a:custGeom>
              <a:avLst/>
              <a:gdLst>
                <a:gd name="T0" fmla="*/ 24 w 24"/>
                <a:gd name="T1" fmla="*/ 6 h 22"/>
                <a:gd name="T2" fmla="*/ 24 w 24"/>
                <a:gd name="T3" fmla="*/ 14 h 22"/>
                <a:gd name="T4" fmla="*/ 0 w 24"/>
                <a:gd name="T5" fmla="*/ 16 h 22"/>
                <a:gd name="T6" fmla="*/ 0 w 24"/>
                <a:gd name="T7" fmla="*/ 16 h 22"/>
                <a:gd name="T8" fmla="*/ 24 w 24"/>
                <a:gd name="T9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24" y="6"/>
                  </a:moveTo>
                  <a:cubicBezTo>
                    <a:pt x="20" y="9"/>
                    <a:pt x="23" y="11"/>
                    <a:pt x="24" y="14"/>
                  </a:cubicBezTo>
                  <a:cubicBezTo>
                    <a:pt x="17" y="22"/>
                    <a:pt x="9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0"/>
                    <a:pt x="12" y="0"/>
                    <a:pt x="24" y="6"/>
                  </a:cubicBezTo>
                  <a:close/>
                </a:path>
              </a:pathLst>
            </a:custGeom>
            <a:solidFill>
              <a:srgbClr val="225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4" name="Freeform 59">
              <a:extLst>
                <a:ext uri="{FF2B5EF4-FFF2-40B4-BE49-F238E27FC236}">
                  <a16:creationId xmlns:a16="http://schemas.microsoft.com/office/drawing/2014/main" id="{CE1730EE-C884-6D47-7B17-4273BCF83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935"/>
              <a:ext cx="172" cy="169"/>
            </a:xfrm>
            <a:custGeom>
              <a:avLst/>
              <a:gdLst>
                <a:gd name="T0" fmla="*/ 72 w 72"/>
                <a:gd name="T1" fmla="*/ 34 h 71"/>
                <a:gd name="T2" fmla="*/ 37 w 72"/>
                <a:gd name="T3" fmla="*/ 70 h 71"/>
                <a:gd name="T4" fmla="*/ 1 w 72"/>
                <a:gd name="T5" fmla="*/ 36 h 71"/>
                <a:gd name="T6" fmla="*/ 35 w 72"/>
                <a:gd name="T7" fmla="*/ 0 h 71"/>
                <a:gd name="T8" fmla="*/ 72 w 72"/>
                <a:gd name="T9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72" y="34"/>
                  </a:moveTo>
                  <a:cubicBezTo>
                    <a:pt x="72" y="54"/>
                    <a:pt x="57" y="70"/>
                    <a:pt x="37" y="70"/>
                  </a:cubicBezTo>
                  <a:cubicBezTo>
                    <a:pt x="18" y="71"/>
                    <a:pt x="1" y="55"/>
                    <a:pt x="1" y="36"/>
                  </a:cubicBezTo>
                  <a:cubicBezTo>
                    <a:pt x="0" y="17"/>
                    <a:pt x="16" y="0"/>
                    <a:pt x="35" y="0"/>
                  </a:cubicBezTo>
                  <a:cubicBezTo>
                    <a:pt x="55" y="0"/>
                    <a:pt x="71" y="15"/>
                    <a:pt x="72" y="34"/>
                  </a:cubicBezTo>
                  <a:close/>
                </a:path>
              </a:pathLst>
            </a:custGeom>
            <a:solidFill>
              <a:srgbClr val="F0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5" name="Freeform 60">
              <a:extLst>
                <a:ext uri="{FF2B5EF4-FFF2-40B4-BE49-F238E27FC236}">
                  <a16:creationId xmlns:a16="http://schemas.microsoft.com/office/drawing/2014/main" id="{17B335A4-C336-F0B9-CBF9-B993180F7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71"/>
              <a:ext cx="105" cy="69"/>
            </a:xfrm>
            <a:custGeom>
              <a:avLst/>
              <a:gdLst>
                <a:gd name="T0" fmla="*/ 6 w 44"/>
                <a:gd name="T1" fmla="*/ 2 h 29"/>
                <a:gd name="T2" fmla="*/ 30 w 44"/>
                <a:gd name="T3" fmla="*/ 0 h 29"/>
                <a:gd name="T4" fmla="*/ 30 w 44"/>
                <a:gd name="T5" fmla="*/ 29 h 29"/>
                <a:gd name="T6" fmla="*/ 14 w 44"/>
                <a:gd name="T7" fmla="*/ 25 h 29"/>
                <a:gd name="T8" fmla="*/ 5 w 44"/>
                <a:gd name="T9" fmla="*/ 8 h 29"/>
                <a:gd name="T10" fmla="*/ 6 w 44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6" y="2"/>
                  </a:moveTo>
                  <a:cubicBezTo>
                    <a:pt x="14" y="1"/>
                    <a:pt x="22" y="1"/>
                    <a:pt x="30" y="0"/>
                  </a:cubicBezTo>
                  <a:cubicBezTo>
                    <a:pt x="44" y="16"/>
                    <a:pt x="44" y="19"/>
                    <a:pt x="30" y="29"/>
                  </a:cubicBezTo>
                  <a:cubicBezTo>
                    <a:pt x="25" y="24"/>
                    <a:pt x="20" y="23"/>
                    <a:pt x="14" y="25"/>
                  </a:cubicBezTo>
                  <a:cubicBezTo>
                    <a:pt x="0" y="25"/>
                    <a:pt x="6" y="15"/>
                    <a:pt x="5" y="8"/>
                  </a:cubicBezTo>
                  <a:cubicBezTo>
                    <a:pt x="5" y="6"/>
                    <a:pt x="6" y="4"/>
                    <a:pt x="6" y="2"/>
                  </a:cubicBezTo>
                  <a:close/>
                </a:path>
              </a:pathLst>
            </a:custGeom>
            <a:solidFill>
              <a:srgbClr val="D1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6" name="Freeform 61">
              <a:extLst>
                <a:ext uri="{FF2B5EF4-FFF2-40B4-BE49-F238E27FC236}">
                  <a16:creationId xmlns:a16="http://schemas.microsoft.com/office/drawing/2014/main" id="{8F4E0837-76E8-44A7-1A00-0A8C6171F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774"/>
              <a:ext cx="107" cy="78"/>
            </a:xfrm>
            <a:custGeom>
              <a:avLst/>
              <a:gdLst>
                <a:gd name="T0" fmla="*/ 35 w 45"/>
                <a:gd name="T1" fmla="*/ 8 h 33"/>
                <a:gd name="T2" fmla="*/ 37 w 45"/>
                <a:gd name="T3" fmla="*/ 12 h 33"/>
                <a:gd name="T4" fmla="*/ 29 w 45"/>
                <a:gd name="T5" fmla="*/ 23 h 33"/>
                <a:gd name="T6" fmla="*/ 12 w 45"/>
                <a:gd name="T7" fmla="*/ 28 h 33"/>
                <a:gd name="T8" fmla="*/ 2 w 45"/>
                <a:gd name="T9" fmla="*/ 17 h 33"/>
                <a:gd name="T10" fmla="*/ 20 w 45"/>
                <a:gd name="T11" fmla="*/ 0 h 33"/>
                <a:gd name="T12" fmla="*/ 35 w 45"/>
                <a:gd name="T13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3">
                  <a:moveTo>
                    <a:pt x="35" y="8"/>
                  </a:moveTo>
                  <a:cubicBezTo>
                    <a:pt x="35" y="10"/>
                    <a:pt x="36" y="11"/>
                    <a:pt x="37" y="12"/>
                  </a:cubicBezTo>
                  <a:cubicBezTo>
                    <a:pt x="34" y="15"/>
                    <a:pt x="45" y="28"/>
                    <a:pt x="29" y="23"/>
                  </a:cubicBezTo>
                  <a:cubicBezTo>
                    <a:pt x="23" y="22"/>
                    <a:pt x="17" y="24"/>
                    <a:pt x="12" y="28"/>
                  </a:cubicBezTo>
                  <a:cubicBezTo>
                    <a:pt x="0" y="33"/>
                    <a:pt x="2" y="22"/>
                    <a:pt x="2" y="17"/>
                  </a:cubicBezTo>
                  <a:cubicBezTo>
                    <a:pt x="3" y="7"/>
                    <a:pt x="9" y="1"/>
                    <a:pt x="20" y="0"/>
                  </a:cubicBezTo>
                  <a:cubicBezTo>
                    <a:pt x="27" y="0"/>
                    <a:pt x="31" y="5"/>
                    <a:pt x="35" y="8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7" name="Freeform 62">
              <a:extLst>
                <a:ext uri="{FF2B5EF4-FFF2-40B4-BE49-F238E27FC236}">
                  <a16:creationId xmlns:a16="http://schemas.microsoft.com/office/drawing/2014/main" id="{3668DC3B-FA82-8961-43A2-7E36AD252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1807"/>
              <a:ext cx="41" cy="57"/>
            </a:xfrm>
            <a:custGeom>
              <a:avLst/>
              <a:gdLst>
                <a:gd name="T0" fmla="*/ 0 w 17"/>
                <a:gd name="T1" fmla="*/ 10 h 24"/>
                <a:gd name="T2" fmla="*/ 10 w 17"/>
                <a:gd name="T3" fmla="*/ 1 h 24"/>
                <a:gd name="T4" fmla="*/ 16 w 17"/>
                <a:gd name="T5" fmla="*/ 14 h 24"/>
                <a:gd name="T6" fmla="*/ 0 w 17"/>
                <a:gd name="T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0" y="10"/>
                  </a:moveTo>
                  <a:cubicBezTo>
                    <a:pt x="0" y="3"/>
                    <a:pt x="4" y="0"/>
                    <a:pt x="10" y="1"/>
                  </a:cubicBezTo>
                  <a:cubicBezTo>
                    <a:pt x="16" y="2"/>
                    <a:pt x="17" y="8"/>
                    <a:pt x="16" y="14"/>
                  </a:cubicBezTo>
                  <a:cubicBezTo>
                    <a:pt x="8" y="24"/>
                    <a:pt x="4" y="17"/>
                    <a:pt x="0" y="10"/>
                  </a:cubicBezTo>
                  <a:close/>
                </a:path>
              </a:pathLst>
            </a:custGeom>
            <a:solidFill>
              <a:srgbClr val="2F2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3ACAAF13-C95B-B956-4581-6563D3AB2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809"/>
              <a:ext cx="43" cy="48"/>
            </a:xfrm>
            <a:custGeom>
              <a:avLst/>
              <a:gdLst>
                <a:gd name="T0" fmla="*/ 1 w 18"/>
                <a:gd name="T1" fmla="*/ 13 h 20"/>
                <a:gd name="T2" fmla="*/ 8 w 18"/>
                <a:gd name="T3" fmla="*/ 1 h 20"/>
                <a:gd name="T4" fmla="*/ 18 w 18"/>
                <a:gd name="T5" fmla="*/ 8 h 20"/>
                <a:gd name="T6" fmla="*/ 1 w 18"/>
                <a:gd name="T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0">
                  <a:moveTo>
                    <a:pt x="1" y="13"/>
                  </a:moveTo>
                  <a:cubicBezTo>
                    <a:pt x="0" y="7"/>
                    <a:pt x="2" y="3"/>
                    <a:pt x="8" y="1"/>
                  </a:cubicBezTo>
                  <a:cubicBezTo>
                    <a:pt x="13" y="0"/>
                    <a:pt x="16" y="3"/>
                    <a:pt x="18" y="8"/>
                  </a:cubicBezTo>
                  <a:cubicBezTo>
                    <a:pt x="15" y="20"/>
                    <a:pt x="9" y="17"/>
                    <a:pt x="1" y="13"/>
                  </a:cubicBezTo>
                  <a:close/>
                </a:path>
              </a:pathLst>
            </a:custGeom>
            <a:solidFill>
              <a:srgbClr val="42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8;p45">
            <a:extLst>
              <a:ext uri="{FF2B5EF4-FFF2-40B4-BE49-F238E27FC236}">
                <a16:creationId xmlns:a16="http://schemas.microsoft.com/office/drawing/2014/main" id="{C8C13A63-26EE-40F1-9049-BA6F12CEB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497" y="422260"/>
            <a:ext cx="6852303" cy="527700"/>
          </a:xfrm>
        </p:spPr>
        <p:txBody>
          <a:bodyPr/>
          <a:lstStyle/>
          <a:p>
            <a:pPr lvl="0" algn="ctr" rtl="1"/>
            <a:r>
              <a:rPr lang="fa-IR" dirty="0">
                <a:cs typeface="B Nazanin" panose="00000400000000000000" pitchFamily="2" charset="-78"/>
              </a:rPr>
              <a:t>مراقب زبانت باش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980;p45">
            <a:extLst>
              <a:ext uri="{FF2B5EF4-FFF2-40B4-BE49-F238E27FC236}">
                <a16:creationId xmlns:a16="http://schemas.microsoft.com/office/drawing/2014/main" id="{2C3B8C1D-1AE3-4EA9-8395-14B4F5D3A16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383273"/>
            <a:ext cx="2305504" cy="527700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400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4" name="Google Shape;982;p45">
            <a:extLst>
              <a:ext uri="{FF2B5EF4-FFF2-40B4-BE49-F238E27FC236}">
                <a16:creationId xmlns:a16="http://schemas.microsoft.com/office/drawing/2014/main" id="{D4DB092B-5A70-4C02-A2F7-DB0F4392ACA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70" y="2383374"/>
            <a:ext cx="2305504" cy="527700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400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5" name="Google Shape;984;p45">
            <a:extLst>
              <a:ext uri="{FF2B5EF4-FFF2-40B4-BE49-F238E27FC236}">
                <a16:creationId xmlns:a16="http://schemas.microsoft.com/office/drawing/2014/main" id="{13ABACFF-F4B2-4B0C-8954-81596B5A3A4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4121401"/>
            <a:ext cx="2305504" cy="484796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400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6" name="Google Shape;986;p45">
            <a:extLst>
              <a:ext uri="{FF2B5EF4-FFF2-40B4-BE49-F238E27FC236}">
                <a16:creationId xmlns:a16="http://schemas.microsoft.com/office/drawing/2014/main" id="{2B501978-DEB6-4775-903B-54AF603FCD1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70" y="4121502"/>
            <a:ext cx="2305504" cy="492303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400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7" name="Google Shape;988;p45">
            <a:extLst>
              <a:ext uri="{FF2B5EF4-FFF2-40B4-BE49-F238E27FC236}">
                <a16:creationId xmlns:a16="http://schemas.microsoft.com/office/drawing/2014/main" id="{A37C9CAB-5920-43CF-BC5F-0CB1C8F5375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552" y="2383246"/>
            <a:ext cx="2305504" cy="527700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400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8" name="Google Shape;990;p45">
            <a:extLst>
              <a:ext uri="{FF2B5EF4-FFF2-40B4-BE49-F238E27FC236}">
                <a16:creationId xmlns:a16="http://schemas.microsoft.com/office/drawing/2014/main" id="{B290FBA2-3426-4167-BEA2-6AE0366ED6E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552" y="4121475"/>
            <a:ext cx="2305504" cy="483004"/>
          </a:xfrm>
        </p:spPr>
        <p:txBody>
          <a:bodyPr anchorCtr="1"/>
          <a:lstStyle/>
          <a:p>
            <a:pPr marL="0" lvl="0" indent="0" algn="ctr" rtl="1">
              <a:lnSpc>
                <a:spcPct val="100000"/>
              </a:lnSpc>
              <a:spcAft>
                <a:spcPts val="1200"/>
              </a:spcAft>
              <a:buNone/>
            </a:pPr>
            <a:r>
              <a:rPr lang="fa-IR" sz="1400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9" name="Google Shape;1010;p45">
            <a:extLst>
              <a:ext uri="{FF2B5EF4-FFF2-40B4-BE49-F238E27FC236}">
                <a16:creationId xmlns:a16="http://schemas.microsoft.com/office/drawing/2014/main" id="{CEAC60DD-3A6E-492A-A2C9-493B9384D4CC}"/>
              </a:ext>
            </a:extLst>
          </p:cNvPr>
          <p:cNvSpPr/>
          <p:nvPr/>
        </p:nvSpPr>
        <p:spPr>
          <a:xfrm>
            <a:off x="5949689" y="3507592"/>
            <a:ext cx="35259" cy="22677"/>
          </a:xfrm>
          <a:custGeom>
            <a:avLst/>
            <a:gdLst>
              <a:gd name="f0" fmla="val w"/>
              <a:gd name="f1" fmla="val h"/>
              <a:gd name="f2" fmla="val 0"/>
              <a:gd name="f3" fmla="val 1222"/>
              <a:gd name="f4" fmla="val 786"/>
              <a:gd name="f5" fmla="val 1"/>
              <a:gd name="f6" fmla="val 217"/>
              <a:gd name="f7" fmla="val 393"/>
              <a:gd name="f8" fmla="val 176"/>
              <a:gd name="f9" fmla="val 611"/>
              <a:gd name="f10" fmla="val 785"/>
              <a:gd name="f11" fmla="val 782"/>
              <a:gd name="f12" fmla="val 969"/>
              <a:gd name="f13" fmla="val 1136"/>
              <a:gd name="f14" fmla="val 657"/>
              <a:gd name="f15" fmla="val 1173"/>
              <a:gd name="f16" fmla="val 473"/>
              <a:gd name="f17" fmla="val 221"/>
              <a:gd name="f18" fmla="val 1030"/>
              <a:gd name="f19" fmla="*/ f0 1 1222"/>
              <a:gd name="f20" fmla="*/ f1 1 786"/>
              <a:gd name="f21" fmla="val f2"/>
              <a:gd name="f22" fmla="val f3"/>
              <a:gd name="f23" fmla="val f4"/>
              <a:gd name="f24" fmla="+- f23 0 f21"/>
              <a:gd name="f25" fmla="+- f22 0 f21"/>
              <a:gd name="f26" fmla="*/ f25 1 1222"/>
              <a:gd name="f27" fmla="*/ f24 1 786"/>
              <a:gd name="f28" fmla="*/ f21 1 f26"/>
              <a:gd name="f29" fmla="*/ f22 1 f26"/>
              <a:gd name="f30" fmla="*/ f21 1 f27"/>
              <a:gd name="f31" fmla="*/ f23 1 f27"/>
              <a:gd name="f32" fmla="*/ f28 f19 1"/>
              <a:gd name="f33" fmla="*/ f29 f19 1"/>
              <a:gd name="f34" fmla="*/ f31 f20 1"/>
              <a:gd name="f35" fmla="*/ f30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2" t="f35" r="f33" b="f34"/>
            <a:pathLst>
              <a:path w="1222" h="786">
                <a:moveTo>
                  <a:pt x="f5" y="f2"/>
                </a:moveTo>
                <a:cubicBezTo>
                  <a:pt x="f6" y="f2"/>
                  <a:pt x="f7" y="f8"/>
                  <a:pt x="f7" y="f7"/>
                </a:cubicBezTo>
                <a:cubicBezTo>
                  <a:pt x="f7" y="f9"/>
                  <a:pt x="f6" y="f10"/>
                  <a:pt x="f5" y="f10"/>
                </a:cubicBezTo>
                <a:lnTo>
                  <a:pt x="f11" y="f10"/>
                </a:lnTo>
                <a:cubicBezTo>
                  <a:pt x="f12" y="f10"/>
                  <a:pt x="f13" y="f14"/>
                  <a:pt x="f15" y="f16"/>
                </a:cubicBezTo>
                <a:cubicBezTo>
                  <a:pt x="f3" y="f17"/>
                  <a:pt x="f18" y="f2"/>
                  <a:pt x="f4" y="f2"/>
                </a:cubicBezTo>
                <a:close/>
              </a:path>
            </a:pathLst>
          </a:custGeom>
          <a:solidFill>
            <a:srgbClr val="3A3A5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Google Shape;1075;p45">
            <a:extLst>
              <a:ext uri="{FF2B5EF4-FFF2-40B4-BE49-F238E27FC236}">
                <a16:creationId xmlns:a16="http://schemas.microsoft.com/office/drawing/2014/main" id="{55E061BC-A0E1-4717-8F94-1F61AAE59D55}"/>
              </a:ext>
            </a:extLst>
          </p:cNvPr>
          <p:cNvSpPr/>
          <p:nvPr/>
        </p:nvSpPr>
        <p:spPr>
          <a:xfrm rot="655991">
            <a:off x="5881183" y="756438"/>
            <a:ext cx="394883" cy="365010"/>
          </a:xfrm>
          <a:custGeom>
            <a:avLst/>
            <a:gdLst>
              <a:gd name="f0" fmla="val w"/>
              <a:gd name="f1" fmla="val h"/>
              <a:gd name="f2" fmla="val 0"/>
              <a:gd name="f3" fmla="val 36759"/>
              <a:gd name="f4" fmla="val 33978"/>
              <a:gd name="f5" fmla="val 18380"/>
              <a:gd name="f6" fmla="val 17607"/>
              <a:gd name="f7" fmla="val 16835"/>
              <a:gd name="f8" fmla="val 403"/>
              <a:gd name="f9" fmla="val 16438"/>
              <a:gd name="f10" fmla="val 1207"/>
              <a:gd name="f11" fmla="val 12631"/>
              <a:gd name="f12" fmla="val 8924"/>
              <a:gd name="f13" fmla="val 12315"/>
              <a:gd name="f14" fmla="val 9563"/>
              <a:gd name="f15" fmla="val 11705"/>
              <a:gd name="f16" fmla="val 10006"/>
              <a:gd name="f17" fmla="val 11000"/>
              <a:gd name="f18" fmla="val 10108"/>
              <a:gd name="f19" fmla="val 2484"/>
              <a:gd name="f20" fmla="val 11345"/>
              <a:gd name="f21" fmla="val 709"/>
              <a:gd name="f22" fmla="val 11604"/>
              <a:gd name="f23" fmla="val 13786"/>
              <a:gd name="f24" fmla="val 1285"/>
              <a:gd name="f25" fmla="val 15038"/>
              <a:gd name="f26" fmla="val 7446"/>
              <a:gd name="f27" fmla="val 21045"/>
              <a:gd name="f28" fmla="val 7956"/>
              <a:gd name="f29" fmla="val 21541"/>
              <a:gd name="f30" fmla="val 8190"/>
              <a:gd name="f31" fmla="val 22258"/>
              <a:gd name="f32" fmla="val 8069"/>
              <a:gd name="f33" fmla="val 22960"/>
              <a:gd name="f34" fmla="val 6615"/>
              <a:gd name="f35" fmla="val 31442"/>
              <a:gd name="f36" fmla="val 6375"/>
              <a:gd name="f37" fmla="val 32841"/>
              <a:gd name="f38" fmla="val 7486"/>
              <a:gd name="f39" fmla="val 33977"/>
              <a:gd name="f40" fmla="val 8747"/>
              <a:gd name="f41" fmla="val 9080"/>
              <a:gd name="f42" fmla="val 9424"/>
              <a:gd name="f43" fmla="val 33898"/>
              <a:gd name="f44" fmla="val 9755"/>
              <a:gd name="f45" fmla="val 33723"/>
              <a:gd name="f46" fmla="val 17373"/>
              <a:gd name="f47" fmla="val 29719"/>
              <a:gd name="f48" fmla="val 17688"/>
              <a:gd name="f49" fmla="val 29554"/>
              <a:gd name="f50" fmla="val 18034"/>
              <a:gd name="f51" fmla="val 29471"/>
              <a:gd name="f52" fmla="val 18726"/>
              <a:gd name="f53" fmla="val 19072"/>
              <a:gd name="f54" fmla="val 19387"/>
              <a:gd name="f55" fmla="val 27004"/>
              <a:gd name="f56" fmla="val 27336"/>
              <a:gd name="f57" fmla="val 27679"/>
              <a:gd name="f58" fmla="val 28012"/>
              <a:gd name="f59" fmla="val 29273"/>
              <a:gd name="f60" fmla="val 30385"/>
              <a:gd name="f61" fmla="val 30144"/>
              <a:gd name="f62" fmla="val 28690"/>
              <a:gd name="f63" fmla="val 28569"/>
              <a:gd name="f64" fmla="val 28803"/>
              <a:gd name="f65" fmla="val 29313"/>
              <a:gd name="f66" fmla="val 35474"/>
              <a:gd name="f67" fmla="val 36050"/>
              <a:gd name="f68" fmla="val 34275"/>
              <a:gd name="f69" fmla="val 25759"/>
              <a:gd name="f70" fmla="val 25054"/>
              <a:gd name="f71" fmla="val 24445"/>
              <a:gd name="f72" fmla="val 24130"/>
              <a:gd name="f73" fmla="val 20321"/>
              <a:gd name="f74" fmla="val 19924"/>
              <a:gd name="f75" fmla="val 19152"/>
              <a:gd name="f76" fmla="*/ f0 1 36759"/>
              <a:gd name="f77" fmla="*/ f1 1 33978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36759"/>
              <a:gd name="f84" fmla="*/ f81 1 33978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36759" h="33978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lnTo>
                  <a:pt x="f46" y="f47"/>
                </a:lnTo>
                <a:cubicBezTo>
                  <a:pt x="f48" y="f49"/>
                  <a:pt x="f50" y="f51"/>
                  <a:pt x="f5" y="f51"/>
                </a:cubicBezTo>
                <a:cubicBezTo>
                  <a:pt x="f52" y="f51"/>
                  <a:pt x="f53" y="f49"/>
                  <a:pt x="f54" y="f47"/>
                </a:cubicBezTo>
                <a:lnTo>
                  <a:pt x="f55" y="f45"/>
                </a:lnTo>
                <a:cubicBezTo>
                  <a:pt x="f56" y="f43"/>
                  <a:pt x="f57" y="f39"/>
                  <a:pt x="f58" y="f39"/>
                </a:cubicBezTo>
                <a:cubicBezTo>
                  <a:pt x="f59" y="f39"/>
                  <a:pt x="f60" y="f37"/>
                  <a:pt x="f61" y="f35"/>
                </a:cubicBezTo>
                <a:lnTo>
                  <a:pt x="f62" y="f33"/>
                </a:lnTo>
                <a:cubicBezTo>
                  <a:pt x="f63" y="f31"/>
                  <a:pt x="f64" y="f29"/>
                  <a:pt x="f65" y="f27"/>
                </a:cubicBezTo>
                <a:lnTo>
                  <a:pt x="f66" y="f25"/>
                </a:lnTo>
                <a:cubicBezTo>
                  <a:pt x="f3" y="f23"/>
                  <a:pt x="f67" y="f22"/>
                  <a:pt x="f68" y="f20"/>
                </a:cubicBezTo>
                <a:lnTo>
                  <a:pt x="f69" y="f18"/>
                </a:lnTo>
                <a:cubicBezTo>
                  <a:pt x="f70" y="f16"/>
                  <a:pt x="f71" y="f14"/>
                  <a:pt x="f72" y="f12"/>
                </a:cubicBezTo>
                <a:lnTo>
                  <a:pt x="f73" y="f10"/>
                </a:lnTo>
                <a:cubicBezTo>
                  <a:pt x="f74" y="f8"/>
                  <a:pt x="f75" y="f2"/>
                  <a:pt x="f5" y="f2"/>
                </a:cubicBezTo>
                <a:close/>
              </a:path>
            </a:pathLst>
          </a:custGeom>
          <a:solidFill>
            <a:srgbClr val="FFE98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" name="Google Shape;1076;p45">
            <a:extLst>
              <a:ext uri="{FF2B5EF4-FFF2-40B4-BE49-F238E27FC236}">
                <a16:creationId xmlns:a16="http://schemas.microsoft.com/office/drawing/2014/main" id="{055601C6-7490-4BEE-8AC9-0819CD4DE18D}"/>
              </a:ext>
            </a:extLst>
          </p:cNvPr>
          <p:cNvSpPr/>
          <p:nvPr/>
        </p:nvSpPr>
        <p:spPr>
          <a:xfrm rot="801854">
            <a:off x="642494" y="3352318"/>
            <a:ext cx="435345" cy="402409"/>
          </a:xfrm>
          <a:custGeom>
            <a:avLst/>
            <a:gdLst>
              <a:gd name="f0" fmla="val w"/>
              <a:gd name="f1" fmla="val h"/>
              <a:gd name="f2" fmla="val 0"/>
              <a:gd name="f3" fmla="val 36759"/>
              <a:gd name="f4" fmla="val 33978"/>
              <a:gd name="f5" fmla="val 18380"/>
              <a:gd name="f6" fmla="val 17607"/>
              <a:gd name="f7" fmla="val 16835"/>
              <a:gd name="f8" fmla="val 403"/>
              <a:gd name="f9" fmla="val 16438"/>
              <a:gd name="f10" fmla="val 1207"/>
              <a:gd name="f11" fmla="val 12631"/>
              <a:gd name="f12" fmla="val 8924"/>
              <a:gd name="f13" fmla="val 12315"/>
              <a:gd name="f14" fmla="val 9563"/>
              <a:gd name="f15" fmla="val 11705"/>
              <a:gd name="f16" fmla="val 10006"/>
              <a:gd name="f17" fmla="val 11000"/>
              <a:gd name="f18" fmla="val 10108"/>
              <a:gd name="f19" fmla="val 2484"/>
              <a:gd name="f20" fmla="val 11345"/>
              <a:gd name="f21" fmla="val 709"/>
              <a:gd name="f22" fmla="val 11604"/>
              <a:gd name="f23" fmla="val 13786"/>
              <a:gd name="f24" fmla="val 1285"/>
              <a:gd name="f25" fmla="val 15038"/>
              <a:gd name="f26" fmla="val 7446"/>
              <a:gd name="f27" fmla="val 21045"/>
              <a:gd name="f28" fmla="val 7956"/>
              <a:gd name="f29" fmla="val 21541"/>
              <a:gd name="f30" fmla="val 8190"/>
              <a:gd name="f31" fmla="val 22258"/>
              <a:gd name="f32" fmla="val 8069"/>
              <a:gd name="f33" fmla="val 22960"/>
              <a:gd name="f34" fmla="val 6615"/>
              <a:gd name="f35" fmla="val 31442"/>
              <a:gd name="f36" fmla="val 6375"/>
              <a:gd name="f37" fmla="val 32841"/>
              <a:gd name="f38" fmla="val 7486"/>
              <a:gd name="f39" fmla="val 33977"/>
              <a:gd name="f40" fmla="val 8747"/>
              <a:gd name="f41" fmla="val 9080"/>
              <a:gd name="f42" fmla="val 9424"/>
              <a:gd name="f43" fmla="val 33898"/>
              <a:gd name="f44" fmla="val 9755"/>
              <a:gd name="f45" fmla="val 33723"/>
              <a:gd name="f46" fmla="val 17373"/>
              <a:gd name="f47" fmla="val 29719"/>
              <a:gd name="f48" fmla="val 17688"/>
              <a:gd name="f49" fmla="val 29554"/>
              <a:gd name="f50" fmla="val 18034"/>
              <a:gd name="f51" fmla="val 29471"/>
              <a:gd name="f52" fmla="val 18726"/>
              <a:gd name="f53" fmla="val 19072"/>
              <a:gd name="f54" fmla="val 19387"/>
              <a:gd name="f55" fmla="val 27004"/>
              <a:gd name="f56" fmla="val 27336"/>
              <a:gd name="f57" fmla="val 27679"/>
              <a:gd name="f58" fmla="val 28012"/>
              <a:gd name="f59" fmla="val 29273"/>
              <a:gd name="f60" fmla="val 30385"/>
              <a:gd name="f61" fmla="val 30144"/>
              <a:gd name="f62" fmla="val 28690"/>
              <a:gd name="f63" fmla="val 28569"/>
              <a:gd name="f64" fmla="val 28803"/>
              <a:gd name="f65" fmla="val 29313"/>
              <a:gd name="f66" fmla="val 35474"/>
              <a:gd name="f67" fmla="val 36050"/>
              <a:gd name="f68" fmla="val 34275"/>
              <a:gd name="f69" fmla="val 25759"/>
              <a:gd name="f70" fmla="val 25054"/>
              <a:gd name="f71" fmla="val 24445"/>
              <a:gd name="f72" fmla="val 24130"/>
              <a:gd name="f73" fmla="val 20321"/>
              <a:gd name="f74" fmla="val 19924"/>
              <a:gd name="f75" fmla="val 19152"/>
              <a:gd name="f76" fmla="*/ f0 1 36759"/>
              <a:gd name="f77" fmla="*/ f1 1 33978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36759"/>
              <a:gd name="f84" fmla="*/ f81 1 33978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36759" h="33978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lnTo>
                  <a:pt x="f46" y="f47"/>
                </a:lnTo>
                <a:cubicBezTo>
                  <a:pt x="f48" y="f49"/>
                  <a:pt x="f50" y="f51"/>
                  <a:pt x="f5" y="f51"/>
                </a:cubicBezTo>
                <a:cubicBezTo>
                  <a:pt x="f52" y="f51"/>
                  <a:pt x="f53" y="f49"/>
                  <a:pt x="f54" y="f47"/>
                </a:cubicBezTo>
                <a:lnTo>
                  <a:pt x="f55" y="f45"/>
                </a:lnTo>
                <a:cubicBezTo>
                  <a:pt x="f56" y="f43"/>
                  <a:pt x="f57" y="f39"/>
                  <a:pt x="f58" y="f39"/>
                </a:cubicBezTo>
                <a:cubicBezTo>
                  <a:pt x="f59" y="f39"/>
                  <a:pt x="f60" y="f37"/>
                  <a:pt x="f61" y="f35"/>
                </a:cubicBezTo>
                <a:lnTo>
                  <a:pt x="f62" y="f33"/>
                </a:lnTo>
                <a:cubicBezTo>
                  <a:pt x="f63" y="f31"/>
                  <a:pt x="f64" y="f29"/>
                  <a:pt x="f65" y="f27"/>
                </a:cubicBezTo>
                <a:lnTo>
                  <a:pt x="f66" y="f25"/>
                </a:lnTo>
                <a:cubicBezTo>
                  <a:pt x="f3" y="f23"/>
                  <a:pt x="f67" y="f22"/>
                  <a:pt x="f68" y="f20"/>
                </a:cubicBezTo>
                <a:lnTo>
                  <a:pt x="f69" y="f18"/>
                </a:lnTo>
                <a:cubicBezTo>
                  <a:pt x="f70" y="f16"/>
                  <a:pt x="f71" y="f14"/>
                  <a:pt x="f72" y="f12"/>
                </a:cubicBezTo>
                <a:lnTo>
                  <a:pt x="f73" y="f10"/>
                </a:lnTo>
                <a:cubicBezTo>
                  <a:pt x="f74" y="f8"/>
                  <a:pt x="f75" y="f2"/>
                  <a:pt x="f5" y="f2"/>
                </a:cubicBezTo>
                <a:close/>
              </a:path>
            </a:pathLst>
          </a:custGeom>
          <a:solidFill>
            <a:srgbClr val="FFABC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8" name="Google Shape;1076;p45">
            <a:extLst>
              <a:ext uri="{FF2B5EF4-FFF2-40B4-BE49-F238E27FC236}">
                <a16:creationId xmlns:a16="http://schemas.microsoft.com/office/drawing/2014/main" id="{EFE0BD4D-EC8E-4C67-8585-5517DA75F8D6}"/>
              </a:ext>
            </a:extLst>
          </p:cNvPr>
          <p:cNvSpPr/>
          <p:nvPr/>
        </p:nvSpPr>
        <p:spPr>
          <a:xfrm rot="801854">
            <a:off x="8410423" y="4440820"/>
            <a:ext cx="435345" cy="402409"/>
          </a:xfrm>
          <a:custGeom>
            <a:avLst/>
            <a:gdLst>
              <a:gd name="f0" fmla="val w"/>
              <a:gd name="f1" fmla="val h"/>
              <a:gd name="f2" fmla="val 0"/>
              <a:gd name="f3" fmla="val 36759"/>
              <a:gd name="f4" fmla="val 33978"/>
              <a:gd name="f5" fmla="val 18380"/>
              <a:gd name="f6" fmla="val 17607"/>
              <a:gd name="f7" fmla="val 16835"/>
              <a:gd name="f8" fmla="val 403"/>
              <a:gd name="f9" fmla="val 16438"/>
              <a:gd name="f10" fmla="val 1207"/>
              <a:gd name="f11" fmla="val 12631"/>
              <a:gd name="f12" fmla="val 8924"/>
              <a:gd name="f13" fmla="val 12315"/>
              <a:gd name="f14" fmla="val 9563"/>
              <a:gd name="f15" fmla="val 11705"/>
              <a:gd name="f16" fmla="val 10006"/>
              <a:gd name="f17" fmla="val 11000"/>
              <a:gd name="f18" fmla="val 10108"/>
              <a:gd name="f19" fmla="val 2484"/>
              <a:gd name="f20" fmla="val 11345"/>
              <a:gd name="f21" fmla="val 709"/>
              <a:gd name="f22" fmla="val 11604"/>
              <a:gd name="f23" fmla="val 13786"/>
              <a:gd name="f24" fmla="val 1285"/>
              <a:gd name="f25" fmla="val 15038"/>
              <a:gd name="f26" fmla="val 7446"/>
              <a:gd name="f27" fmla="val 21045"/>
              <a:gd name="f28" fmla="val 7956"/>
              <a:gd name="f29" fmla="val 21541"/>
              <a:gd name="f30" fmla="val 8190"/>
              <a:gd name="f31" fmla="val 22258"/>
              <a:gd name="f32" fmla="val 8069"/>
              <a:gd name="f33" fmla="val 22960"/>
              <a:gd name="f34" fmla="val 6615"/>
              <a:gd name="f35" fmla="val 31442"/>
              <a:gd name="f36" fmla="val 6375"/>
              <a:gd name="f37" fmla="val 32841"/>
              <a:gd name="f38" fmla="val 7486"/>
              <a:gd name="f39" fmla="val 33977"/>
              <a:gd name="f40" fmla="val 8747"/>
              <a:gd name="f41" fmla="val 9080"/>
              <a:gd name="f42" fmla="val 9424"/>
              <a:gd name="f43" fmla="val 33898"/>
              <a:gd name="f44" fmla="val 9755"/>
              <a:gd name="f45" fmla="val 33723"/>
              <a:gd name="f46" fmla="val 17373"/>
              <a:gd name="f47" fmla="val 29719"/>
              <a:gd name="f48" fmla="val 17688"/>
              <a:gd name="f49" fmla="val 29554"/>
              <a:gd name="f50" fmla="val 18034"/>
              <a:gd name="f51" fmla="val 29471"/>
              <a:gd name="f52" fmla="val 18726"/>
              <a:gd name="f53" fmla="val 19072"/>
              <a:gd name="f54" fmla="val 19387"/>
              <a:gd name="f55" fmla="val 27004"/>
              <a:gd name="f56" fmla="val 27336"/>
              <a:gd name="f57" fmla="val 27679"/>
              <a:gd name="f58" fmla="val 28012"/>
              <a:gd name="f59" fmla="val 29273"/>
              <a:gd name="f60" fmla="val 30385"/>
              <a:gd name="f61" fmla="val 30144"/>
              <a:gd name="f62" fmla="val 28690"/>
              <a:gd name="f63" fmla="val 28569"/>
              <a:gd name="f64" fmla="val 28803"/>
              <a:gd name="f65" fmla="val 29313"/>
              <a:gd name="f66" fmla="val 35474"/>
              <a:gd name="f67" fmla="val 36050"/>
              <a:gd name="f68" fmla="val 34275"/>
              <a:gd name="f69" fmla="val 25759"/>
              <a:gd name="f70" fmla="val 25054"/>
              <a:gd name="f71" fmla="val 24445"/>
              <a:gd name="f72" fmla="val 24130"/>
              <a:gd name="f73" fmla="val 20321"/>
              <a:gd name="f74" fmla="val 19924"/>
              <a:gd name="f75" fmla="val 19152"/>
              <a:gd name="f76" fmla="*/ f0 1 36759"/>
              <a:gd name="f77" fmla="*/ f1 1 33978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36759"/>
              <a:gd name="f84" fmla="*/ f81 1 33978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36759" h="33978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lnTo>
                  <a:pt x="f46" y="f47"/>
                </a:lnTo>
                <a:cubicBezTo>
                  <a:pt x="f48" y="f49"/>
                  <a:pt x="f50" y="f51"/>
                  <a:pt x="f5" y="f51"/>
                </a:cubicBezTo>
                <a:cubicBezTo>
                  <a:pt x="f52" y="f51"/>
                  <a:pt x="f53" y="f49"/>
                  <a:pt x="f54" y="f47"/>
                </a:cubicBezTo>
                <a:lnTo>
                  <a:pt x="f55" y="f45"/>
                </a:lnTo>
                <a:cubicBezTo>
                  <a:pt x="f56" y="f43"/>
                  <a:pt x="f57" y="f39"/>
                  <a:pt x="f58" y="f39"/>
                </a:cubicBezTo>
                <a:cubicBezTo>
                  <a:pt x="f59" y="f39"/>
                  <a:pt x="f60" y="f37"/>
                  <a:pt x="f61" y="f35"/>
                </a:cubicBezTo>
                <a:lnTo>
                  <a:pt x="f62" y="f33"/>
                </a:lnTo>
                <a:cubicBezTo>
                  <a:pt x="f63" y="f31"/>
                  <a:pt x="f64" y="f29"/>
                  <a:pt x="f65" y="f27"/>
                </a:cubicBezTo>
                <a:lnTo>
                  <a:pt x="f66" y="f25"/>
                </a:lnTo>
                <a:cubicBezTo>
                  <a:pt x="f3" y="f23"/>
                  <a:pt x="f67" y="f22"/>
                  <a:pt x="f68" y="f20"/>
                </a:cubicBezTo>
                <a:lnTo>
                  <a:pt x="f69" y="f18"/>
                </a:lnTo>
                <a:cubicBezTo>
                  <a:pt x="f70" y="f16"/>
                  <a:pt x="f71" y="f14"/>
                  <a:pt x="f72" y="f12"/>
                </a:cubicBezTo>
                <a:lnTo>
                  <a:pt x="f73" y="f10"/>
                </a:lnTo>
                <a:cubicBezTo>
                  <a:pt x="f74" y="f8"/>
                  <a:pt x="f75" y="f2"/>
                  <a:pt x="f5" y="f2"/>
                </a:cubicBezTo>
                <a:close/>
              </a:path>
            </a:pathLst>
          </a:custGeom>
          <a:solidFill>
            <a:srgbClr val="FFABC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9" name="Google Shape;1075;p45">
            <a:extLst>
              <a:ext uri="{FF2B5EF4-FFF2-40B4-BE49-F238E27FC236}">
                <a16:creationId xmlns:a16="http://schemas.microsoft.com/office/drawing/2014/main" id="{D3063D07-E960-49F0-87E5-074E4958F301}"/>
              </a:ext>
            </a:extLst>
          </p:cNvPr>
          <p:cNvSpPr/>
          <p:nvPr/>
        </p:nvSpPr>
        <p:spPr>
          <a:xfrm rot="655991">
            <a:off x="5685474" y="3819687"/>
            <a:ext cx="394883" cy="365010"/>
          </a:xfrm>
          <a:custGeom>
            <a:avLst/>
            <a:gdLst>
              <a:gd name="f0" fmla="val w"/>
              <a:gd name="f1" fmla="val h"/>
              <a:gd name="f2" fmla="val 0"/>
              <a:gd name="f3" fmla="val 36759"/>
              <a:gd name="f4" fmla="val 33978"/>
              <a:gd name="f5" fmla="val 18380"/>
              <a:gd name="f6" fmla="val 17607"/>
              <a:gd name="f7" fmla="val 16835"/>
              <a:gd name="f8" fmla="val 403"/>
              <a:gd name="f9" fmla="val 16438"/>
              <a:gd name="f10" fmla="val 1207"/>
              <a:gd name="f11" fmla="val 12631"/>
              <a:gd name="f12" fmla="val 8924"/>
              <a:gd name="f13" fmla="val 12315"/>
              <a:gd name="f14" fmla="val 9563"/>
              <a:gd name="f15" fmla="val 11705"/>
              <a:gd name="f16" fmla="val 10006"/>
              <a:gd name="f17" fmla="val 11000"/>
              <a:gd name="f18" fmla="val 10108"/>
              <a:gd name="f19" fmla="val 2484"/>
              <a:gd name="f20" fmla="val 11345"/>
              <a:gd name="f21" fmla="val 709"/>
              <a:gd name="f22" fmla="val 11604"/>
              <a:gd name="f23" fmla="val 13786"/>
              <a:gd name="f24" fmla="val 1285"/>
              <a:gd name="f25" fmla="val 15038"/>
              <a:gd name="f26" fmla="val 7446"/>
              <a:gd name="f27" fmla="val 21045"/>
              <a:gd name="f28" fmla="val 7956"/>
              <a:gd name="f29" fmla="val 21541"/>
              <a:gd name="f30" fmla="val 8190"/>
              <a:gd name="f31" fmla="val 22258"/>
              <a:gd name="f32" fmla="val 8069"/>
              <a:gd name="f33" fmla="val 22960"/>
              <a:gd name="f34" fmla="val 6615"/>
              <a:gd name="f35" fmla="val 31442"/>
              <a:gd name="f36" fmla="val 6375"/>
              <a:gd name="f37" fmla="val 32841"/>
              <a:gd name="f38" fmla="val 7486"/>
              <a:gd name="f39" fmla="val 33977"/>
              <a:gd name="f40" fmla="val 8747"/>
              <a:gd name="f41" fmla="val 9080"/>
              <a:gd name="f42" fmla="val 9424"/>
              <a:gd name="f43" fmla="val 33898"/>
              <a:gd name="f44" fmla="val 9755"/>
              <a:gd name="f45" fmla="val 33723"/>
              <a:gd name="f46" fmla="val 17373"/>
              <a:gd name="f47" fmla="val 29719"/>
              <a:gd name="f48" fmla="val 17688"/>
              <a:gd name="f49" fmla="val 29554"/>
              <a:gd name="f50" fmla="val 18034"/>
              <a:gd name="f51" fmla="val 29471"/>
              <a:gd name="f52" fmla="val 18726"/>
              <a:gd name="f53" fmla="val 19072"/>
              <a:gd name="f54" fmla="val 19387"/>
              <a:gd name="f55" fmla="val 27004"/>
              <a:gd name="f56" fmla="val 27336"/>
              <a:gd name="f57" fmla="val 27679"/>
              <a:gd name="f58" fmla="val 28012"/>
              <a:gd name="f59" fmla="val 29273"/>
              <a:gd name="f60" fmla="val 30385"/>
              <a:gd name="f61" fmla="val 30144"/>
              <a:gd name="f62" fmla="val 28690"/>
              <a:gd name="f63" fmla="val 28569"/>
              <a:gd name="f64" fmla="val 28803"/>
              <a:gd name="f65" fmla="val 29313"/>
              <a:gd name="f66" fmla="val 35474"/>
              <a:gd name="f67" fmla="val 36050"/>
              <a:gd name="f68" fmla="val 34275"/>
              <a:gd name="f69" fmla="val 25759"/>
              <a:gd name="f70" fmla="val 25054"/>
              <a:gd name="f71" fmla="val 24445"/>
              <a:gd name="f72" fmla="val 24130"/>
              <a:gd name="f73" fmla="val 20321"/>
              <a:gd name="f74" fmla="val 19924"/>
              <a:gd name="f75" fmla="val 19152"/>
              <a:gd name="f76" fmla="*/ f0 1 36759"/>
              <a:gd name="f77" fmla="*/ f1 1 33978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36759"/>
              <a:gd name="f84" fmla="*/ f81 1 33978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36759" h="33978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lnTo>
                  <a:pt x="f46" y="f47"/>
                </a:lnTo>
                <a:cubicBezTo>
                  <a:pt x="f48" y="f49"/>
                  <a:pt x="f50" y="f51"/>
                  <a:pt x="f5" y="f51"/>
                </a:cubicBezTo>
                <a:cubicBezTo>
                  <a:pt x="f52" y="f51"/>
                  <a:pt x="f53" y="f49"/>
                  <a:pt x="f54" y="f47"/>
                </a:cubicBezTo>
                <a:lnTo>
                  <a:pt x="f55" y="f45"/>
                </a:lnTo>
                <a:cubicBezTo>
                  <a:pt x="f56" y="f43"/>
                  <a:pt x="f57" y="f39"/>
                  <a:pt x="f58" y="f39"/>
                </a:cubicBezTo>
                <a:cubicBezTo>
                  <a:pt x="f59" y="f39"/>
                  <a:pt x="f60" y="f37"/>
                  <a:pt x="f61" y="f35"/>
                </a:cubicBezTo>
                <a:lnTo>
                  <a:pt x="f62" y="f33"/>
                </a:lnTo>
                <a:cubicBezTo>
                  <a:pt x="f63" y="f31"/>
                  <a:pt x="f64" y="f29"/>
                  <a:pt x="f65" y="f27"/>
                </a:cubicBezTo>
                <a:lnTo>
                  <a:pt x="f66" y="f25"/>
                </a:lnTo>
                <a:cubicBezTo>
                  <a:pt x="f3" y="f23"/>
                  <a:pt x="f67" y="f22"/>
                  <a:pt x="f68" y="f20"/>
                </a:cubicBezTo>
                <a:lnTo>
                  <a:pt x="f69" y="f18"/>
                </a:lnTo>
                <a:cubicBezTo>
                  <a:pt x="f70" y="f16"/>
                  <a:pt x="f71" y="f14"/>
                  <a:pt x="f72" y="f12"/>
                </a:cubicBezTo>
                <a:lnTo>
                  <a:pt x="f73" y="f10"/>
                </a:lnTo>
                <a:cubicBezTo>
                  <a:pt x="f74" y="f8"/>
                  <a:pt x="f75" y="f2"/>
                  <a:pt x="f5" y="f2"/>
                </a:cubicBezTo>
                <a:close/>
              </a:path>
            </a:pathLst>
          </a:custGeom>
          <a:solidFill>
            <a:srgbClr val="FFE98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0" name="Google Shape;1075;p45">
            <a:extLst>
              <a:ext uri="{FF2B5EF4-FFF2-40B4-BE49-F238E27FC236}">
                <a16:creationId xmlns:a16="http://schemas.microsoft.com/office/drawing/2014/main" id="{91403D96-1E93-4C15-8C99-62B404E5543F}"/>
              </a:ext>
            </a:extLst>
          </p:cNvPr>
          <p:cNvSpPr/>
          <p:nvPr/>
        </p:nvSpPr>
        <p:spPr>
          <a:xfrm rot="655991">
            <a:off x="611276" y="1118065"/>
            <a:ext cx="394883" cy="365010"/>
          </a:xfrm>
          <a:custGeom>
            <a:avLst/>
            <a:gdLst>
              <a:gd name="f0" fmla="val w"/>
              <a:gd name="f1" fmla="val h"/>
              <a:gd name="f2" fmla="val 0"/>
              <a:gd name="f3" fmla="val 36759"/>
              <a:gd name="f4" fmla="val 33978"/>
              <a:gd name="f5" fmla="val 18380"/>
              <a:gd name="f6" fmla="val 17607"/>
              <a:gd name="f7" fmla="val 16835"/>
              <a:gd name="f8" fmla="val 403"/>
              <a:gd name="f9" fmla="val 16438"/>
              <a:gd name="f10" fmla="val 1207"/>
              <a:gd name="f11" fmla="val 12631"/>
              <a:gd name="f12" fmla="val 8924"/>
              <a:gd name="f13" fmla="val 12315"/>
              <a:gd name="f14" fmla="val 9563"/>
              <a:gd name="f15" fmla="val 11705"/>
              <a:gd name="f16" fmla="val 10006"/>
              <a:gd name="f17" fmla="val 11000"/>
              <a:gd name="f18" fmla="val 10108"/>
              <a:gd name="f19" fmla="val 2484"/>
              <a:gd name="f20" fmla="val 11345"/>
              <a:gd name="f21" fmla="val 709"/>
              <a:gd name="f22" fmla="val 11604"/>
              <a:gd name="f23" fmla="val 13786"/>
              <a:gd name="f24" fmla="val 1285"/>
              <a:gd name="f25" fmla="val 15038"/>
              <a:gd name="f26" fmla="val 7446"/>
              <a:gd name="f27" fmla="val 21045"/>
              <a:gd name="f28" fmla="val 7956"/>
              <a:gd name="f29" fmla="val 21541"/>
              <a:gd name="f30" fmla="val 8190"/>
              <a:gd name="f31" fmla="val 22258"/>
              <a:gd name="f32" fmla="val 8069"/>
              <a:gd name="f33" fmla="val 22960"/>
              <a:gd name="f34" fmla="val 6615"/>
              <a:gd name="f35" fmla="val 31442"/>
              <a:gd name="f36" fmla="val 6375"/>
              <a:gd name="f37" fmla="val 32841"/>
              <a:gd name="f38" fmla="val 7486"/>
              <a:gd name="f39" fmla="val 33977"/>
              <a:gd name="f40" fmla="val 8747"/>
              <a:gd name="f41" fmla="val 9080"/>
              <a:gd name="f42" fmla="val 9424"/>
              <a:gd name="f43" fmla="val 33898"/>
              <a:gd name="f44" fmla="val 9755"/>
              <a:gd name="f45" fmla="val 33723"/>
              <a:gd name="f46" fmla="val 17373"/>
              <a:gd name="f47" fmla="val 29719"/>
              <a:gd name="f48" fmla="val 17688"/>
              <a:gd name="f49" fmla="val 29554"/>
              <a:gd name="f50" fmla="val 18034"/>
              <a:gd name="f51" fmla="val 29471"/>
              <a:gd name="f52" fmla="val 18726"/>
              <a:gd name="f53" fmla="val 19072"/>
              <a:gd name="f54" fmla="val 19387"/>
              <a:gd name="f55" fmla="val 27004"/>
              <a:gd name="f56" fmla="val 27336"/>
              <a:gd name="f57" fmla="val 27679"/>
              <a:gd name="f58" fmla="val 28012"/>
              <a:gd name="f59" fmla="val 29273"/>
              <a:gd name="f60" fmla="val 30385"/>
              <a:gd name="f61" fmla="val 30144"/>
              <a:gd name="f62" fmla="val 28690"/>
              <a:gd name="f63" fmla="val 28569"/>
              <a:gd name="f64" fmla="val 28803"/>
              <a:gd name="f65" fmla="val 29313"/>
              <a:gd name="f66" fmla="val 35474"/>
              <a:gd name="f67" fmla="val 36050"/>
              <a:gd name="f68" fmla="val 34275"/>
              <a:gd name="f69" fmla="val 25759"/>
              <a:gd name="f70" fmla="val 25054"/>
              <a:gd name="f71" fmla="val 24445"/>
              <a:gd name="f72" fmla="val 24130"/>
              <a:gd name="f73" fmla="val 20321"/>
              <a:gd name="f74" fmla="val 19924"/>
              <a:gd name="f75" fmla="val 19152"/>
              <a:gd name="f76" fmla="*/ f0 1 36759"/>
              <a:gd name="f77" fmla="*/ f1 1 33978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36759"/>
              <a:gd name="f84" fmla="*/ f81 1 33978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36759" h="33978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lnTo>
                  <a:pt x="f46" y="f47"/>
                </a:lnTo>
                <a:cubicBezTo>
                  <a:pt x="f48" y="f49"/>
                  <a:pt x="f50" y="f51"/>
                  <a:pt x="f5" y="f51"/>
                </a:cubicBezTo>
                <a:cubicBezTo>
                  <a:pt x="f52" y="f51"/>
                  <a:pt x="f53" y="f49"/>
                  <a:pt x="f54" y="f47"/>
                </a:cubicBezTo>
                <a:lnTo>
                  <a:pt x="f55" y="f45"/>
                </a:lnTo>
                <a:cubicBezTo>
                  <a:pt x="f56" y="f43"/>
                  <a:pt x="f57" y="f39"/>
                  <a:pt x="f58" y="f39"/>
                </a:cubicBezTo>
                <a:cubicBezTo>
                  <a:pt x="f59" y="f39"/>
                  <a:pt x="f60" y="f37"/>
                  <a:pt x="f61" y="f35"/>
                </a:cubicBezTo>
                <a:lnTo>
                  <a:pt x="f62" y="f33"/>
                </a:lnTo>
                <a:cubicBezTo>
                  <a:pt x="f63" y="f31"/>
                  <a:pt x="f64" y="f29"/>
                  <a:pt x="f65" y="f27"/>
                </a:cubicBezTo>
                <a:lnTo>
                  <a:pt x="f66" y="f25"/>
                </a:lnTo>
                <a:cubicBezTo>
                  <a:pt x="f3" y="f23"/>
                  <a:pt x="f67" y="f22"/>
                  <a:pt x="f68" y="f20"/>
                </a:cubicBezTo>
                <a:lnTo>
                  <a:pt x="f69" y="f18"/>
                </a:lnTo>
                <a:cubicBezTo>
                  <a:pt x="f70" y="f16"/>
                  <a:pt x="f71" y="f14"/>
                  <a:pt x="f72" y="f12"/>
                </a:cubicBezTo>
                <a:lnTo>
                  <a:pt x="f73" y="f10"/>
                </a:lnTo>
                <a:cubicBezTo>
                  <a:pt x="f74" y="f8"/>
                  <a:pt x="f75" y="f2"/>
                  <a:pt x="f5" y="f2"/>
                </a:cubicBezTo>
                <a:close/>
              </a:path>
            </a:pathLst>
          </a:custGeom>
          <a:solidFill>
            <a:srgbClr val="FFE98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1" name="Google Shape;1075;p45">
            <a:extLst>
              <a:ext uri="{FF2B5EF4-FFF2-40B4-BE49-F238E27FC236}">
                <a16:creationId xmlns:a16="http://schemas.microsoft.com/office/drawing/2014/main" id="{58E0F5E8-2172-48A6-9457-A300A992581F}"/>
              </a:ext>
            </a:extLst>
          </p:cNvPr>
          <p:cNvSpPr/>
          <p:nvPr/>
        </p:nvSpPr>
        <p:spPr>
          <a:xfrm rot="655991">
            <a:off x="2964539" y="3371018"/>
            <a:ext cx="394883" cy="365010"/>
          </a:xfrm>
          <a:custGeom>
            <a:avLst/>
            <a:gdLst>
              <a:gd name="f0" fmla="val w"/>
              <a:gd name="f1" fmla="val h"/>
              <a:gd name="f2" fmla="val 0"/>
              <a:gd name="f3" fmla="val 36759"/>
              <a:gd name="f4" fmla="val 33978"/>
              <a:gd name="f5" fmla="val 18380"/>
              <a:gd name="f6" fmla="val 17607"/>
              <a:gd name="f7" fmla="val 16835"/>
              <a:gd name="f8" fmla="val 403"/>
              <a:gd name="f9" fmla="val 16438"/>
              <a:gd name="f10" fmla="val 1207"/>
              <a:gd name="f11" fmla="val 12631"/>
              <a:gd name="f12" fmla="val 8924"/>
              <a:gd name="f13" fmla="val 12315"/>
              <a:gd name="f14" fmla="val 9563"/>
              <a:gd name="f15" fmla="val 11705"/>
              <a:gd name="f16" fmla="val 10006"/>
              <a:gd name="f17" fmla="val 11000"/>
              <a:gd name="f18" fmla="val 10108"/>
              <a:gd name="f19" fmla="val 2484"/>
              <a:gd name="f20" fmla="val 11345"/>
              <a:gd name="f21" fmla="val 709"/>
              <a:gd name="f22" fmla="val 11604"/>
              <a:gd name="f23" fmla="val 13786"/>
              <a:gd name="f24" fmla="val 1285"/>
              <a:gd name="f25" fmla="val 15038"/>
              <a:gd name="f26" fmla="val 7446"/>
              <a:gd name="f27" fmla="val 21045"/>
              <a:gd name="f28" fmla="val 7956"/>
              <a:gd name="f29" fmla="val 21541"/>
              <a:gd name="f30" fmla="val 8190"/>
              <a:gd name="f31" fmla="val 22258"/>
              <a:gd name="f32" fmla="val 8069"/>
              <a:gd name="f33" fmla="val 22960"/>
              <a:gd name="f34" fmla="val 6615"/>
              <a:gd name="f35" fmla="val 31442"/>
              <a:gd name="f36" fmla="val 6375"/>
              <a:gd name="f37" fmla="val 32841"/>
              <a:gd name="f38" fmla="val 7486"/>
              <a:gd name="f39" fmla="val 33977"/>
              <a:gd name="f40" fmla="val 8747"/>
              <a:gd name="f41" fmla="val 9080"/>
              <a:gd name="f42" fmla="val 9424"/>
              <a:gd name="f43" fmla="val 33898"/>
              <a:gd name="f44" fmla="val 9755"/>
              <a:gd name="f45" fmla="val 33723"/>
              <a:gd name="f46" fmla="val 17373"/>
              <a:gd name="f47" fmla="val 29719"/>
              <a:gd name="f48" fmla="val 17688"/>
              <a:gd name="f49" fmla="val 29554"/>
              <a:gd name="f50" fmla="val 18034"/>
              <a:gd name="f51" fmla="val 29471"/>
              <a:gd name="f52" fmla="val 18726"/>
              <a:gd name="f53" fmla="val 19072"/>
              <a:gd name="f54" fmla="val 19387"/>
              <a:gd name="f55" fmla="val 27004"/>
              <a:gd name="f56" fmla="val 27336"/>
              <a:gd name="f57" fmla="val 27679"/>
              <a:gd name="f58" fmla="val 28012"/>
              <a:gd name="f59" fmla="val 29273"/>
              <a:gd name="f60" fmla="val 30385"/>
              <a:gd name="f61" fmla="val 30144"/>
              <a:gd name="f62" fmla="val 28690"/>
              <a:gd name="f63" fmla="val 28569"/>
              <a:gd name="f64" fmla="val 28803"/>
              <a:gd name="f65" fmla="val 29313"/>
              <a:gd name="f66" fmla="val 35474"/>
              <a:gd name="f67" fmla="val 36050"/>
              <a:gd name="f68" fmla="val 34275"/>
              <a:gd name="f69" fmla="val 25759"/>
              <a:gd name="f70" fmla="val 25054"/>
              <a:gd name="f71" fmla="val 24445"/>
              <a:gd name="f72" fmla="val 24130"/>
              <a:gd name="f73" fmla="val 20321"/>
              <a:gd name="f74" fmla="val 19924"/>
              <a:gd name="f75" fmla="val 19152"/>
              <a:gd name="f76" fmla="*/ f0 1 36759"/>
              <a:gd name="f77" fmla="*/ f1 1 33978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36759"/>
              <a:gd name="f84" fmla="*/ f81 1 33978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36759" h="33978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lnTo>
                  <a:pt x="f46" y="f47"/>
                </a:lnTo>
                <a:cubicBezTo>
                  <a:pt x="f48" y="f49"/>
                  <a:pt x="f50" y="f51"/>
                  <a:pt x="f5" y="f51"/>
                </a:cubicBezTo>
                <a:cubicBezTo>
                  <a:pt x="f52" y="f51"/>
                  <a:pt x="f53" y="f49"/>
                  <a:pt x="f54" y="f47"/>
                </a:cubicBezTo>
                <a:lnTo>
                  <a:pt x="f55" y="f45"/>
                </a:lnTo>
                <a:cubicBezTo>
                  <a:pt x="f56" y="f43"/>
                  <a:pt x="f57" y="f39"/>
                  <a:pt x="f58" y="f39"/>
                </a:cubicBezTo>
                <a:cubicBezTo>
                  <a:pt x="f59" y="f39"/>
                  <a:pt x="f60" y="f37"/>
                  <a:pt x="f61" y="f35"/>
                </a:cubicBezTo>
                <a:lnTo>
                  <a:pt x="f62" y="f33"/>
                </a:lnTo>
                <a:cubicBezTo>
                  <a:pt x="f63" y="f31"/>
                  <a:pt x="f64" y="f29"/>
                  <a:pt x="f65" y="f27"/>
                </a:cubicBezTo>
                <a:lnTo>
                  <a:pt x="f66" y="f25"/>
                </a:lnTo>
                <a:cubicBezTo>
                  <a:pt x="f3" y="f23"/>
                  <a:pt x="f67" y="f22"/>
                  <a:pt x="f68" y="f20"/>
                </a:cubicBezTo>
                <a:lnTo>
                  <a:pt x="f69" y="f18"/>
                </a:lnTo>
                <a:cubicBezTo>
                  <a:pt x="f70" y="f16"/>
                  <a:pt x="f71" y="f14"/>
                  <a:pt x="f72" y="f12"/>
                </a:cubicBezTo>
                <a:lnTo>
                  <a:pt x="f73" y="f10"/>
                </a:lnTo>
                <a:cubicBezTo>
                  <a:pt x="f74" y="f8"/>
                  <a:pt x="f75" y="f2"/>
                  <a:pt x="f5" y="f2"/>
                </a:cubicBezTo>
                <a:close/>
              </a:path>
            </a:pathLst>
          </a:custGeom>
          <a:solidFill>
            <a:srgbClr val="FFE98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2" name="Google Shape;1076;p45">
            <a:extLst>
              <a:ext uri="{FF2B5EF4-FFF2-40B4-BE49-F238E27FC236}">
                <a16:creationId xmlns:a16="http://schemas.microsoft.com/office/drawing/2014/main" id="{DA18B88D-AEF7-40A9-9154-6780D5AA7F92}"/>
              </a:ext>
            </a:extLst>
          </p:cNvPr>
          <p:cNvSpPr/>
          <p:nvPr/>
        </p:nvSpPr>
        <p:spPr>
          <a:xfrm rot="801854">
            <a:off x="3437541" y="1506337"/>
            <a:ext cx="435345" cy="402409"/>
          </a:xfrm>
          <a:custGeom>
            <a:avLst/>
            <a:gdLst>
              <a:gd name="f0" fmla="val w"/>
              <a:gd name="f1" fmla="val h"/>
              <a:gd name="f2" fmla="val 0"/>
              <a:gd name="f3" fmla="val 36759"/>
              <a:gd name="f4" fmla="val 33978"/>
              <a:gd name="f5" fmla="val 18380"/>
              <a:gd name="f6" fmla="val 17607"/>
              <a:gd name="f7" fmla="val 16835"/>
              <a:gd name="f8" fmla="val 403"/>
              <a:gd name="f9" fmla="val 16438"/>
              <a:gd name="f10" fmla="val 1207"/>
              <a:gd name="f11" fmla="val 12631"/>
              <a:gd name="f12" fmla="val 8924"/>
              <a:gd name="f13" fmla="val 12315"/>
              <a:gd name="f14" fmla="val 9563"/>
              <a:gd name="f15" fmla="val 11705"/>
              <a:gd name="f16" fmla="val 10006"/>
              <a:gd name="f17" fmla="val 11000"/>
              <a:gd name="f18" fmla="val 10108"/>
              <a:gd name="f19" fmla="val 2484"/>
              <a:gd name="f20" fmla="val 11345"/>
              <a:gd name="f21" fmla="val 709"/>
              <a:gd name="f22" fmla="val 11604"/>
              <a:gd name="f23" fmla="val 13786"/>
              <a:gd name="f24" fmla="val 1285"/>
              <a:gd name="f25" fmla="val 15038"/>
              <a:gd name="f26" fmla="val 7446"/>
              <a:gd name="f27" fmla="val 21045"/>
              <a:gd name="f28" fmla="val 7956"/>
              <a:gd name="f29" fmla="val 21541"/>
              <a:gd name="f30" fmla="val 8190"/>
              <a:gd name="f31" fmla="val 22258"/>
              <a:gd name="f32" fmla="val 8069"/>
              <a:gd name="f33" fmla="val 22960"/>
              <a:gd name="f34" fmla="val 6615"/>
              <a:gd name="f35" fmla="val 31442"/>
              <a:gd name="f36" fmla="val 6375"/>
              <a:gd name="f37" fmla="val 32841"/>
              <a:gd name="f38" fmla="val 7486"/>
              <a:gd name="f39" fmla="val 33977"/>
              <a:gd name="f40" fmla="val 8747"/>
              <a:gd name="f41" fmla="val 9080"/>
              <a:gd name="f42" fmla="val 9424"/>
              <a:gd name="f43" fmla="val 33898"/>
              <a:gd name="f44" fmla="val 9755"/>
              <a:gd name="f45" fmla="val 33723"/>
              <a:gd name="f46" fmla="val 17373"/>
              <a:gd name="f47" fmla="val 29719"/>
              <a:gd name="f48" fmla="val 17688"/>
              <a:gd name="f49" fmla="val 29554"/>
              <a:gd name="f50" fmla="val 18034"/>
              <a:gd name="f51" fmla="val 29471"/>
              <a:gd name="f52" fmla="val 18726"/>
              <a:gd name="f53" fmla="val 19072"/>
              <a:gd name="f54" fmla="val 19387"/>
              <a:gd name="f55" fmla="val 27004"/>
              <a:gd name="f56" fmla="val 27336"/>
              <a:gd name="f57" fmla="val 27679"/>
              <a:gd name="f58" fmla="val 28012"/>
              <a:gd name="f59" fmla="val 29273"/>
              <a:gd name="f60" fmla="val 30385"/>
              <a:gd name="f61" fmla="val 30144"/>
              <a:gd name="f62" fmla="val 28690"/>
              <a:gd name="f63" fmla="val 28569"/>
              <a:gd name="f64" fmla="val 28803"/>
              <a:gd name="f65" fmla="val 29313"/>
              <a:gd name="f66" fmla="val 35474"/>
              <a:gd name="f67" fmla="val 36050"/>
              <a:gd name="f68" fmla="val 34275"/>
              <a:gd name="f69" fmla="val 25759"/>
              <a:gd name="f70" fmla="val 25054"/>
              <a:gd name="f71" fmla="val 24445"/>
              <a:gd name="f72" fmla="val 24130"/>
              <a:gd name="f73" fmla="val 20321"/>
              <a:gd name="f74" fmla="val 19924"/>
              <a:gd name="f75" fmla="val 19152"/>
              <a:gd name="f76" fmla="*/ f0 1 36759"/>
              <a:gd name="f77" fmla="*/ f1 1 33978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36759"/>
              <a:gd name="f84" fmla="*/ f81 1 33978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36759" h="33978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lnTo>
                  <a:pt x="f46" y="f47"/>
                </a:lnTo>
                <a:cubicBezTo>
                  <a:pt x="f48" y="f49"/>
                  <a:pt x="f50" y="f51"/>
                  <a:pt x="f5" y="f51"/>
                </a:cubicBezTo>
                <a:cubicBezTo>
                  <a:pt x="f52" y="f51"/>
                  <a:pt x="f53" y="f49"/>
                  <a:pt x="f54" y="f47"/>
                </a:cubicBezTo>
                <a:lnTo>
                  <a:pt x="f55" y="f45"/>
                </a:lnTo>
                <a:cubicBezTo>
                  <a:pt x="f56" y="f43"/>
                  <a:pt x="f57" y="f39"/>
                  <a:pt x="f58" y="f39"/>
                </a:cubicBezTo>
                <a:cubicBezTo>
                  <a:pt x="f59" y="f39"/>
                  <a:pt x="f60" y="f37"/>
                  <a:pt x="f61" y="f35"/>
                </a:cubicBezTo>
                <a:lnTo>
                  <a:pt x="f62" y="f33"/>
                </a:lnTo>
                <a:cubicBezTo>
                  <a:pt x="f63" y="f31"/>
                  <a:pt x="f64" y="f29"/>
                  <a:pt x="f65" y="f27"/>
                </a:cubicBezTo>
                <a:lnTo>
                  <a:pt x="f66" y="f25"/>
                </a:lnTo>
                <a:cubicBezTo>
                  <a:pt x="f3" y="f23"/>
                  <a:pt x="f67" y="f22"/>
                  <a:pt x="f68" y="f20"/>
                </a:cubicBezTo>
                <a:lnTo>
                  <a:pt x="f69" y="f18"/>
                </a:lnTo>
                <a:cubicBezTo>
                  <a:pt x="f70" y="f16"/>
                  <a:pt x="f71" y="f14"/>
                  <a:pt x="f72" y="f12"/>
                </a:cubicBezTo>
                <a:lnTo>
                  <a:pt x="f73" y="f10"/>
                </a:lnTo>
                <a:cubicBezTo>
                  <a:pt x="f74" y="f8"/>
                  <a:pt x="f75" y="f2"/>
                  <a:pt x="f5" y="f2"/>
                </a:cubicBezTo>
                <a:close/>
              </a:path>
            </a:pathLst>
          </a:custGeom>
          <a:solidFill>
            <a:srgbClr val="FFABC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3" name="Google Shape;1076;p45">
            <a:extLst>
              <a:ext uri="{FF2B5EF4-FFF2-40B4-BE49-F238E27FC236}">
                <a16:creationId xmlns:a16="http://schemas.microsoft.com/office/drawing/2014/main" id="{4DE71BD9-FD0F-49E4-A377-1F9B90B621BA}"/>
              </a:ext>
            </a:extLst>
          </p:cNvPr>
          <p:cNvSpPr/>
          <p:nvPr/>
        </p:nvSpPr>
        <p:spPr>
          <a:xfrm rot="801854">
            <a:off x="8410423" y="1345430"/>
            <a:ext cx="435345" cy="402409"/>
          </a:xfrm>
          <a:custGeom>
            <a:avLst/>
            <a:gdLst>
              <a:gd name="f0" fmla="val w"/>
              <a:gd name="f1" fmla="val h"/>
              <a:gd name="f2" fmla="val 0"/>
              <a:gd name="f3" fmla="val 36759"/>
              <a:gd name="f4" fmla="val 33978"/>
              <a:gd name="f5" fmla="val 18380"/>
              <a:gd name="f6" fmla="val 17607"/>
              <a:gd name="f7" fmla="val 16835"/>
              <a:gd name="f8" fmla="val 403"/>
              <a:gd name="f9" fmla="val 16438"/>
              <a:gd name="f10" fmla="val 1207"/>
              <a:gd name="f11" fmla="val 12631"/>
              <a:gd name="f12" fmla="val 8924"/>
              <a:gd name="f13" fmla="val 12315"/>
              <a:gd name="f14" fmla="val 9563"/>
              <a:gd name="f15" fmla="val 11705"/>
              <a:gd name="f16" fmla="val 10006"/>
              <a:gd name="f17" fmla="val 11000"/>
              <a:gd name="f18" fmla="val 10108"/>
              <a:gd name="f19" fmla="val 2484"/>
              <a:gd name="f20" fmla="val 11345"/>
              <a:gd name="f21" fmla="val 709"/>
              <a:gd name="f22" fmla="val 11604"/>
              <a:gd name="f23" fmla="val 13786"/>
              <a:gd name="f24" fmla="val 1285"/>
              <a:gd name="f25" fmla="val 15038"/>
              <a:gd name="f26" fmla="val 7446"/>
              <a:gd name="f27" fmla="val 21045"/>
              <a:gd name="f28" fmla="val 7956"/>
              <a:gd name="f29" fmla="val 21541"/>
              <a:gd name="f30" fmla="val 8190"/>
              <a:gd name="f31" fmla="val 22258"/>
              <a:gd name="f32" fmla="val 8069"/>
              <a:gd name="f33" fmla="val 22960"/>
              <a:gd name="f34" fmla="val 6615"/>
              <a:gd name="f35" fmla="val 31442"/>
              <a:gd name="f36" fmla="val 6375"/>
              <a:gd name="f37" fmla="val 32841"/>
              <a:gd name="f38" fmla="val 7486"/>
              <a:gd name="f39" fmla="val 33977"/>
              <a:gd name="f40" fmla="val 8747"/>
              <a:gd name="f41" fmla="val 9080"/>
              <a:gd name="f42" fmla="val 9424"/>
              <a:gd name="f43" fmla="val 33898"/>
              <a:gd name="f44" fmla="val 9755"/>
              <a:gd name="f45" fmla="val 33723"/>
              <a:gd name="f46" fmla="val 17373"/>
              <a:gd name="f47" fmla="val 29719"/>
              <a:gd name="f48" fmla="val 17688"/>
              <a:gd name="f49" fmla="val 29554"/>
              <a:gd name="f50" fmla="val 18034"/>
              <a:gd name="f51" fmla="val 29471"/>
              <a:gd name="f52" fmla="val 18726"/>
              <a:gd name="f53" fmla="val 19072"/>
              <a:gd name="f54" fmla="val 19387"/>
              <a:gd name="f55" fmla="val 27004"/>
              <a:gd name="f56" fmla="val 27336"/>
              <a:gd name="f57" fmla="val 27679"/>
              <a:gd name="f58" fmla="val 28012"/>
              <a:gd name="f59" fmla="val 29273"/>
              <a:gd name="f60" fmla="val 30385"/>
              <a:gd name="f61" fmla="val 30144"/>
              <a:gd name="f62" fmla="val 28690"/>
              <a:gd name="f63" fmla="val 28569"/>
              <a:gd name="f64" fmla="val 28803"/>
              <a:gd name="f65" fmla="val 29313"/>
              <a:gd name="f66" fmla="val 35474"/>
              <a:gd name="f67" fmla="val 36050"/>
              <a:gd name="f68" fmla="val 34275"/>
              <a:gd name="f69" fmla="val 25759"/>
              <a:gd name="f70" fmla="val 25054"/>
              <a:gd name="f71" fmla="val 24445"/>
              <a:gd name="f72" fmla="val 24130"/>
              <a:gd name="f73" fmla="val 20321"/>
              <a:gd name="f74" fmla="val 19924"/>
              <a:gd name="f75" fmla="val 19152"/>
              <a:gd name="f76" fmla="*/ f0 1 36759"/>
              <a:gd name="f77" fmla="*/ f1 1 33978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36759"/>
              <a:gd name="f84" fmla="*/ f81 1 33978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36759" h="33978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lnTo>
                  <a:pt x="f46" y="f47"/>
                </a:lnTo>
                <a:cubicBezTo>
                  <a:pt x="f48" y="f49"/>
                  <a:pt x="f50" y="f51"/>
                  <a:pt x="f5" y="f51"/>
                </a:cubicBezTo>
                <a:cubicBezTo>
                  <a:pt x="f52" y="f51"/>
                  <a:pt x="f53" y="f49"/>
                  <a:pt x="f54" y="f47"/>
                </a:cubicBezTo>
                <a:lnTo>
                  <a:pt x="f55" y="f45"/>
                </a:lnTo>
                <a:cubicBezTo>
                  <a:pt x="f56" y="f43"/>
                  <a:pt x="f57" y="f39"/>
                  <a:pt x="f58" y="f39"/>
                </a:cubicBezTo>
                <a:cubicBezTo>
                  <a:pt x="f59" y="f39"/>
                  <a:pt x="f60" y="f37"/>
                  <a:pt x="f61" y="f35"/>
                </a:cubicBezTo>
                <a:lnTo>
                  <a:pt x="f62" y="f33"/>
                </a:lnTo>
                <a:cubicBezTo>
                  <a:pt x="f63" y="f31"/>
                  <a:pt x="f64" y="f29"/>
                  <a:pt x="f65" y="f27"/>
                </a:cubicBezTo>
                <a:lnTo>
                  <a:pt x="f66" y="f25"/>
                </a:lnTo>
                <a:cubicBezTo>
                  <a:pt x="f3" y="f23"/>
                  <a:pt x="f67" y="f22"/>
                  <a:pt x="f68" y="f20"/>
                </a:cubicBezTo>
                <a:lnTo>
                  <a:pt x="f69" y="f18"/>
                </a:lnTo>
                <a:cubicBezTo>
                  <a:pt x="f70" y="f16"/>
                  <a:pt x="f71" y="f14"/>
                  <a:pt x="f72" y="f12"/>
                </a:cubicBezTo>
                <a:lnTo>
                  <a:pt x="f73" y="f10"/>
                </a:lnTo>
                <a:cubicBezTo>
                  <a:pt x="f74" y="f8"/>
                  <a:pt x="f75" y="f2"/>
                  <a:pt x="f5" y="f2"/>
                </a:cubicBezTo>
                <a:close/>
              </a:path>
            </a:pathLst>
          </a:custGeom>
          <a:solidFill>
            <a:srgbClr val="FFABC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4" name="Google Shape;1075;p45">
            <a:extLst>
              <a:ext uri="{FF2B5EF4-FFF2-40B4-BE49-F238E27FC236}">
                <a16:creationId xmlns:a16="http://schemas.microsoft.com/office/drawing/2014/main" id="{44E808A6-0829-4F1A-9408-4E3DCFCCA748}"/>
              </a:ext>
            </a:extLst>
          </p:cNvPr>
          <p:cNvSpPr/>
          <p:nvPr/>
        </p:nvSpPr>
        <p:spPr>
          <a:xfrm rot="655991">
            <a:off x="8401946" y="2777509"/>
            <a:ext cx="394883" cy="365010"/>
          </a:xfrm>
          <a:custGeom>
            <a:avLst/>
            <a:gdLst>
              <a:gd name="f0" fmla="val w"/>
              <a:gd name="f1" fmla="val h"/>
              <a:gd name="f2" fmla="val 0"/>
              <a:gd name="f3" fmla="val 36759"/>
              <a:gd name="f4" fmla="val 33978"/>
              <a:gd name="f5" fmla="val 18380"/>
              <a:gd name="f6" fmla="val 17607"/>
              <a:gd name="f7" fmla="val 16835"/>
              <a:gd name="f8" fmla="val 403"/>
              <a:gd name="f9" fmla="val 16438"/>
              <a:gd name="f10" fmla="val 1207"/>
              <a:gd name="f11" fmla="val 12631"/>
              <a:gd name="f12" fmla="val 8924"/>
              <a:gd name="f13" fmla="val 12315"/>
              <a:gd name="f14" fmla="val 9563"/>
              <a:gd name="f15" fmla="val 11705"/>
              <a:gd name="f16" fmla="val 10006"/>
              <a:gd name="f17" fmla="val 11000"/>
              <a:gd name="f18" fmla="val 10108"/>
              <a:gd name="f19" fmla="val 2484"/>
              <a:gd name="f20" fmla="val 11345"/>
              <a:gd name="f21" fmla="val 709"/>
              <a:gd name="f22" fmla="val 11604"/>
              <a:gd name="f23" fmla="val 13786"/>
              <a:gd name="f24" fmla="val 1285"/>
              <a:gd name="f25" fmla="val 15038"/>
              <a:gd name="f26" fmla="val 7446"/>
              <a:gd name="f27" fmla="val 21045"/>
              <a:gd name="f28" fmla="val 7956"/>
              <a:gd name="f29" fmla="val 21541"/>
              <a:gd name="f30" fmla="val 8190"/>
              <a:gd name="f31" fmla="val 22258"/>
              <a:gd name="f32" fmla="val 8069"/>
              <a:gd name="f33" fmla="val 22960"/>
              <a:gd name="f34" fmla="val 6615"/>
              <a:gd name="f35" fmla="val 31442"/>
              <a:gd name="f36" fmla="val 6375"/>
              <a:gd name="f37" fmla="val 32841"/>
              <a:gd name="f38" fmla="val 7486"/>
              <a:gd name="f39" fmla="val 33977"/>
              <a:gd name="f40" fmla="val 8747"/>
              <a:gd name="f41" fmla="val 9080"/>
              <a:gd name="f42" fmla="val 9424"/>
              <a:gd name="f43" fmla="val 33898"/>
              <a:gd name="f44" fmla="val 9755"/>
              <a:gd name="f45" fmla="val 33723"/>
              <a:gd name="f46" fmla="val 17373"/>
              <a:gd name="f47" fmla="val 29719"/>
              <a:gd name="f48" fmla="val 17688"/>
              <a:gd name="f49" fmla="val 29554"/>
              <a:gd name="f50" fmla="val 18034"/>
              <a:gd name="f51" fmla="val 29471"/>
              <a:gd name="f52" fmla="val 18726"/>
              <a:gd name="f53" fmla="val 19072"/>
              <a:gd name="f54" fmla="val 19387"/>
              <a:gd name="f55" fmla="val 27004"/>
              <a:gd name="f56" fmla="val 27336"/>
              <a:gd name="f57" fmla="val 27679"/>
              <a:gd name="f58" fmla="val 28012"/>
              <a:gd name="f59" fmla="val 29273"/>
              <a:gd name="f60" fmla="val 30385"/>
              <a:gd name="f61" fmla="val 30144"/>
              <a:gd name="f62" fmla="val 28690"/>
              <a:gd name="f63" fmla="val 28569"/>
              <a:gd name="f64" fmla="val 28803"/>
              <a:gd name="f65" fmla="val 29313"/>
              <a:gd name="f66" fmla="val 35474"/>
              <a:gd name="f67" fmla="val 36050"/>
              <a:gd name="f68" fmla="val 34275"/>
              <a:gd name="f69" fmla="val 25759"/>
              <a:gd name="f70" fmla="val 25054"/>
              <a:gd name="f71" fmla="val 24445"/>
              <a:gd name="f72" fmla="val 24130"/>
              <a:gd name="f73" fmla="val 20321"/>
              <a:gd name="f74" fmla="val 19924"/>
              <a:gd name="f75" fmla="val 19152"/>
              <a:gd name="f76" fmla="*/ f0 1 36759"/>
              <a:gd name="f77" fmla="*/ f1 1 33978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36759"/>
              <a:gd name="f84" fmla="*/ f81 1 33978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36759" h="33978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lnTo>
                  <a:pt x="f46" y="f47"/>
                </a:lnTo>
                <a:cubicBezTo>
                  <a:pt x="f48" y="f49"/>
                  <a:pt x="f50" y="f51"/>
                  <a:pt x="f5" y="f51"/>
                </a:cubicBezTo>
                <a:cubicBezTo>
                  <a:pt x="f52" y="f51"/>
                  <a:pt x="f53" y="f49"/>
                  <a:pt x="f54" y="f47"/>
                </a:cubicBezTo>
                <a:lnTo>
                  <a:pt x="f55" y="f45"/>
                </a:lnTo>
                <a:cubicBezTo>
                  <a:pt x="f56" y="f43"/>
                  <a:pt x="f57" y="f39"/>
                  <a:pt x="f58" y="f39"/>
                </a:cubicBezTo>
                <a:cubicBezTo>
                  <a:pt x="f59" y="f39"/>
                  <a:pt x="f60" y="f37"/>
                  <a:pt x="f61" y="f35"/>
                </a:cubicBezTo>
                <a:lnTo>
                  <a:pt x="f62" y="f33"/>
                </a:lnTo>
                <a:cubicBezTo>
                  <a:pt x="f63" y="f31"/>
                  <a:pt x="f64" y="f29"/>
                  <a:pt x="f65" y="f27"/>
                </a:cubicBezTo>
                <a:lnTo>
                  <a:pt x="f66" y="f25"/>
                </a:lnTo>
                <a:cubicBezTo>
                  <a:pt x="f3" y="f23"/>
                  <a:pt x="f67" y="f22"/>
                  <a:pt x="f68" y="f20"/>
                </a:cubicBezTo>
                <a:lnTo>
                  <a:pt x="f69" y="f18"/>
                </a:lnTo>
                <a:cubicBezTo>
                  <a:pt x="f70" y="f16"/>
                  <a:pt x="f71" y="f14"/>
                  <a:pt x="f72" y="f12"/>
                </a:cubicBezTo>
                <a:lnTo>
                  <a:pt x="f73" y="f10"/>
                </a:lnTo>
                <a:cubicBezTo>
                  <a:pt x="f74" y="f8"/>
                  <a:pt x="f75" y="f2"/>
                  <a:pt x="f5" y="f2"/>
                </a:cubicBezTo>
                <a:close/>
              </a:path>
            </a:pathLst>
          </a:custGeom>
          <a:solidFill>
            <a:srgbClr val="FFE98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4B159E58-62A1-98A0-0C6B-04873CF159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89075" y="1309688"/>
            <a:ext cx="773113" cy="1079500"/>
            <a:chOff x="938" y="825"/>
            <a:chExt cx="487" cy="680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B6EBB877-F298-232C-E94A-F01C0E6D3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" y="1198"/>
              <a:ext cx="487" cy="118"/>
            </a:xfrm>
            <a:custGeom>
              <a:avLst/>
              <a:gdLst>
                <a:gd name="T0" fmla="*/ 120 w 131"/>
                <a:gd name="T1" fmla="*/ 2 h 32"/>
                <a:gd name="T2" fmla="*/ 128 w 131"/>
                <a:gd name="T3" fmla="*/ 2 h 32"/>
                <a:gd name="T4" fmla="*/ 131 w 131"/>
                <a:gd name="T5" fmla="*/ 4 h 32"/>
                <a:gd name="T6" fmla="*/ 131 w 131"/>
                <a:gd name="T7" fmla="*/ 21 h 32"/>
                <a:gd name="T8" fmla="*/ 131 w 131"/>
                <a:gd name="T9" fmla="*/ 27 h 32"/>
                <a:gd name="T10" fmla="*/ 128 w 131"/>
                <a:gd name="T11" fmla="*/ 30 h 32"/>
                <a:gd name="T12" fmla="*/ 121 w 131"/>
                <a:gd name="T13" fmla="*/ 31 h 32"/>
                <a:gd name="T14" fmla="*/ 28 w 131"/>
                <a:gd name="T15" fmla="*/ 30 h 32"/>
                <a:gd name="T16" fmla="*/ 23 w 131"/>
                <a:gd name="T17" fmla="*/ 31 h 32"/>
                <a:gd name="T18" fmla="*/ 18 w 131"/>
                <a:gd name="T19" fmla="*/ 31 h 32"/>
                <a:gd name="T20" fmla="*/ 8 w 131"/>
                <a:gd name="T21" fmla="*/ 30 h 32"/>
                <a:gd name="T22" fmla="*/ 1 w 131"/>
                <a:gd name="T23" fmla="*/ 24 h 32"/>
                <a:gd name="T24" fmla="*/ 1 w 131"/>
                <a:gd name="T25" fmla="*/ 17 h 32"/>
                <a:gd name="T26" fmla="*/ 0 w 131"/>
                <a:gd name="T27" fmla="*/ 4 h 32"/>
                <a:gd name="T28" fmla="*/ 3 w 131"/>
                <a:gd name="T29" fmla="*/ 2 h 32"/>
                <a:gd name="T30" fmla="*/ 21 w 131"/>
                <a:gd name="T31" fmla="*/ 2 h 32"/>
                <a:gd name="T32" fmla="*/ 26 w 131"/>
                <a:gd name="T33" fmla="*/ 1 h 32"/>
                <a:gd name="T34" fmla="*/ 41 w 131"/>
                <a:gd name="T35" fmla="*/ 3 h 32"/>
                <a:gd name="T36" fmla="*/ 49 w 131"/>
                <a:gd name="T37" fmla="*/ 1 h 32"/>
                <a:gd name="T38" fmla="*/ 59 w 131"/>
                <a:gd name="T39" fmla="*/ 1 h 32"/>
                <a:gd name="T40" fmla="*/ 58 w 131"/>
                <a:gd name="T41" fmla="*/ 3 h 32"/>
                <a:gd name="T42" fmla="*/ 47 w 131"/>
                <a:gd name="T43" fmla="*/ 7 h 32"/>
                <a:gd name="T44" fmla="*/ 43 w 131"/>
                <a:gd name="T45" fmla="*/ 9 h 32"/>
                <a:gd name="T46" fmla="*/ 41 w 131"/>
                <a:gd name="T47" fmla="*/ 11 h 32"/>
                <a:gd name="T48" fmla="*/ 54 w 131"/>
                <a:gd name="T49" fmla="*/ 14 h 32"/>
                <a:gd name="T50" fmla="*/ 84 w 131"/>
                <a:gd name="T51" fmla="*/ 14 h 32"/>
                <a:gd name="T52" fmla="*/ 94 w 131"/>
                <a:gd name="T53" fmla="*/ 12 h 32"/>
                <a:gd name="T54" fmla="*/ 93 w 131"/>
                <a:gd name="T55" fmla="*/ 8 h 32"/>
                <a:gd name="T56" fmla="*/ 83 w 131"/>
                <a:gd name="T57" fmla="*/ 7 h 32"/>
                <a:gd name="T58" fmla="*/ 79 w 131"/>
                <a:gd name="T59" fmla="*/ 5 h 32"/>
                <a:gd name="T60" fmla="*/ 83 w 131"/>
                <a:gd name="T61" fmla="*/ 3 h 32"/>
                <a:gd name="T62" fmla="*/ 99 w 131"/>
                <a:gd name="T63" fmla="*/ 1 h 32"/>
                <a:gd name="T64" fmla="*/ 104 w 131"/>
                <a:gd name="T65" fmla="*/ 2 h 32"/>
                <a:gd name="T66" fmla="*/ 105 w 131"/>
                <a:gd name="T67" fmla="*/ 12 h 32"/>
                <a:gd name="T68" fmla="*/ 109 w 131"/>
                <a:gd name="T69" fmla="*/ 16 h 32"/>
                <a:gd name="T70" fmla="*/ 115 w 131"/>
                <a:gd name="T71" fmla="*/ 16 h 32"/>
                <a:gd name="T72" fmla="*/ 119 w 131"/>
                <a:gd name="T73" fmla="*/ 13 h 32"/>
                <a:gd name="T74" fmla="*/ 119 w 131"/>
                <a:gd name="T75" fmla="*/ 5 h 32"/>
                <a:gd name="T76" fmla="*/ 120 w 131"/>
                <a:gd name="T7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" h="32">
                  <a:moveTo>
                    <a:pt x="120" y="2"/>
                  </a:moveTo>
                  <a:cubicBezTo>
                    <a:pt x="123" y="2"/>
                    <a:pt x="126" y="2"/>
                    <a:pt x="128" y="2"/>
                  </a:cubicBezTo>
                  <a:cubicBezTo>
                    <a:pt x="130" y="2"/>
                    <a:pt x="131" y="2"/>
                    <a:pt x="131" y="4"/>
                  </a:cubicBezTo>
                  <a:cubicBezTo>
                    <a:pt x="131" y="10"/>
                    <a:pt x="131" y="15"/>
                    <a:pt x="131" y="21"/>
                  </a:cubicBezTo>
                  <a:cubicBezTo>
                    <a:pt x="130" y="23"/>
                    <a:pt x="131" y="25"/>
                    <a:pt x="131" y="27"/>
                  </a:cubicBezTo>
                  <a:cubicBezTo>
                    <a:pt x="131" y="29"/>
                    <a:pt x="130" y="30"/>
                    <a:pt x="128" y="30"/>
                  </a:cubicBezTo>
                  <a:cubicBezTo>
                    <a:pt x="126" y="30"/>
                    <a:pt x="123" y="31"/>
                    <a:pt x="121" y="31"/>
                  </a:cubicBezTo>
                  <a:cubicBezTo>
                    <a:pt x="90" y="30"/>
                    <a:pt x="59" y="30"/>
                    <a:pt x="28" y="30"/>
                  </a:cubicBezTo>
                  <a:cubicBezTo>
                    <a:pt x="26" y="30"/>
                    <a:pt x="25" y="30"/>
                    <a:pt x="23" y="31"/>
                  </a:cubicBezTo>
                  <a:cubicBezTo>
                    <a:pt x="21" y="32"/>
                    <a:pt x="20" y="32"/>
                    <a:pt x="18" y="31"/>
                  </a:cubicBezTo>
                  <a:cubicBezTo>
                    <a:pt x="15" y="30"/>
                    <a:pt x="11" y="30"/>
                    <a:pt x="8" y="30"/>
                  </a:cubicBezTo>
                  <a:cubicBezTo>
                    <a:pt x="1" y="30"/>
                    <a:pt x="1" y="30"/>
                    <a:pt x="1" y="24"/>
                  </a:cubicBezTo>
                  <a:cubicBezTo>
                    <a:pt x="1" y="22"/>
                    <a:pt x="1" y="19"/>
                    <a:pt x="1" y="17"/>
                  </a:cubicBezTo>
                  <a:cubicBezTo>
                    <a:pt x="1" y="13"/>
                    <a:pt x="1" y="9"/>
                    <a:pt x="0" y="4"/>
                  </a:cubicBezTo>
                  <a:cubicBezTo>
                    <a:pt x="0" y="2"/>
                    <a:pt x="1" y="2"/>
                    <a:pt x="3" y="2"/>
                  </a:cubicBezTo>
                  <a:cubicBezTo>
                    <a:pt x="9" y="2"/>
                    <a:pt x="15" y="2"/>
                    <a:pt x="21" y="2"/>
                  </a:cubicBezTo>
                  <a:cubicBezTo>
                    <a:pt x="23" y="0"/>
                    <a:pt x="24" y="1"/>
                    <a:pt x="26" y="1"/>
                  </a:cubicBezTo>
                  <a:cubicBezTo>
                    <a:pt x="31" y="3"/>
                    <a:pt x="36" y="3"/>
                    <a:pt x="41" y="3"/>
                  </a:cubicBezTo>
                  <a:cubicBezTo>
                    <a:pt x="44" y="3"/>
                    <a:pt x="47" y="3"/>
                    <a:pt x="49" y="1"/>
                  </a:cubicBezTo>
                  <a:cubicBezTo>
                    <a:pt x="52" y="0"/>
                    <a:pt x="56" y="0"/>
                    <a:pt x="59" y="1"/>
                  </a:cubicBezTo>
                  <a:cubicBezTo>
                    <a:pt x="61" y="3"/>
                    <a:pt x="59" y="3"/>
                    <a:pt x="58" y="3"/>
                  </a:cubicBezTo>
                  <a:cubicBezTo>
                    <a:pt x="54" y="5"/>
                    <a:pt x="51" y="7"/>
                    <a:pt x="47" y="7"/>
                  </a:cubicBezTo>
                  <a:cubicBezTo>
                    <a:pt x="46" y="8"/>
                    <a:pt x="44" y="8"/>
                    <a:pt x="43" y="9"/>
                  </a:cubicBezTo>
                  <a:cubicBezTo>
                    <a:pt x="42" y="9"/>
                    <a:pt x="41" y="10"/>
                    <a:pt x="41" y="11"/>
                  </a:cubicBezTo>
                  <a:cubicBezTo>
                    <a:pt x="45" y="14"/>
                    <a:pt x="49" y="14"/>
                    <a:pt x="54" y="14"/>
                  </a:cubicBezTo>
                  <a:cubicBezTo>
                    <a:pt x="64" y="16"/>
                    <a:pt x="74" y="15"/>
                    <a:pt x="84" y="14"/>
                  </a:cubicBezTo>
                  <a:cubicBezTo>
                    <a:pt x="87" y="14"/>
                    <a:pt x="91" y="14"/>
                    <a:pt x="94" y="12"/>
                  </a:cubicBezTo>
                  <a:cubicBezTo>
                    <a:pt x="95" y="10"/>
                    <a:pt x="94" y="9"/>
                    <a:pt x="93" y="8"/>
                  </a:cubicBezTo>
                  <a:cubicBezTo>
                    <a:pt x="89" y="7"/>
                    <a:pt x="86" y="7"/>
                    <a:pt x="83" y="7"/>
                  </a:cubicBezTo>
                  <a:cubicBezTo>
                    <a:pt x="81" y="6"/>
                    <a:pt x="79" y="6"/>
                    <a:pt x="79" y="5"/>
                  </a:cubicBezTo>
                  <a:cubicBezTo>
                    <a:pt x="79" y="3"/>
                    <a:pt x="82" y="3"/>
                    <a:pt x="83" y="3"/>
                  </a:cubicBezTo>
                  <a:cubicBezTo>
                    <a:pt x="88" y="3"/>
                    <a:pt x="94" y="2"/>
                    <a:pt x="99" y="1"/>
                  </a:cubicBezTo>
                  <a:cubicBezTo>
                    <a:pt x="101" y="1"/>
                    <a:pt x="103" y="0"/>
                    <a:pt x="104" y="2"/>
                  </a:cubicBezTo>
                  <a:cubicBezTo>
                    <a:pt x="106" y="5"/>
                    <a:pt x="105" y="9"/>
                    <a:pt x="105" y="12"/>
                  </a:cubicBezTo>
                  <a:cubicBezTo>
                    <a:pt x="105" y="16"/>
                    <a:pt x="105" y="16"/>
                    <a:pt x="109" y="16"/>
                  </a:cubicBezTo>
                  <a:cubicBezTo>
                    <a:pt x="111" y="16"/>
                    <a:pt x="113" y="16"/>
                    <a:pt x="115" y="16"/>
                  </a:cubicBezTo>
                  <a:cubicBezTo>
                    <a:pt x="118" y="17"/>
                    <a:pt x="119" y="16"/>
                    <a:pt x="119" y="13"/>
                  </a:cubicBezTo>
                  <a:cubicBezTo>
                    <a:pt x="119" y="10"/>
                    <a:pt x="119" y="7"/>
                    <a:pt x="119" y="5"/>
                  </a:cubicBezTo>
                  <a:cubicBezTo>
                    <a:pt x="118" y="3"/>
                    <a:pt x="119" y="2"/>
                    <a:pt x="120" y="2"/>
                  </a:cubicBezTo>
                  <a:close/>
                </a:path>
              </a:pathLst>
            </a:custGeom>
            <a:solidFill>
              <a:srgbClr val="F2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FDE31BD-166B-1BF5-22D4-8ADC24BA8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880"/>
              <a:ext cx="198" cy="204"/>
            </a:xfrm>
            <a:custGeom>
              <a:avLst/>
              <a:gdLst>
                <a:gd name="T0" fmla="*/ 12 w 53"/>
                <a:gd name="T1" fmla="*/ 47 h 55"/>
                <a:gd name="T2" fmla="*/ 13 w 53"/>
                <a:gd name="T3" fmla="*/ 45 h 55"/>
                <a:gd name="T4" fmla="*/ 4 w 53"/>
                <a:gd name="T5" fmla="*/ 31 h 55"/>
                <a:gd name="T6" fmla="*/ 2 w 53"/>
                <a:gd name="T7" fmla="*/ 29 h 55"/>
                <a:gd name="T8" fmla="*/ 4 w 53"/>
                <a:gd name="T9" fmla="*/ 18 h 55"/>
                <a:gd name="T10" fmla="*/ 6 w 53"/>
                <a:gd name="T11" fmla="*/ 16 h 55"/>
                <a:gd name="T12" fmla="*/ 8 w 53"/>
                <a:gd name="T13" fmla="*/ 18 h 55"/>
                <a:gd name="T14" fmla="*/ 10 w 53"/>
                <a:gd name="T15" fmla="*/ 11 h 55"/>
                <a:gd name="T16" fmla="*/ 12 w 53"/>
                <a:gd name="T17" fmla="*/ 6 h 55"/>
                <a:gd name="T18" fmla="*/ 17 w 53"/>
                <a:gd name="T19" fmla="*/ 6 h 55"/>
                <a:gd name="T20" fmla="*/ 21 w 53"/>
                <a:gd name="T21" fmla="*/ 7 h 55"/>
                <a:gd name="T22" fmla="*/ 23 w 53"/>
                <a:gd name="T23" fmla="*/ 5 h 55"/>
                <a:gd name="T24" fmla="*/ 26 w 53"/>
                <a:gd name="T25" fmla="*/ 5 h 55"/>
                <a:gd name="T26" fmla="*/ 30 w 53"/>
                <a:gd name="T27" fmla="*/ 5 h 55"/>
                <a:gd name="T28" fmla="*/ 32 w 53"/>
                <a:gd name="T29" fmla="*/ 3 h 55"/>
                <a:gd name="T30" fmla="*/ 36 w 53"/>
                <a:gd name="T31" fmla="*/ 1 h 55"/>
                <a:gd name="T32" fmla="*/ 42 w 53"/>
                <a:gd name="T33" fmla="*/ 4 h 55"/>
                <a:gd name="T34" fmla="*/ 47 w 53"/>
                <a:gd name="T35" fmla="*/ 7 h 55"/>
                <a:gd name="T36" fmla="*/ 50 w 53"/>
                <a:gd name="T37" fmla="*/ 32 h 55"/>
                <a:gd name="T38" fmla="*/ 50 w 53"/>
                <a:gd name="T39" fmla="*/ 37 h 55"/>
                <a:gd name="T40" fmla="*/ 44 w 53"/>
                <a:gd name="T41" fmla="*/ 45 h 55"/>
                <a:gd name="T42" fmla="*/ 29 w 53"/>
                <a:gd name="T43" fmla="*/ 51 h 55"/>
                <a:gd name="T44" fmla="*/ 33 w 53"/>
                <a:gd name="T45" fmla="*/ 52 h 55"/>
                <a:gd name="T46" fmla="*/ 35 w 53"/>
                <a:gd name="T47" fmla="*/ 54 h 55"/>
                <a:gd name="T48" fmla="*/ 27 w 53"/>
                <a:gd name="T49" fmla="*/ 54 h 55"/>
                <a:gd name="T50" fmla="*/ 23 w 53"/>
                <a:gd name="T51" fmla="*/ 53 h 55"/>
                <a:gd name="T52" fmla="*/ 15 w 53"/>
                <a:gd name="T53" fmla="*/ 48 h 55"/>
                <a:gd name="T54" fmla="*/ 12 w 53"/>
                <a:gd name="T55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55">
                  <a:moveTo>
                    <a:pt x="12" y="47"/>
                  </a:moveTo>
                  <a:cubicBezTo>
                    <a:pt x="12" y="46"/>
                    <a:pt x="15" y="47"/>
                    <a:pt x="13" y="45"/>
                  </a:cubicBezTo>
                  <a:cubicBezTo>
                    <a:pt x="8" y="42"/>
                    <a:pt x="5" y="37"/>
                    <a:pt x="4" y="31"/>
                  </a:cubicBezTo>
                  <a:cubicBezTo>
                    <a:pt x="4" y="30"/>
                    <a:pt x="3" y="30"/>
                    <a:pt x="2" y="29"/>
                  </a:cubicBezTo>
                  <a:cubicBezTo>
                    <a:pt x="0" y="25"/>
                    <a:pt x="1" y="22"/>
                    <a:pt x="4" y="18"/>
                  </a:cubicBezTo>
                  <a:cubicBezTo>
                    <a:pt x="4" y="18"/>
                    <a:pt x="5" y="17"/>
                    <a:pt x="6" y="16"/>
                  </a:cubicBezTo>
                  <a:cubicBezTo>
                    <a:pt x="8" y="15"/>
                    <a:pt x="8" y="17"/>
                    <a:pt x="8" y="18"/>
                  </a:cubicBezTo>
                  <a:cubicBezTo>
                    <a:pt x="9" y="16"/>
                    <a:pt x="9" y="13"/>
                    <a:pt x="10" y="11"/>
                  </a:cubicBezTo>
                  <a:cubicBezTo>
                    <a:pt x="10" y="9"/>
                    <a:pt x="11" y="7"/>
                    <a:pt x="12" y="6"/>
                  </a:cubicBezTo>
                  <a:cubicBezTo>
                    <a:pt x="15" y="3"/>
                    <a:pt x="16" y="3"/>
                    <a:pt x="17" y="6"/>
                  </a:cubicBezTo>
                  <a:cubicBezTo>
                    <a:pt x="18" y="8"/>
                    <a:pt x="19" y="8"/>
                    <a:pt x="21" y="7"/>
                  </a:cubicBezTo>
                  <a:cubicBezTo>
                    <a:pt x="22" y="7"/>
                    <a:pt x="23" y="6"/>
                    <a:pt x="23" y="5"/>
                  </a:cubicBezTo>
                  <a:cubicBezTo>
                    <a:pt x="24" y="4"/>
                    <a:pt x="25" y="4"/>
                    <a:pt x="26" y="5"/>
                  </a:cubicBezTo>
                  <a:cubicBezTo>
                    <a:pt x="27" y="7"/>
                    <a:pt x="29" y="7"/>
                    <a:pt x="30" y="5"/>
                  </a:cubicBezTo>
                  <a:cubicBezTo>
                    <a:pt x="31" y="5"/>
                    <a:pt x="32" y="4"/>
                    <a:pt x="32" y="3"/>
                  </a:cubicBezTo>
                  <a:cubicBezTo>
                    <a:pt x="33" y="1"/>
                    <a:pt x="34" y="1"/>
                    <a:pt x="36" y="1"/>
                  </a:cubicBezTo>
                  <a:cubicBezTo>
                    <a:pt x="40" y="0"/>
                    <a:pt x="41" y="2"/>
                    <a:pt x="42" y="4"/>
                  </a:cubicBezTo>
                  <a:cubicBezTo>
                    <a:pt x="43" y="6"/>
                    <a:pt x="45" y="6"/>
                    <a:pt x="47" y="7"/>
                  </a:cubicBezTo>
                  <a:cubicBezTo>
                    <a:pt x="51" y="15"/>
                    <a:pt x="53" y="23"/>
                    <a:pt x="50" y="32"/>
                  </a:cubicBezTo>
                  <a:cubicBezTo>
                    <a:pt x="50" y="34"/>
                    <a:pt x="49" y="35"/>
                    <a:pt x="50" y="37"/>
                  </a:cubicBezTo>
                  <a:cubicBezTo>
                    <a:pt x="50" y="41"/>
                    <a:pt x="48" y="43"/>
                    <a:pt x="44" y="45"/>
                  </a:cubicBezTo>
                  <a:cubicBezTo>
                    <a:pt x="39" y="47"/>
                    <a:pt x="35" y="50"/>
                    <a:pt x="29" y="51"/>
                  </a:cubicBezTo>
                  <a:cubicBezTo>
                    <a:pt x="31" y="52"/>
                    <a:pt x="32" y="52"/>
                    <a:pt x="33" y="52"/>
                  </a:cubicBezTo>
                  <a:cubicBezTo>
                    <a:pt x="34" y="52"/>
                    <a:pt x="36" y="52"/>
                    <a:pt x="35" y="54"/>
                  </a:cubicBezTo>
                  <a:cubicBezTo>
                    <a:pt x="32" y="55"/>
                    <a:pt x="30" y="54"/>
                    <a:pt x="27" y="54"/>
                  </a:cubicBezTo>
                  <a:cubicBezTo>
                    <a:pt x="26" y="54"/>
                    <a:pt x="24" y="54"/>
                    <a:pt x="23" y="53"/>
                  </a:cubicBezTo>
                  <a:cubicBezTo>
                    <a:pt x="22" y="49"/>
                    <a:pt x="19" y="48"/>
                    <a:pt x="15" y="48"/>
                  </a:cubicBezTo>
                  <a:cubicBezTo>
                    <a:pt x="14" y="48"/>
                    <a:pt x="13" y="48"/>
                    <a:pt x="12" y="47"/>
                  </a:cubicBezTo>
                  <a:close/>
                </a:path>
              </a:pathLst>
            </a:custGeom>
            <a:solidFill>
              <a:srgbClr val="FDD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7CDE848-262D-1199-D7DE-FE021C4E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" y="825"/>
              <a:ext cx="208" cy="126"/>
            </a:xfrm>
            <a:custGeom>
              <a:avLst/>
              <a:gdLst>
                <a:gd name="T0" fmla="*/ 44 w 56"/>
                <a:gd name="T1" fmla="*/ 22 h 34"/>
                <a:gd name="T2" fmla="*/ 36 w 56"/>
                <a:gd name="T3" fmla="*/ 15 h 34"/>
                <a:gd name="T4" fmla="*/ 31 w 56"/>
                <a:gd name="T5" fmla="*/ 16 h 34"/>
                <a:gd name="T6" fmla="*/ 27 w 56"/>
                <a:gd name="T7" fmla="*/ 21 h 34"/>
                <a:gd name="T8" fmla="*/ 22 w 56"/>
                <a:gd name="T9" fmla="*/ 20 h 34"/>
                <a:gd name="T10" fmla="*/ 15 w 56"/>
                <a:gd name="T11" fmla="*/ 24 h 34"/>
                <a:gd name="T12" fmla="*/ 13 w 56"/>
                <a:gd name="T13" fmla="*/ 19 h 34"/>
                <a:gd name="T14" fmla="*/ 6 w 56"/>
                <a:gd name="T15" fmla="*/ 34 h 34"/>
                <a:gd name="T16" fmla="*/ 3 w 56"/>
                <a:gd name="T17" fmla="*/ 31 h 34"/>
                <a:gd name="T18" fmla="*/ 4 w 56"/>
                <a:gd name="T19" fmla="*/ 22 h 34"/>
                <a:gd name="T20" fmla="*/ 2 w 56"/>
                <a:gd name="T21" fmla="*/ 17 h 34"/>
                <a:gd name="T22" fmla="*/ 13 w 56"/>
                <a:gd name="T23" fmla="*/ 11 h 34"/>
                <a:gd name="T24" fmla="*/ 10 w 56"/>
                <a:gd name="T25" fmla="*/ 7 h 34"/>
                <a:gd name="T26" fmla="*/ 14 w 56"/>
                <a:gd name="T27" fmla="*/ 5 h 34"/>
                <a:gd name="T28" fmla="*/ 32 w 56"/>
                <a:gd name="T29" fmla="*/ 8 h 34"/>
                <a:gd name="T30" fmla="*/ 32 w 56"/>
                <a:gd name="T31" fmla="*/ 7 h 34"/>
                <a:gd name="T32" fmla="*/ 31 w 56"/>
                <a:gd name="T33" fmla="*/ 2 h 34"/>
                <a:gd name="T34" fmla="*/ 37 w 56"/>
                <a:gd name="T35" fmla="*/ 2 h 34"/>
                <a:gd name="T36" fmla="*/ 47 w 56"/>
                <a:gd name="T37" fmla="*/ 11 h 34"/>
                <a:gd name="T38" fmla="*/ 50 w 56"/>
                <a:gd name="T39" fmla="*/ 8 h 34"/>
                <a:gd name="T40" fmla="*/ 54 w 56"/>
                <a:gd name="T41" fmla="*/ 11 h 34"/>
                <a:gd name="T42" fmla="*/ 55 w 56"/>
                <a:gd name="T43" fmla="*/ 32 h 34"/>
                <a:gd name="T44" fmla="*/ 52 w 56"/>
                <a:gd name="T45" fmla="*/ 34 h 34"/>
                <a:gd name="T46" fmla="*/ 49 w 56"/>
                <a:gd name="T47" fmla="*/ 32 h 34"/>
                <a:gd name="T48" fmla="*/ 47 w 56"/>
                <a:gd name="T49" fmla="*/ 20 h 34"/>
                <a:gd name="T50" fmla="*/ 44 w 56"/>
                <a:gd name="T5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34">
                  <a:moveTo>
                    <a:pt x="44" y="22"/>
                  </a:moveTo>
                  <a:cubicBezTo>
                    <a:pt x="39" y="22"/>
                    <a:pt x="38" y="19"/>
                    <a:pt x="36" y="15"/>
                  </a:cubicBezTo>
                  <a:cubicBezTo>
                    <a:pt x="35" y="18"/>
                    <a:pt x="33" y="19"/>
                    <a:pt x="31" y="16"/>
                  </a:cubicBezTo>
                  <a:cubicBezTo>
                    <a:pt x="30" y="18"/>
                    <a:pt x="29" y="20"/>
                    <a:pt x="27" y="21"/>
                  </a:cubicBezTo>
                  <a:cubicBezTo>
                    <a:pt x="25" y="24"/>
                    <a:pt x="23" y="23"/>
                    <a:pt x="22" y="20"/>
                  </a:cubicBezTo>
                  <a:cubicBezTo>
                    <a:pt x="20" y="22"/>
                    <a:pt x="18" y="25"/>
                    <a:pt x="15" y="24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7" y="22"/>
                    <a:pt x="8" y="28"/>
                    <a:pt x="6" y="34"/>
                  </a:cubicBezTo>
                  <a:cubicBezTo>
                    <a:pt x="5" y="33"/>
                    <a:pt x="4" y="32"/>
                    <a:pt x="3" y="31"/>
                  </a:cubicBezTo>
                  <a:cubicBezTo>
                    <a:pt x="2" y="27"/>
                    <a:pt x="3" y="24"/>
                    <a:pt x="4" y="22"/>
                  </a:cubicBezTo>
                  <a:cubicBezTo>
                    <a:pt x="1" y="21"/>
                    <a:pt x="0" y="20"/>
                    <a:pt x="2" y="17"/>
                  </a:cubicBezTo>
                  <a:cubicBezTo>
                    <a:pt x="4" y="14"/>
                    <a:pt x="7" y="12"/>
                    <a:pt x="13" y="11"/>
                  </a:cubicBezTo>
                  <a:cubicBezTo>
                    <a:pt x="11" y="10"/>
                    <a:pt x="9" y="9"/>
                    <a:pt x="10" y="7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20" y="3"/>
                    <a:pt x="26" y="5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1" y="6"/>
                    <a:pt x="30" y="4"/>
                    <a:pt x="31" y="2"/>
                  </a:cubicBezTo>
                  <a:cubicBezTo>
                    <a:pt x="33" y="0"/>
                    <a:pt x="35" y="1"/>
                    <a:pt x="37" y="2"/>
                  </a:cubicBezTo>
                  <a:cubicBezTo>
                    <a:pt x="41" y="3"/>
                    <a:pt x="45" y="7"/>
                    <a:pt x="47" y="11"/>
                  </a:cubicBezTo>
                  <a:cubicBezTo>
                    <a:pt x="47" y="9"/>
                    <a:pt x="48" y="8"/>
                    <a:pt x="50" y="8"/>
                  </a:cubicBezTo>
                  <a:cubicBezTo>
                    <a:pt x="52" y="8"/>
                    <a:pt x="53" y="9"/>
                    <a:pt x="54" y="11"/>
                  </a:cubicBezTo>
                  <a:cubicBezTo>
                    <a:pt x="55" y="18"/>
                    <a:pt x="56" y="25"/>
                    <a:pt x="55" y="32"/>
                  </a:cubicBezTo>
                  <a:cubicBezTo>
                    <a:pt x="55" y="33"/>
                    <a:pt x="54" y="34"/>
                    <a:pt x="52" y="34"/>
                  </a:cubicBezTo>
                  <a:cubicBezTo>
                    <a:pt x="51" y="34"/>
                    <a:pt x="50" y="33"/>
                    <a:pt x="49" y="32"/>
                  </a:cubicBezTo>
                  <a:cubicBezTo>
                    <a:pt x="48" y="28"/>
                    <a:pt x="48" y="24"/>
                    <a:pt x="47" y="20"/>
                  </a:cubicBezTo>
                  <a:cubicBezTo>
                    <a:pt x="46" y="21"/>
                    <a:pt x="45" y="22"/>
                    <a:pt x="44" y="22"/>
                  </a:cubicBezTo>
                  <a:close/>
                </a:path>
              </a:pathLst>
            </a:custGeom>
            <a:solidFill>
              <a:srgbClr val="B05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E8C870E2-5D0A-B05D-37AB-3EF4E9660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" y="1080"/>
              <a:ext cx="145" cy="133"/>
            </a:xfrm>
            <a:custGeom>
              <a:avLst/>
              <a:gdLst>
                <a:gd name="T0" fmla="*/ 36 w 39"/>
                <a:gd name="T1" fmla="*/ 34 h 36"/>
                <a:gd name="T2" fmla="*/ 31 w 39"/>
                <a:gd name="T3" fmla="*/ 36 h 36"/>
                <a:gd name="T4" fmla="*/ 12 w 39"/>
                <a:gd name="T5" fmla="*/ 34 h 36"/>
                <a:gd name="T6" fmla="*/ 8 w 39"/>
                <a:gd name="T7" fmla="*/ 34 h 36"/>
                <a:gd name="T8" fmla="*/ 3 w 39"/>
                <a:gd name="T9" fmla="*/ 26 h 36"/>
                <a:gd name="T10" fmla="*/ 6 w 39"/>
                <a:gd name="T11" fmla="*/ 8 h 36"/>
                <a:gd name="T12" fmla="*/ 16 w 39"/>
                <a:gd name="T13" fmla="*/ 0 h 36"/>
                <a:gd name="T14" fmla="*/ 20 w 39"/>
                <a:gd name="T15" fmla="*/ 4 h 36"/>
                <a:gd name="T16" fmla="*/ 22 w 39"/>
                <a:gd name="T17" fmla="*/ 7 h 36"/>
                <a:gd name="T18" fmla="*/ 16 w 39"/>
                <a:gd name="T19" fmla="*/ 12 h 36"/>
                <a:gd name="T20" fmla="*/ 13 w 39"/>
                <a:gd name="T21" fmla="*/ 21 h 36"/>
                <a:gd name="T22" fmla="*/ 21 w 39"/>
                <a:gd name="T23" fmla="*/ 26 h 36"/>
                <a:gd name="T24" fmla="*/ 25 w 39"/>
                <a:gd name="T25" fmla="*/ 23 h 36"/>
                <a:gd name="T26" fmla="*/ 29 w 39"/>
                <a:gd name="T27" fmla="*/ 22 h 36"/>
                <a:gd name="T28" fmla="*/ 32 w 39"/>
                <a:gd name="T29" fmla="*/ 21 h 36"/>
                <a:gd name="T30" fmla="*/ 34 w 39"/>
                <a:gd name="T31" fmla="*/ 19 h 36"/>
                <a:gd name="T32" fmla="*/ 36 w 39"/>
                <a:gd name="T33" fmla="*/ 19 h 36"/>
                <a:gd name="T34" fmla="*/ 38 w 39"/>
                <a:gd name="T35" fmla="*/ 27 h 36"/>
                <a:gd name="T36" fmla="*/ 36 w 39"/>
                <a:gd name="T3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6">
                  <a:moveTo>
                    <a:pt x="36" y="34"/>
                  </a:moveTo>
                  <a:cubicBezTo>
                    <a:pt x="35" y="36"/>
                    <a:pt x="33" y="36"/>
                    <a:pt x="31" y="36"/>
                  </a:cubicBezTo>
                  <a:cubicBezTo>
                    <a:pt x="25" y="36"/>
                    <a:pt x="18" y="36"/>
                    <a:pt x="12" y="34"/>
                  </a:cubicBezTo>
                  <a:cubicBezTo>
                    <a:pt x="11" y="34"/>
                    <a:pt x="10" y="34"/>
                    <a:pt x="8" y="34"/>
                  </a:cubicBezTo>
                  <a:cubicBezTo>
                    <a:pt x="7" y="31"/>
                    <a:pt x="4" y="29"/>
                    <a:pt x="3" y="26"/>
                  </a:cubicBezTo>
                  <a:cubicBezTo>
                    <a:pt x="0" y="19"/>
                    <a:pt x="2" y="13"/>
                    <a:pt x="6" y="8"/>
                  </a:cubicBezTo>
                  <a:cubicBezTo>
                    <a:pt x="9" y="4"/>
                    <a:pt x="12" y="2"/>
                    <a:pt x="16" y="0"/>
                  </a:cubicBezTo>
                  <a:cubicBezTo>
                    <a:pt x="17" y="1"/>
                    <a:pt x="19" y="2"/>
                    <a:pt x="20" y="4"/>
                  </a:cubicBezTo>
                  <a:cubicBezTo>
                    <a:pt x="22" y="5"/>
                    <a:pt x="23" y="6"/>
                    <a:pt x="22" y="7"/>
                  </a:cubicBezTo>
                  <a:cubicBezTo>
                    <a:pt x="20" y="9"/>
                    <a:pt x="18" y="10"/>
                    <a:pt x="16" y="12"/>
                  </a:cubicBezTo>
                  <a:cubicBezTo>
                    <a:pt x="13" y="14"/>
                    <a:pt x="12" y="18"/>
                    <a:pt x="13" y="21"/>
                  </a:cubicBezTo>
                  <a:cubicBezTo>
                    <a:pt x="14" y="23"/>
                    <a:pt x="17" y="25"/>
                    <a:pt x="21" y="26"/>
                  </a:cubicBezTo>
                  <a:cubicBezTo>
                    <a:pt x="23" y="26"/>
                    <a:pt x="24" y="25"/>
                    <a:pt x="25" y="23"/>
                  </a:cubicBezTo>
                  <a:cubicBezTo>
                    <a:pt x="26" y="21"/>
                    <a:pt x="27" y="20"/>
                    <a:pt x="29" y="22"/>
                  </a:cubicBezTo>
                  <a:cubicBezTo>
                    <a:pt x="30" y="22"/>
                    <a:pt x="31" y="21"/>
                    <a:pt x="32" y="21"/>
                  </a:cubicBezTo>
                  <a:cubicBezTo>
                    <a:pt x="33" y="21"/>
                    <a:pt x="33" y="20"/>
                    <a:pt x="34" y="19"/>
                  </a:cubicBezTo>
                  <a:cubicBezTo>
                    <a:pt x="34" y="19"/>
                    <a:pt x="35" y="18"/>
                    <a:pt x="36" y="19"/>
                  </a:cubicBezTo>
                  <a:cubicBezTo>
                    <a:pt x="37" y="22"/>
                    <a:pt x="37" y="24"/>
                    <a:pt x="38" y="27"/>
                  </a:cubicBezTo>
                  <a:cubicBezTo>
                    <a:pt x="39" y="30"/>
                    <a:pt x="37" y="32"/>
                    <a:pt x="36" y="34"/>
                  </a:cubicBezTo>
                  <a:close/>
                </a:path>
              </a:pathLst>
            </a:custGeom>
            <a:solidFill>
              <a:srgbClr val="FDD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B21A73D5-493A-C15E-751B-77138AF25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" y="1261"/>
              <a:ext cx="487" cy="63"/>
            </a:xfrm>
            <a:custGeom>
              <a:avLst/>
              <a:gdLst>
                <a:gd name="T0" fmla="*/ 1 w 131"/>
                <a:gd name="T1" fmla="*/ 0 h 17"/>
                <a:gd name="T2" fmla="*/ 1 w 131"/>
                <a:gd name="T3" fmla="*/ 9 h 17"/>
                <a:gd name="T4" fmla="*/ 4 w 131"/>
                <a:gd name="T5" fmla="*/ 12 h 17"/>
                <a:gd name="T6" fmla="*/ 18 w 131"/>
                <a:gd name="T7" fmla="*/ 12 h 17"/>
                <a:gd name="T8" fmla="*/ 20 w 131"/>
                <a:gd name="T9" fmla="*/ 15 h 17"/>
                <a:gd name="T10" fmla="*/ 34 w 131"/>
                <a:gd name="T11" fmla="*/ 12 h 17"/>
                <a:gd name="T12" fmla="*/ 116 w 131"/>
                <a:gd name="T13" fmla="*/ 12 h 17"/>
                <a:gd name="T14" fmla="*/ 128 w 131"/>
                <a:gd name="T15" fmla="*/ 12 h 17"/>
                <a:gd name="T16" fmla="*/ 130 w 131"/>
                <a:gd name="T17" fmla="*/ 10 h 17"/>
                <a:gd name="T18" fmla="*/ 131 w 131"/>
                <a:gd name="T19" fmla="*/ 4 h 17"/>
                <a:gd name="T20" fmla="*/ 131 w 131"/>
                <a:gd name="T21" fmla="*/ 15 h 17"/>
                <a:gd name="T22" fmla="*/ 130 w 131"/>
                <a:gd name="T23" fmla="*/ 17 h 17"/>
                <a:gd name="T24" fmla="*/ 107 w 131"/>
                <a:gd name="T25" fmla="*/ 16 h 17"/>
                <a:gd name="T26" fmla="*/ 22 w 131"/>
                <a:gd name="T27" fmla="*/ 16 h 17"/>
                <a:gd name="T28" fmla="*/ 19 w 131"/>
                <a:gd name="T29" fmla="*/ 17 h 17"/>
                <a:gd name="T30" fmla="*/ 3 w 131"/>
                <a:gd name="T31" fmla="*/ 17 h 17"/>
                <a:gd name="T32" fmla="*/ 0 w 131"/>
                <a:gd name="T33" fmla="*/ 14 h 17"/>
                <a:gd name="T34" fmla="*/ 1 w 131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7">
                  <a:moveTo>
                    <a:pt x="1" y="0"/>
                  </a:moveTo>
                  <a:cubicBezTo>
                    <a:pt x="2" y="3"/>
                    <a:pt x="1" y="6"/>
                    <a:pt x="1" y="9"/>
                  </a:cubicBezTo>
                  <a:cubicBezTo>
                    <a:pt x="1" y="12"/>
                    <a:pt x="2" y="13"/>
                    <a:pt x="4" y="12"/>
                  </a:cubicBezTo>
                  <a:cubicBezTo>
                    <a:pt x="9" y="12"/>
                    <a:pt x="13" y="13"/>
                    <a:pt x="18" y="12"/>
                  </a:cubicBezTo>
                  <a:cubicBezTo>
                    <a:pt x="19" y="12"/>
                    <a:pt x="20" y="13"/>
                    <a:pt x="20" y="15"/>
                  </a:cubicBezTo>
                  <a:cubicBezTo>
                    <a:pt x="24" y="10"/>
                    <a:pt x="29" y="12"/>
                    <a:pt x="34" y="12"/>
                  </a:cubicBezTo>
                  <a:cubicBezTo>
                    <a:pt x="61" y="12"/>
                    <a:pt x="89" y="12"/>
                    <a:pt x="116" y="12"/>
                  </a:cubicBezTo>
                  <a:cubicBezTo>
                    <a:pt x="120" y="12"/>
                    <a:pt x="124" y="12"/>
                    <a:pt x="128" y="12"/>
                  </a:cubicBezTo>
                  <a:cubicBezTo>
                    <a:pt x="130" y="12"/>
                    <a:pt x="130" y="12"/>
                    <a:pt x="130" y="10"/>
                  </a:cubicBezTo>
                  <a:cubicBezTo>
                    <a:pt x="130" y="8"/>
                    <a:pt x="130" y="6"/>
                    <a:pt x="131" y="4"/>
                  </a:cubicBezTo>
                  <a:cubicBezTo>
                    <a:pt x="131" y="7"/>
                    <a:pt x="131" y="11"/>
                    <a:pt x="131" y="15"/>
                  </a:cubicBezTo>
                  <a:cubicBezTo>
                    <a:pt x="131" y="15"/>
                    <a:pt x="131" y="16"/>
                    <a:pt x="130" y="17"/>
                  </a:cubicBezTo>
                  <a:cubicBezTo>
                    <a:pt x="123" y="16"/>
                    <a:pt x="115" y="16"/>
                    <a:pt x="107" y="16"/>
                  </a:cubicBezTo>
                  <a:cubicBezTo>
                    <a:pt x="79" y="16"/>
                    <a:pt x="51" y="16"/>
                    <a:pt x="22" y="16"/>
                  </a:cubicBezTo>
                  <a:cubicBezTo>
                    <a:pt x="21" y="16"/>
                    <a:pt x="20" y="16"/>
                    <a:pt x="19" y="17"/>
                  </a:cubicBezTo>
                  <a:cubicBezTo>
                    <a:pt x="14" y="17"/>
                    <a:pt x="8" y="17"/>
                    <a:pt x="3" y="17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1" y="10"/>
                    <a:pt x="1" y="5"/>
                    <a:pt x="1" y="0"/>
                  </a:cubicBezTo>
                  <a:close/>
                </a:path>
              </a:pathLst>
            </a:custGeom>
            <a:solidFill>
              <a:srgbClr val="D37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A5217723-17AF-45D2-A5AE-8D1F73E11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" y="895"/>
              <a:ext cx="152" cy="185"/>
            </a:xfrm>
            <a:custGeom>
              <a:avLst/>
              <a:gdLst>
                <a:gd name="T0" fmla="*/ 20 w 41"/>
                <a:gd name="T1" fmla="*/ 3 h 50"/>
                <a:gd name="T2" fmla="*/ 23 w 41"/>
                <a:gd name="T3" fmla="*/ 0 h 50"/>
                <a:gd name="T4" fmla="*/ 26 w 41"/>
                <a:gd name="T5" fmla="*/ 12 h 50"/>
                <a:gd name="T6" fmla="*/ 28 w 41"/>
                <a:gd name="T7" fmla="*/ 15 h 50"/>
                <a:gd name="T8" fmla="*/ 31 w 41"/>
                <a:gd name="T9" fmla="*/ 13 h 50"/>
                <a:gd name="T10" fmla="*/ 33 w 41"/>
                <a:gd name="T11" fmla="*/ 13 h 50"/>
                <a:gd name="T12" fmla="*/ 40 w 41"/>
                <a:gd name="T13" fmla="*/ 24 h 50"/>
                <a:gd name="T14" fmla="*/ 30 w 41"/>
                <a:gd name="T15" fmla="*/ 30 h 50"/>
                <a:gd name="T16" fmla="*/ 25 w 41"/>
                <a:gd name="T17" fmla="*/ 32 h 50"/>
                <a:gd name="T18" fmla="*/ 17 w 41"/>
                <a:gd name="T19" fmla="*/ 43 h 50"/>
                <a:gd name="T20" fmla="*/ 16 w 41"/>
                <a:gd name="T21" fmla="*/ 43 h 50"/>
                <a:gd name="T22" fmla="*/ 8 w 41"/>
                <a:gd name="T23" fmla="*/ 50 h 50"/>
                <a:gd name="T24" fmla="*/ 8 w 41"/>
                <a:gd name="T25" fmla="*/ 50 h 50"/>
                <a:gd name="T26" fmla="*/ 3 w 41"/>
                <a:gd name="T27" fmla="*/ 49 h 50"/>
                <a:gd name="T28" fmla="*/ 0 w 41"/>
                <a:gd name="T29" fmla="*/ 48 h 50"/>
                <a:gd name="T30" fmla="*/ 3 w 41"/>
                <a:gd name="T31" fmla="*/ 46 h 50"/>
                <a:gd name="T32" fmla="*/ 19 w 41"/>
                <a:gd name="T33" fmla="*/ 39 h 50"/>
                <a:gd name="T34" fmla="*/ 22 w 41"/>
                <a:gd name="T35" fmla="*/ 33 h 50"/>
                <a:gd name="T36" fmla="*/ 22 w 41"/>
                <a:gd name="T37" fmla="*/ 29 h 50"/>
                <a:gd name="T38" fmla="*/ 21 w 41"/>
                <a:gd name="T39" fmla="*/ 5 h 50"/>
                <a:gd name="T40" fmla="*/ 20 w 41"/>
                <a:gd name="T41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50">
                  <a:moveTo>
                    <a:pt x="20" y="3"/>
                  </a:moveTo>
                  <a:cubicBezTo>
                    <a:pt x="21" y="2"/>
                    <a:pt x="22" y="1"/>
                    <a:pt x="23" y="0"/>
                  </a:cubicBezTo>
                  <a:cubicBezTo>
                    <a:pt x="24" y="4"/>
                    <a:pt x="25" y="8"/>
                    <a:pt x="26" y="12"/>
                  </a:cubicBezTo>
                  <a:cubicBezTo>
                    <a:pt x="26" y="13"/>
                    <a:pt x="26" y="15"/>
                    <a:pt x="28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1" y="13"/>
                    <a:pt x="32" y="13"/>
                    <a:pt x="33" y="13"/>
                  </a:cubicBezTo>
                  <a:cubicBezTo>
                    <a:pt x="38" y="14"/>
                    <a:pt x="41" y="18"/>
                    <a:pt x="40" y="24"/>
                  </a:cubicBezTo>
                  <a:cubicBezTo>
                    <a:pt x="40" y="28"/>
                    <a:pt x="34" y="31"/>
                    <a:pt x="30" y="30"/>
                  </a:cubicBezTo>
                  <a:cubicBezTo>
                    <a:pt x="28" y="29"/>
                    <a:pt x="26" y="30"/>
                    <a:pt x="25" y="32"/>
                  </a:cubicBezTo>
                  <a:cubicBezTo>
                    <a:pt x="24" y="37"/>
                    <a:pt x="20" y="40"/>
                    <a:pt x="17" y="43"/>
                  </a:cubicBezTo>
                  <a:cubicBezTo>
                    <a:pt x="17" y="43"/>
                    <a:pt x="17" y="43"/>
                    <a:pt x="16" y="43"/>
                  </a:cubicBezTo>
                  <a:cubicBezTo>
                    <a:pt x="12" y="44"/>
                    <a:pt x="10" y="47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47"/>
                    <a:pt x="5" y="49"/>
                    <a:pt x="3" y="49"/>
                  </a:cubicBezTo>
                  <a:cubicBezTo>
                    <a:pt x="2" y="49"/>
                    <a:pt x="1" y="49"/>
                    <a:pt x="0" y="48"/>
                  </a:cubicBezTo>
                  <a:cubicBezTo>
                    <a:pt x="0" y="47"/>
                    <a:pt x="2" y="46"/>
                    <a:pt x="3" y="46"/>
                  </a:cubicBezTo>
                  <a:cubicBezTo>
                    <a:pt x="9" y="45"/>
                    <a:pt x="13" y="42"/>
                    <a:pt x="19" y="39"/>
                  </a:cubicBezTo>
                  <a:cubicBezTo>
                    <a:pt x="21" y="38"/>
                    <a:pt x="22" y="36"/>
                    <a:pt x="22" y="33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5" y="21"/>
                    <a:pt x="24" y="13"/>
                    <a:pt x="21" y="5"/>
                  </a:cubicBezTo>
                  <a:cubicBezTo>
                    <a:pt x="20" y="5"/>
                    <a:pt x="21" y="4"/>
                    <a:pt x="20" y="3"/>
                  </a:cubicBezTo>
                  <a:close/>
                </a:path>
              </a:pathLst>
            </a:custGeom>
            <a:solidFill>
              <a:srgbClr val="EEC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7594D350-5FCC-D73A-DC05-7BDA3A36E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" y="1054"/>
              <a:ext cx="104" cy="107"/>
            </a:xfrm>
            <a:custGeom>
              <a:avLst/>
              <a:gdLst>
                <a:gd name="T0" fmla="*/ 19 w 28"/>
                <a:gd name="T1" fmla="*/ 26 h 29"/>
                <a:gd name="T2" fmla="*/ 16 w 28"/>
                <a:gd name="T3" fmla="*/ 29 h 29"/>
                <a:gd name="T4" fmla="*/ 15 w 28"/>
                <a:gd name="T5" fmla="*/ 24 h 29"/>
                <a:gd name="T6" fmla="*/ 15 w 28"/>
                <a:gd name="T7" fmla="*/ 11 h 29"/>
                <a:gd name="T8" fmla="*/ 14 w 28"/>
                <a:gd name="T9" fmla="*/ 10 h 29"/>
                <a:gd name="T10" fmla="*/ 13 w 28"/>
                <a:gd name="T11" fmla="*/ 11 h 29"/>
                <a:gd name="T12" fmla="*/ 12 w 28"/>
                <a:gd name="T13" fmla="*/ 15 h 29"/>
                <a:gd name="T14" fmla="*/ 10 w 28"/>
                <a:gd name="T15" fmla="*/ 15 h 29"/>
                <a:gd name="T16" fmla="*/ 6 w 28"/>
                <a:gd name="T17" fmla="*/ 14 h 29"/>
                <a:gd name="T18" fmla="*/ 3 w 28"/>
                <a:gd name="T19" fmla="*/ 10 h 29"/>
                <a:gd name="T20" fmla="*/ 0 w 28"/>
                <a:gd name="T21" fmla="*/ 7 h 29"/>
                <a:gd name="T22" fmla="*/ 16 w 28"/>
                <a:gd name="T23" fmla="*/ 0 h 29"/>
                <a:gd name="T24" fmla="*/ 22 w 28"/>
                <a:gd name="T25" fmla="*/ 0 h 29"/>
                <a:gd name="T26" fmla="*/ 27 w 28"/>
                <a:gd name="T27" fmla="*/ 6 h 29"/>
                <a:gd name="T28" fmla="*/ 27 w 28"/>
                <a:gd name="T29" fmla="*/ 8 h 29"/>
                <a:gd name="T30" fmla="*/ 21 w 28"/>
                <a:gd name="T31" fmla="*/ 25 h 29"/>
                <a:gd name="T32" fmla="*/ 19 w 28"/>
                <a:gd name="T33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19" y="26"/>
                  </a:moveTo>
                  <a:cubicBezTo>
                    <a:pt x="18" y="27"/>
                    <a:pt x="18" y="29"/>
                    <a:pt x="16" y="29"/>
                  </a:cubicBezTo>
                  <a:cubicBezTo>
                    <a:pt x="15" y="28"/>
                    <a:pt x="15" y="26"/>
                    <a:pt x="15" y="24"/>
                  </a:cubicBezTo>
                  <a:cubicBezTo>
                    <a:pt x="15" y="20"/>
                    <a:pt x="15" y="16"/>
                    <a:pt x="15" y="11"/>
                  </a:cubicBezTo>
                  <a:cubicBezTo>
                    <a:pt x="15" y="11"/>
                    <a:pt x="15" y="10"/>
                    <a:pt x="14" y="10"/>
                  </a:cubicBezTo>
                  <a:cubicBezTo>
                    <a:pt x="13" y="9"/>
                    <a:pt x="13" y="11"/>
                    <a:pt x="13" y="11"/>
                  </a:cubicBezTo>
                  <a:cubicBezTo>
                    <a:pt x="13" y="12"/>
                    <a:pt x="13" y="14"/>
                    <a:pt x="12" y="15"/>
                  </a:cubicBezTo>
                  <a:cubicBezTo>
                    <a:pt x="11" y="15"/>
                    <a:pt x="11" y="15"/>
                    <a:pt x="10" y="15"/>
                  </a:cubicBezTo>
                  <a:cubicBezTo>
                    <a:pt x="9" y="15"/>
                    <a:pt x="7" y="16"/>
                    <a:pt x="6" y="14"/>
                  </a:cubicBezTo>
                  <a:cubicBezTo>
                    <a:pt x="6" y="12"/>
                    <a:pt x="4" y="11"/>
                    <a:pt x="3" y="10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5" y="3"/>
                    <a:pt x="11" y="2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6" y="1"/>
                    <a:pt x="27" y="3"/>
                    <a:pt x="27" y="6"/>
                  </a:cubicBezTo>
                  <a:cubicBezTo>
                    <a:pt x="28" y="7"/>
                    <a:pt x="28" y="7"/>
                    <a:pt x="27" y="8"/>
                  </a:cubicBezTo>
                  <a:cubicBezTo>
                    <a:pt x="25" y="13"/>
                    <a:pt x="23" y="19"/>
                    <a:pt x="21" y="25"/>
                  </a:cubicBezTo>
                  <a:cubicBezTo>
                    <a:pt x="20" y="25"/>
                    <a:pt x="20" y="25"/>
                    <a:pt x="19" y="26"/>
                  </a:cubicBezTo>
                  <a:close/>
                </a:path>
              </a:pathLst>
            </a:custGeom>
            <a:solidFill>
              <a:srgbClr val="FCE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E00DA7C7-DF7C-E2A7-F773-46DD0EF37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1054"/>
              <a:ext cx="108" cy="107"/>
            </a:xfrm>
            <a:custGeom>
              <a:avLst/>
              <a:gdLst>
                <a:gd name="T0" fmla="*/ 1 w 29"/>
                <a:gd name="T1" fmla="*/ 7 h 29"/>
                <a:gd name="T2" fmla="*/ 10 w 29"/>
                <a:gd name="T3" fmla="*/ 0 h 29"/>
                <a:gd name="T4" fmla="*/ 28 w 29"/>
                <a:gd name="T5" fmla="*/ 6 h 29"/>
                <a:gd name="T6" fmla="*/ 29 w 29"/>
                <a:gd name="T7" fmla="*/ 9 h 29"/>
                <a:gd name="T8" fmla="*/ 23 w 29"/>
                <a:gd name="T9" fmla="*/ 15 h 29"/>
                <a:gd name="T10" fmla="*/ 20 w 29"/>
                <a:gd name="T11" fmla="*/ 16 h 29"/>
                <a:gd name="T12" fmla="*/ 19 w 29"/>
                <a:gd name="T13" fmla="*/ 11 h 29"/>
                <a:gd name="T14" fmla="*/ 18 w 29"/>
                <a:gd name="T15" fmla="*/ 9 h 29"/>
                <a:gd name="T16" fmla="*/ 11 w 29"/>
                <a:gd name="T17" fmla="*/ 10 h 29"/>
                <a:gd name="T18" fmla="*/ 13 w 29"/>
                <a:gd name="T19" fmla="*/ 20 h 29"/>
                <a:gd name="T20" fmla="*/ 13 w 29"/>
                <a:gd name="T21" fmla="*/ 28 h 29"/>
                <a:gd name="T22" fmla="*/ 9 w 29"/>
                <a:gd name="T23" fmla="*/ 27 h 29"/>
                <a:gd name="T24" fmla="*/ 8 w 29"/>
                <a:gd name="T25" fmla="*/ 24 h 29"/>
                <a:gd name="T26" fmla="*/ 5 w 29"/>
                <a:gd name="T27" fmla="*/ 18 h 29"/>
                <a:gd name="T28" fmla="*/ 5 w 29"/>
                <a:gd name="T29" fmla="*/ 17 h 29"/>
                <a:gd name="T30" fmla="*/ 1 w 29"/>
                <a:gd name="T31" fmla="*/ 10 h 29"/>
                <a:gd name="T32" fmla="*/ 1 w 29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1" y="7"/>
                  </a:moveTo>
                  <a:cubicBezTo>
                    <a:pt x="3" y="2"/>
                    <a:pt x="5" y="0"/>
                    <a:pt x="10" y="0"/>
                  </a:cubicBezTo>
                  <a:cubicBezTo>
                    <a:pt x="17" y="1"/>
                    <a:pt x="23" y="2"/>
                    <a:pt x="28" y="6"/>
                  </a:cubicBezTo>
                  <a:cubicBezTo>
                    <a:pt x="28" y="7"/>
                    <a:pt x="29" y="8"/>
                    <a:pt x="29" y="9"/>
                  </a:cubicBezTo>
                  <a:cubicBezTo>
                    <a:pt x="27" y="11"/>
                    <a:pt x="24" y="13"/>
                    <a:pt x="23" y="15"/>
                  </a:cubicBezTo>
                  <a:cubicBezTo>
                    <a:pt x="22" y="16"/>
                    <a:pt x="21" y="16"/>
                    <a:pt x="20" y="16"/>
                  </a:cubicBezTo>
                  <a:cubicBezTo>
                    <a:pt x="19" y="14"/>
                    <a:pt x="19" y="13"/>
                    <a:pt x="19" y="11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7" y="8"/>
                    <a:pt x="12" y="9"/>
                    <a:pt x="11" y="10"/>
                  </a:cubicBezTo>
                  <a:cubicBezTo>
                    <a:pt x="10" y="14"/>
                    <a:pt x="10" y="17"/>
                    <a:pt x="13" y="20"/>
                  </a:cubicBezTo>
                  <a:cubicBezTo>
                    <a:pt x="14" y="23"/>
                    <a:pt x="15" y="25"/>
                    <a:pt x="13" y="28"/>
                  </a:cubicBezTo>
                  <a:cubicBezTo>
                    <a:pt x="11" y="29"/>
                    <a:pt x="10" y="28"/>
                    <a:pt x="9" y="27"/>
                  </a:cubicBezTo>
                  <a:cubicBezTo>
                    <a:pt x="9" y="26"/>
                    <a:pt x="8" y="25"/>
                    <a:pt x="8" y="24"/>
                  </a:cubicBezTo>
                  <a:cubicBezTo>
                    <a:pt x="7" y="22"/>
                    <a:pt x="6" y="20"/>
                    <a:pt x="5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4"/>
                    <a:pt x="2" y="12"/>
                    <a:pt x="1" y="10"/>
                  </a:cubicBezTo>
                  <a:cubicBezTo>
                    <a:pt x="1" y="9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FBE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A428D096-DE9E-2991-C9F9-FBC40FE25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1076"/>
              <a:ext cx="157" cy="159"/>
            </a:xfrm>
            <a:custGeom>
              <a:avLst/>
              <a:gdLst>
                <a:gd name="T0" fmla="*/ 27 w 42"/>
                <a:gd name="T1" fmla="*/ 2 h 43"/>
                <a:gd name="T2" fmla="*/ 26 w 42"/>
                <a:gd name="T3" fmla="*/ 0 h 43"/>
                <a:gd name="T4" fmla="*/ 39 w 42"/>
                <a:gd name="T5" fmla="*/ 14 h 43"/>
                <a:gd name="T6" fmla="*/ 40 w 42"/>
                <a:gd name="T7" fmla="*/ 27 h 43"/>
                <a:gd name="T8" fmla="*/ 35 w 42"/>
                <a:gd name="T9" fmla="*/ 35 h 43"/>
                <a:gd name="T10" fmla="*/ 20 w 42"/>
                <a:gd name="T11" fmla="*/ 37 h 43"/>
                <a:gd name="T12" fmla="*/ 10 w 42"/>
                <a:gd name="T13" fmla="*/ 38 h 43"/>
                <a:gd name="T14" fmla="*/ 15 w 42"/>
                <a:gd name="T15" fmla="*/ 39 h 43"/>
                <a:gd name="T16" fmla="*/ 16 w 42"/>
                <a:gd name="T17" fmla="*/ 41 h 43"/>
                <a:gd name="T18" fmla="*/ 12 w 42"/>
                <a:gd name="T19" fmla="*/ 43 h 43"/>
                <a:gd name="T20" fmla="*/ 8 w 42"/>
                <a:gd name="T21" fmla="*/ 41 h 43"/>
                <a:gd name="T22" fmla="*/ 0 w 42"/>
                <a:gd name="T23" fmla="*/ 34 h 43"/>
                <a:gd name="T24" fmla="*/ 3 w 42"/>
                <a:gd name="T25" fmla="*/ 33 h 43"/>
                <a:gd name="T26" fmla="*/ 6 w 42"/>
                <a:gd name="T27" fmla="*/ 34 h 43"/>
                <a:gd name="T28" fmla="*/ 23 w 42"/>
                <a:gd name="T29" fmla="*/ 34 h 43"/>
                <a:gd name="T30" fmla="*/ 26 w 42"/>
                <a:gd name="T31" fmla="*/ 32 h 43"/>
                <a:gd name="T32" fmla="*/ 33 w 42"/>
                <a:gd name="T33" fmla="*/ 11 h 43"/>
                <a:gd name="T34" fmla="*/ 27 w 42"/>
                <a:gd name="T3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43">
                  <a:moveTo>
                    <a:pt x="27" y="2"/>
                  </a:moveTo>
                  <a:cubicBezTo>
                    <a:pt x="26" y="2"/>
                    <a:pt x="26" y="1"/>
                    <a:pt x="26" y="0"/>
                  </a:cubicBezTo>
                  <a:cubicBezTo>
                    <a:pt x="32" y="3"/>
                    <a:pt x="37" y="7"/>
                    <a:pt x="39" y="14"/>
                  </a:cubicBezTo>
                  <a:cubicBezTo>
                    <a:pt x="41" y="18"/>
                    <a:pt x="42" y="22"/>
                    <a:pt x="40" y="27"/>
                  </a:cubicBezTo>
                  <a:cubicBezTo>
                    <a:pt x="36" y="28"/>
                    <a:pt x="36" y="32"/>
                    <a:pt x="35" y="35"/>
                  </a:cubicBezTo>
                  <a:cubicBezTo>
                    <a:pt x="30" y="35"/>
                    <a:pt x="25" y="37"/>
                    <a:pt x="20" y="37"/>
                  </a:cubicBezTo>
                  <a:cubicBezTo>
                    <a:pt x="17" y="37"/>
                    <a:pt x="14" y="37"/>
                    <a:pt x="10" y="38"/>
                  </a:cubicBezTo>
                  <a:cubicBezTo>
                    <a:pt x="12" y="39"/>
                    <a:pt x="14" y="38"/>
                    <a:pt x="15" y="39"/>
                  </a:cubicBezTo>
                  <a:cubicBezTo>
                    <a:pt x="15" y="40"/>
                    <a:pt x="16" y="40"/>
                    <a:pt x="16" y="41"/>
                  </a:cubicBezTo>
                  <a:cubicBezTo>
                    <a:pt x="15" y="43"/>
                    <a:pt x="13" y="43"/>
                    <a:pt x="12" y="43"/>
                  </a:cubicBezTo>
                  <a:cubicBezTo>
                    <a:pt x="10" y="43"/>
                    <a:pt x="9" y="42"/>
                    <a:pt x="8" y="41"/>
                  </a:cubicBezTo>
                  <a:cubicBezTo>
                    <a:pt x="6" y="38"/>
                    <a:pt x="3" y="36"/>
                    <a:pt x="0" y="34"/>
                  </a:cubicBezTo>
                  <a:cubicBezTo>
                    <a:pt x="0" y="32"/>
                    <a:pt x="2" y="33"/>
                    <a:pt x="3" y="33"/>
                  </a:cubicBezTo>
                  <a:cubicBezTo>
                    <a:pt x="4" y="33"/>
                    <a:pt x="5" y="33"/>
                    <a:pt x="6" y="34"/>
                  </a:cubicBezTo>
                  <a:cubicBezTo>
                    <a:pt x="11" y="34"/>
                    <a:pt x="17" y="36"/>
                    <a:pt x="23" y="34"/>
                  </a:cubicBezTo>
                  <a:cubicBezTo>
                    <a:pt x="24" y="33"/>
                    <a:pt x="25" y="33"/>
                    <a:pt x="26" y="32"/>
                  </a:cubicBezTo>
                  <a:cubicBezTo>
                    <a:pt x="37" y="29"/>
                    <a:pt x="38" y="18"/>
                    <a:pt x="33" y="11"/>
                  </a:cubicBezTo>
                  <a:cubicBezTo>
                    <a:pt x="31" y="8"/>
                    <a:pt x="28" y="6"/>
                    <a:pt x="27" y="2"/>
                  </a:cubicBezTo>
                  <a:close/>
                </a:path>
              </a:pathLst>
            </a:custGeom>
            <a:solidFill>
              <a:srgbClr val="E4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46B3B79E-3BBE-24FB-0F6F-EB8AF870D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435"/>
              <a:ext cx="60" cy="70"/>
            </a:xfrm>
            <a:custGeom>
              <a:avLst/>
              <a:gdLst>
                <a:gd name="T0" fmla="*/ 0 w 16"/>
                <a:gd name="T1" fmla="*/ 18 h 19"/>
                <a:gd name="T2" fmla="*/ 5 w 16"/>
                <a:gd name="T3" fmla="*/ 2 h 19"/>
                <a:gd name="T4" fmla="*/ 8 w 16"/>
                <a:gd name="T5" fmla="*/ 0 h 19"/>
                <a:gd name="T6" fmla="*/ 10 w 16"/>
                <a:gd name="T7" fmla="*/ 2 h 19"/>
                <a:gd name="T8" fmla="*/ 16 w 16"/>
                <a:gd name="T9" fmla="*/ 18 h 19"/>
                <a:gd name="T10" fmla="*/ 11 w 16"/>
                <a:gd name="T11" fmla="*/ 16 h 19"/>
                <a:gd name="T12" fmla="*/ 7 w 16"/>
                <a:gd name="T13" fmla="*/ 14 h 19"/>
                <a:gd name="T14" fmla="*/ 4 w 16"/>
                <a:gd name="T15" fmla="*/ 16 h 19"/>
                <a:gd name="T16" fmla="*/ 0 w 16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9">
                  <a:moveTo>
                    <a:pt x="0" y="18"/>
                  </a:moveTo>
                  <a:cubicBezTo>
                    <a:pt x="2" y="13"/>
                    <a:pt x="4" y="7"/>
                    <a:pt x="5" y="2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0" y="0"/>
                    <a:pt x="10" y="2"/>
                  </a:cubicBezTo>
                  <a:cubicBezTo>
                    <a:pt x="12" y="7"/>
                    <a:pt x="14" y="12"/>
                    <a:pt x="16" y="18"/>
                  </a:cubicBezTo>
                  <a:cubicBezTo>
                    <a:pt x="14" y="19"/>
                    <a:pt x="12" y="18"/>
                    <a:pt x="11" y="16"/>
                  </a:cubicBezTo>
                  <a:cubicBezTo>
                    <a:pt x="11" y="13"/>
                    <a:pt x="9" y="15"/>
                    <a:pt x="7" y="14"/>
                  </a:cubicBezTo>
                  <a:cubicBezTo>
                    <a:pt x="6" y="14"/>
                    <a:pt x="4" y="14"/>
                    <a:pt x="4" y="16"/>
                  </a:cubicBezTo>
                  <a:cubicBezTo>
                    <a:pt x="3" y="19"/>
                    <a:pt x="2" y="19"/>
                    <a:pt x="0" y="18"/>
                  </a:cubicBezTo>
                  <a:close/>
                </a:path>
              </a:pathLst>
            </a:custGeom>
            <a:solidFill>
              <a:srgbClr val="080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16A5D97D-852E-D3D8-9B6B-9774BE71D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1431"/>
              <a:ext cx="45" cy="70"/>
            </a:xfrm>
            <a:custGeom>
              <a:avLst/>
              <a:gdLst>
                <a:gd name="T0" fmla="*/ 0 w 12"/>
                <a:gd name="T1" fmla="*/ 10 h 19"/>
                <a:gd name="T2" fmla="*/ 0 w 12"/>
                <a:gd name="T3" fmla="*/ 9 h 19"/>
                <a:gd name="T4" fmla="*/ 10 w 12"/>
                <a:gd name="T5" fmla="*/ 1 h 19"/>
                <a:gd name="T6" fmla="*/ 11 w 12"/>
                <a:gd name="T7" fmla="*/ 2 h 19"/>
                <a:gd name="T8" fmla="*/ 10 w 12"/>
                <a:gd name="T9" fmla="*/ 4 h 19"/>
                <a:gd name="T10" fmla="*/ 7 w 12"/>
                <a:gd name="T11" fmla="*/ 4 h 19"/>
                <a:gd name="T12" fmla="*/ 4 w 12"/>
                <a:gd name="T13" fmla="*/ 6 h 19"/>
                <a:gd name="T14" fmla="*/ 7 w 12"/>
                <a:gd name="T15" fmla="*/ 8 h 19"/>
                <a:gd name="T16" fmla="*/ 9 w 12"/>
                <a:gd name="T17" fmla="*/ 8 h 19"/>
                <a:gd name="T18" fmla="*/ 11 w 12"/>
                <a:gd name="T19" fmla="*/ 10 h 19"/>
                <a:gd name="T20" fmla="*/ 9 w 12"/>
                <a:gd name="T21" fmla="*/ 11 h 19"/>
                <a:gd name="T22" fmla="*/ 7 w 12"/>
                <a:gd name="T23" fmla="*/ 11 h 19"/>
                <a:gd name="T24" fmla="*/ 4 w 12"/>
                <a:gd name="T25" fmla="*/ 16 h 19"/>
                <a:gd name="T26" fmla="*/ 6 w 12"/>
                <a:gd name="T27" fmla="*/ 17 h 19"/>
                <a:gd name="T28" fmla="*/ 10 w 12"/>
                <a:gd name="T29" fmla="*/ 16 h 19"/>
                <a:gd name="T30" fmla="*/ 12 w 12"/>
                <a:gd name="T31" fmla="*/ 18 h 19"/>
                <a:gd name="T32" fmla="*/ 10 w 12"/>
                <a:gd name="T33" fmla="*/ 19 h 19"/>
                <a:gd name="T34" fmla="*/ 2 w 12"/>
                <a:gd name="T35" fmla="*/ 19 h 19"/>
                <a:gd name="T36" fmla="*/ 0 w 12"/>
                <a:gd name="T37" fmla="*/ 17 h 19"/>
                <a:gd name="T38" fmla="*/ 0 w 12"/>
                <a:gd name="T3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9">
                  <a:moveTo>
                    <a:pt x="0" y="10"/>
                  </a:moveTo>
                  <a:cubicBezTo>
                    <a:pt x="0" y="10"/>
                    <a:pt x="0" y="10"/>
                    <a:pt x="0" y="9"/>
                  </a:cubicBezTo>
                  <a:cubicBezTo>
                    <a:pt x="0" y="0"/>
                    <a:pt x="0" y="0"/>
                    <a:pt x="10" y="1"/>
                  </a:cubicBezTo>
                  <a:cubicBezTo>
                    <a:pt x="11" y="1"/>
                    <a:pt x="12" y="1"/>
                    <a:pt x="11" y="2"/>
                  </a:cubicBezTo>
                  <a:cubicBezTo>
                    <a:pt x="11" y="3"/>
                    <a:pt x="11" y="4"/>
                    <a:pt x="10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5" y="4"/>
                    <a:pt x="4" y="4"/>
                    <a:pt x="4" y="6"/>
                  </a:cubicBezTo>
                  <a:cubicBezTo>
                    <a:pt x="4" y="9"/>
                    <a:pt x="5" y="8"/>
                    <a:pt x="7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11" y="8"/>
                    <a:pt x="11" y="9"/>
                    <a:pt x="11" y="10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4" y="11"/>
                    <a:pt x="3" y="13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7" y="17"/>
                    <a:pt x="9" y="16"/>
                    <a:pt x="10" y="16"/>
                  </a:cubicBezTo>
                  <a:cubicBezTo>
                    <a:pt x="11" y="16"/>
                    <a:pt x="12" y="17"/>
                    <a:pt x="12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7" y="19"/>
                    <a:pt x="5" y="19"/>
                    <a:pt x="2" y="19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0" y="15"/>
                    <a:pt x="0" y="13"/>
                    <a:pt x="0" y="10"/>
                  </a:cubicBezTo>
                  <a:close/>
                </a:path>
              </a:pathLst>
            </a:custGeom>
            <a:solidFill>
              <a:srgbClr val="0D0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045FB2EA-62B8-5140-8E71-89A7943BE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176"/>
              <a:ext cx="56" cy="89"/>
            </a:xfrm>
            <a:custGeom>
              <a:avLst/>
              <a:gdLst>
                <a:gd name="T0" fmla="*/ 0 w 15"/>
                <a:gd name="T1" fmla="*/ 8 h 24"/>
                <a:gd name="T2" fmla="*/ 0 w 15"/>
                <a:gd name="T3" fmla="*/ 3 h 24"/>
                <a:gd name="T4" fmla="*/ 5 w 15"/>
                <a:gd name="T5" fmla="*/ 0 h 24"/>
                <a:gd name="T6" fmla="*/ 12 w 15"/>
                <a:gd name="T7" fmla="*/ 1 h 24"/>
                <a:gd name="T8" fmla="*/ 14 w 15"/>
                <a:gd name="T9" fmla="*/ 4 h 24"/>
                <a:gd name="T10" fmla="*/ 14 w 15"/>
                <a:gd name="T11" fmla="*/ 6 h 24"/>
                <a:gd name="T12" fmla="*/ 5 w 15"/>
                <a:gd name="T13" fmla="*/ 6 h 24"/>
                <a:gd name="T14" fmla="*/ 2 w 15"/>
                <a:gd name="T15" fmla="*/ 9 h 24"/>
                <a:gd name="T16" fmla="*/ 2 w 15"/>
                <a:gd name="T17" fmla="*/ 17 h 24"/>
                <a:gd name="T18" fmla="*/ 5 w 15"/>
                <a:gd name="T19" fmla="*/ 21 h 24"/>
                <a:gd name="T20" fmla="*/ 13 w 15"/>
                <a:gd name="T21" fmla="*/ 21 h 24"/>
                <a:gd name="T22" fmla="*/ 14 w 15"/>
                <a:gd name="T23" fmla="*/ 20 h 24"/>
                <a:gd name="T24" fmla="*/ 12 w 15"/>
                <a:gd name="T25" fmla="*/ 23 h 24"/>
                <a:gd name="T26" fmla="*/ 2 w 15"/>
                <a:gd name="T27" fmla="*/ 23 h 24"/>
                <a:gd name="T28" fmla="*/ 0 w 15"/>
                <a:gd name="T29" fmla="*/ 21 h 24"/>
                <a:gd name="T30" fmla="*/ 0 w 15"/>
                <a:gd name="T3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4">
                  <a:moveTo>
                    <a:pt x="0" y="8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0" y="0"/>
                    <a:pt x="3" y="1"/>
                    <a:pt x="5" y="0"/>
                  </a:cubicBezTo>
                  <a:cubicBezTo>
                    <a:pt x="7" y="1"/>
                    <a:pt x="10" y="0"/>
                    <a:pt x="12" y="1"/>
                  </a:cubicBezTo>
                  <a:cubicBezTo>
                    <a:pt x="13" y="2"/>
                    <a:pt x="13" y="3"/>
                    <a:pt x="14" y="4"/>
                  </a:cubicBezTo>
                  <a:cubicBezTo>
                    <a:pt x="15" y="5"/>
                    <a:pt x="14" y="5"/>
                    <a:pt x="14" y="6"/>
                  </a:cubicBezTo>
                  <a:cubicBezTo>
                    <a:pt x="11" y="6"/>
                    <a:pt x="8" y="6"/>
                    <a:pt x="5" y="6"/>
                  </a:cubicBezTo>
                  <a:cubicBezTo>
                    <a:pt x="3" y="6"/>
                    <a:pt x="2" y="7"/>
                    <a:pt x="2" y="9"/>
                  </a:cubicBezTo>
                  <a:cubicBezTo>
                    <a:pt x="2" y="12"/>
                    <a:pt x="2" y="14"/>
                    <a:pt x="2" y="17"/>
                  </a:cubicBezTo>
                  <a:cubicBezTo>
                    <a:pt x="2" y="19"/>
                    <a:pt x="3" y="20"/>
                    <a:pt x="5" y="21"/>
                  </a:cubicBezTo>
                  <a:cubicBezTo>
                    <a:pt x="8" y="21"/>
                    <a:pt x="10" y="21"/>
                    <a:pt x="13" y="21"/>
                  </a:cubicBezTo>
                  <a:cubicBezTo>
                    <a:pt x="13" y="21"/>
                    <a:pt x="14" y="20"/>
                    <a:pt x="14" y="20"/>
                  </a:cubicBezTo>
                  <a:cubicBezTo>
                    <a:pt x="15" y="22"/>
                    <a:pt x="15" y="23"/>
                    <a:pt x="12" y="23"/>
                  </a:cubicBezTo>
                  <a:cubicBezTo>
                    <a:pt x="9" y="23"/>
                    <a:pt x="6" y="23"/>
                    <a:pt x="2" y="23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17"/>
                    <a:pt x="0" y="12"/>
                    <a:pt x="0" y="8"/>
                  </a:cubicBezTo>
                  <a:close/>
                </a:path>
              </a:pathLst>
            </a:custGeom>
            <a:solidFill>
              <a:srgbClr val="C6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1DD845F4-9B86-654D-8EDE-CC84DCFC0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435"/>
              <a:ext cx="52" cy="66"/>
            </a:xfrm>
            <a:custGeom>
              <a:avLst/>
              <a:gdLst>
                <a:gd name="T0" fmla="*/ 5 w 14"/>
                <a:gd name="T1" fmla="*/ 11 h 18"/>
                <a:gd name="T2" fmla="*/ 5 w 14"/>
                <a:gd name="T3" fmla="*/ 7 h 18"/>
                <a:gd name="T4" fmla="*/ 2 w 14"/>
                <a:gd name="T5" fmla="*/ 3 h 18"/>
                <a:gd name="T6" fmla="*/ 0 w 14"/>
                <a:gd name="T7" fmla="*/ 1 h 18"/>
                <a:gd name="T8" fmla="*/ 2 w 14"/>
                <a:gd name="T9" fmla="*/ 0 h 18"/>
                <a:gd name="T10" fmla="*/ 12 w 14"/>
                <a:gd name="T11" fmla="*/ 0 h 18"/>
                <a:gd name="T12" fmla="*/ 14 w 14"/>
                <a:gd name="T13" fmla="*/ 1 h 18"/>
                <a:gd name="T14" fmla="*/ 12 w 14"/>
                <a:gd name="T15" fmla="*/ 3 h 18"/>
                <a:gd name="T16" fmla="*/ 9 w 14"/>
                <a:gd name="T17" fmla="*/ 7 h 18"/>
                <a:gd name="T18" fmla="*/ 9 w 14"/>
                <a:gd name="T19" fmla="*/ 16 h 18"/>
                <a:gd name="T20" fmla="*/ 7 w 14"/>
                <a:gd name="T21" fmla="*/ 18 h 18"/>
                <a:gd name="T22" fmla="*/ 5 w 14"/>
                <a:gd name="T23" fmla="*/ 16 h 18"/>
                <a:gd name="T24" fmla="*/ 5 w 14"/>
                <a:gd name="T2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8">
                  <a:moveTo>
                    <a:pt x="5" y="11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6" y="4"/>
                    <a:pt x="5" y="2"/>
                    <a:pt x="2" y="3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5" y="0"/>
                    <a:pt x="9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9" y="2"/>
                    <a:pt x="8" y="4"/>
                    <a:pt x="9" y="7"/>
                  </a:cubicBezTo>
                  <a:cubicBezTo>
                    <a:pt x="9" y="10"/>
                    <a:pt x="9" y="13"/>
                    <a:pt x="9" y="16"/>
                  </a:cubicBezTo>
                  <a:cubicBezTo>
                    <a:pt x="9" y="17"/>
                    <a:pt x="9" y="18"/>
                    <a:pt x="7" y="18"/>
                  </a:cubicBezTo>
                  <a:cubicBezTo>
                    <a:pt x="5" y="18"/>
                    <a:pt x="5" y="17"/>
                    <a:pt x="5" y="16"/>
                  </a:cubicBezTo>
                  <a:cubicBezTo>
                    <a:pt x="5" y="14"/>
                    <a:pt x="5" y="12"/>
                    <a:pt x="5" y="11"/>
                  </a:cubicBezTo>
                  <a:close/>
                </a:path>
              </a:pathLst>
            </a:custGeom>
            <a:solidFill>
              <a:srgbClr val="06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4FC75DC-86D7-4377-6849-25163EC20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320"/>
              <a:ext cx="413" cy="4"/>
            </a:xfrm>
            <a:custGeom>
              <a:avLst/>
              <a:gdLst>
                <a:gd name="T0" fmla="*/ 0 w 111"/>
                <a:gd name="T1" fmla="*/ 1 h 1"/>
                <a:gd name="T2" fmla="*/ 3 w 111"/>
                <a:gd name="T3" fmla="*/ 0 h 1"/>
                <a:gd name="T4" fmla="*/ 108 w 111"/>
                <a:gd name="T5" fmla="*/ 0 h 1"/>
                <a:gd name="T6" fmla="*/ 111 w 111"/>
                <a:gd name="T7" fmla="*/ 1 h 1"/>
                <a:gd name="T8" fmla="*/ 96 w 111"/>
                <a:gd name="T9" fmla="*/ 1 h 1"/>
                <a:gd name="T10" fmla="*/ 2 w 111"/>
                <a:gd name="T11" fmla="*/ 1 h 1"/>
                <a:gd name="T12" fmla="*/ 0 w 11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8" y="0"/>
                    <a:pt x="73" y="0"/>
                    <a:pt x="108" y="0"/>
                  </a:cubicBezTo>
                  <a:cubicBezTo>
                    <a:pt x="109" y="0"/>
                    <a:pt x="110" y="0"/>
                    <a:pt x="111" y="1"/>
                  </a:cubicBezTo>
                  <a:cubicBezTo>
                    <a:pt x="106" y="1"/>
                    <a:pt x="101" y="1"/>
                    <a:pt x="96" y="1"/>
                  </a:cubicBezTo>
                  <a:cubicBezTo>
                    <a:pt x="64" y="1"/>
                    <a:pt x="3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A6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F7DD6236-C19C-3A57-DF5C-5DCD228EA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176"/>
              <a:ext cx="15" cy="89"/>
            </a:xfrm>
            <a:custGeom>
              <a:avLst/>
              <a:gdLst>
                <a:gd name="T0" fmla="*/ 0 w 4"/>
                <a:gd name="T1" fmla="*/ 23 h 24"/>
                <a:gd name="T2" fmla="*/ 2 w 4"/>
                <a:gd name="T3" fmla="*/ 21 h 24"/>
                <a:gd name="T4" fmla="*/ 1 w 4"/>
                <a:gd name="T5" fmla="*/ 17 h 24"/>
                <a:gd name="T6" fmla="*/ 2 w 4"/>
                <a:gd name="T7" fmla="*/ 5 h 24"/>
                <a:gd name="T8" fmla="*/ 0 w 4"/>
                <a:gd name="T9" fmla="*/ 1 h 24"/>
                <a:gd name="T10" fmla="*/ 3 w 4"/>
                <a:gd name="T11" fmla="*/ 4 h 24"/>
                <a:gd name="T12" fmla="*/ 4 w 4"/>
                <a:gd name="T13" fmla="*/ 8 h 24"/>
                <a:gd name="T14" fmla="*/ 4 w 4"/>
                <a:gd name="T15" fmla="*/ 20 h 24"/>
                <a:gd name="T16" fmla="*/ 0 w 4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4">
                  <a:moveTo>
                    <a:pt x="0" y="23"/>
                  </a:moveTo>
                  <a:cubicBezTo>
                    <a:pt x="0" y="22"/>
                    <a:pt x="3" y="23"/>
                    <a:pt x="2" y="21"/>
                  </a:cubicBezTo>
                  <a:cubicBezTo>
                    <a:pt x="1" y="20"/>
                    <a:pt x="1" y="19"/>
                    <a:pt x="1" y="17"/>
                  </a:cubicBezTo>
                  <a:cubicBezTo>
                    <a:pt x="1" y="13"/>
                    <a:pt x="0" y="9"/>
                    <a:pt x="2" y="5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3" y="0"/>
                    <a:pt x="4" y="1"/>
                    <a:pt x="3" y="4"/>
                  </a:cubicBezTo>
                  <a:cubicBezTo>
                    <a:pt x="3" y="5"/>
                    <a:pt x="3" y="6"/>
                    <a:pt x="4" y="8"/>
                  </a:cubicBezTo>
                  <a:cubicBezTo>
                    <a:pt x="3" y="12"/>
                    <a:pt x="4" y="16"/>
                    <a:pt x="4" y="20"/>
                  </a:cubicBezTo>
                  <a:cubicBezTo>
                    <a:pt x="4" y="23"/>
                    <a:pt x="3" y="24"/>
                    <a:pt x="0" y="23"/>
                  </a:cubicBezTo>
                  <a:close/>
                </a:path>
              </a:pathLst>
            </a:custGeom>
            <a:solidFill>
              <a:srgbClr val="BAB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7B7EB72C-2DEC-F1AC-F33F-F15263537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1073"/>
              <a:ext cx="104" cy="136"/>
            </a:xfrm>
            <a:custGeom>
              <a:avLst/>
              <a:gdLst>
                <a:gd name="T0" fmla="*/ 26 w 28"/>
                <a:gd name="T1" fmla="*/ 35 h 37"/>
                <a:gd name="T2" fmla="*/ 21 w 28"/>
                <a:gd name="T3" fmla="*/ 36 h 37"/>
                <a:gd name="T4" fmla="*/ 11 w 28"/>
                <a:gd name="T5" fmla="*/ 36 h 37"/>
                <a:gd name="T6" fmla="*/ 1 w 28"/>
                <a:gd name="T7" fmla="*/ 36 h 37"/>
                <a:gd name="T8" fmla="*/ 0 w 28"/>
                <a:gd name="T9" fmla="*/ 22 h 37"/>
                <a:gd name="T10" fmla="*/ 0 w 28"/>
                <a:gd name="T11" fmla="*/ 21 h 37"/>
                <a:gd name="T12" fmla="*/ 8 w 28"/>
                <a:gd name="T13" fmla="*/ 1 h 37"/>
                <a:gd name="T14" fmla="*/ 11 w 28"/>
                <a:gd name="T15" fmla="*/ 2 h 37"/>
                <a:gd name="T16" fmla="*/ 15 w 28"/>
                <a:gd name="T17" fmla="*/ 7 h 37"/>
                <a:gd name="T18" fmla="*/ 17 w 28"/>
                <a:gd name="T19" fmla="*/ 3 h 37"/>
                <a:gd name="T20" fmla="*/ 20 w 28"/>
                <a:gd name="T21" fmla="*/ 6 h 37"/>
                <a:gd name="T22" fmla="*/ 25 w 28"/>
                <a:gd name="T23" fmla="*/ 12 h 37"/>
                <a:gd name="T24" fmla="*/ 25 w 28"/>
                <a:gd name="T25" fmla="*/ 12 h 37"/>
                <a:gd name="T26" fmla="*/ 27 w 28"/>
                <a:gd name="T27" fmla="*/ 23 h 37"/>
                <a:gd name="T28" fmla="*/ 27 w 28"/>
                <a:gd name="T29" fmla="*/ 28 h 37"/>
                <a:gd name="T30" fmla="*/ 27 w 28"/>
                <a:gd name="T31" fmla="*/ 32 h 37"/>
                <a:gd name="T32" fmla="*/ 26 w 28"/>
                <a:gd name="T3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7">
                  <a:moveTo>
                    <a:pt x="26" y="35"/>
                  </a:moveTo>
                  <a:cubicBezTo>
                    <a:pt x="25" y="36"/>
                    <a:pt x="23" y="32"/>
                    <a:pt x="21" y="36"/>
                  </a:cubicBezTo>
                  <a:cubicBezTo>
                    <a:pt x="18" y="36"/>
                    <a:pt x="15" y="37"/>
                    <a:pt x="11" y="36"/>
                  </a:cubicBezTo>
                  <a:cubicBezTo>
                    <a:pt x="8" y="36"/>
                    <a:pt x="5" y="36"/>
                    <a:pt x="1" y="36"/>
                  </a:cubicBezTo>
                  <a:cubicBezTo>
                    <a:pt x="4" y="31"/>
                    <a:pt x="1" y="26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14"/>
                    <a:pt x="5" y="8"/>
                    <a:pt x="8" y="1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4" y="2"/>
                    <a:pt x="15" y="5"/>
                    <a:pt x="15" y="7"/>
                  </a:cubicBezTo>
                  <a:cubicBezTo>
                    <a:pt x="15" y="6"/>
                    <a:pt x="14" y="4"/>
                    <a:pt x="17" y="3"/>
                  </a:cubicBezTo>
                  <a:cubicBezTo>
                    <a:pt x="19" y="2"/>
                    <a:pt x="20" y="4"/>
                    <a:pt x="20" y="6"/>
                  </a:cubicBezTo>
                  <a:cubicBezTo>
                    <a:pt x="22" y="8"/>
                    <a:pt x="22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6"/>
                    <a:pt x="26" y="20"/>
                    <a:pt x="27" y="23"/>
                  </a:cubicBezTo>
                  <a:cubicBezTo>
                    <a:pt x="27" y="25"/>
                    <a:pt x="28" y="27"/>
                    <a:pt x="27" y="28"/>
                  </a:cubicBezTo>
                  <a:cubicBezTo>
                    <a:pt x="27" y="30"/>
                    <a:pt x="27" y="31"/>
                    <a:pt x="27" y="32"/>
                  </a:cubicBezTo>
                  <a:cubicBezTo>
                    <a:pt x="28" y="33"/>
                    <a:pt x="28" y="35"/>
                    <a:pt x="26" y="35"/>
                  </a:cubicBez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0AF02AFF-E09E-AED1-5595-C70F1BAC0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" y="1198"/>
              <a:ext cx="130" cy="48"/>
            </a:xfrm>
            <a:custGeom>
              <a:avLst/>
              <a:gdLst>
                <a:gd name="T0" fmla="*/ 13 w 35"/>
                <a:gd name="T1" fmla="*/ 2 h 13"/>
                <a:gd name="T2" fmla="*/ 23 w 35"/>
                <a:gd name="T3" fmla="*/ 2 h 13"/>
                <a:gd name="T4" fmla="*/ 30 w 35"/>
                <a:gd name="T5" fmla="*/ 5 h 13"/>
                <a:gd name="T6" fmla="*/ 35 w 35"/>
                <a:gd name="T7" fmla="*/ 9 h 13"/>
                <a:gd name="T8" fmla="*/ 33 w 35"/>
                <a:gd name="T9" fmla="*/ 13 h 13"/>
                <a:gd name="T10" fmla="*/ 14 w 35"/>
                <a:gd name="T11" fmla="*/ 13 h 13"/>
                <a:gd name="T12" fmla="*/ 11 w 35"/>
                <a:gd name="T13" fmla="*/ 12 h 13"/>
                <a:gd name="T14" fmla="*/ 11 w 35"/>
                <a:gd name="T15" fmla="*/ 12 h 13"/>
                <a:gd name="T16" fmla="*/ 4 w 35"/>
                <a:gd name="T17" fmla="*/ 8 h 13"/>
                <a:gd name="T18" fmla="*/ 0 w 35"/>
                <a:gd name="T19" fmla="*/ 7 h 13"/>
                <a:gd name="T20" fmla="*/ 13 w 35"/>
                <a:gd name="T2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3">
                  <a:moveTo>
                    <a:pt x="13" y="2"/>
                  </a:moveTo>
                  <a:cubicBezTo>
                    <a:pt x="17" y="2"/>
                    <a:pt x="20" y="0"/>
                    <a:pt x="23" y="2"/>
                  </a:cubicBezTo>
                  <a:cubicBezTo>
                    <a:pt x="26" y="1"/>
                    <a:pt x="28" y="3"/>
                    <a:pt x="30" y="5"/>
                  </a:cubicBezTo>
                  <a:cubicBezTo>
                    <a:pt x="31" y="7"/>
                    <a:pt x="33" y="9"/>
                    <a:pt x="35" y="9"/>
                  </a:cubicBezTo>
                  <a:cubicBezTo>
                    <a:pt x="34" y="10"/>
                    <a:pt x="33" y="12"/>
                    <a:pt x="33" y="13"/>
                  </a:cubicBezTo>
                  <a:cubicBezTo>
                    <a:pt x="26" y="13"/>
                    <a:pt x="20" y="13"/>
                    <a:pt x="14" y="13"/>
                  </a:cubicBezTo>
                  <a:cubicBezTo>
                    <a:pt x="13" y="13"/>
                    <a:pt x="12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7"/>
                    <a:pt x="8" y="7"/>
                    <a:pt x="4" y="8"/>
                  </a:cubicBezTo>
                  <a:cubicBezTo>
                    <a:pt x="2" y="8"/>
                    <a:pt x="1" y="8"/>
                    <a:pt x="0" y="7"/>
                  </a:cubicBezTo>
                  <a:cubicBezTo>
                    <a:pt x="5" y="6"/>
                    <a:pt x="9" y="4"/>
                    <a:pt x="13" y="2"/>
                  </a:cubicBezTo>
                  <a:close/>
                </a:path>
              </a:pathLst>
            </a:custGeom>
            <a:solidFill>
              <a:srgbClr val="F8D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A076F2D7-A27A-B64D-3301-F196EFD5A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1254"/>
              <a:ext cx="130" cy="37"/>
            </a:xfrm>
            <a:custGeom>
              <a:avLst/>
              <a:gdLst>
                <a:gd name="T0" fmla="*/ 1 w 35"/>
                <a:gd name="T1" fmla="*/ 3 h 10"/>
                <a:gd name="T2" fmla="*/ 14 w 35"/>
                <a:gd name="T3" fmla="*/ 0 h 10"/>
                <a:gd name="T4" fmla="*/ 21 w 35"/>
                <a:gd name="T5" fmla="*/ 0 h 10"/>
                <a:gd name="T6" fmla="*/ 27 w 35"/>
                <a:gd name="T7" fmla="*/ 2 h 10"/>
                <a:gd name="T8" fmla="*/ 33 w 35"/>
                <a:gd name="T9" fmla="*/ 4 h 10"/>
                <a:gd name="T10" fmla="*/ 34 w 35"/>
                <a:gd name="T11" fmla="*/ 7 h 10"/>
                <a:gd name="T12" fmla="*/ 27 w 35"/>
                <a:gd name="T13" fmla="*/ 9 h 10"/>
                <a:gd name="T14" fmla="*/ 20 w 35"/>
                <a:gd name="T15" fmla="*/ 9 h 10"/>
                <a:gd name="T16" fmla="*/ 8 w 35"/>
                <a:gd name="T17" fmla="*/ 9 h 10"/>
                <a:gd name="T18" fmla="*/ 3 w 35"/>
                <a:gd name="T19" fmla="*/ 7 h 10"/>
                <a:gd name="T20" fmla="*/ 1 w 35"/>
                <a:gd name="T2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">
                  <a:moveTo>
                    <a:pt x="1" y="3"/>
                  </a:moveTo>
                  <a:cubicBezTo>
                    <a:pt x="5" y="1"/>
                    <a:pt x="10" y="1"/>
                    <a:pt x="14" y="0"/>
                  </a:cubicBezTo>
                  <a:cubicBezTo>
                    <a:pt x="16" y="0"/>
                    <a:pt x="18" y="0"/>
                    <a:pt x="21" y="0"/>
                  </a:cubicBezTo>
                  <a:cubicBezTo>
                    <a:pt x="23" y="0"/>
                    <a:pt x="24" y="2"/>
                    <a:pt x="27" y="2"/>
                  </a:cubicBezTo>
                  <a:cubicBezTo>
                    <a:pt x="28" y="3"/>
                    <a:pt x="31" y="4"/>
                    <a:pt x="33" y="4"/>
                  </a:cubicBezTo>
                  <a:cubicBezTo>
                    <a:pt x="35" y="4"/>
                    <a:pt x="35" y="5"/>
                    <a:pt x="34" y="7"/>
                  </a:cubicBezTo>
                  <a:cubicBezTo>
                    <a:pt x="32" y="9"/>
                    <a:pt x="30" y="10"/>
                    <a:pt x="27" y="9"/>
                  </a:cubicBezTo>
                  <a:cubicBezTo>
                    <a:pt x="24" y="9"/>
                    <a:pt x="22" y="9"/>
                    <a:pt x="20" y="9"/>
                  </a:cubicBezTo>
                  <a:cubicBezTo>
                    <a:pt x="16" y="10"/>
                    <a:pt x="12" y="9"/>
                    <a:pt x="8" y="9"/>
                  </a:cubicBezTo>
                  <a:cubicBezTo>
                    <a:pt x="7" y="8"/>
                    <a:pt x="5" y="7"/>
                    <a:pt x="3" y="7"/>
                  </a:cubicBezTo>
                  <a:cubicBezTo>
                    <a:pt x="0" y="6"/>
                    <a:pt x="0" y="6"/>
                    <a:pt x="1" y="3"/>
                  </a:cubicBezTo>
                  <a:close/>
                </a:path>
              </a:pathLst>
            </a:custGeom>
            <a:solidFill>
              <a:srgbClr val="83B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02573795-41A6-B309-8D09-27BB5C2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1220"/>
              <a:ext cx="212" cy="37"/>
            </a:xfrm>
            <a:custGeom>
              <a:avLst/>
              <a:gdLst>
                <a:gd name="T0" fmla="*/ 7 w 57"/>
                <a:gd name="T1" fmla="*/ 1 h 10"/>
                <a:gd name="T2" fmla="*/ 11 w 57"/>
                <a:gd name="T3" fmla="*/ 2 h 10"/>
                <a:gd name="T4" fmla="*/ 15 w 57"/>
                <a:gd name="T5" fmla="*/ 5 h 10"/>
                <a:gd name="T6" fmla="*/ 18 w 57"/>
                <a:gd name="T7" fmla="*/ 6 h 10"/>
                <a:gd name="T8" fmla="*/ 30 w 57"/>
                <a:gd name="T9" fmla="*/ 6 h 10"/>
                <a:gd name="T10" fmla="*/ 40 w 57"/>
                <a:gd name="T11" fmla="*/ 6 h 10"/>
                <a:gd name="T12" fmla="*/ 44 w 57"/>
                <a:gd name="T13" fmla="*/ 5 h 10"/>
                <a:gd name="T14" fmla="*/ 47 w 57"/>
                <a:gd name="T15" fmla="*/ 5 h 10"/>
                <a:gd name="T16" fmla="*/ 46 w 57"/>
                <a:gd name="T17" fmla="*/ 3 h 10"/>
                <a:gd name="T18" fmla="*/ 45 w 57"/>
                <a:gd name="T19" fmla="*/ 2 h 10"/>
                <a:gd name="T20" fmla="*/ 45 w 57"/>
                <a:gd name="T21" fmla="*/ 0 h 10"/>
                <a:gd name="T22" fmla="*/ 55 w 57"/>
                <a:gd name="T23" fmla="*/ 2 h 10"/>
                <a:gd name="T24" fmla="*/ 57 w 57"/>
                <a:gd name="T25" fmla="*/ 4 h 10"/>
                <a:gd name="T26" fmla="*/ 55 w 57"/>
                <a:gd name="T27" fmla="*/ 6 h 10"/>
                <a:gd name="T28" fmla="*/ 41 w 57"/>
                <a:gd name="T29" fmla="*/ 9 h 10"/>
                <a:gd name="T30" fmla="*/ 8 w 57"/>
                <a:gd name="T31" fmla="*/ 8 h 10"/>
                <a:gd name="T32" fmla="*/ 2 w 57"/>
                <a:gd name="T33" fmla="*/ 5 h 10"/>
                <a:gd name="T34" fmla="*/ 3 w 57"/>
                <a:gd name="T35" fmla="*/ 2 h 10"/>
                <a:gd name="T36" fmla="*/ 7 w 57"/>
                <a:gd name="T3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10">
                  <a:moveTo>
                    <a:pt x="7" y="1"/>
                  </a:moveTo>
                  <a:cubicBezTo>
                    <a:pt x="9" y="1"/>
                    <a:pt x="10" y="0"/>
                    <a:pt x="11" y="2"/>
                  </a:cubicBezTo>
                  <a:cubicBezTo>
                    <a:pt x="11" y="5"/>
                    <a:pt x="12" y="6"/>
                    <a:pt x="15" y="5"/>
                  </a:cubicBezTo>
                  <a:cubicBezTo>
                    <a:pt x="16" y="5"/>
                    <a:pt x="17" y="5"/>
                    <a:pt x="18" y="6"/>
                  </a:cubicBezTo>
                  <a:cubicBezTo>
                    <a:pt x="22" y="7"/>
                    <a:pt x="26" y="6"/>
                    <a:pt x="30" y="6"/>
                  </a:cubicBezTo>
                  <a:cubicBezTo>
                    <a:pt x="33" y="6"/>
                    <a:pt x="37" y="6"/>
                    <a:pt x="40" y="6"/>
                  </a:cubicBezTo>
                  <a:cubicBezTo>
                    <a:pt x="41" y="5"/>
                    <a:pt x="42" y="5"/>
                    <a:pt x="44" y="5"/>
                  </a:cubicBezTo>
                  <a:cubicBezTo>
                    <a:pt x="45" y="6"/>
                    <a:pt x="46" y="6"/>
                    <a:pt x="47" y="5"/>
                  </a:cubicBezTo>
                  <a:cubicBezTo>
                    <a:pt x="48" y="3"/>
                    <a:pt x="47" y="4"/>
                    <a:pt x="46" y="3"/>
                  </a:cubicBezTo>
                  <a:cubicBezTo>
                    <a:pt x="46" y="3"/>
                    <a:pt x="46" y="3"/>
                    <a:pt x="45" y="2"/>
                  </a:cubicBezTo>
                  <a:cubicBezTo>
                    <a:pt x="45" y="1"/>
                    <a:pt x="45" y="1"/>
                    <a:pt x="45" y="0"/>
                  </a:cubicBezTo>
                  <a:cubicBezTo>
                    <a:pt x="48" y="1"/>
                    <a:pt x="52" y="0"/>
                    <a:pt x="55" y="2"/>
                  </a:cubicBezTo>
                  <a:cubicBezTo>
                    <a:pt x="56" y="2"/>
                    <a:pt x="57" y="2"/>
                    <a:pt x="57" y="4"/>
                  </a:cubicBezTo>
                  <a:cubicBezTo>
                    <a:pt x="57" y="5"/>
                    <a:pt x="56" y="5"/>
                    <a:pt x="55" y="6"/>
                  </a:cubicBezTo>
                  <a:cubicBezTo>
                    <a:pt x="51" y="9"/>
                    <a:pt x="46" y="9"/>
                    <a:pt x="41" y="9"/>
                  </a:cubicBezTo>
                  <a:cubicBezTo>
                    <a:pt x="30" y="10"/>
                    <a:pt x="19" y="10"/>
                    <a:pt x="8" y="8"/>
                  </a:cubicBezTo>
                  <a:cubicBezTo>
                    <a:pt x="6" y="7"/>
                    <a:pt x="3" y="7"/>
                    <a:pt x="2" y="5"/>
                  </a:cubicBezTo>
                  <a:cubicBezTo>
                    <a:pt x="0" y="4"/>
                    <a:pt x="1" y="3"/>
                    <a:pt x="3" y="2"/>
                  </a:cubicBezTo>
                  <a:cubicBezTo>
                    <a:pt x="4" y="2"/>
                    <a:pt x="6" y="1"/>
                    <a:pt x="7" y="1"/>
                  </a:cubicBezTo>
                  <a:close/>
                </a:path>
              </a:pathLst>
            </a:custGeom>
            <a:solidFill>
              <a:srgbClr val="EBF1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7C8300CF-7556-CC1A-E63E-029F70822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" y="1261"/>
              <a:ext cx="178" cy="37"/>
            </a:xfrm>
            <a:custGeom>
              <a:avLst/>
              <a:gdLst>
                <a:gd name="T0" fmla="*/ 8 w 48"/>
                <a:gd name="T1" fmla="*/ 1 h 10"/>
                <a:gd name="T2" fmla="*/ 12 w 48"/>
                <a:gd name="T3" fmla="*/ 4 h 10"/>
                <a:gd name="T4" fmla="*/ 27 w 48"/>
                <a:gd name="T5" fmla="*/ 7 h 10"/>
                <a:gd name="T6" fmla="*/ 35 w 48"/>
                <a:gd name="T7" fmla="*/ 7 h 10"/>
                <a:gd name="T8" fmla="*/ 41 w 48"/>
                <a:gd name="T9" fmla="*/ 3 h 10"/>
                <a:gd name="T10" fmla="*/ 34 w 48"/>
                <a:gd name="T11" fmla="*/ 0 h 10"/>
                <a:gd name="T12" fmla="*/ 44 w 48"/>
                <a:gd name="T13" fmla="*/ 2 h 10"/>
                <a:gd name="T14" fmla="*/ 47 w 48"/>
                <a:gd name="T15" fmla="*/ 5 h 10"/>
                <a:gd name="T16" fmla="*/ 42 w 48"/>
                <a:gd name="T17" fmla="*/ 7 h 10"/>
                <a:gd name="T18" fmla="*/ 4 w 48"/>
                <a:gd name="T19" fmla="*/ 7 h 10"/>
                <a:gd name="T20" fmla="*/ 1 w 48"/>
                <a:gd name="T21" fmla="*/ 5 h 10"/>
                <a:gd name="T22" fmla="*/ 3 w 48"/>
                <a:gd name="T23" fmla="*/ 2 h 10"/>
                <a:gd name="T24" fmla="*/ 8 w 48"/>
                <a:gd name="T2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0">
                  <a:moveTo>
                    <a:pt x="8" y="1"/>
                  </a:moveTo>
                  <a:cubicBezTo>
                    <a:pt x="7" y="4"/>
                    <a:pt x="9" y="4"/>
                    <a:pt x="12" y="4"/>
                  </a:cubicBezTo>
                  <a:cubicBezTo>
                    <a:pt x="17" y="6"/>
                    <a:pt x="22" y="7"/>
                    <a:pt x="27" y="7"/>
                  </a:cubicBezTo>
                  <a:cubicBezTo>
                    <a:pt x="30" y="6"/>
                    <a:pt x="32" y="6"/>
                    <a:pt x="35" y="7"/>
                  </a:cubicBezTo>
                  <a:cubicBezTo>
                    <a:pt x="37" y="8"/>
                    <a:pt x="40" y="5"/>
                    <a:pt x="41" y="3"/>
                  </a:cubicBezTo>
                  <a:cubicBezTo>
                    <a:pt x="38" y="2"/>
                    <a:pt x="36" y="3"/>
                    <a:pt x="34" y="0"/>
                  </a:cubicBezTo>
                  <a:cubicBezTo>
                    <a:pt x="37" y="0"/>
                    <a:pt x="41" y="1"/>
                    <a:pt x="44" y="2"/>
                  </a:cubicBezTo>
                  <a:cubicBezTo>
                    <a:pt x="46" y="2"/>
                    <a:pt x="48" y="3"/>
                    <a:pt x="47" y="5"/>
                  </a:cubicBezTo>
                  <a:cubicBezTo>
                    <a:pt x="46" y="7"/>
                    <a:pt x="44" y="7"/>
                    <a:pt x="42" y="7"/>
                  </a:cubicBezTo>
                  <a:cubicBezTo>
                    <a:pt x="30" y="10"/>
                    <a:pt x="17" y="10"/>
                    <a:pt x="4" y="7"/>
                  </a:cubicBezTo>
                  <a:cubicBezTo>
                    <a:pt x="3" y="7"/>
                    <a:pt x="2" y="6"/>
                    <a:pt x="1" y="5"/>
                  </a:cubicBezTo>
                  <a:cubicBezTo>
                    <a:pt x="0" y="3"/>
                    <a:pt x="2" y="3"/>
                    <a:pt x="3" y="2"/>
                  </a:cubicBezTo>
                  <a:cubicBezTo>
                    <a:pt x="5" y="2"/>
                    <a:pt x="7" y="1"/>
                    <a:pt x="8" y="1"/>
                  </a:cubicBezTo>
                  <a:close/>
                </a:path>
              </a:pathLst>
            </a:custGeom>
            <a:solidFill>
              <a:srgbClr val="EEE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A7DF4960-2C02-7FCF-DAB6-0CB2141FB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239"/>
              <a:ext cx="197" cy="18"/>
            </a:xfrm>
            <a:custGeom>
              <a:avLst/>
              <a:gdLst>
                <a:gd name="T0" fmla="*/ 0 w 53"/>
                <a:gd name="T1" fmla="*/ 0 h 5"/>
                <a:gd name="T2" fmla="*/ 14 w 53"/>
                <a:gd name="T3" fmla="*/ 3 h 5"/>
                <a:gd name="T4" fmla="*/ 47 w 53"/>
                <a:gd name="T5" fmla="*/ 2 h 5"/>
                <a:gd name="T6" fmla="*/ 53 w 53"/>
                <a:gd name="T7" fmla="*/ 1 h 5"/>
                <a:gd name="T8" fmla="*/ 51 w 53"/>
                <a:gd name="T9" fmla="*/ 3 h 5"/>
                <a:gd name="T10" fmla="*/ 42 w 53"/>
                <a:gd name="T11" fmla="*/ 4 h 5"/>
                <a:gd name="T12" fmla="*/ 20 w 53"/>
                <a:gd name="T13" fmla="*/ 5 h 5"/>
                <a:gd name="T14" fmla="*/ 2 w 53"/>
                <a:gd name="T15" fmla="*/ 2 h 5"/>
                <a:gd name="T16" fmla="*/ 0 w 5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">
                  <a:moveTo>
                    <a:pt x="0" y="0"/>
                  </a:moveTo>
                  <a:cubicBezTo>
                    <a:pt x="4" y="2"/>
                    <a:pt x="9" y="3"/>
                    <a:pt x="14" y="3"/>
                  </a:cubicBezTo>
                  <a:cubicBezTo>
                    <a:pt x="25" y="4"/>
                    <a:pt x="36" y="4"/>
                    <a:pt x="47" y="2"/>
                  </a:cubicBezTo>
                  <a:cubicBezTo>
                    <a:pt x="49" y="2"/>
                    <a:pt x="51" y="2"/>
                    <a:pt x="53" y="1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8" y="4"/>
                    <a:pt x="45" y="4"/>
                    <a:pt x="42" y="4"/>
                  </a:cubicBezTo>
                  <a:cubicBezTo>
                    <a:pt x="35" y="5"/>
                    <a:pt x="27" y="5"/>
                    <a:pt x="20" y="5"/>
                  </a:cubicBezTo>
                  <a:cubicBezTo>
                    <a:pt x="14" y="5"/>
                    <a:pt x="8" y="4"/>
                    <a:pt x="2" y="2"/>
                  </a:cubicBezTo>
                  <a:cubicBezTo>
                    <a:pt x="1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C87C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05DC406F-63C3-4F91-C2C1-3A8332181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1279"/>
              <a:ext cx="172" cy="19"/>
            </a:xfrm>
            <a:custGeom>
              <a:avLst/>
              <a:gdLst>
                <a:gd name="T0" fmla="*/ 0 w 46"/>
                <a:gd name="T1" fmla="*/ 0 h 5"/>
                <a:gd name="T2" fmla="*/ 13 w 46"/>
                <a:gd name="T3" fmla="*/ 3 h 5"/>
                <a:gd name="T4" fmla="*/ 41 w 46"/>
                <a:gd name="T5" fmla="*/ 2 h 5"/>
                <a:gd name="T6" fmla="*/ 46 w 46"/>
                <a:gd name="T7" fmla="*/ 0 h 5"/>
                <a:gd name="T8" fmla="*/ 44 w 46"/>
                <a:gd name="T9" fmla="*/ 2 h 5"/>
                <a:gd name="T10" fmla="*/ 19 w 46"/>
                <a:gd name="T11" fmla="*/ 4 h 5"/>
                <a:gd name="T12" fmla="*/ 3 w 46"/>
                <a:gd name="T13" fmla="*/ 3 h 5"/>
                <a:gd name="T14" fmla="*/ 0 w 46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">
                  <a:moveTo>
                    <a:pt x="0" y="0"/>
                  </a:moveTo>
                  <a:cubicBezTo>
                    <a:pt x="4" y="2"/>
                    <a:pt x="9" y="3"/>
                    <a:pt x="13" y="3"/>
                  </a:cubicBezTo>
                  <a:cubicBezTo>
                    <a:pt x="22" y="4"/>
                    <a:pt x="32" y="4"/>
                    <a:pt x="41" y="2"/>
                  </a:cubicBezTo>
                  <a:cubicBezTo>
                    <a:pt x="42" y="1"/>
                    <a:pt x="44" y="1"/>
                    <a:pt x="46" y="0"/>
                  </a:cubicBezTo>
                  <a:cubicBezTo>
                    <a:pt x="46" y="2"/>
                    <a:pt x="45" y="2"/>
                    <a:pt x="44" y="2"/>
                  </a:cubicBezTo>
                  <a:cubicBezTo>
                    <a:pt x="36" y="4"/>
                    <a:pt x="28" y="5"/>
                    <a:pt x="19" y="4"/>
                  </a:cubicBezTo>
                  <a:cubicBezTo>
                    <a:pt x="14" y="4"/>
                    <a:pt x="8" y="4"/>
                    <a:pt x="3" y="3"/>
                  </a:cubicBezTo>
                  <a:cubicBezTo>
                    <a:pt x="2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C67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C17405E2-A48E-6312-0FC4-F891C23F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" y="940"/>
              <a:ext cx="37" cy="44"/>
            </a:xfrm>
            <a:custGeom>
              <a:avLst/>
              <a:gdLst>
                <a:gd name="T0" fmla="*/ 8 w 10"/>
                <a:gd name="T1" fmla="*/ 10 h 12"/>
                <a:gd name="T2" fmla="*/ 2 w 10"/>
                <a:gd name="T3" fmla="*/ 9 h 12"/>
                <a:gd name="T4" fmla="*/ 3 w 10"/>
                <a:gd name="T5" fmla="*/ 0 h 12"/>
                <a:gd name="T6" fmla="*/ 7 w 10"/>
                <a:gd name="T7" fmla="*/ 3 h 12"/>
                <a:gd name="T8" fmla="*/ 7 w 10"/>
                <a:gd name="T9" fmla="*/ 4 h 12"/>
                <a:gd name="T10" fmla="*/ 8 w 10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8" y="10"/>
                  </a:moveTo>
                  <a:cubicBezTo>
                    <a:pt x="6" y="12"/>
                    <a:pt x="4" y="12"/>
                    <a:pt x="2" y="9"/>
                  </a:cubicBezTo>
                  <a:cubicBezTo>
                    <a:pt x="0" y="6"/>
                    <a:pt x="1" y="3"/>
                    <a:pt x="3" y="0"/>
                  </a:cubicBezTo>
                  <a:cubicBezTo>
                    <a:pt x="6" y="0"/>
                    <a:pt x="7" y="0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10" y="6"/>
                    <a:pt x="10" y="7"/>
                    <a:pt x="8" y="10"/>
                  </a:cubicBezTo>
                  <a:close/>
                </a:path>
              </a:pathLst>
            </a:custGeom>
            <a:solidFill>
              <a:srgbClr val="4D4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819C1E2E-643A-8F78-9465-63C3550F4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936"/>
              <a:ext cx="45" cy="44"/>
            </a:xfrm>
            <a:custGeom>
              <a:avLst/>
              <a:gdLst>
                <a:gd name="T0" fmla="*/ 7 w 12"/>
                <a:gd name="T1" fmla="*/ 11 h 12"/>
                <a:gd name="T2" fmla="*/ 0 w 12"/>
                <a:gd name="T3" fmla="*/ 7 h 12"/>
                <a:gd name="T4" fmla="*/ 0 w 12"/>
                <a:gd name="T5" fmla="*/ 4 h 12"/>
                <a:gd name="T6" fmla="*/ 3 w 12"/>
                <a:gd name="T7" fmla="*/ 0 h 12"/>
                <a:gd name="T8" fmla="*/ 4 w 12"/>
                <a:gd name="T9" fmla="*/ 0 h 12"/>
                <a:gd name="T10" fmla="*/ 6 w 12"/>
                <a:gd name="T11" fmla="*/ 2 h 12"/>
                <a:gd name="T12" fmla="*/ 7 w 12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7" y="11"/>
                  </a:moveTo>
                  <a:cubicBezTo>
                    <a:pt x="4" y="12"/>
                    <a:pt x="1" y="11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5" y="5"/>
                    <a:pt x="12" y="7"/>
                    <a:pt x="7" y="11"/>
                  </a:cubicBezTo>
                  <a:close/>
                </a:path>
              </a:pathLst>
            </a:custGeom>
            <a:solidFill>
              <a:srgbClr val="4B4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25979015-9E66-FDB4-8763-512627E44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928"/>
              <a:ext cx="37" cy="48"/>
            </a:xfrm>
            <a:custGeom>
              <a:avLst/>
              <a:gdLst>
                <a:gd name="T0" fmla="*/ 7 w 10"/>
                <a:gd name="T1" fmla="*/ 13 h 13"/>
                <a:gd name="T2" fmla="*/ 8 w 10"/>
                <a:gd name="T3" fmla="*/ 10 h 13"/>
                <a:gd name="T4" fmla="*/ 6 w 10"/>
                <a:gd name="T5" fmla="*/ 8 h 13"/>
                <a:gd name="T6" fmla="*/ 5 w 10"/>
                <a:gd name="T7" fmla="*/ 5 h 13"/>
                <a:gd name="T8" fmla="*/ 5 w 10"/>
                <a:gd name="T9" fmla="*/ 3 h 13"/>
                <a:gd name="T10" fmla="*/ 1 w 10"/>
                <a:gd name="T11" fmla="*/ 3 h 13"/>
                <a:gd name="T12" fmla="*/ 0 w 10"/>
                <a:gd name="T13" fmla="*/ 6 h 13"/>
                <a:gd name="T14" fmla="*/ 7 w 10"/>
                <a:gd name="T15" fmla="*/ 1 h 13"/>
                <a:gd name="T16" fmla="*/ 10 w 10"/>
                <a:gd name="T17" fmla="*/ 7 h 13"/>
                <a:gd name="T18" fmla="*/ 7 w 10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7" y="13"/>
                  </a:moveTo>
                  <a:cubicBezTo>
                    <a:pt x="7" y="12"/>
                    <a:pt x="8" y="11"/>
                    <a:pt x="8" y="10"/>
                  </a:cubicBezTo>
                  <a:cubicBezTo>
                    <a:pt x="8" y="8"/>
                    <a:pt x="9" y="7"/>
                    <a:pt x="6" y="8"/>
                  </a:cubicBezTo>
                  <a:cubicBezTo>
                    <a:pt x="4" y="8"/>
                    <a:pt x="4" y="6"/>
                    <a:pt x="5" y="5"/>
                  </a:cubicBezTo>
                  <a:cubicBezTo>
                    <a:pt x="5" y="4"/>
                    <a:pt x="6" y="4"/>
                    <a:pt x="5" y="3"/>
                  </a:cubicBezTo>
                  <a:cubicBezTo>
                    <a:pt x="4" y="2"/>
                    <a:pt x="2" y="2"/>
                    <a:pt x="1" y="3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3"/>
                    <a:pt x="4" y="0"/>
                    <a:pt x="7" y="1"/>
                  </a:cubicBezTo>
                  <a:cubicBezTo>
                    <a:pt x="9" y="2"/>
                    <a:pt x="10" y="4"/>
                    <a:pt x="10" y="7"/>
                  </a:cubicBezTo>
                  <a:cubicBezTo>
                    <a:pt x="10" y="9"/>
                    <a:pt x="10" y="12"/>
                    <a:pt x="7" y="13"/>
                  </a:cubicBezTo>
                  <a:close/>
                </a:path>
              </a:pathLst>
            </a:custGeom>
            <a:solidFill>
              <a:srgbClr val="FB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4E46C81F-0D2D-2A09-C9B3-2917C45AA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" y="1080"/>
              <a:ext cx="52" cy="41"/>
            </a:xfrm>
            <a:custGeom>
              <a:avLst/>
              <a:gdLst>
                <a:gd name="T0" fmla="*/ 14 w 14"/>
                <a:gd name="T1" fmla="*/ 10 h 11"/>
                <a:gd name="T2" fmla="*/ 11 w 14"/>
                <a:gd name="T3" fmla="*/ 8 h 11"/>
                <a:gd name="T4" fmla="*/ 9 w 14"/>
                <a:gd name="T5" fmla="*/ 4 h 11"/>
                <a:gd name="T6" fmla="*/ 6 w 14"/>
                <a:gd name="T7" fmla="*/ 1 h 11"/>
                <a:gd name="T8" fmla="*/ 5 w 14"/>
                <a:gd name="T9" fmla="*/ 4 h 11"/>
                <a:gd name="T10" fmla="*/ 4 w 14"/>
                <a:gd name="T11" fmla="*/ 8 h 11"/>
                <a:gd name="T12" fmla="*/ 0 w 14"/>
                <a:gd name="T13" fmla="*/ 0 h 11"/>
                <a:gd name="T14" fmla="*/ 9 w 14"/>
                <a:gd name="T15" fmla="*/ 0 h 11"/>
                <a:gd name="T16" fmla="*/ 9 w 14"/>
                <a:gd name="T17" fmla="*/ 0 h 11"/>
                <a:gd name="T18" fmla="*/ 14 w 14"/>
                <a:gd name="T1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">
                  <a:moveTo>
                    <a:pt x="14" y="10"/>
                  </a:moveTo>
                  <a:cubicBezTo>
                    <a:pt x="12" y="11"/>
                    <a:pt x="11" y="10"/>
                    <a:pt x="11" y="8"/>
                  </a:cubicBezTo>
                  <a:cubicBezTo>
                    <a:pt x="10" y="7"/>
                    <a:pt x="9" y="5"/>
                    <a:pt x="9" y="4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4" y="1"/>
                    <a:pt x="5" y="3"/>
                    <a:pt x="5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3" y="4"/>
                    <a:pt x="3" y="1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3" y="6"/>
                    <a:pt x="14" y="10"/>
                  </a:cubicBezTo>
                  <a:close/>
                </a:path>
              </a:pathLst>
            </a:custGeom>
            <a:solidFill>
              <a:srgbClr val="E3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64F5C080-C353-1428-D0D6-2793FAC02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" y="932"/>
              <a:ext cx="34" cy="44"/>
            </a:xfrm>
            <a:custGeom>
              <a:avLst/>
              <a:gdLst>
                <a:gd name="T0" fmla="*/ 5 w 9"/>
                <a:gd name="T1" fmla="*/ 12 h 12"/>
                <a:gd name="T2" fmla="*/ 5 w 9"/>
                <a:gd name="T3" fmla="*/ 7 h 12"/>
                <a:gd name="T4" fmla="*/ 3 w 9"/>
                <a:gd name="T5" fmla="*/ 7 h 12"/>
                <a:gd name="T6" fmla="*/ 2 w 9"/>
                <a:gd name="T7" fmla="*/ 5 h 12"/>
                <a:gd name="T8" fmla="*/ 0 w 9"/>
                <a:gd name="T9" fmla="*/ 2 h 12"/>
                <a:gd name="T10" fmla="*/ 7 w 9"/>
                <a:gd name="T11" fmla="*/ 4 h 12"/>
                <a:gd name="T12" fmla="*/ 5 w 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5" y="12"/>
                  </a:moveTo>
                  <a:cubicBezTo>
                    <a:pt x="5" y="10"/>
                    <a:pt x="6" y="9"/>
                    <a:pt x="5" y="7"/>
                  </a:cubicBezTo>
                  <a:cubicBezTo>
                    <a:pt x="5" y="6"/>
                    <a:pt x="4" y="8"/>
                    <a:pt x="3" y="7"/>
                  </a:cubicBezTo>
                  <a:cubicBezTo>
                    <a:pt x="2" y="7"/>
                    <a:pt x="1" y="6"/>
                    <a:pt x="2" y="5"/>
                  </a:cubicBezTo>
                  <a:cubicBezTo>
                    <a:pt x="6" y="1"/>
                    <a:pt x="1" y="3"/>
                    <a:pt x="0" y="2"/>
                  </a:cubicBezTo>
                  <a:cubicBezTo>
                    <a:pt x="3" y="0"/>
                    <a:pt x="6" y="1"/>
                    <a:pt x="7" y="4"/>
                  </a:cubicBezTo>
                  <a:cubicBezTo>
                    <a:pt x="9" y="7"/>
                    <a:pt x="7" y="11"/>
                    <a:pt x="5" y="12"/>
                  </a:cubicBezTo>
                  <a:close/>
                </a:path>
              </a:pathLst>
            </a:custGeom>
            <a:solidFill>
              <a:srgbClr val="FCF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728616F4-856F-1252-ABFB-40E068BB2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" y="1002"/>
              <a:ext cx="67" cy="34"/>
            </a:xfrm>
            <a:custGeom>
              <a:avLst/>
              <a:gdLst>
                <a:gd name="T0" fmla="*/ 14 w 18"/>
                <a:gd name="T1" fmla="*/ 0 h 9"/>
                <a:gd name="T2" fmla="*/ 18 w 18"/>
                <a:gd name="T3" fmla="*/ 3 h 9"/>
                <a:gd name="T4" fmla="*/ 13 w 18"/>
                <a:gd name="T5" fmla="*/ 5 h 9"/>
                <a:gd name="T6" fmla="*/ 0 w 18"/>
                <a:gd name="T7" fmla="*/ 2 h 9"/>
                <a:gd name="T8" fmla="*/ 11 w 18"/>
                <a:gd name="T9" fmla="*/ 5 h 9"/>
                <a:gd name="T10" fmla="*/ 14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14" y="0"/>
                  </a:moveTo>
                  <a:cubicBezTo>
                    <a:pt x="15" y="1"/>
                    <a:pt x="16" y="2"/>
                    <a:pt x="18" y="3"/>
                  </a:cubicBezTo>
                  <a:cubicBezTo>
                    <a:pt x="16" y="3"/>
                    <a:pt x="14" y="4"/>
                    <a:pt x="13" y="5"/>
                  </a:cubicBezTo>
                  <a:cubicBezTo>
                    <a:pt x="9" y="9"/>
                    <a:pt x="2" y="8"/>
                    <a:pt x="0" y="2"/>
                  </a:cubicBezTo>
                  <a:cubicBezTo>
                    <a:pt x="4" y="5"/>
                    <a:pt x="7" y="8"/>
                    <a:pt x="11" y="5"/>
                  </a:cubicBezTo>
                  <a:cubicBezTo>
                    <a:pt x="13" y="4"/>
                    <a:pt x="14" y="3"/>
                    <a:pt x="14" y="0"/>
                  </a:cubicBezTo>
                  <a:close/>
                </a:path>
              </a:pathLst>
            </a:custGeom>
            <a:solidFill>
              <a:srgbClr val="B19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666545EA-5641-6E3B-442E-9BDEBA27F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" y="1106"/>
              <a:ext cx="71" cy="74"/>
            </a:xfrm>
            <a:custGeom>
              <a:avLst/>
              <a:gdLst>
                <a:gd name="T0" fmla="*/ 11 w 19"/>
                <a:gd name="T1" fmla="*/ 0 h 20"/>
                <a:gd name="T2" fmla="*/ 15 w 19"/>
                <a:gd name="T3" fmla="*/ 0 h 20"/>
                <a:gd name="T4" fmla="*/ 13 w 19"/>
                <a:gd name="T5" fmla="*/ 3 h 20"/>
                <a:gd name="T6" fmla="*/ 6 w 19"/>
                <a:gd name="T7" fmla="*/ 9 h 20"/>
                <a:gd name="T8" fmla="*/ 5 w 19"/>
                <a:gd name="T9" fmla="*/ 14 h 20"/>
                <a:gd name="T10" fmla="*/ 10 w 19"/>
                <a:gd name="T11" fmla="*/ 17 h 20"/>
                <a:gd name="T12" fmla="*/ 13 w 19"/>
                <a:gd name="T13" fmla="*/ 14 h 20"/>
                <a:gd name="T14" fmla="*/ 15 w 19"/>
                <a:gd name="T15" fmla="*/ 7 h 20"/>
                <a:gd name="T16" fmla="*/ 17 w 19"/>
                <a:gd name="T17" fmla="*/ 6 h 20"/>
                <a:gd name="T18" fmla="*/ 17 w 19"/>
                <a:gd name="T19" fmla="*/ 16 h 20"/>
                <a:gd name="T20" fmla="*/ 16 w 19"/>
                <a:gd name="T21" fmla="*/ 14 h 20"/>
                <a:gd name="T22" fmla="*/ 15 w 19"/>
                <a:gd name="T23" fmla="*/ 16 h 20"/>
                <a:gd name="T24" fmla="*/ 12 w 19"/>
                <a:gd name="T25" fmla="*/ 19 h 20"/>
                <a:gd name="T26" fmla="*/ 6 w 19"/>
                <a:gd name="T27" fmla="*/ 18 h 20"/>
                <a:gd name="T28" fmla="*/ 2 w 19"/>
                <a:gd name="T29" fmla="*/ 7 h 20"/>
                <a:gd name="T30" fmla="*/ 11 w 19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0">
                  <a:moveTo>
                    <a:pt x="11" y="0"/>
                  </a:moveTo>
                  <a:cubicBezTo>
                    <a:pt x="12" y="0"/>
                    <a:pt x="14" y="0"/>
                    <a:pt x="15" y="0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0" y="5"/>
                    <a:pt x="8" y="7"/>
                    <a:pt x="6" y="9"/>
                  </a:cubicBezTo>
                  <a:cubicBezTo>
                    <a:pt x="5" y="11"/>
                    <a:pt x="5" y="13"/>
                    <a:pt x="5" y="14"/>
                  </a:cubicBezTo>
                  <a:cubicBezTo>
                    <a:pt x="6" y="16"/>
                    <a:pt x="8" y="17"/>
                    <a:pt x="10" y="17"/>
                  </a:cubicBezTo>
                  <a:cubicBezTo>
                    <a:pt x="12" y="17"/>
                    <a:pt x="13" y="15"/>
                    <a:pt x="13" y="14"/>
                  </a:cubicBezTo>
                  <a:cubicBezTo>
                    <a:pt x="14" y="12"/>
                    <a:pt x="14" y="9"/>
                    <a:pt x="15" y="7"/>
                  </a:cubicBezTo>
                  <a:cubicBezTo>
                    <a:pt x="15" y="6"/>
                    <a:pt x="16" y="5"/>
                    <a:pt x="17" y="6"/>
                  </a:cubicBezTo>
                  <a:cubicBezTo>
                    <a:pt x="19" y="9"/>
                    <a:pt x="19" y="12"/>
                    <a:pt x="17" y="16"/>
                  </a:cubicBezTo>
                  <a:cubicBezTo>
                    <a:pt x="16" y="16"/>
                    <a:pt x="17" y="14"/>
                    <a:pt x="16" y="14"/>
                  </a:cubicBezTo>
                  <a:cubicBezTo>
                    <a:pt x="16" y="15"/>
                    <a:pt x="15" y="15"/>
                    <a:pt x="15" y="16"/>
                  </a:cubicBezTo>
                  <a:cubicBezTo>
                    <a:pt x="14" y="17"/>
                    <a:pt x="14" y="19"/>
                    <a:pt x="12" y="19"/>
                  </a:cubicBezTo>
                  <a:cubicBezTo>
                    <a:pt x="10" y="20"/>
                    <a:pt x="8" y="20"/>
                    <a:pt x="6" y="18"/>
                  </a:cubicBezTo>
                  <a:cubicBezTo>
                    <a:pt x="1" y="16"/>
                    <a:pt x="0" y="11"/>
                    <a:pt x="2" y="7"/>
                  </a:cubicBezTo>
                  <a:cubicBezTo>
                    <a:pt x="4" y="4"/>
                    <a:pt x="8" y="2"/>
                    <a:pt x="11" y="0"/>
                  </a:cubicBezTo>
                  <a:close/>
                </a:path>
              </a:pathLst>
            </a:custGeom>
            <a:solidFill>
              <a:srgbClr val="DFC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11CE97A1-7E39-B177-2DAC-575D2A454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1084"/>
              <a:ext cx="22" cy="81"/>
            </a:xfrm>
            <a:custGeom>
              <a:avLst/>
              <a:gdLst>
                <a:gd name="T0" fmla="*/ 2 w 6"/>
                <a:gd name="T1" fmla="*/ 22 h 22"/>
                <a:gd name="T2" fmla="*/ 2 w 6"/>
                <a:gd name="T3" fmla="*/ 12 h 22"/>
                <a:gd name="T4" fmla="*/ 1 w 6"/>
                <a:gd name="T5" fmla="*/ 6 h 22"/>
                <a:gd name="T6" fmla="*/ 2 w 6"/>
                <a:gd name="T7" fmla="*/ 2 h 22"/>
                <a:gd name="T8" fmla="*/ 4 w 6"/>
                <a:gd name="T9" fmla="*/ 0 h 22"/>
                <a:gd name="T10" fmla="*/ 6 w 6"/>
                <a:gd name="T11" fmla="*/ 2 h 22"/>
                <a:gd name="T12" fmla="*/ 6 w 6"/>
                <a:gd name="T13" fmla="*/ 21 h 22"/>
                <a:gd name="T14" fmla="*/ 2 w 6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2" y="22"/>
                  </a:moveTo>
                  <a:cubicBezTo>
                    <a:pt x="2" y="18"/>
                    <a:pt x="3" y="15"/>
                    <a:pt x="2" y="12"/>
                  </a:cubicBezTo>
                  <a:cubicBezTo>
                    <a:pt x="0" y="10"/>
                    <a:pt x="0" y="8"/>
                    <a:pt x="1" y="6"/>
                  </a:cubicBezTo>
                  <a:cubicBezTo>
                    <a:pt x="2" y="5"/>
                    <a:pt x="2" y="4"/>
                    <a:pt x="2" y="2"/>
                  </a:cubicBezTo>
                  <a:cubicBezTo>
                    <a:pt x="2" y="1"/>
                    <a:pt x="2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8"/>
                    <a:pt x="6" y="15"/>
                    <a:pt x="6" y="21"/>
                  </a:cubicBezTo>
                  <a:cubicBezTo>
                    <a:pt x="5" y="21"/>
                    <a:pt x="4" y="22"/>
                    <a:pt x="2" y="22"/>
                  </a:cubicBezTo>
                  <a:close/>
                </a:path>
              </a:pathLst>
            </a:custGeom>
            <a:solidFill>
              <a:srgbClr val="A3B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6D06CD42-FB9A-0453-A761-6C93D0669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106"/>
              <a:ext cx="52" cy="70"/>
            </a:xfrm>
            <a:custGeom>
              <a:avLst/>
              <a:gdLst>
                <a:gd name="T0" fmla="*/ 13 w 14"/>
                <a:gd name="T1" fmla="*/ 0 h 19"/>
                <a:gd name="T2" fmla="*/ 14 w 14"/>
                <a:gd name="T3" fmla="*/ 6 h 19"/>
                <a:gd name="T4" fmla="*/ 11 w 14"/>
                <a:gd name="T5" fmla="*/ 15 h 19"/>
                <a:gd name="T6" fmla="*/ 4 w 14"/>
                <a:gd name="T7" fmla="*/ 17 h 19"/>
                <a:gd name="T8" fmla="*/ 2 w 14"/>
                <a:gd name="T9" fmla="*/ 9 h 19"/>
                <a:gd name="T10" fmla="*/ 9 w 14"/>
                <a:gd name="T11" fmla="*/ 3 h 19"/>
                <a:gd name="T12" fmla="*/ 12 w 14"/>
                <a:gd name="T13" fmla="*/ 0 h 19"/>
                <a:gd name="T14" fmla="*/ 13 w 14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9">
                  <a:moveTo>
                    <a:pt x="13" y="0"/>
                  </a:moveTo>
                  <a:cubicBezTo>
                    <a:pt x="14" y="2"/>
                    <a:pt x="14" y="4"/>
                    <a:pt x="14" y="6"/>
                  </a:cubicBezTo>
                  <a:cubicBezTo>
                    <a:pt x="12" y="8"/>
                    <a:pt x="12" y="12"/>
                    <a:pt x="11" y="15"/>
                  </a:cubicBezTo>
                  <a:cubicBezTo>
                    <a:pt x="9" y="18"/>
                    <a:pt x="7" y="19"/>
                    <a:pt x="4" y="17"/>
                  </a:cubicBezTo>
                  <a:cubicBezTo>
                    <a:pt x="1" y="15"/>
                    <a:pt x="0" y="12"/>
                    <a:pt x="2" y="9"/>
                  </a:cubicBezTo>
                  <a:cubicBezTo>
                    <a:pt x="4" y="7"/>
                    <a:pt x="6" y="4"/>
                    <a:pt x="9" y="3"/>
                  </a:cubicBezTo>
                  <a:cubicBezTo>
                    <a:pt x="10" y="2"/>
                    <a:pt x="11" y="1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EF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098A4CFB-C73A-829D-8E7C-9C12425F2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1084"/>
              <a:ext cx="123" cy="125"/>
            </a:xfrm>
            <a:custGeom>
              <a:avLst/>
              <a:gdLst>
                <a:gd name="T0" fmla="*/ 1 w 33"/>
                <a:gd name="T1" fmla="*/ 32 h 34"/>
                <a:gd name="T2" fmla="*/ 1 w 33"/>
                <a:gd name="T3" fmla="*/ 29 h 34"/>
                <a:gd name="T4" fmla="*/ 2 w 33"/>
                <a:gd name="T5" fmla="*/ 25 h 34"/>
                <a:gd name="T6" fmla="*/ 2 w 33"/>
                <a:gd name="T7" fmla="*/ 19 h 34"/>
                <a:gd name="T8" fmla="*/ 2 w 33"/>
                <a:gd name="T9" fmla="*/ 15 h 34"/>
                <a:gd name="T10" fmla="*/ 7 w 33"/>
                <a:gd name="T11" fmla="*/ 20 h 34"/>
                <a:gd name="T12" fmla="*/ 9 w 33"/>
                <a:gd name="T13" fmla="*/ 16 h 34"/>
                <a:gd name="T14" fmla="*/ 11 w 33"/>
                <a:gd name="T15" fmla="*/ 12 h 34"/>
                <a:gd name="T16" fmla="*/ 12 w 33"/>
                <a:gd name="T17" fmla="*/ 15 h 34"/>
                <a:gd name="T18" fmla="*/ 15 w 33"/>
                <a:gd name="T19" fmla="*/ 21 h 34"/>
                <a:gd name="T20" fmla="*/ 20 w 33"/>
                <a:gd name="T21" fmla="*/ 22 h 34"/>
                <a:gd name="T22" fmla="*/ 22 w 33"/>
                <a:gd name="T23" fmla="*/ 17 h 34"/>
                <a:gd name="T24" fmla="*/ 17 w 33"/>
                <a:gd name="T25" fmla="*/ 10 h 34"/>
                <a:gd name="T26" fmla="*/ 14 w 33"/>
                <a:gd name="T27" fmla="*/ 8 h 34"/>
                <a:gd name="T28" fmla="*/ 14 w 33"/>
                <a:gd name="T29" fmla="*/ 8 h 34"/>
                <a:gd name="T30" fmla="*/ 17 w 33"/>
                <a:gd name="T31" fmla="*/ 6 h 34"/>
                <a:gd name="T32" fmla="*/ 23 w 33"/>
                <a:gd name="T33" fmla="*/ 0 h 34"/>
                <a:gd name="T34" fmla="*/ 32 w 33"/>
                <a:gd name="T35" fmla="*/ 21 h 34"/>
                <a:gd name="T36" fmla="*/ 21 w 33"/>
                <a:gd name="T37" fmla="*/ 32 h 34"/>
                <a:gd name="T38" fmla="*/ 1 w 33"/>
                <a:gd name="T3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34">
                  <a:moveTo>
                    <a:pt x="1" y="32"/>
                  </a:moveTo>
                  <a:cubicBezTo>
                    <a:pt x="2" y="31"/>
                    <a:pt x="3" y="30"/>
                    <a:pt x="1" y="29"/>
                  </a:cubicBezTo>
                  <a:cubicBezTo>
                    <a:pt x="0" y="28"/>
                    <a:pt x="1" y="27"/>
                    <a:pt x="2" y="25"/>
                  </a:cubicBezTo>
                  <a:cubicBezTo>
                    <a:pt x="3" y="23"/>
                    <a:pt x="2" y="21"/>
                    <a:pt x="2" y="19"/>
                  </a:cubicBezTo>
                  <a:cubicBezTo>
                    <a:pt x="2" y="18"/>
                    <a:pt x="1" y="17"/>
                    <a:pt x="2" y="15"/>
                  </a:cubicBezTo>
                  <a:cubicBezTo>
                    <a:pt x="4" y="17"/>
                    <a:pt x="3" y="20"/>
                    <a:pt x="7" y="20"/>
                  </a:cubicBezTo>
                  <a:cubicBezTo>
                    <a:pt x="9" y="20"/>
                    <a:pt x="9" y="18"/>
                    <a:pt x="9" y="16"/>
                  </a:cubicBezTo>
                  <a:cubicBezTo>
                    <a:pt x="10" y="15"/>
                    <a:pt x="8" y="12"/>
                    <a:pt x="11" y="12"/>
                  </a:cubicBezTo>
                  <a:cubicBezTo>
                    <a:pt x="12" y="13"/>
                    <a:pt x="12" y="14"/>
                    <a:pt x="12" y="15"/>
                  </a:cubicBezTo>
                  <a:cubicBezTo>
                    <a:pt x="12" y="17"/>
                    <a:pt x="14" y="19"/>
                    <a:pt x="15" y="21"/>
                  </a:cubicBezTo>
                  <a:cubicBezTo>
                    <a:pt x="17" y="24"/>
                    <a:pt x="19" y="23"/>
                    <a:pt x="20" y="22"/>
                  </a:cubicBezTo>
                  <a:cubicBezTo>
                    <a:pt x="23" y="21"/>
                    <a:pt x="23" y="19"/>
                    <a:pt x="22" y="17"/>
                  </a:cubicBezTo>
                  <a:cubicBezTo>
                    <a:pt x="21" y="14"/>
                    <a:pt x="19" y="12"/>
                    <a:pt x="17" y="10"/>
                  </a:cubicBezTo>
                  <a:cubicBezTo>
                    <a:pt x="16" y="10"/>
                    <a:pt x="14" y="10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7"/>
                    <a:pt x="17" y="6"/>
                  </a:cubicBezTo>
                  <a:cubicBezTo>
                    <a:pt x="18" y="4"/>
                    <a:pt x="20" y="2"/>
                    <a:pt x="23" y="0"/>
                  </a:cubicBezTo>
                  <a:cubicBezTo>
                    <a:pt x="29" y="6"/>
                    <a:pt x="33" y="12"/>
                    <a:pt x="32" y="21"/>
                  </a:cubicBezTo>
                  <a:cubicBezTo>
                    <a:pt x="32" y="25"/>
                    <a:pt x="27" y="30"/>
                    <a:pt x="21" y="32"/>
                  </a:cubicBezTo>
                  <a:cubicBezTo>
                    <a:pt x="14" y="34"/>
                    <a:pt x="8" y="34"/>
                    <a:pt x="1" y="32"/>
                  </a:cubicBezTo>
                  <a:close/>
                </a:path>
              </a:pathLst>
            </a:custGeom>
            <a:solidFill>
              <a:srgbClr val="FCD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45F6D4FD-C87B-DB38-75D7-5274B4001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1084"/>
              <a:ext cx="44" cy="81"/>
            </a:xfrm>
            <a:custGeom>
              <a:avLst/>
              <a:gdLst>
                <a:gd name="T0" fmla="*/ 9 w 12"/>
                <a:gd name="T1" fmla="*/ 12 h 22"/>
                <a:gd name="T2" fmla="*/ 8 w 12"/>
                <a:gd name="T3" fmla="*/ 18 h 22"/>
                <a:gd name="T4" fmla="*/ 5 w 12"/>
                <a:gd name="T5" fmla="*/ 20 h 22"/>
                <a:gd name="T6" fmla="*/ 3 w 12"/>
                <a:gd name="T7" fmla="*/ 11 h 22"/>
                <a:gd name="T8" fmla="*/ 2 w 12"/>
                <a:gd name="T9" fmla="*/ 1 h 22"/>
                <a:gd name="T10" fmla="*/ 4 w 12"/>
                <a:gd name="T11" fmla="*/ 2 h 22"/>
                <a:gd name="T12" fmla="*/ 4 w 12"/>
                <a:gd name="T13" fmla="*/ 6 h 22"/>
                <a:gd name="T14" fmla="*/ 12 w 12"/>
                <a:gd name="T15" fmla="*/ 8 h 22"/>
                <a:gd name="T16" fmla="*/ 9 w 12"/>
                <a:gd name="T1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2">
                  <a:moveTo>
                    <a:pt x="9" y="12"/>
                  </a:moveTo>
                  <a:cubicBezTo>
                    <a:pt x="7" y="14"/>
                    <a:pt x="8" y="16"/>
                    <a:pt x="8" y="18"/>
                  </a:cubicBezTo>
                  <a:cubicBezTo>
                    <a:pt x="8" y="21"/>
                    <a:pt x="7" y="22"/>
                    <a:pt x="5" y="20"/>
                  </a:cubicBezTo>
                  <a:cubicBezTo>
                    <a:pt x="5" y="17"/>
                    <a:pt x="5" y="13"/>
                    <a:pt x="3" y="11"/>
                  </a:cubicBezTo>
                  <a:cubicBezTo>
                    <a:pt x="0" y="8"/>
                    <a:pt x="2" y="4"/>
                    <a:pt x="2" y="1"/>
                  </a:cubicBezTo>
                  <a:cubicBezTo>
                    <a:pt x="3" y="0"/>
                    <a:pt x="3" y="2"/>
                    <a:pt x="4" y="2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7" y="3"/>
                    <a:pt x="10" y="4"/>
                    <a:pt x="12" y="8"/>
                  </a:cubicBezTo>
                  <a:cubicBezTo>
                    <a:pt x="12" y="10"/>
                    <a:pt x="11" y="12"/>
                    <a:pt x="9" y="12"/>
                  </a:cubicBezTo>
                  <a:close/>
                </a:path>
              </a:pathLst>
            </a:custGeom>
            <a:solidFill>
              <a:srgbClr val="A6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69AF23CC-0321-581D-231F-79C0E19EC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1080"/>
              <a:ext cx="37" cy="33"/>
            </a:xfrm>
            <a:custGeom>
              <a:avLst/>
              <a:gdLst>
                <a:gd name="T0" fmla="*/ 9 w 10"/>
                <a:gd name="T1" fmla="*/ 9 h 9"/>
                <a:gd name="T2" fmla="*/ 4 w 10"/>
                <a:gd name="T3" fmla="*/ 6 h 9"/>
                <a:gd name="T4" fmla="*/ 3 w 10"/>
                <a:gd name="T5" fmla="*/ 7 h 9"/>
                <a:gd name="T6" fmla="*/ 2 w 10"/>
                <a:gd name="T7" fmla="*/ 9 h 9"/>
                <a:gd name="T8" fmla="*/ 1 w 10"/>
                <a:gd name="T9" fmla="*/ 7 h 9"/>
                <a:gd name="T10" fmla="*/ 0 w 10"/>
                <a:gd name="T11" fmla="*/ 2 h 9"/>
                <a:gd name="T12" fmla="*/ 1 w 10"/>
                <a:gd name="T13" fmla="*/ 1 h 9"/>
                <a:gd name="T14" fmla="*/ 8 w 10"/>
                <a:gd name="T15" fmla="*/ 1 h 9"/>
                <a:gd name="T16" fmla="*/ 10 w 10"/>
                <a:gd name="T17" fmla="*/ 3 h 9"/>
                <a:gd name="T18" fmla="*/ 10 w 10"/>
                <a:gd name="T19" fmla="*/ 9 h 9"/>
                <a:gd name="T20" fmla="*/ 10 w 10"/>
                <a:gd name="T21" fmla="*/ 9 h 9"/>
                <a:gd name="T22" fmla="*/ 9 w 10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9">
                  <a:moveTo>
                    <a:pt x="9" y="9"/>
                  </a:moveTo>
                  <a:cubicBezTo>
                    <a:pt x="9" y="7"/>
                    <a:pt x="6" y="7"/>
                    <a:pt x="4" y="6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0" y="5"/>
                    <a:pt x="2" y="3"/>
                    <a:pt x="0" y="2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3" y="2"/>
                    <a:pt x="5" y="1"/>
                    <a:pt x="8" y="1"/>
                  </a:cubicBezTo>
                  <a:cubicBezTo>
                    <a:pt x="9" y="1"/>
                    <a:pt x="10" y="1"/>
                    <a:pt x="10" y="3"/>
                  </a:cubicBezTo>
                  <a:cubicBezTo>
                    <a:pt x="9" y="5"/>
                    <a:pt x="10" y="7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lose/>
                </a:path>
              </a:pathLst>
            </a:custGeom>
            <a:solidFill>
              <a:srgbClr val="C2C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39">
              <a:extLst>
                <a:ext uri="{FF2B5EF4-FFF2-40B4-BE49-F238E27FC236}">
                  <a16:creationId xmlns:a16="http://schemas.microsoft.com/office/drawing/2014/main" id="{1A3BD0AD-86D0-007A-B22F-BCF723D1C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117"/>
              <a:ext cx="22" cy="59"/>
            </a:xfrm>
            <a:custGeom>
              <a:avLst/>
              <a:gdLst>
                <a:gd name="T0" fmla="*/ 4 w 6"/>
                <a:gd name="T1" fmla="*/ 6 h 16"/>
                <a:gd name="T2" fmla="*/ 5 w 6"/>
                <a:gd name="T3" fmla="*/ 11 h 16"/>
                <a:gd name="T4" fmla="*/ 4 w 6"/>
                <a:gd name="T5" fmla="*/ 16 h 16"/>
                <a:gd name="T6" fmla="*/ 2 w 6"/>
                <a:gd name="T7" fmla="*/ 7 h 16"/>
                <a:gd name="T8" fmla="*/ 2 w 6"/>
                <a:gd name="T9" fmla="*/ 0 h 16"/>
                <a:gd name="T10" fmla="*/ 4 w 6"/>
                <a:gd name="T1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">
                  <a:moveTo>
                    <a:pt x="4" y="6"/>
                  </a:moveTo>
                  <a:cubicBezTo>
                    <a:pt x="5" y="8"/>
                    <a:pt x="5" y="9"/>
                    <a:pt x="5" y="11"/>
                  </a:cubicBezTo>
                  <a:cubicBezTo>
                    <a:pt x="6" y="13"/>
                    <a:pt x="5" y="15"/>
                    <a:pt x="4" y="16"/>
                  </a:cubicBezTo>
                  <a:cubicBezTo>
                    <a:pt x="4" y="13"/>
                    <a:pt x="3" y="10"/>
                    <a:pt x="2" y="7"/>
                  </a:cubicBezTo>
                  <a:cubicBezTo>
                    <a:pt x="1" y="4"/>
                    <a:pt x="0" y="2"/>
                    <a:pt x="2" y="0"/>
                  </a:cubicBezTo>
                  <a:cubicBezTo>
                    <a:pt x="3" y="2"/>
                    <a:pt x="4" y="4"/>
                    <a:pt x="4" y="6"/>
                  </a:cubicBezTo>
                  <a:close/>
                </a:path>
              </a:pathLst>
            </a:custGeom>
            <a:solidFill>
              <a:srgbClr val="E3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BFF3B7E0-EAE7-8136-573E-183AD0AF4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" y="1228"/>
              <a:ext cx="38" cy="14"/>
            </a:xfrm>
            <a:custGeom>
              <a:avLst/>
              <a:gdLst>
                <a:gd name="T0" fmla="*/ 8 w 10"/>
                <a:gd name="T1" fmla="*/ 0 h 4"/>
                <a:gd name="T2" fmla="*/ 9 w 10"/>
                <a:gd name="T3" fmla="*/ 1 h 4"/>
                <a:gd name="T4" fmla="*/ 7 w 10"/>
                <a:gd name="T5" fmla="*/ 3 h 4"/>
                <a:gd name="T6" fmla="*/ 3 w 10"/>
                <a:gd name="T7" fmla="*/ 4 h 4"/>
                <a:gd name="T8" fmla="*/ 5 w 10"/>
                <a:gd name="T9" fmla="*/ 1 h 4"/>
                <a:gd name="T10" fmla="*/ 8 w 10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9" y="0"/>
                    <a:pt x="9" y="1"/>
                    <a:pt x="9" y="1"/>
                  </a:cubicBezTo>
                  <a:cubicBezTo>
                    <a:pt x="10" y="3"/>
                    <a:pt x="8" y="3"/>
                    <a:pt x="7" y="3"/>
                  </a:cubicBezTo>
                  <a:cubicBezTo>
                    <a:pt x="6" y="3"/>
                    <a:pt x="5" y="4"/>
                    <a:pt x="3" y="4"/>
                  </a:cubicBezTo>
                  <a:cubicBezTo>
                    <a:pt x="0" y="1"/>
                    <a:pt x="4" y="2"/>
                    <a:pt x="5" y="1"/>
                  </a:cubicBezTo>
                  <a:cubicBezTo>
                    <a:pt x="6" y="1"/>
                    <a:pt x="8" y="1"/>
                    <a:pt x="8" y="0"/>
                  </a:cubicBezTo>
                  <a:close/>
                </a:path>
              </a:pathLst>
            </a:custGeom>
            <a:solidFill>
              <a:srgbClr val="86B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id="{6327C9DF-41C9-0E34-E309-3D8357A90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1449"/>
              <a:ext cx="19" cy="26"/>
            </a:xfrm>
            <a:custGeom>
              <a:avLst/>
              <a:gdLst>
                <a:gd name="T0" fmla="*/ 5 w 5"/>
                <a:gd name="T1" fmla="*/ 7 h 7"/>
                <a:gd name="T2" fmla="*/ 0 w 5"/>
                <a:gd name="T3" fmla="*/ 7 h 7"/>
                <a:gd name="T4" fmla="*/ 3 w 5"/>
                <a:gd name="T5" fmla="*/ 0 h 7"/>
                <a:gd name="T6" fmla="*/ 5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3" y="7"/>
                    <a:pt x="2" y="7"/>
                    <a:pt x="0" y="7"/>
                  </a:cubicBezTo>
                  <a:cubicBezTo>
                    <a:pt x="1" y="5"/>
                    <a:pt x="2" y="3"/>
                    <a:pt x="3" y="0"/>
                  </a:cubicBezTo>
                  <a:cubicBezTo>
                    <a:pt x="4" y="3"/>
                    <a:pt x="4" y="5"/>
                    <a:pt x="5" y="7"/>
                  </a:cubicBezTo>
                  <a:close/>
                </a:path>
              </a:pathLst>
            </a:custGeom>
            <a:solidFill>
              <a:srgbClr val="F2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A6AE5AE9-1227-B708-A636-E0B52A53D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194"/>
              <a:ext cx="49" cy="63"/>
            </a:xfrm>
            <a:custGeom>
              <a:avLst/>
              <a:gdLst>
                <a:gd name="T0" fmla="*/ 13 w 13"/>
                <a:gd name="T1" fmla="*/ 0 h 17"/>
                <a:gd name="T2" fmla="*/ 13 w 13"/>
                <a:gd name="T3" fmla="*/ 16 h 17"/>
                <a:gd name="T4" fmla="*/ 12 w 13"/>
                <a:gd name="T5" fmla="*/ 16 h 17"/>
                <a:gd name="T6" fmla="*/ 4 w 13"/>
                <a:gd name="T7" fmla="*/ 17 h 17"/>
                <a:gd name="T8" fmla="*/ 0 w 13"/>
                <a:gd name="T9" fmla="*/ 12 h 17"/>
                <a:gd name="T10" fmla="*/ 0 w 13"/>
                <a:gd name="T11" fmla="*/ 2 h 17"/>
                <a:gd name="T12" fmla="*/ 3 w 13"/>
                <a:gd name="T13" fmla="*/ 0 h 17"/>
                <a:gd name="T14" fmla="*/ 13 w 13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7">
                  <a:moveTo>
                    <a:pt x="13" y="0"/>
                  </a:moveTo>
                  <a:cubicBezTo>
                    <a:pt x="13" y="5"/>
                    <a:pt x="13" y="11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0" y="17"/>
                    <a:pt x="7" y="17"/>
                    <a:pt x="4" y="17"/>
                  </a:cubicBezTo>
                  <a:cubicBezTo>
                    <a:pt x="1" y="17"/>
                    <a:pt x="0" y="16"/>
                    <a:pt x="0" y="12"/>
                  </a:cubicBezTo>
                  <a:cubicBezTo>
                    <a:pt x="1" y="9"/>
                    <a:pt x="1" y="6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9" y="0"/>
                    <a:pt x="13" y="0"/>
                  </a:cubicBezTo>
                  <a:close/>
                </a:path>
              </a:pathLst>
            </a:custGeom>
            <a:solidFill>
              <a:srgbClr val="795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A0D99AF1-DC20-CA34-5DD9-7E3CC47F2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1254"/>
              <a:ext cx="30" cy="7"/>
            </a:xfrm>
            <a:custGeom>
              <a:avLst/>
              <a:gdLst>
                <a:gd name="T0" fmla="*/ 0 w 8"/>
                <a:gd name="T1" fmla="*/ 1 h 2"/>
                <a:gd name="T2" fmla="*/ 8 w 8"/>
                <a:gd name="T3" fmla="*/ 0 h 2"/>
                <a:gd name="T4" fmla="*/ 0 w 8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3" y="0"/>
                    <a:pt x="6" y="0"/>
                    <a:pt x="8" y="0"/>
                  </a:cubicBezTo>
                  <a:cubicBezTo>
                    <a:pt x="6" y="2"/>
                    <a:pt x="3" y="1"/>
                    <a:pt x="0" y="1"/>
                  </a:cubicBezTo>
                  <a:close/>
                </a:path>
              </a:pathLst>
            </a:custGeom>
            <a:solidFill>
              <a:srgbClr val="BAB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44">
              <a:extLst>
                <a:ext uri="{FF2B5EF4-FFF2-40B4-BE49-F238E27FC236}">
                  <a16:creationId xmlns:a16="http://schemas.microsoft.com/office/drawing/2014/main" id="{A2F6241C-ABFD-5EE2-1EC9-23D58EAC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1217"/>
              <a:ext cx="34" cy="29"/>
            </a:xfrm>
            <a:custGeom>
              <a:avLst/>
              <a:gdLst>
                <a:gd name="T0" fmla="*/ 9 w 9"/>
                <a:gd name="T1" fmla="*/ 7 h 8"/>
                <a:gd name="T2" fmla="*/ 5 w 9"/>
                <a:gd name="T3" fmla="*/ 7 h 8"/>
                <a:gd name="T4" fmla="*/ 2 w 9"/>
                <a:gd name="T5" fmla="*/ 3 h 8"/>
                <a:gd name="T6" fmla="*/ 9 w 9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9" y="7"/>
                  </a:moveTo>
                  <a:cubicBezTo>
                    <a:pt x="8" y="8"/>
                    <a:pt x="6" y="7"/>
                    <a:pt x="5" y="7"/>
                  </a:cubicBezTo>
                  <a:cubicBezTo>
                    <a:pt x="1" y="7"/>
                    <a:pt x="0" y="6"/>
                    <a:pt x="2" y="3"/>
                  </a:cubicBezTo>
                  <a:cubicBezTo>
                    <a:pt x="6" y="0"/>
                    <a:pt x="9" y="2"/>
                    <a:pt x="9" y="7"/>
                  </a:cubicBezTo>
                  <a:close/>
                </a:path>
              </a:pathLst>
            </a:custGeom>
            <a:solidFill>
              <a:srgbClr val="D6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7" name="Freeform 45">
              <a:extLst>
                <a:ext uri="{FF2B5EF4-FFF2-40B4-BE49-F238E27FC236}">
                  <a16:creationId xmlns:a16="http://schemas.microsoft.com/office/drawing/2014/main" id="{A605FBBF-5A66-9294-49DB-E7A1C0DA2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" y="1228"/>
              <a:ext cx="22" cy="18"/>
            </a:xfrm>
            <a:custGeom>
              <a:avLst/>
              <a:gdLst>
                <a:gd name="T0" fmla="*/ 1 w 6"/>
                <a:gd name="T1" fmla="*/ 3 h 5"/>
                <a:gd name="T2" fmla="*/ 3 w 6"/>
                <a:gd name="T3" fmla="*/ 1 h 5"/>
                <a:gd name="T4" fmla="*/ 6 w 6"/>
                <a:gd name="T5" fmla="*/ 1 h 5"/>
                <a:gd name="T6" fmla="*/ 2 w 6"/>
                <a:gd name="T7" fmla="*/ 5 h 5"/>
                <a:gd name="T8" fmla="*/ 1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4" y="1"/>
                    <a:pt x="5" y="0"/>
                    <a:pt x="6" y="1"/>
                  </a:cubicBezTo>
                  <a:cubicBezTo>
                    <a:pt x="6" y="3"/>
                    <a:pt x="4" y="5"/>
                    <a:pt x="2" y="5"/>
                  </a:cubicBezTo>
                  <a:cubicBezTo>
                    <a:pt x="0" y="5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88B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8" name="Freeform 46">
              <a:extLst>
                <a:ext uri="{FF2B5EF4-FFF2-40B4-BE49-F238E27FC236}">
                  <a16:creationId xmlns:a16="http://schemas.microsoft.com/office/drawing/2014/main" id="{3DF3F4C9-0626-1194-CA39-1B1C3C722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" y="1113"/>
              <a:ext cx="48" cy="59"/>
            </a:xfrm>
            <a:custGeom>
              <a:avLst/>
              <a:gdLst>
                <a:gd name="T0" fmla="*/ 2 w 13"/>
                <a:gd name="T1" fmla="*/ 0 h 16"/>
                <a:gd name="T2" fmla="*/ 3 w 13"/>
                <a:gd name="T3" fmla="*/ 0 h 16"/>
                <a:gd name="T4" fmla="*/ 12 w 13"/>
                <a:gd name="T5" fmla="*/ 7 h 16"/>
                <a:gd name="T6" fmla="*/ 12 w 13"/>
                <a:gd name="T7" fmla="*/ 13 h 16"/>
                <a:gd name="T8" fmla="*/ 5 w 13"/>
                <a:gd name="T9" fmla="*/ 16 h 16"/>
                <a:gd name="T10" fmla="*/ 1 w 13"/>
                <a:gd name="T11" fmla="*/ 10 h 16"/>
                <a:gd name="T12" fmla="*/ 0 w 13"/>
                <a:gd name="T13" fmla="*/ 4 h 16"/>
                <a:gd name="T14" fmla="*/ 2 w 13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6">
                  <a:moveTo>
                    <a:pt x="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2"/>
                    <a:pt x="10" y="4"/>
                    <a:pt x="12" y="7"/>
                  </a:cubicBezTo>
                  <a:cubicBezTo>
                    <a:pt x="13" y="9"/>
                    <a:pt x="13" y="11"/>
                    <a:pt x="12" y="13"/>
                  </a:cubicBezTo>
                  <a:cubicBezTo>
                    <a:pt x="10" y="15"/>
                    <a:pt x="7" y="16"/>
                    <a:pt x="5" y="16"/>
                  </a:cubicBezTo>
                  <a:cubicBezTo>
                    <a:pt x="3" y="15"/>
                    <a:pt x="2" y="13"/>
                    <a:pt x="1" y="10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1" y="3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FE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69" name="Group 49">
            <a:extLst>
              <a:ext uri="{FF2B5EF4-FFF2-40B4-BE49-F238E27FC236}">
                <a16:creationId xmlns:a16="http://schemas.microsoft.com/office/drawing/2014/main" id="{FD56E5F3-5F22-CD7D-D763-44DF05D744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90714" y="1050923"/>
            <a:ext cx="652463" cy="1236662"/>
            <a:chOff x="2724" y="679"/>
            <a:chExt cx="411" cy="779"/>
          </a:xfrm>
        </p:grpSpPr>
        <p:sp>
          <p:nvSpPr>
            <p:cNvPr id="71" name="Freeform 50">
              <a:extLst>
                <a:ext uri="{FF2B5EF4-FFF2-40B4-BE49-F238E27FC236}">
                  <a16:creationId xmlns:a16="http://schemas.microsoft.com/office/drawing/2014/main" id="{98CFD109-D9EA-E3C7-B057-7EFCDEB24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904"/>
              <a:ext cx="269" cy="229"/>
            </a:xfrm>
            <a:custGeom>
              <a:avLst/>
              <a:gdLst>
                <a:gd name="T0" fmla="*/ 2 w 66"/>
                <a:gd name="T1" fmla="*/ 27 h 57"/>
                <a:gd name="T2" fmla="*/ 3 w 66"/>
                <a:gd name="T3" fmla="*/ 20 h 57"/>
                <a:gd name="T4" fmla="*/ 21 w 66"/>
                <a:gd name="T5" fmla="*/ 2 h 57"/>
                <a:gd name="T6" fmla="*/ 26 w 66"/>
                <a:gd name="T7" fmla="*/ 6 h 57"/>
                <a:gd name="T8" fmla="*/ 28 w 66"/>
                <a:gd name="T9" fmla="*/ 14 h 57"/>
                <a:gd name="T10" fmla="*/ 30 w 66"/>
                <a:gd name="T11" fmla="*/ 16 h 57"/>
                <a:gd name="T12" fmla="*/ 37 w 66"/>
                <a:gd name="T13" fmla="*/ 15 h 57"/>
                <a:gd name="T14" fmla="*/ 41 w 66"/>
                <a:gd name="T15" fmla="*/ 4 h 57"/>
                <a:gd name="T16" fmla="*/ 44 w 66"/>
                <a:gd name="T17" fmla="*/ 0 h 57"/>
                <a:gd name="T18" fmla="*/ 52 w 66"/>
                <a:gd name="T19" fmla="*/ 4 h 57"/>
                <a:gd name="T20" fmla="*/ 66 w 66"/>
                <a:gd name="T21" fmla="*/ 27 h 57"/>
                <a:gd name="T22" fmla="*/ 59 w 66"/>
                <a:gd name="T23" fmla="*/ 30 h 57"/>
                <a:gd name="T24" fmla="*/ 57 w 66"/>
                <a:gd name="T25" fmla="*/ 34 h 57"/>
                <a:gd name="T26" fmla="*/ 57 w 66"/>
                <a:gd name="T27" fmla="*/ 38 h 57"/>
                <a:gd name="T28" fmla="*/ 48 w 66"/>
                <a:gd name="T29" fmla="*/ 50 h 57"/>
                <a:gd name="T30" fmla="*/ 44 w 66"/>
                <a:gd name="T31" fmla="*/ 50 h 57"/>
                <a:gd name="T32" fmla="*/ 40 w 66"/>
                <a:gd name="T33" fmla="*/ 53 h 57"/>
                <a:gd name="T34" fmla="*/ 38 w 66"/>
                <a:gd name="T35" fmla="*/ 55 h 57"/>
                <a:gd name="T36" fmla="*/ 30 w 66"/>
                <a:gd name="T37" fmla="*/ 57 h 57"/>
                <a:gd name="T38" fmla="*/ 27 w 66"/>
                <a:gd name="T39" fmla="*/ 57 h 57"/>
                <a:gd name="T40" fmla="*/ 16 w 66"/>
                <a:gd name="T41" fmla="*/ 56 h 57"/>
                <a:gd name="T42" fmla="*/ 11 w 66"/>
                <a:gd name="T43" fmla="*/ 51 h 57"/>
                <a:gd name="T44" fmla="*/ 13 w 66"/>
                <a:gd name="T45" fmla="*/ 33 h 57"/>
                <a:gd name="T46" fmla="*/ 12 w 66"/>
                <a:gd name="T47" fmla="*/ 32 h 57"/>
                <a:gd name="T48" fmla="*/ 2 w 66"/>
                <a:gd name="T49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57">
                  <a:moveTo>
                    <a:pt x="2" y="27"/>
                  </a:moveTo>
                  <a:cubicBezTo>
                    <a:pt x="0" y="24"/>
                    <a:pt x="3" y="22"/>
                    <a:pt x="3" y="20"/>
                  </a:cubicBezTo>
                  <a:cubicBezTo>
                    <a:pt x="7" y="12"/>
                    <a:pt x="12" y="5"/>
                    <a:pt x="21" y="2"/>
                  </a:cubicBezTo>
                  <a:cubicBezTo>
                    <a:pt x="24" y="1"/>
                    <a:pt x="26" y="2"/>
                    <a:pt x="26" y="6"/>
                  </a:cubicBezTo>
                  <a:cubicBezTo>
                    <a:pt x="26" y="9"/>
                    <a:pt x="26" y="11"/>
                    <a:pt x="28" y="14"/>
                  </a:cubicBezTo>
                  <a:cubicBezTo>
                    <a:pt x="29" y="15"/>
                    <a:pt x="29" y="15"/>
                    <a:pt x="30" y="16"/>
                  </a:cubicBezTo>
                  <a:cubicBezTo>
                    <a:pt x="34" y="18"/>
                    <a:pt x="35" y="18"/>
                    <a:pt x="37" y="15"/>
                  </a:cubicBezTo>
                  <a:cubicBezTo>
                    <a:pt x="40" y="12"/>
                    <a:pt x="41" y="8"/>
                    <a:pt x="41" y="4"/>
                  </a:cubicBezTo>
                  <a:cubicBezTo>
                    <a:pt x="41" y="2"/>
                    <a:pt x="41" y="0"/>
                    <a:pt x="44" y="0"/>
                  </a:cubicBezTo>
                  <a:cubicBezTo>
                    <a:pt x="46" y="2"/>
                    <a:pt x="50" y="3"/>
                    <a:pt x="52" y="4"/>
                  </a:cubicBezTo>
                  <a:cubicBezTo>
                    <a:pt x="60" y="10"/>
                    <a:pt x="64" y="18"/>
                    <a:pt x="66" y="27"/>
                  </a:cubicBezTo>
                  <a:cubicBezTo>
                    <a:pt x="64" y="29"/>
                    <a:pt x="62" y="30"/>
                    <a:pt x="59" y="30"/>
                  </a:cubicBezTo>
                  <a:cubicBezTo>
                    <a:pt x="57" y="31"/>
                    <a:pt x="57" y="32"/>
                    <a:pt x="57" y="34"/>
                  </a:cubicBezTo>
                  <a:cubicBezTo>
                    <a:pt x="57" y="35"/>
                    <a:pt x="57" y="37"/>
                    <a:pt x="57" y="38"/>
                  </a:cubicBezTo>
                  <a:cubicBezTo>
                    <a:pt x="57" y="45"/>
                    <a:pt x="54" y="48"/>
                    <a:pt x="48" y="50"/>
                  </a:cubicBezTo>
                  <a:cubicBezTo>
                    <a:pt x="47" y="50"/>
                    <a:pt x="45" y="50"/>
                    <a:pt x="44" y="50"/>
                  </a:cubicBezTo>
                  <a:cubicBezTo>
                    <a:pt x="42" y="51"/>
                    <a:pt x="41" y="51"/>
                    <a:pt x="40" y="53"/>
                  </a:cubicBezTo>
                  <a:cubicBezTo>
                    <a:pt x="39" y="54"/>
                    <a:pt x="39" y="54"/>
                    <a:pt x="38" y="55"/>
                  </a:cubicBezTo>
                  <a:cubicBezTo>
                    <a:pt x="35" y="54"/>
                    <a:pt x="33" y="57"/>
                    <a:pt x="30" y="57"/>
                  </a:cubicBezTo>
                  <a:cubicBezTo>
                    <a:pt x="29" y="57"/>
                    <a:pt x="28" y="57"/>
                    <a:pt x="27" y="57"/>
                  </a:cubicBezTo>
                  <a:cubicBezTo>
                    <a:pt x="23" y="57"/>
                    <a:pt x="19" y="57"/>
                    <a:pt x="16" y="56"/>
                  </a:cubicBezTo>
                  <a:cubicBezTo>
                    <a:pt x="14" y="55"/>
                    <a:pt x="12" y="54"/>
                    <a:pt x="11" y="51"/>
                  </a:cubicBezTo>
                  <a:cubicBezTo>
                    <a:pt x="12" y="45"/>
                    <a:pt x="12" y="39"/>
                    <a:pt x="13" y="33"/>
                  </a:cubicBezTo>
                  <a:cubicBezTo>
                    <a:pt x="13" y="32"/>
                    <a:pt x="13" y="31"/>
                    <a:pt x="12" y="32"/>
                  </a:cubicBezTo>
                  <a:cubicBezTo>
                    <a:pt x="8" y="31"/>
                    <a:pt x="4" y="31"/>
                    <a:pt x="2" y="27"/>
                  </a:cubicBezTo>
                  <a:close/>
                </a:path>
              </a:pathLst>
            </a:custGeom>
            <a:solidFill>
              <a:srgbClr val="D09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2" name="Freeform 51">
              <a:extLst>
                <a:ext uri="{FF2B5EF4-FFF2-40B4-BE49-F238E27FC236}">
                  <a16:creationId xmlns:a16="http://schemas.microsoft.com/office/drawing/2014/main" id="{067CF2B3-45EB-378D-4AA4-38FD19158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1121"/>
              <a:ext cx="391" cy="120"/>
            </a:xfrm>
            <a:custGeom>
              <a:avLst/>
              <a:gdLst>
                <a:gd name="T0" fmla="*/ 75 w 96"/>
                <a:gd name="T1" fmla="*/ 2 h 30"/>
                <a:gd name="T2" fmla="*/ 93 w 96"/>
                <a:gd name="T3" fmla="*/ 2 h 30"/>
                <a:gd name="T4" fmla="*/ 96 w 96"/>
                <a:gd name="T5" fmla="*/ 5 h 30"/>
                <a:gd name="T6" fmla="*/ 96 w 96"/>
                <a:gd name="T7" fmla="*/ 28 h 30"/>
                <a:gd name="T8" fmla="*/ 92 w 96"/>
                <a:gd name="T9" fmla="*/ 30 h 30"/>
                <a:gd name="T10" fmla="*/ 46 w 96"/>
                <a:gd name="T11" fmla="*/ 30 h 30"/>
                <a:gd name="T12" fmla="*/ 22 w 96"/>
                <a:gd name="T13" fmla="*/ 30 h 30"/>
                <a:gd name="T14" fmla="*/ 4 w 96"/>
                <a:gd name="T15" fmla="*/ 30 h 30"/>
                <a:gd name="T16" fmla="*/ 0 w 96"/>
                <a:gd name="T17" fmla="*/ 25 h 30"/>
                <a:gd name="T18" fmla="*/ 0 w 96"/>
                <a:gd name="T19" fmla="*/ 3 h 30"/>
                <a:gd name="T20" fmla="*/ 0 w 96"/>
                <a:gd name="T21" fmla="*/ 3 h 30"/>
                <a:gd name="T22" fmla="*/ 1 w 96"/>
                <a:gd name="T23" fmla="*/ 2 h 30"/>
                <a:gd name="T24" fmla="*/ 20 w 96"/>
                <a:gd name="T25" fmla="*/ 2 h 30"/>
                <a:gd name="T26" fmla="*/ 21 w 96"/>
                <a:gd name="T27" fmla="*/ 2 h 30"/>
                <a:gd name="T28" fmla="*/ 19 w 96"/>
                <a:gd name="T29" fmla="*/ 6 h 30"/>
                <a:gd name="T30" fmla="*/ 20 w 96"/>
                <a:gd name="T31" fmla="*/ 11 h 30"/>
                <a:gd name="T32" fmla="*/ 30 w 96"/>
                <a:gd name="T33" fmla="*/ 12 h 30"/>
                <a:gd name="T34" fmla="*/ 32 w 96"/>
                <a:gd name="T35" fmla="*/ 12 h 30"/>
                <a:gd name="T36" fmla="*/ 40 w 96"/>
                <a:gd name="T37" fmla="*/ 12 h 30"/>
                <a:gd name="T38" fmla="*/ 44 w 96"/>
                <a:gd name="T39" fmla="*/ 9 h 30"/>
                <a:gd name="T40" fmla="*/ 50 w 96"/>
                <a:gd name="T41" fmla="*/ 8 h 30"/>
                <a:gd name="T42" fmla="*/ 51 w 96"/>
                <a:gd name="T43" fmla="*/ 8 h 30"/>
                <a:gd name="T44" fmla="*/ 51 w 96"/>
                <a:gd name="T45" fmla="*/ 9 h 30"/>
                <a:gd name="T46" fmla="*/ 54 w 96"/>
                <a:gd name="T47" fmla="*/ 14 h 30"/>
                <a:gd name="T48" fmla="*/ 60 w 96"/>
                <a:gd name="T49" fmla="*/ 15 h 30"/>
                <a:gd name="T50" fmla="*/ 64 w 96"/>
                <a:gd name="T51" fmla="*/ 15 h 30"/>
                <a:gd name="T52" fmla="*/ 66 w 96"/>
                <a:gd name="T53" fmla="*/ 13 h 30"/>
                <a:gd name="T54" fmla="*/ 64 w 96"/>
                <a:gd name="T55" fmla="*/ 11 h 30"/>
                <a:gd name="T56" fmla="*/ 56 w 96"/>
                <a:gd name="T57" fmla="*/ 9 h 30"/>
                <a:gd name="T58" fmla="*/ 53 w 96"/>
                <a:gd name="T59" fmla="*/ 8 h 30"/>
                <a:gd name="T60" fmla="*/ 58 w 96"/>
                <a:gd name="T61" fmla="*/ 5 h 30"/>
                <a:gd name="T62" fmla="*/ 64 w 96"/>
                <a:gd name="T63" fmla="*/ 3 h 30"/>
                <a:gd name="T64" fmla="*/ 75 w 96"/>
                <a:gd name="T6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30">
                  <a:moveTo>
                    <a:pt x="75" y="2"/>
                  </a:moveTo>
                  <a:cubicBezTo>
                    <a:pt x="81" y="2"/>
                    <a:pt x="87" y="2"/>
                    <a:pt x="93" y="2"/>
                  </a:cubicBezTo>
                  <a:cubicBezTo>
                    <a:pt x="95" y="2"/>
                    <a:pt x="96" y="3"/>
                    <a:pt x="96" y="5"/>
                  </a:cubicBezTo>
                  <a:cubicBezTo>
                    <a:pt x="96" y="13"/>
                    <a:pt x="96" y="20"/>
                    <a:pt x="96" y="28"/>
                  </a:cubicBezTo>
                  <a:cubicBezTo>
                    <a:pt x="95" y="30"/>
                    <a:pt x="94" y="30"/>
                    <a:pt x="92" y="30"/>
                  </a:cubicBezTo>
                  <a:cubicBezTo>
                    <a:pt x="77" y="30"/>
                    <a:pt x="62" y="30"/>
                    <a:pt x="46" y="30"/>
                  </a:cubicBezTo>
                  <a:cubicBezTo>
                    <a:pt x="38" y="30"/>
                    <a:pt x="30" y="30"/>
                    <a:pt x="22" y="30"/>
                  </a:cubicBezTo>
                  <a:cubicBezTo>
                    <a:pt x="16" y="30"/>
                    <a:pt x="10" y="30"/>
                    <a:pt x="4" y="30"/>
                  </a:cubicBezTo>
                  <a:cubicBezTo>
                    <a:pt x="0" y="29"/>
                    <a:pt x="0" y="29"/>
                    <a:pt x="0" y="25"/>
                  </a:cubicBezTo>
                  <a:cubicBezTo>
                    <a:pt x="0" y="18"/>
                    <a:pt x="0" y="1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8" y="2"/>
                    <a:pt x="14" y="2"/>
                    <a:pt x="20" y="2"/>
                  </a:cubicBezTo>
                  <a:cubicBezTo>
                    <a:pt x="20" y="2"/>
                    <a:pt x="20" y="2"/>
                    <a:pt x="21" y="2"/>
                  </a:cubicBezTo>
                  <a:cubicBezTo>
                    <a:pt x="21" y="4"/>
                    <a:pt x="20" y="5"/>
                    <a:pt x="19" y="6"/>
                  </a:cubicBezTo>
                  <a:cubicBezTo>
                    <a:pt x="18" y="8"/>
                    <a:pt x="18" y="9"/>
                    <a:pt x="20" y="11"/>
                  </a:cubicBezTo>
                  <a:cubicBezTo>
                    <a:pt x="23" y="12"/>
                    <a:pt x="27" y="13"/>
                    <a:pt x="30" y="12"/>
                  </a:cubicBezTo>
                  <a:cubicBezTo>
                    <a:pt x="31" y="12"/>
                    <a:pt x="32" y="12"/>
                    <a:pt x="32" y="12"/>
                  </a:cubicBezTo>
                  <a:cubicBezTo>
                    <a:pt x="35" y="13"/>
                    <a:pt x="37" y="12"/>
                    <a:pt x="40" y="12"/>
                  </a:cubicBezTo>
                  <a:cubicBezTo>
                    <a:pt x="42" y="13"/>
                    <a:pt x="43" y="10"/>
                    <a:pt x="44" y="9"/>
                  </a:cubicBezTo>
                  <a:cubicBezTo>
                    <a:pt x="46" y="8"/>
                    <a:pt x="48" y="7"/>
                    <a:pt x="50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8" y="14"/>
                    <a:pt x="48" y="14"/>
                    <a:pt x="54" y="14"/>
                  </a:cubicBezTo>
                  <a:cubicBezTo>
                    <a:pt x="56" y="14"/>
                    <a:pt x="58" y="14"/>
                    <a:pt x="60" y="15"/>
                  </a:cubicBezTo>
                  <a:cubicBezTo>
                    <a:pt x="61" y="15"/>
                    <a:pt x="63" y="15"/>
                    <a:pt x="64" y="15"/>
                  </a:cubicBezTo>
                  <a:cubicBezTo>
                    <a:pt x="65" y="15"/>
                    <a:pt x="66" y="14"/>
                    <a:pt x="66" y="13"/>
                  </a:cubicBezTo>
                  <a:cubicBezTo>
                    <a:pt x="66" y="12"/>
                    <a:pt x="65" y="11"/>
                    <a:pt x="64" y="11"/>
                  </a:cubicBezTo>
                  <a:cubicBezTo>
                    <a:pt x="61" y="10"/>
                    <a:pt x="59" y="8"/>
                    <a:pt x="56" y="9"/>
                  </a:cubicBezTo>
                  <a:cubicBezTo>
                    <a:pt x="55" y="9"/>
                    <a:pt x="54" y="9"/>
                    <a:pt x="53" y="8"/>
                  </a:cubicBezTo>
                  <a:cubicBezTo>
                    <a:pt x="54" y="5"/>
                    <a:pt x="56" y="4"/>
                    <a:pt x="58" y="5"/>
                  </a:cubicBezTo>
                  <a:cubicBezTo>
                    <a:pt x="60" y="5"/>
                    <a:pt x="62" y="4"/>
                    <a:pt x="64" y="3"/>
                  </a:cubicBezTo>
                  <a:cubicBezTo>
                    <a:pt x="67" y="1"/>
                    <a:pt x="71" y="0"/>
                    <a:pt x="75" y="2"/>
                  </a:cubicBezTo>
                  <a:close/>
                </a:path>
              </a:pathLst>
            </a:custGeom>
            <a:solidFill>
              <a:srgbClr val="F39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3" name="Freeform 52">
              <a:extLst>
                <a:ext uri="{FF2B5EF4-FFF2-40B4-BE49-F238E27FC236}">
                  <a16:creationId xmlns:a16="http://schemas.microsoft.com/office/drawing/2014/main" id="{C5FCAD93-D09A-F844-4E33-7EB3C20C1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679"/>
              <a:ext cx="240" cy="148"/>
            </a:xfrm>
            <a:custGeom>
              <a:avLst/>
              <a:gdLst>
                <a:gd name="T0" fmla="*/ 1 w 59"/>
                <a:gd name="T1" fmla="*/ 29 h 37"/>
                <a:gd name="T2" fmla="*/ 8 w 59"/>
                <a:gd name="T3" fmla="*/ 7 h 37"/>
                <a:gd name="T4" fmla="*/ 22 w 59"/>
                <a:gd name="T5" fmla="*/ 3 h 37"/>
                <a:gd name="T6" fmla="*/ 28 w 59"/>
                <a:gd name="T7" fmla="*/ 3 h 37"/>
                <a:gd name="T8" fmla="*/ 48 w 59"/>
                <a:gd name="T9" fmla="*/ 5 h 37"/>
                <a:gd name="T10" fmla="*/ 55 w 59"/>
                <a:gd name="T11" fmla="*/ 16 h 37"/>
                <a:gd name="T12" fmla="*/ 58 w 59"/>
                <a:gd name="T13" fmla="*/ 28 h 37"/>
                <a:gd name="T14" fmla="*/ 58 w 59"/>
                <a:gd name="T15" fmla="*/ 30 h 37"/>
                <a:gd name="T16" fmla="*/ 51 w 59"/>
                <a:gd name="T17" fmla="*/ 37 h 37"/>
                <a:gd name="T18" fmla="*/ 47 w 59"/>
                <a:gd name="T19" fmla="*/ 34 h 37"/>
                <a:gd name="T20" fmla="*/ 42 w 59"/>
                <a:gd name="T21" fmla="*/ 33 h 37"/>
                <a:gd name="T22" fmla="*/ 36 w 59"/>
                <a:gd name="T23" fmla="*/ 30 h 37"/>
                <a:gd name="T24" fmla="*/ 36 w 59"/>
                <a:gd name="T25" fmla="*/ 30 h 37"/>
                <a:gd name="T26" fmla="*/ 23 w 59"/>
                <a:gd name="T27" fmla="*/ 19 h 37"/>
                <a:gd name="T28" fmla="*/ 7 w 59"/>
                <a:gd name="T29" fmla="*/ 33 h 37"/>
                <a:gd name="T30" fmla="*/ 4 w 59"/>
                <a:gd name="T31" fmla="*/ 36 h 37"/>
                <a:gd name="T32" fmla="*/ 1 w 59"/>
                <a:gd name="T33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37">
                  <a:moveTo>
                    <a:pt x="1" y="29"/>
                  </a:moveTo>
                  <a:cubicBezTo>
                    <a:pt x="0" y="21"/>
                    <a:pt x="3" y="13"/>
                    <a:pt x="8" y="7"/>
                  </a:cubicBezTo>
                  <a:cubicBezTo>
                    <a:pt x="12" y="3"/>
                    <a:pt x="17" y="1"/>
                    <a:pt x="22" y="3"/>
                  </a:cubicBezTo>
                  <a:cubicBezTo>
                    <a:pt x="24" y="4"/>
                    <a:pt x="26" y="4"/>
                    <a:pt x="28" y="3"/>
                  </a:cubicBezTo>
                  <a:cubicBezTo>
                    <a:pt x="35" y="0"/>
                    <a:pt x="42" y="1"/>
                    <a:pt x="48" y="5"/>
                  </a:cubicBezTo>
                  <a:cubicBezTo>
                    <a:pt x="52" y="8"/>
                    <a:pt x="53" y="12"/>
                    <a:pt x="55" y="16"/>
                  </a:cubicBezTo>
                  <a:cubicBezTo>
                    <a:pt x="56" y="20"/>
                    <a:pt x="57" y="24"/>
                    <a:pt x="58" y="28"/>
                  </a:cubicBezTo>
                  <a:cubicBezTo>
                    <a:pt x="59" y="29"/>
                    <a:pt x="58" y="30"/>
                    <a:pt x="58" y="30"/>
                  </a:cubicBezTo>
                  <a:cubicBezTo>
                    <a:pt x="57" y="33"/>
                    <a:pt x="55" y="36"/>
                    <a:pt x="51" y="37"/>
                  </a:cubicBezTo>
                  <a:cubicBezTo>
                    <a:pt x="50" y="35"/>
                    <a:pt x="49" y="34"/>
                    <a:pt x="47" y="34"/>
                  </a:cubicBezTo>
                  <a:cubicBezTo>
                    <a:pt x="45" y="34"/>
                    <a:pt x="44" y="34"/>
                    <a:pt x="42" y="33"/>
                  </a:cubicBezTo>
                  <a:cubicBezTo>
                    <a:pt x="40" y="32"/>
                    <a:pt x="38" y="31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1" y="27"/>
                    <a:pt x="27" y="24"/>
                    <a:pt x="23" y="19"/>
                  </a:cubicBezTo>
                  <a:cubicBezTo>
                    <a:pt x="20" y="26"/>
                    <a:pt x="14" y="30"/>
                    <a:pt x="7" y="33"/>
                  </a:cubicBezTo>
                  <a:cubicBezTo>
                    <a:pt x="6" y="33"/>
                    <a:pt x="6" y="35"/>
                    <a:pt x="4" y="36"/>
                  </a:cubicBezTo>
                  <a:cubicBezTo>
                    <a:pt x="1" y="34"/>
                    <a:pt x="1" y="33"/>
                    <a:pt x="1" y="29"/>
                  </a:cubicBezTo>
                  <a:close/>
                </a:path>
              </a:pathLst>
            </a:custGeom>
            <a:solidFill>
              <a:srgbClr val="BE7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id="{A96B6DC2-631D-9FC0-089A-7D24C7F3A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751"/>
              <a:ext cx="171" cy="221"/>
            </a:xfrm>
            <a:custGeom>
              <a:avLst/>
              <a:gdLst>
                <a:gd name="T0" fmla="*/ 1 w 42"/>
                <a:gd name="T1" fmla="*/ 17 h 55"/>
                <a:gd name="T2" fmla="*/ 2 w 42"/>
                <a:gd name="T3" fmla="*/ 14 h 55"/>
                <a:gd name="T4" fmla="*/ 19 w 42"/>
                <a:gd name="T5" fmla="*/ 0 h 55"/>
                <a:gd name="T6" fmla="*/ 32 w 42"/>
                <a:gd name="T7" fmla="*/ 12 h 55"/>
                <a:gd name="T8" fmla="*/ 30 w 42"/>
                <a:gd name="T9" fmla="*/ 13 h 55"/>
                <a:gd name="T10" fmla="*/ 27 w 42"/>
                <a:gd name="T11" fmla="*/ 20 h 55"/>
                <a:gd name="T12" fmla="*/ 31 w 42"/>
                <a:gd name="T13" fmla="*/ 24 h 55"/>
                <a:gd name="T14" fmla="*/ 35 w 42"/>
                <a:gd name="T15" fmla="*/ 20 h 55"/>
                <a:gd name="T16" fmla="*/ 33 w 42"/>
                <a:gd name="T17" fmla="*/ 14 h 55"/>
                <a:gd name="T18" fmla="*/ 32 w 42"/>
                <a:gd name="T19" fmla="*/ 12 h 55"/>
                <a:gd name="T20" fmla="*/ 37 w 42"/>
                <a:gd name="T21" fmla="*/ 14 h 55"/>
                <a:gd name="T22" fmla="*/ 40 w 42"/>
                <a:gd name="T23" fmla="*/ 16 h 55"/>
                <a:gd name="T24" fmla="*/ 42 w 42"/>
                <a:gd name="T25" fmla="*/ 21 h 55"/>
                <a:gd name="T26" fmla="*/ 24 w 42"/>
                <a:gd name="T27" fmla="*/ 44 h 55"/>
                <a:gd name="T28" fmla="*/ 19 w 42"/>
                <a:gd name="T29" fmla="*/ 44 h 55"/>
                <a:gd name="T30" fmla="*/ 21 w 42"/>
                <a:gd name="T31" fmla="*/ 52 h 55"/>
                <a:gd name="T32" fmla="*/ 22 w 42"/>
                <a:gd name="T33" fmla="*/ 55 h 55"/>
                <a:gd name="T34" fmla="*/ 17 w 42"/>
                <a:gd name="T35" fmla="*/ 45 h 55"/>
                <a:gd name="T36" fmla="*/ 13 w 42"/>
                <a:gd name="T37" fmla="*/ 40 h 55"/>
                <a:gd name="T38" fmla="*/ 5 w 42"/>
                <a:gd name="T39" fmla="*/ 31 h 55"/>
                <a:gd name="T40" fmla="*/ 2 w 42"/>
                <a:gd name="T41" fmla="*/ 29 h 55"/>
                <a:gd name="T42" fmla="*/ 1 w 42"/>
                <a:gd name="T43" fmla="*/ 22 h 55"/>
                <a:gd name="T44" fmla="*/ 1 w 42"/>
                <a:gd name="T45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55">
                  <a:moveTo>
                    <a:pt x="1" y="17"/>
                  </a:moveTo>
                  <a:cubicBezTo>
                    <a:pt x="1" y="16"/>
                    <a:pt x="0" y="15"/>
                    <a:pt x="2" y="14"/>
                  </a:cubicBezTo>
                  <a:cubicBezTo>
                    <a:pt x="10" y="12"/>
                    <a:pt x="15" y="7"/>
                    <a:pt x="19" y="0"/>
                  </a:cubicBezTo>
                  <a:cubicBezTo>
                    <a:pt x="23" y="5"/>
                    <a:pt x="27" y="8"/>
                    <a:pt x="32" y="12"/>
                  </a:cubicBezTo>
                  <a:cubicBezTo>
                    <a:pt x="32" y="12"/>
                    <a:pt x="31" y="13"/>
                    <a:pt x="30" y="13"/>
                  </a:cubicBezTo>
                  <a:cubicBezTo>
                    <a:pt x="27" y="15"/>
                    <a:pt x="26" y="17"/>
                    <a:pt x="27" y="20"/>
                  </a:cubicBezTo>
                  <a:cubicBezTo>
                    <a:pt x="27" y="22"/>
                    <a:pt x="28" y="24"/>
                    <a:pt x="31" y="24"/>
                  </a:cubicBezTo>
                  <a:cubicBezTo>
                    <a:pt x="33" y="24"/>
                    <a:pt x="34" y="22"/>
                    <a:pt x="35" y="20"/>
                  </a:cubicBezTo>
                  <a:cubicBezTo>
                    <a:pt x="35" y="18"/>
                    <a:pt x="34" y="16"/>
                    <a:pt x="33" y="14"/>
                  </a:cubicBezTo>
                  <a:cubicBezTo>
                    <a:pt x="32" y="13"/>
                    <a:pt x="31" y="13"/>
                    <a:pt x="32" y="12"/>
                  </a:cubicBezTo>
                  <a:cubicBezTo>
                    <a:pt x="34" y="12"/>
                    <a:pt x="36" y="13"/>
                    <a:pt x="37" y="14"/>
                  </a:cubicBezTo>
                  <a:cubicBezTo>
                    <a:pt x="38" y="15"/>
                    <a:pt x="39" y="15"/>
                    <a:pt x="40" y="16"/>
                  </a:cubicBezTo>
                  <a:cubicBezTo>
                    <a:pt x="42" y="17"/>
                    <a:pt x="42" y="19"/>
                    <a:pt x="42" y="21"/>
                  </a:cubicBezTo>
                  <a:cubicBezTo>
                    <a:pt x="40" y="31"/>
                    <a:pt x="35" y="40"/>
                    <a:pt x="24" y="44"/>
                  </a:cubicBezTo>
                  <a:cubicBezTo>
                    <a:pt x="23" y="44"/>
                    <a:pt x="21" y="45"/>
                    <a:pt x="19" y="44"/>
                  </a:cubicBezTo>
                  <a:cubicBezTo>
                    <a:pt x="19" y="47"/>
                    <a:pt x="20" y="50"/>
                    <a:pt x="21" y="52"/>
                  </a:cubicBezTo>
                  <a:cubicBezTo>
                    <a:pt x="22" y="53"/>
                    <a:pt x="23" y="54"/>
                    <a:pt x="22" y="55"/>
                  </a:cubicBezTo>
                  <a:cubicBezTo>
                    <a:pt x="19" y="52"/>
                    <a:pt x="17" y="49"/>
                    <a:pt x="17" y="45"/>
                  </a:cubicBezTo>
                  <a:cubicBezTo>
                    <a:pt x="17" y="41"/>
                    <a:pt x="16" y="40"/>
                    <a:pt x="13" y="40"/>
                  </a:cubicBezTo>
                  <a:cubicBezTo>
                    <a:pt x="10" y="37"/>
                    <a:pt x="7" y="35"/>
                    <a:pt x="5" y="31"/>
                  </a:cubicBezTo>
                  <a:cubicBezTo>
                    <a:pt x="5" y="30"/>
                    <a:pt x="4" y="29"/>
                    <a:pt x="2" y="29"/>
                  </a:cubicBezTo>
                  <a:cubicBezTo>
                    <a:pt x="1" y="27"/>
                    <a:pt x="1" y="24"/>
                    <a:pt x="1" y="22"/>
                  </a:cubicBezTo>
                  <a:cubicBezTo>
                    <a:pt x="1" y="20"/>
                    <a:pt x="0" y="19"/>
                    <a:pt x="1" y="17"/>
                  </a:cubicBezTo>
                  <a:close/>
                </a:path>
              </a:pathLst>
            </a:custGeom>
            <a:solidFill>
              <a:srgbClr val="FDD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5" name="Freeform 54">
              <a:extLst>
                <a:ext uri="{FF2B5EF4-FFF2-40B4-BE49-F238E27FC236}">
                  <a16:creationId xmlns:a16="http://schemas.microsoft.com/office/drawing/2014/main" id="{CAC60F28-B85E-F5EB-3F0E-B53D07AE3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815"/>
              <a:ext cx="106" cy="129"/>
            </a:xfrm>
            <a:custGeom>
              <a:avLst/>
              <a:gdLst>
                <a:gd name="T0" fmla="*/ 10 w 26"/>
                <a:gd name="T1" fmla="*/ 0 h 32"/>
                <a:gd name="T2" fmla="*/ 21 w 26"/>
                <a:gd name="T3" fmla="*/ 19 h 32"/>
                <a:gd name="T4" fmla="*/ 19 w 26"/>
                <a:gd name="T5" fmla="*/ 31 h 32"/>
                <a:gd name="T6" fmla="*/ 0 w 26"/>
                <a:gd name="T7" fmla="*/ 14 h 32"/>
                <a:gd name="T8" fmla="*/ 0 w 26"/>
                <a:gd name="T9" fmla="*/ 7 h 32"/>
                <a:gd name="T10" fmla="*/ 0 w 26"/>
                <a:gd name="T11" fmla="*/ 6 h 32"/>
                <a:gd name="T12" fmla="*/ 8 w 26"/>
                <a:gd name="T13" fmla="*/ 0 h 32"/>
                <a:gd name="T14" fmla="*/ 10 w 2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2">
                  <a:moveTo>
                    <a:pt x="10" y="0"/>
                  </a:moveTo>
                  <a:cubicBezTo>
                    <a:pt x="18" y="1"/>
                    <a:pt x="26" y="8"/>
                    <a:pt x="21" y="19"/>
                  </a:cubicBezTo>
                  <a:cubicBezTo>
                    <a:pt x="20" y="23"/>
                    <a:pt x="18" y="26"/>
                    <a:pt x="19" y="31"/>
                  </a:cubicBezTo>
                  <a:cubicBezTo>
                    <a:pt x="11" y="32"/>
                    <a:pt x="1" y="23"/>
                    <a:pt x="0" y="14"/>
                  </a:cubicBezTo>
                  <a:cubicBezTo>
                    <a:pt x="0" y="12"/>
                    <a:pt x="0" y="10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4" y="5"/>
                    <a:pt x="6" y="3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lose/>
                </a:path>
              </a:pathLst>
            </a:custGeom>
            <a:solidFill>
              <a:srgbClr val="C1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id="{2ED522F1-952F-02A8-BDEB-AE930E58B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1012"/>
              <a:ext cx="183" cy="161"/>
            </a:xfrm>
            <a:custGeom>
              <a:avLst/>
              <a:gdLst>
                <a:gd name="T0" fmla="*/ 21 w 45"/>
                <a:gd name="T1" fmla="*/ 30 h 40"/>
                <a:gd name="T2" fmla="*/ 19 w 45"/>
                <a:gd name="T3" fmla="*/ 29 h 40"/>
                <a:gd name="T4" fmla="*/ 1 w 45"/>
                <a:gd name="T5" fmla="*/ 29 h 40"/>
                <a:gd name="T6" fmla="*/ 0 w 45"/>
                <a:gd name="T7" fmla="*/ 30 h 40"/>
                <a:gd name="T8" fmla="*/ 2 w 45"/>
                <a:gd name="T9" fmla="*/ 28 h 40"/>
                <a:gd name="T10" fmla="*/ 17 w 45"/>
                <a:gd name="T11" fmla="*/ 29 h 40"/>
                <a:gd name="T12" fmla="*/ 18 w 45"/>
                <a:gd name="T13" fmla="*/ 26 h 40"/>
                <a:gd name="T14" fmla="*/ 17 w 45"/>
                <a:gd name="T15" fmla="*/ 3 h 40"/>
                <a:gd name="T16" fmla="*/ 19 w 45"/>
                <a:gd name="T17" fmla="*/ 0 h 40"/>
                <a:gd name="T18" fmla="*/ 28 w 45"/>
                <a:gd name="T19" fmla="*/ 4 h 40"/>
                <a:gd name="T20" fmla="*/ 29 w 45"/>
                <a:gd name="T21" fmla="*/ 7 h 40"/>
                <a:gd name="T22" fmla="*/ 29 w 45"/>
                <a:gd name="T23" fmla="*/ 24 h 40"/>
                <a:gd name="T24" fmla="*/ 38 w 45"/>
                <a:gd name="T25" fmla="*/ 29 h 40"/>
                <a:gd name="T26" fmla="*/ 45 w 45"/>
                <a:gd name="T27" fmla="*/ 30 h 40"/>
                <a:gd name="T28" fmla="*/ 44 w 45"/>
                <a:gd name="T29" fmla="*/ 31 h 40"/>
                <a:gd name="T30" fmla="*/ 41 w 45"/>
                <a:gd name="T31" fmla="*/ 31 h 40"/>
                <a:gd name="T32" fmla="*/ 36 w 45"/>
                <a:gd name="T33" fmla="*/ 31 h 40"/>
                <a:gd name="T34" fmla="*/ 32 w 45"/>
                <a:gd name="T35" fmla="*/ 35 h 40"/>
                <a:gd name="T36" fmla="*/ 32 w 45"/>
                <a:gd name="T37" fmla="*/ 40 h 40"/>
                <a:gd name="T38" fmla="*/ 30 w 45"/>
                <a:gd name="T39" fmla="*/ 40 h 40"/>
                <a:gd name="T40" fmla="*/ 22 w 45"/>
                <a:gd name="T41" fmla="*/ 33 h 40"/>
                <a:gd name="T42" fmla="*/ 21 w 45"/>
                <a:gd name="T43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0">
                  <a:moveTo>
                    <a:pt x="21" y="30"/>
                  </a:moveTo>
                  <a:cubicBezTo>
                    <a:pt x="20" y="30"/>
                    <a:pt x="20" y="29"/>
                    <a:pt x="19" y="29"/>
                  </a:cubicBezTo>
                  <a:cubicBezTo>
                    <a:pt x="13" y="29"/>
                    <a:pt x="7" y="29"/>
                    <a:pt x="1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28"/>
                    <a:pt x="0" y="28"/>
                    <a:pt x="2" y="28"/>
                  </a:cubicBezTo>
                  <a:cubicBezTo>
                    <a:pt x="7" y="29"/>
                    <a:pt x="12" y="28"/>
                    <a:pt x="17" y="29"/>
                  </a:cubicBezTo>
                  <a:cubicBezTo>
                    <a:pt x="19" y="29"/>
                    <a:pt x="19" y="28"/>
                    <a:pt x="18" y="26"/>
                  </a:cubicBezTo>
                  <a:cubicBezTo>
                    <a:pt x="14" y="19"/>
                    <a:pt x="15" y="11"/>
                    <a:pt x="17" y="3"/>
                  </a:cubicBezTo>
                  <a:cubicBezTo>
                    <a:pt x="17" y="2"/>
                    <a:pt x="17" y="0"/>
                    <a:pt x="19" y="0"/>
                  </a:cubicBezTo>
                  <a:cubicBezTo>
                    <a:pt x="22" y="2"/>
                    <a:pt x="25" y="3"/>
                    <a:pt x="28" y="4"/>
                  </a:cubicBezTo>
                  <a:cubicBezTo>
                    <a:pt x="29" y="5"/>
                    <a:pt x="29" y="6"/>
                    <a:pt x="29" y="7"/>
                  </a:cubicBezTo>
                  <a:cubicBezTo>
                    <a:pt x="27" y="13"/>
                    <a:pt x="28" y="18"/>
                    <a:pt x="29" y="24"/>
                  </a:cubicBezTo>
                  <a:cubicBezTo>
                    <a:pt x="30" y="28"/>
                    <a:pt x="34" y="28"/>
                    <a:pt x="38" y="29"/>
                  </a:cubicBezTo>
                  <a:cubicBezTo>
                    <a:pt x="40" y="29"/>
                    <a:pt x="43" y="28"/>
                    <a:pt x="45" y="30"/>
                  </a:cubicBezTo>
                  <a:cubicBezTo>
                    <a:pt x="45" y="30"/>
                    <a:pt x="44" y="31"/>
                    <a:pt x="44" y="31"/>
                  </a:cubicBezTo>
                  <a:cubicBezTo>
                    <a:pt x="43" y="31"/>
                    <a:pt x="42" y="31"/>
                    <a:pt x="41" y="31"/>
                  </a:cubicBezTo>
                  <a:cubicBezTo>
                    <a:pt x="40" y="31"/>
                    <a:pt x="38" y="31"/>
                    <a:pt x="36" y="31"/>
                  </a:cubicBezTo>
                  <a:cubicBezTo>
                    <a:pt x="32" y="31"/>
                    <a:pt x="32" y="32"/>
                    <a:pt x="32" y="35"/>
                  </a:cubicBezTo>
                  <a:cubicBezTo>
                    <a:pt x="32" y="37"/>
                    <a:pt x="34" y="38"/>
                    <a:pt x="32" y="40"/>
                  </a:cubicBezTo>
                  <a:cubicBezTo>
                    <a:pt x="31" y="40"/>
                    <a:pt x="31" y="40"/>
                    <a:pt x="30" y="40"/>
                  </a:cubicBezTo>
                  <a:cubicBezTo>
                    <a:pt x="24" y="39"/>
                    <a:pt x="23" y="39"/>
                    <a:pt x="22" y="33"/>
                  </a:cubicBezTo>
                  <a:cubicBezTo>
                    <a:pt x="21" y="32"/>
                    <a:pt x="21" y="31"/>
                    <a:pt x="21" y="30"/>
                  </a:cubicBezTo>
                  <a:close/>
                </a:path>
              </a:pathLst>
            </a:custGeom>
            <a:solidFill>
              <a:srgbClr val="FCD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id="{440D19ED-4885-813C-C64C-E5D1C3D9D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012"/>
              <a:ext cx="142" cy="145"/>
            </a:xfrm>
            <a:custGeom>
              <a:avLst/>
              <a:gdLst>
                <a:gd name="T0" fmla="*/ 24 w 35"/>
                <a:gd name="T1" fmla="*/ 29 h 36"/>
                <a:gd name="T2" fmla="*/ 15 w 35"/>
                <a:gd name="T3" fmla="*/ 30 h 36"/>
                <a:gd name="T4" fmla="*/ 13 w 35"/>
                <a:gd name="T5" fmla="*/ 31 h 36"/>
                <a:gd name="T6" fmla="*/ 9 w 35"/>
                <a:gd name="T7" fmla="*/ 32 h 36"/>
                <a:gd name="T8" fmla="*/ 2 w 35"/>
                <a:gd name="T9" fmla="*/ 35 h 36"/>
                <a:gd name="T10" fmla="*/ 0 w 35"/>
                <a:gd name="T11" fmla="*/ 35 h 36"/>
                <a:gd name="T12" fmla="*/ 0 w 35"/>
                <a:gd name="T13" fmla="*/ 35 h 36"/>
                <a:gd name="T14" fmla="*/ 2 w 35"/>
                <a:gd name="T15" fmla="*/ 33 h 36"/>
                <a:gd name="T16" fmla="*/ 4 w 35"/>
                <a:gd name="T17" fmla="*/ 29 h 36"/>
                <a:gd name="T18" fmla="*/ 5 w 35"/>
                <a:gd name="T19" fmla="*/ 26 h 36"/>
                <a:gd name="T20" fmla="*/ 9 w 35"/>
                <a:gd name="T21" fmla="*/ 23 h 36"/>
                <a:gd name="T22" fmla="*/ 20 w 35"/>
                <a:gd name="T23" fmla="*/ 19 h 36"/>
                <a:gd name="T24" fmla="*/ 22 w 35"/>
                <a:gd name="T25" fmla="*/ 14 h 36"/>
                <a:gd name="T26" fmla="*/ 22 w 35"/>
                <a:gd name="T27" fmla="*/ 5 h 36"/>
                <a:gd name="T28" fmla="*/ 24 w 35"/>
                <a:gd name="T29" fmla="*/ 3 h 36"/>
                <a:gd name="T30" fmla="*/ 32 w 35"/>
                <a:gd name="T31" fmla="*/ 0 h 36"/>
                <a:gd name="T32" fmla="*/ 30 w 35"/>
                <a:gd name="T33" fmla="*/ 22 h 36"/>
                <a:gd name="T34" fmla="*/ 26 w 35"/>
                <a:gd name="T35" fmla="*/ 25 h 36"/>
                <a:gd name="T36" fmla="*/ 24 w 35"/>
                <a:gd name="T3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6">
                  <a:moveTo>
                    <a:pt x="24" y="29"/>
                  </a:moveTo>
                  <a:cubicBezTo>
                    <a:pt x="21" y="30"/>
                    <a:pt x="18" y="28"/>
                    <a:pt x="15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2" y="33"/>
                    <a:pt x="10" y="33"/>
                    <a:pt x="9" y="32"/>
                  </a:cubicBezTo>
                  <a:cubicBezTo>
                    <a:pt x="6" y="32"/>
                    <a:pt x="4" y="33"/>
                    <a:pt x="2" y="35"/>
                  </a:cubicBezTo>
                  <a:cubicBezTo>
                    <a:pt x="2" y="36"/>
                    <a:pt x="1" y="36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3"/>
                    <a:pt x="1" y="33"/>
                    <a:pt x="2" y="33"/>
                  </a:cubicBezTo>
                  <a:cubicBezTo>
                    <a:pt x="3" y="32"/>
                    <a:pt x="4" y="31"/>
                    <a:pt x="4" y="29"/>
                  </a:cubicBezTo>
                  <a:cubicBezTo>
                    <a:pt x="4" y="28"/>
                    <a:pt x="4" y="27"/>
                    <a:pt x="5" y="26"/>
                  </a:cubicBezTo>
                  <a:cubicBezTo>
                    <a:pt x="5" y="24"/>
                    <a:pt x="7" y="23"/>
                    <a:pt x="9" y="23"/>
                  </a:cubicBezTo>
                  <a:cubicBezTo>
                    <a:pt x="13" y="23"/>
                    <a:pt x="17" y="21"/>
                    <a:pt x="20" y="19"/>
                  </a:cubicBezTo>
                  <a:cubicBezTo>
                    <a:pt x="21" y="17"/>
                    <a:pt x="22" y="16"/>
                    <a:pt x="22" y="14"/>
                  </a:cubicBezTo>
                  <a:cubicBezTo>
                    <a:pt x="22" y="11"/>
                    <a:pt x="22" y="8"/>
                    <a:pt x="22" y="5"/>
                  </a:cubicBezTo>
                  <a:cubicBezTo>
                    <a:pt x="22" y="3"/>
                    <a:pt x="22" y="3"/>
                    <a:pt x="24" y="3"/>
                  </a:cubicBezTo>
                  <a:cubicBezTo>
                    <a:pt x="27" y="3"/>
                    <a:pt x="29" y="1"/>
                    <a:pt x="32" y="0"/>
                  </a:cubicBezTo>
                  <a:cubicBezTo>
                    <a:pt x="34" y="8"/>
                    <a:pt x="35" y="15"/>
                    <a:pt x="30" y="22"/>
                  </a:cubicBezTo>
                  <a:cubicBezTo>
                    <a:pt x="29" y="23"/>
                    <a:pt x="27" y="24"/>
                    <a:pt x="26" y="25"/>
                  </a:cubicBezTo>
                  <a:cubicBezTo>
                    <a:pt x="24" y="26"/>
                    <a:pt x="24" y="27"/>
                    <a:pt x="24" y="29"/>
                  </a:cubicBezTo>
                  <a:close/>
                </a:path>
              </a:pathLst>
            </a:custGeom>
            <a:solidFill>
              <a:srgbClr val="FAD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49F91381-09FC-B10D-5862-2D68D5EFD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1133"/>
              <a:ext cx="395" cy="120"/>
            </a:xfrm>
            <a:custGeom>
              <a:avLst/>
              <a:gdLst>
                <a:gd name="T0" fmla="*/ 1 w 97"/>
                <a:gd name="T1" fmla="*/ 0 h 30"/>
                <a:gd name="T2" fmla="*/ 1 w 97"/>
                <a:gd name="T3" fmla="*/ 4 h 30"/>
                <a:gd name="T4" fmla="*/ 1 w 97"/>
                <a:gd name="T5" fmla="*/ 23 h 30"/>
                <a:gd name="T6" fmla="*/ 4 w 97"/>
                <a:gd name="T7" fmla="*/ 26 h 30"/>
                <a:gd name="T8" fmla="*/ 38 w 97"/>
                <a:gd name="T9" fmla="*/ 26 h 30"/>
                <a:gd name="T10" fmla="*/ 92 w 97"/>
                <a:gd name="T11" fmla="*/ 26 h 30"/>
                <a:gd name="T12" fmla="*/ 97 w 97"/>
                <a:gd name="T13" fmla="*/ 25 h 30"/>
                <a:gd name="T14" fmla="*/ 92 w 97"/>
                <a:gd name="T15" fmla="*/ 30 h 30"/>
                <a:gd name="T16" fmla="*/ 5 w 97"/>
                <a:gd name="T17" fmla="*/ 30 h 30"/>
                <a:gd name="T18" fmla="*/ 0 w 97"/>
                <a:gd name="T19" fmla="*/ 26 h 30"/>
                <a:gd name="T20" fmla="*/ 1 w 97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30">
                  <a:moveTo>
                    <a:pt x="1" y="0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1" y="10"/>
                    <a:pt x="1" y="16"/>
                    <a:pt x="1" y="23"/>
                  </a:cubicBezTo>
                  <a:cubicBezTo>
                    <a:pt x="1" y="25"/>
                    <a:pt x="1" y="25"/>
                    <a:pt x="4" y="26"/>
                  </a:cubicBezTo>
                  <a:cubicBezTo>
                    <a:pt x="15" y="26"/>
                    <a:pt x="27" y="26"/>
                    <a:pt x="38" y="26"/>
                  </a:cubicBezTo>
                  <a:cubicBezTo>
                    <a:pt x="56" y="26"/>
                    <a:pt x="74" y="26"/>
                    <a:pt x="92" y="26"/>
                  </a:cubicBezTo>
                  <a:cubicBezTo>
                    <a:pt x="94" y="26"/>
                    <a:pt x="96" y="26"/>
                    <a:pt x="97" y="25"/>
                  </a:cubicBezTo>
                  <a:cubicBezTo>
                    <a:pt x="97" y="30"/>
                    <a:pt x="97" y="30"/>
                    <a:pt x="92" y="30"/>
                  </a:cubicBezTo>
                  <a:cubicBezTo>
                    <a:pt x="63" y="30"/>
                    <a:pt x="34" y="30"/>
                    <a:pt x="5" y="30"/>
                  </a:cubicBezTo>
                  <a:cubicBezTo>
                    <a:pt x="0" y="30"/>
                    <a:pt x="0" y="30"/>
                    <a:pt x="0" y="26"/>
                  </a:cubicBezTo>
                  <a:cubicBezTo>
                    <a:pt x="1" y="17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CD7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9" name="Freeform 58">
              <a:extLst>
                <a:ext uri="{FF2B5EF4-FFF2-40B4-BE49-F238E27FC236}">
                  <a16:creationId xmlns:a16="http://schemas.microsoft.com/office/drawing/2014/main" id="{2062EA23-1995-AA9D-5A49-FEF984882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815"/>
              <a:ext cx="90" cy="109"/>
            </a:xfrm>
            <a:custGeom>
              <a:avLst/>
              <a:gdLst>
                <a:gd name="T0" fmla="*/ 21 w 22"/>
                <a:gd name="T1" fmla="*/ 5 h 27"/>
                <a:gd name="T2" fmla="*/ 22 w 22"/>
                <a:gd name="T3" fmla="*/ 13 h 27"/>
                <a:gd name="T4" fmla="*/ 21 w 22"/>
                <a:gd name="T5" fmla="*/ 16 h 27"/>
                <a:gd name="T6" fmla="*/ 6 w 22"/>
                <a:gd name="T7" fmla="*/ 26 h 27"/>
                <a:gd name="T8" fmla="*/ 0 w 22"/>
                <a:gd name="T9" fmla="*/ 23 h 27"/>
                <a:gd name="T10" fmla="*/ 4 w 22"/>
                <a:gd name="T11" fmla="*/ 15 h 27"/>
                <a:gd name="T12" fmla="*/ 7 w 22"/>
                <a:gd name="T13" fmla="*/ 5 h 27"/>
                <a:gd name="T14" fmla="*/ 14 w 22"/>
                <a:gd name="T15" fmla="*/ 0 h 27"/>
                <a:gd name="T16" fmla="*/ 15 w 22"/>
                <a:gd name="T17" fmla="*/ 0 h 27"/>
                <a:gd name="T18" fmla="*/ 21 w 22"/>
                <a:gd name="T1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7">
                  <a:moveTo>
                    <a:pt x="21" y="5"/>
                  </a:moveTo>
                  <a:cubicBezTo>
                    <a:pt x="22" y="8"/>
                    <a:pt x="22" y="11"/>
                    <a:pt x="22" y="13"/>
                  </a:cubicBezTo>
                  <a:cubicBezTo>
                    <a:pt x="22" y="14"/>
                    <a:pt x="22" y="15"/>
                    <a:pt x="21" y="16"/>
                  </a:cubicBezTo>
                  <a:cubicBezTo>
                    <a:pt x="19" y="24"/>
                    <a:pt x="15" y="27"/>
                    <a:pt x="6" y="26"/>
                  </a:cubicBezTo>
                  <a:cubicBezTo>
                    <a:pt x="4" y="25"/>
                    <a:pt x="2" y="25"/>
                    <a:pt x="0" y="23"/>
                  </a:cubicBezTo>
                  <a:cubicBezTo>
                    <a:pt x="2" y="21"/>
                    <a:pt x="3" y="18"/>
                    <a:pt x="4" y="15"/>
                  </a:cubicBezTo>
                  <a:cubicBezTo>
                    <a:pt x="4" y="12"/>
                    <a:pt x="5" y="8"/>
                    <a:pt x="7" y="5"/>
                  </a:cubicBezTo>
                  <a:cubicBezTo>
                    <a:pt x="9" y="3"/>
                    <a:pt x="11" y="1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3"/>
                    <a:pt x="19" y="4"/>
                    <a:pt x="21" y="5"/>
                  </a:cubicBezTo>
                  <a:close/>
                </a:path>
              </a:pathLst>
            </a:custGeom>
            <a:solidFill>
              <a:srgbClr val="BE7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0" name="Freeform 59">
              <a:extLst>
                <a:ext uri="{FF2B5EF4-FFF2-40B4-BE49-F238E27FC236}">
                  <a16:creationId xmlns:a16="http://schemas.microsoft.com/office/drawing/2014/main" id="{3ED48AF4-C78E-5CC7-C2B0-855334B07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807"/>
              <a:ext cx="122" cy="173"/>
            </a:xfrm>
            <a:custGeom>
              <a:avLst/>
              <a:gdLst>
                <a:gd name="T0" fmla="*/ 4 w 30"/>
                <a:gd name="T1" fmla="*/ 41 h 43"/>
                <a:gd name="T2" fmla="*/ 0 w 30"/>
                <a:gd name="T3" fmla="*/ 30 h 43"/>
                <a:gd name="T4" fmla="*/ 12 w 30"/>
                <a:gd name="T5" fmla="*/ 26 h 43"/>
                <a:gd name="T6" fmla="*/ 20 w 30"/>
                <a:gd name="T7" fmla="*/ 16 h 43"/>
                <a:gd name="T8" fmla="*/ 23 w 30"/>
                <a:gd name="T9" fmla="*/ 8 h 43"/>
                <a:gd name="T10" fmla="*/ 21 w 30"/>
                <a:gd name="T11" fmla="*/ 2 h 43"/>
                <a:gd name="T12" fmla="*/ 19 w 30"/>
                <a:gd name="T13" fmla="*/ 0 h 43"/>
                <a:gd name="T14" fmla="*/ 27 w 30"/>
                <a:gd name="T15" fmla="*/ 1 h 43"/>
                <a:gd name="T16" fmla="*/ 29 w 30"/>
                <a:gd name="T17" fmla="*/ 4 h 43"/>
                <a:gd name="T18" fmla="*/ 29 w 30"/>
                <a:gd name="T19" fmla="*/ 9 h 43"/>
                <a:gd name="T20" fmla="*/ 18 w 30"/>
                <a:gd name="T21" fmla="*/ 24 h 43"/>
                <a:gd name="T22" fmla="*/ 15 w 30"/>
                <a:gd name="T23" fmla="*/ 29 h 43"/>
                <a:gd name="T24" fmla="*/ 11 w 30"/>
                <a:gd name="T25" fmla="*/ 41 h 43"/>
                <a:gd name="T26" fmla="*/ 4 w 30"/>
                <a:gd name="T2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43">
                  <a:moveTo>
                    <a:pt x="4" y="41"/>
                  </a:moveTo>
                  <a:cubicBezTo>
                    <a:pt x="2" y="37"/>
                    <a:pt x="0" y="34"/>
                    <a:pt x="0" y="30"/>
                  </a:cubicBezTo>
                  <a:cubicBezTo>
                    <a:pt x="5" y="31"/>
                    <a:pt x="8" y="28"/>
                    <a:pt x="12" y="26"/>
                  </a:cubicBezTo>
                  <a:cubicBezTo>
                    <a:pt x="15" y="23"/>
                    <a:pt x="18" y="20"/>
                    <a:pt x="20" y="16"/>
                  </a:cubicBezTo>
                  <a:cubicBezTo>
                    <a:pt x="21" y="14"/>
                    <a:pt x="22" y="11"/>
                    <a:pt x="23" y="8"/>
                  </a:cubicBezTo>
                  <a:cubicBezTo>
                    <a:pt x="24" y="5"/>
                    <a:pt x="23" y="3"/>
                    <a:pt x="21" y="2"/>
                  </a:cubicBezTo>
                  <a:cubicBezTo>
                    <a:pt x="20" y="2"/>
                    <a:pt x="19" y="1"/>
                    <a:pt x="19" y="0"/>
                  </a:cubicBezTo>
                  <a:cubicBezTo>
                    <a:pt x="22" y="1"/>
                    <a:pt x="24" y="1"/>
                    <a:pt x="27" y="1"/>
                  </a:cubicBezTo>
                  <a:cubicBezTo>
                    <a:pt x="29" y="2"/>
                    <a:pt x="30" y="2"/>
                    <a:pt x="29" y="4"/>
                  </a:cubicBezTo>
                  <a:cubicBezTo>
                    <a:pt x="30" y="6"/>
                    <a:pt x="30" y="7"/>
                    <a:pt x="29" y="9"/>
                  </a:cubicBezTo>
                  <a:cubicBezTo>
                    <a:pt x="27" y="15"/>
                    <a:pt x="24" y="20"/>
                    <a:pt x="18" y="24"/>
                  </a:cubicBezTo>
                  <a:cubicBezTo>
                    <a:pt x="16" y="25"/>
                    <a:pt x="15" y="26"/>
                    <a:pt x="15" y="29"/>
                  </a:cubicBezTo>
                  <a:cubicBezTo>
                    <a:pt x="16" y="34"/>
                    <a:pt x="14" y="38"/>
                    <a:pt x="11" y="41"/>
                  </a:cubicBezTo>
                  <a:cubicBezTo>
                    <a:pt x="9" y="43"/>
                    <a:pt x="6" y="43"/>
                    <a:pt x="4" y="41"/>
                  </a:cubicBezTo>
                  <a:close/>
                </a:path>
              </a:pathLst>
            </a:custGeom>
            <a:solidFill>
              <a:srgbClr val="F7C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1" name="Freeform 60">
              <a:extLst>
                <a:ext uri="{FF2B5EF4-FFF2-40B4-BE49-F238E27FC236}">
                  <a16:creationId xmlns:a16="http://schemas.microsoft.com/office/drawing/2014/main" id="{27C22FFF-D4F2-316A-0F5C-FB5F3AB8B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370"/>
              <a:ext cx="45" cy="80"/>
            </a:xfrm>
            <a:custGeom>
              <a:avLst/>
              <a:gdLst>
                <a:gd name="T0" fmla="*/ 0 w 11"/>
                <a:gd name="T1" fmla="*/ 10 h 20"/>
                <a:gd name="T2" fmla="*/ 0 w 11"/>
                <a:gd name="T3" fmla="*/ 10 h 20"/>
                <a:gd name="T4" fmla="*/ 9 w 11"/>
                <a:gd name="T5" fmla="*/ 1 h 20"/>
                <a:gd name="T6" fmla="*/ 11 w 11"/>
                <a:gd name="T7" fmla="*/ 2 h 20"/>
                <a:gd name="T8" fmla="*/ 9 w 11"/>
                <a:gd name="T9" fmla="*/ 4 h 20"/>
                <a:gd name="T10" fmla="*/ 6 w 11"/>
                <a:gd name="T11" fmla="*/ 4 h 20"/>
                <a:gd name="T12" fmla="*/ 3 w 11"/>
                <a:gd name="T13" fmla="*/ 6 h 20"/>
                <a:gd name="T14" fmla="*/ 6 w 11"/>
                <a:gd name="T15" fmla="*/ 8 h 20"/>
                <a:gd name="T16" fmla="*/ 10 w 11"/>
                <a:gd name="T17" fmla="*/ 10 h 20"/>
                <a:gd name="T18" fmla="*/ 6 w 11"/>
                <a:gd name="T19" fmla="*/ 12 h 20"/>
                <a:gd name="T20" fmla="*/ 3 w 11"/>
                <a:gd name="T21" fmla="*/ 14 h 20"/>
                <a:gd name="T22" fmla="*/ 6 w 11"/>
                <a:gd name="T23" fmla="*/ 16 h 20"/>
                <a:gd name="T24" fmla="*/ 10 w 11"/>
                <a:gd name="T25" fmla="*/ 16 h 20"/>
                <a:gd name="T26" fmla="*/ 11 w 11"/>
                <a:gd name="T27" fmla="*/ 18 h 20"/>
                <a:gd name="T28" fmla="*/ 9 w 11"/>
                <a:gd name="T29" fmla="*/ 19 h 20"/>
                <a:gd name="T30" fmla="*/ 1 w 11"/>
                <a:gd name="T31" fmla="*/ 20 h 20"/>
                <a:gd name="T32" fmla="*/ 0 w 11"/>
                <a:gd name="T33" fmla="*/ 18 h 20"/>
                <a:gd name="T34" fmla="*/ 0 w 11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20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9" y="1"/>
                  </a:cubicBezTo>
                  <a:cubicBezTo>
                    <a:pt x="10" y="1"/>
                    <a:pt x="11" y="1"/>
                    <a:pt x="11" y="2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4" y="4"/>
                    <a:pt x="3" y="4"/>
                    <a:pt x="3" y="6"/>
                  </a:cubicBezTo>
                  <a:cubicBezTo>
                    <a:pt x="3" y="9"/>
                    <a:pt x="4" y="8"/>
                    <a:pt x="6" y="8"/>
                  </a:cubicBezTo>
                  <a:cubicBezTo>
                    <a:pt x="7" y="9"/>
                    <a:pt x="10" y="7"/>
                    <a:pt x="10" y="10"/>
                  </a:cubicBezTo>
                  <a:cubicBezTo>
                    <a:pt x="10" y="13"/>
                    <a:pt x="7" y="11"/>
                    <a:pt x="6" y="12"/>
                  </a:cubicBezTo>
                  <a:cubicBezTo>
                    <a:pt x="4" y="12"/>
                    <a:pt x="3" y="12"/>
                    <a:pt x="3" y="14"/>
                  </a:cubicBezTo>
                  <a:cubicBezTo>
                    <a:pt x="3" y="17"/>
                    <a:pt x="4" y="16"/>
                    <a:pt x="6" y="16"/>
                  </a:cubicBezTo>
                  <a:cubicBezTo>
                    <a:pt x="7" y="16"/>
                    <a:pt x="8" y="16"/>
                    <a:pt x="10" y="16"/>
                  </a:cubicBezTo>
                  <a:cubicBezTo>
                    <a:pt x="11" y="16"/>
                    <a:pt x="11" y="17"/>
                    <a:pt x="11" y="18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7" y="19"/>
                    <a:pt x="4" y="19"/>
                    <a:pt x="1" y="20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5"/>
                    <a:pt x="0" y="13"/>
                    <a:pt x="0" y="10"/>
                  </a:cubicBezTo>
                  <a:close/>
                </a:path>
              </a:pathLst>
            </a:custGeom>
            <a:solidFill>
              <a:srgbClr val="07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2" name="Freeform 61">
              <a:extLst>
                <a:ext uri="{FF2B5EF4-FFF2-40B4-BE49-F238E27FC236}">
                  <a16:creationId xmlns:a16="http://schemas.microsoft.com/office/drawing/2014/main" id="{799A1C46-F459-08DE-F80F-77571D6A6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4"/>
              <a:ext cx="53" cy="76"/>
            </a:xfrm>
            <a:custGeom>
              <a:avLst/>
              <a:gdLst>
                <a:gd name="T0" fmla="*/ 7 w 13"/>
                <a:gd name="T1" fmla="*/ 19 h 19"/>
                <a:gd name="T2" fmla="*/ 2 w 13"/>
                <a:gd name="T3" fmla="*/ 18 h 19"/>
                <a:gd name="T4" fmla="*/ 1 w 13"/>
                <a:gd name="T5" fmla="*/ 16 h 19"/>
                <a:gd name="T6" fmla="*/ 3 w 13"/>
                <a:gd name="T7" fmla="*/ 15 h 19"/>
                <a:gd name="T8" fmla="*/ 5 w 13"/>
                <a:gd name="T9" fmla="*/ 15 h 19"/>
                <a:gd name="T10" fmla="*/ 9 w 13"/>
                <a:gd name="T11" fmla="*/ 14 h 19"/>
                <a:gd name="T12" fmla="*/ 6 w 13"/>
                <a:gd name="T13" fmla="*/ 11 h 19"/>
                <a:gd name="T14" fmla="*/ 1 w 13"/>
                <a:gd name="T15" fmla="*/ 4 h 19"/>
                <a:gd name="T16" fmla="*/ 4 w 13"/>
                <a:gd name="T17" fmla="*/ 0 h 19"/>
                <a:gd name="T18" fmla="*/ 11 w 13"/>
                <a:gd name="T19" fmla="*/ 1 h 19"/>
                <a:gd name="T20" fmla="*/ 11 w 13"/>
                <a:gd name="T21" fmla="*/ 3 h 19"/>
                <a:gd name="T22" fmla="*/ 10 w 13"/>
                <a:gd name="T23" fmla="*/ 3 h 19"/>
                <a:gd name="T24" fmla="*/ 8 w 13"/>
                <a:gd name="T25" fmla="*/ 3 h 19"/>
                <a:gd name="T26" fmla="*/ 5 w 13"/>
                <a:gd name="T27" fmla="*/ 5 h 19"/>
                <a:gd name="T28" fmla="*/ 6 w 13"/>
                <a:gd name="T29" fmla="*/ 7 h 19"/>
                <a:gd name="T30" fmla="*/ 8 w 13"/>
                <a:gd name="T31" fmla="*/ 8 h 19"/>
                <a:gd name="T32" fmla="*/ 12 w 13"/>
                <a:gd name="T33" fmla="*/ 15 h 19"/>
                <a:gd name="T34" fmla="*/ 7 w 13"/>
                <a:gd name="T3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9">
                  <a:moveTo>
                    <a:pt x="7" y="19"/>
                  </a:moveTo>
                  <a:cubicBezTo>
                    <a:pt x="5" y="19"/>
                    <a:pt x="4" y="19"/>
                    <a:pt x="2" y="18"/>
                  </a:cubicBezTo>
                  <a:cubicBezTo>
                    <a:pt x="1" y="17"/>
                    <a:pt x="0" y="17"/>
                    <a:pt x="1" y="16"/>
                  </a:cubicBezTo>
                  <a:cubicBezTo>
                    <a:pt x="1" y="15"/>
                    <a:pt x="2" y="14"/>
                    <a:pt x="3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6"/>
                    <a:pt x="8" y="16"/>
                    <a:pt x="9" y="14"/>
                  </a:cubicBezTo>
                  <a:cubicBezTo>
                    <a:pt x="10" y="12"/>
                    <a:pt x="8" y="11"/>
                    <a:pt x="6" y="11"/>
                  </a:cubicBezTo>
                  <a:cubicBezTo>
                    <a:pt x="3" y="10"/>
                    <a:pt x="1" y="8"/>
                    <a:pt x="1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7" y="0"/>
                    <a:pt x="9" y="0"/>
                    <a:pt x="11" y="1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11" y="3"/>
                    <a:pt x="11" y="4"/>
                    <a:pt x="10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6" y="3"/>
                    <a:pt x="5" y="3"/>
                    <a:pt x="5" y="5"/>
                  </a:cubicBezTo>
                  <a:cubicBezTo>
                    <a:pt x="4" y="6"/>
                    <a:pt x="5" y="6"/>
                    <a:pt x="6" y="7"/>
                  </a:cubicBezTo>
                  <a:cubicBezTo>
                    <a:pt x="7" y="7"/>
                    <a:pt x="8" y="8"/>
                    <a:pt x="8" y="8"/>
                  </a:cubicBezTo>
                  <a:cubicBezTo>
                    <a:pt x="12" y="9"/>
                    <a:pt x="13" y="11"/>
                    <a:pt x="12" y="15"/>
                  </a:cubicBezTo>
                  <a:cubicBezTo>
                    <a:pt x="12" y="18"/>
                    <a:pt x="9" y="19"/>
                    <a:pt x="7" y="19"/>
                  </a:cubicBezTo>
                  <a:close/>
                </a:path>
              </a:pathLst>
            </a:custGeom>
            <a:solidFill>
              <a:srgbClr val="08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3" name="Freeform 62">
              <a:extLst>
                <a:ext uri="{FF2B5EF4-FFF2-40B4-BE49-F238E27FC236}">
                  <a16:creationId xmlns:a16="http://schemas.microsoft.com/office/drawing/2014/main" id="{9DB33557-B2EE-D16C-CDCA-3C0C82EC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370"/>
              <a:ext cx="61" cy="88"/>
            </a:xfrm>
            <a:custGeom>
              <a:avLst/>
              <a:gdLst>
                <a:gd name="T0" fmla="*/ 1 w 15"/>
                <a:gd name="T1" fmla="*/ 10 h 22"/>
                <a:gd name="T2" fmla="*/ 13 w 15"/>
                <a:gd name="T3" fmla="*/ 1 h 22"/>
                <a:gd name="T4" fmla="*/ 14 w 15"/>
                <a:gd name="T5" fmla="*/ 3 h 22"/>
                <a:gd name="T6" fmla="*/ 12 w 15"/>
                <a:gd name="T7" fmla="*/ 4 h 22"/>
                <a:gd name="T8" fmla="*/ 5 w 15"/>
                <a:gd name="T9" fmla="*/ 6 h 22"/>
                <a:gd name="T10" fmla="*/ 5 w 15"/>
                <a:gd name="T11" fmla="*/ 15 h 22"/>
                <a:gd name="T12" fmla="*/ 12 w 15"/>
                <a:gd name="T13" fmla="*/ 16 h 22"/>
                <a:gd name="T14" fmla="*/ 15 w 15"/>
                <a:gd name="T15" fmla="*/ 17 h 22"/>
                <a:gd name="T16" fmla="*/ 13 w 15"/>
                <a:gd name="T17" fmla="*/ 19 h 22"/>
                <a:gd name="T18" fmla="*/ 1 w 15"/>
                <a:gd name="T1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2">
                  <a:moveTo>
                    <a:pt x="1" y="10"/>
                  </a:moveTo>
                  <a:cubicBezTo>
                    <a:pt x="0" y="1"/>
                    <a:pt x="7" y="0"/>
                    <a:pt x="13" y="1"/>
                  </a:cubicBezTo>
                  <a:cubicBezTo>
                    <a:pt x="14" y="1"/>
                    <a:pt x="15" y="2"/>
                    <a:pt x="14" y="3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9" y="3"/>
                    <a:pt x="7" y="3"/>
                    <a:pt x="5" y="6"/>
                  </a:cubicBezTo>
                  <a:cubicBezTo>
                    <a:pt x="4" y="9"/>
                    <a:pt x="3" y="12"/>
                    <a:pt x="5" y="15"/>
                  </a:cubicBezTo>
                  <a:cubicBezTo>
                    <a:pt x="7" y="17"/>
                    <a:pt x="9" y="17"/>
                    <a:pt x="12" y="16"/>
                  </a:cubicBezTo>
                  <a:cubicBezTo>
                    <a:pt x="13" y="16"/>
                    <a:pt x="14" y="15"/>
                    <a:pt x="15" y="17"/>
                  </a:cubicBezTo>
                  <a:cubicBezTo>
                    <a:pt x="15" y="19"/>
                    <a:pt x="14" y="19"/>
                    <a:pt x="13" y="19"/>
                  </a:cubicBezTo>
                  <a:cubicBezTo>
                    <a:pt x="6" y="22"/>
                    <a:pt x="1" y="18"/>
                    <a:pt x="1" y="10"/>
                  </a:cubicBezTo>
                  <a:close/>
                </a:path>
              </a:pathLst>
            </a:custGeom>
            <a:solidFill>
              <a:srgbClr val="080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4" name="Freeform 63">
              <a:extLst>
                <a:ext uri="{FF2B5EF4-FFF2-40B4-BE49-F238E27FC236}">
                  <a16:creationId xmlns:a16="http://schemas.microsoft.com/office/drawing/2014/main" id="{9F1FC6D5-BF53-7BB7-16CE-FB35B9A09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1374"/>
              <a:ext cx="49" cy="80"/>
            </a:xfrm>
            <a:custGeom>
              <a:avLst/>
              <a:gdLst>
                <a:gd name="T0" fmla="*/ 1 w 12"/>
                <a:gd name="T1" fmla="*/ 9 h 20"/>
                <a:gd name="T2" fmla="*/ 1 w 12"/>
                <a:gd name="T3" fmla="*/ 2 h 20"/>
                <a:gd name="T4" fmla="*/ 3 w 12"/>
                <a:gd name="T5" fmla="*/ 0 h 20"/>
                <a:gd name="T6" fmla="*/ 5 w 12"/>
                <a:gd name="T7" fmla="*/ 3 h 20"/>
                <a:gd name="T8" fmla="*/ 5 w 12"/>
                <a:gd name="T9" fmla="*/ 13 h 20"/>
                <a:gd name="T10" fmla="*/ 7 w 12"/>
                <a:gd name="T11" fmla="*/ 15 h 20"/>
                <a:gd name="T12" fmla="*/ 10 w 12"/>
                <a:gd name="T13" fmla="*/ 15 h 20"/>
                <a:gd name="T14" fmla="*/ 12 w 12"/>
                <a:gd name="T15" fmla="*/ 17 h 20"/>
                <a:gd name="T16" fmla="*/ 10 w 12"/>
                <a:gd name="T17" fmla="*/ 18 h 20"/>
                <a:gd name="T18" fmla="*/ 10 w 12"/>
                <a:gd name="T19" fmla="*/ 18 h 20"/>
                <a:gd name="T20" fmla="*/ 1 w 12"/>
                <a:gd name="T21" fmla="*/ 18 h 20"/>
                <a:gd name="T22" fmla="*/ 1 w 12"/>
                <a:gd name="T23" fmla="*/ 9 h 20"/>
                <a:gd name="T24" fmla="*/ 1 w 12"/>
                <a:gd name="T2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0">
                  <a:moveTo>
                    <a:pt x="1" y="9"/>
                  </a:moveTo>
                  <a:cubicBezTo>
                    <a:pt x="1" y="7"/>
                    <a:pt x="1" y="5"/>
                    <a:pt x="1" y="2"/>
                  </a:cubicBezTo>
                  <a:cubicBezTo>
                    <a:pt x="1" y="1"/>
                    <a:pt x="1" y="0"/>
                    <a:pt x="3" y="0"/>
                  </a:cubicBezTo>
                  <a:cubicBezTo>
                    <a:pt x="5" y="0"/>
                    <a:pt x="5" y="1"/>
                    <a:pt x="5" y="3"/>
                  </a:cubicBezTo>
                  <a:cubicBezTo>
                    <a:pt x="5" y="6"/>
                    <a:pt x="5" y="10"/>
                    <a:pt x="5" y="13"/>
                  </a:cubicBezTo>
                  <a:cubicBezTo>
                    <a:pt x="5" y="15"/>
                    <a:pt x="5" y="16"/>
                    <a:pt x="7" y="15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8"/>
                    <a:pt x="11" y="19"/>
                    <a:pt x="10" y="18"/>
                  </a:cubicBezTo>
                  <a:cubicBezTo>
                    <a:pt x="10" y="18"/>
                    <a:pt x="10" y="19"/>
                    <a:pt x="10" y="18"/>
                  </a:cubicBezTo>
                  <a:cubicBezTo>
                    <a:pt x="7" y="18"/>
                    <a:pt x="3" y="20"/>
                    <a:pt x="1" y="18"/>
                  </a:cubicBezTo>
                  <a:cubicBezTo>
                    <a:pt x="0" y="16"/>
                    <a:pt x="1" y="12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5" name="Freeform 64">
              <a:extLst>
                <a:ext uri="{FF2B5EF4-FFF2-40B4-BE49-F238E27FC236}">
                  <a16:creationId xmlns:a16="http://schemas.microsoft.com/office/drawing/2014/main" id="{632C7868-571C-2CEE-5AB3-107C54435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791"/>
              <a:ext cx="53" cy="53"/>
            </a:xfrm>
            <a:custGeom>
              <a:avLst/>
              <a:gdLst>
                <a:gd name="T0" fmla="*/ 1 w 13"/>
                <a:gd name="T1" fmla="*/ 13 h 13"/>
                <a:gd name="T2" fmla="*/ 1 w 13"/>
                <a:gd name="T3" fmla="*/ 8 h 13"/>
                <a:gd name="T4" fmla="*/ 8 w 13"/>
                <a:gd name="T5" fmla="*/ 0 h 13"/>
                <a:gd name="T6" fmla="*/ 13 w 13"/>
                <a:gd name="T7" fmla="*/ 6 h 13"/>
                <a:gd name="T8" fmla="*/ 3 w 13"/>
                <a:gd name="T9" fmla="*/ 13 h 13"/>
                <a:gd name="T10" fmla="*/ 1 w 1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1"/>
                    <a:pt x="0" y="10"/>
                    <a:pt x="1" y="8"/>
                  </a:cubicBezTo>
                  <a:cubicBezTo>
                    <a:pt x="4" y="6"/>
                    <a:pt x="7" y="4"/>
                    <a:pt x="8" y="0"/>
                  </a:cubicBezTo>
                  <a:cubicBezTo>
                    <a:pt x="11" y="1"/>
                    <a:pt x="13" y="2"/>
                    <a:pt x="13" y="6"/>
                  </a:cubicBezTo>
                  <a:cubicBezTo>
                    <a:pt x="10" y="9"/>
                    <a:pt x="7" y="12"/>
                    <a:pt x="3" y="13"/>
                  </a:cubicBezTo>
                  <a:cubicBezTo>
                    <a:pt x="2" y="13"/>
                    <a:pt x="2" y="13"/>
                    <a:pt x="1" y="13"/>
                  </a:cubicBezTo>
                  <a:close/>
                </a:path>
              </a:pathLst>
            </a:custGeom>
            <a:solidFill>
              <a:srgbClr val="8AC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6" name="Freeform 65">
              <a:extLst>
                <a:ext uri="{FF2B5EF4-FFF2-40B4-BE49-F238E27FC236}">
                  <a16:creationId xmlns:a16="http://schemas.microsoft.com/office/drawing/2014/main" id="{6C8A9D9E-C682-66B9-35E7-F97E7A13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1374"/>
              <a:ext cx="12" cy="76"/>
            </a:xfrm>
            <a:custGeom>
              <a:avLst/>
              <a:gdLst>
                <a:gd name="T0" fmla="*/ 3 w 3"/>
                <a:gd name="T1" fmla="*/ 9 h 19"/>
                <a:gd name="T2" fmla="*/ 3 w 3"/>
                <a:gd name="T3" fmla="*/ 17 h 19"/>
                <a:gd name="T4" fmla="*/ 2 w 3"/>
                <a:gd name="T5" fmla="*/ 19 h 19"/>
                <a:gd name="T6" fmla="*/ 0 w 3"/>
                <a:gd name="T7" fmla="*/ 17 h 19"/>
                <a:gd name="T8" fmla="*/ 0 w 3"/>
                <a:gd name="T9" fmla="*/ 2 h 19"/>
                <a:gd name="T10" fmla="*/ 2 w 3"/>
                <a:gd name="T11" fmla="*/ 0 h 19"/>
                <a:gd name="T12" fmla="*/ 3 w 3"/>
                <a:gd name="T13" fmla="*/ 2 h 19"/>
                <a:gd name="T14" fmla="*/ 3 w 3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9">
                  <a:moveTo>
                    <a:pt x="3" y="9"/>
                  </a:moveTo>
                  <a:cubicBezTo>
                    <a:pt x="3" y="12"/>
                    <a:pt x="3" y="14"/>
                    <a:pt x="3" y="17"/>
                  </a:cubicBezTo>
                  <a:cubicBezTo>
                    <a:pt x="3" y="18"/>
                    <a:pt x="3" y="19"/>
                    <a:pt x="2" y="19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0" y="12"/>
                    <a:pt x="0" y="7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0"/>
                    <a:pt x="3" y="2"/>
                  </a:cubicBezTo>
                  <a:cubicBezTo>
                    <a:pt x="3" y="4"/>
                    <a:pt x="3" y="7"/>
                    <a:pt x="3" y="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7" name="Freeform 66">
              <a:extLst>
                <a:ext uri="{FF2B5EF4-FFF2-40B4-BE49-F238E27FC236}">
                  <a16:creationId xmlns:a16="http://schemas.microsoft.com/office/drawing/2014/main" id="{1FE26785-1A49-2A9B-5AD3-970C48C05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795"/>
              <a:ext cx="29" cy="45"/>
            </a:xfrm>
            <a:custGeom>
              <a:avLst/>
              <a:gdLst>
                <a:gd name="T0" fmla="*/ 7 w 7"/>
                <a:gd name="T1" fmla="*/ 10 h 11"/>
                <a:gd name="T2" fmla="*/ 2 w 7"/>
                <a:gd name="T3" fmla="*/ 7 h 11"/>
                <a:gd name="T4" fmla="*/ 0 w 7"/>
                <a:gd name="T5" fmla="*/ 5 h 11"/>
                <a:gd name="T6" fmla="*/ 3 w 7"/>
                <a:gd name="T7" fmla="*/ 0 h 11"/>
                <a:gd name="T8" fmla="*/ 7 w 7"/>
                <a:gd name="T9" fmla="*/ 6 h 11"/>
                <a:gd name="T10" fmla="*/ 7 w 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4" y="11"/>
                    <a:pt x="3" y="9"/>
                    <a:pt x="2" y="7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1" y="3"/>
                    <a:pt x="1" y="0"/>
                    <a:pt x="3" y="0"/>
                  </a:cubicBezTo>
                  <a:cubicBezTo>
                    <a:pt x="5" y="2"/>
                    <a:pt x="3" y="5"/>
                    <a:pt x="7" y="6"/>
                  </a:cubicBezTo>
                  <a:cubicBezTo>
                    <a:pt x="7" y="8"/>
                    <a:pt x="7" y="9"/>
                    <a:pt x="7" y="10"/>
                  </a:cubicBezTo>
                  <a:close/>
                </a:path>
              </a:pathLst>
            </a:custGeom>
            <a:solidFill>
              <a:srgbClr val="8DC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8" name="Freeform 67">
              <a:extLst>
                <a:ext uri="{FF2B5EF4-FFF2-40B4-BE49-F238E27FC236}">
                  <a16:creationId xmlns:a16="http://schemas.microsoft.com/office/drawing/2014/main" id="{BF2489C4-5366-F0FF-1ABA-4C19A0165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121"/>
              <a:ext cx="61" cy="36"/>
            </a:xfrm>
            <a:custGeom>
              <a:avLst/>
              <a:gdLst>
                <a:gd name="T0" fmla="*/ 14 w 15"/>
                <a:gd name="T1" fmla="*/ 3 h 9"/>
                <a:gd name="T2" fmla="*/ 12 w 15"/>
                <a:gd name="T3" fmla="*/ 7 h 9"/>
                <a:gd name="T4" fmla="*/ 10 w 15"/>
                <a:gd name="T5" fmla="*/ 8 h 9"/>
                <a:gd name="T6" fmla="*/ 3 w 15"/>
                <a:gd name="T7" fmla="*/ 9 h 9"/>
                <a:gd name="T8" fmla="*/ 3 w 15"/>
                <a:gd name="T9" fmla="*/ 3 h 9"/>
                <a:gd name="T10" fmla="*/ 4 w 15"/>
                <a:gd name="T11" fmla="*/ 3 h 9"/>
                <a:gd name="T12" fmla="*/ 11 w 15"/>
                <a:gd name="T13" fmla="*/ 0 h 9"/>
                <a:gd name="T14" fmla="*/ 13 w 15"/>
                <a:gd name="T15" fmla="*/ 1 h 9"/>
                <a:gd name="T16" fmla="*/ 14 w 15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9">
                  <a:moveTo>
                    <a:pt x="14" y="3"/>
                  </a:moveTo>
                  <a:cubicBezTo>
                    <a:pt x="15" y="5"/>
                    <a:pt x="13" y="6"/>
                    <a:pt x="12" y="7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7" y="8"/>
                    <a:pt x="5" y="9"/>
                    <a:pt x="3" y="9"/>
                  </a:cubicBezTo>
                  <a:cubicBezTo>
                    <a:pt x="0" y="7"/>
                    <a:pt x="2" y="5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6" y="2"/>
                    <a:pt x="9" y="1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4" y="1"/>
                    <a:pt x="14" y="2"/>
                    <a:pt x="14" y="3"/>
                  </a:cubicBezTo>
                  <a:close/>
                </a:path>
              </a:pathLst>
            </a:custGeom>
            <a:solidFill>
              <a:srgbClr val="E2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9" name="Freeform 68">
              <a:extLst>
                <a:ext uri="{FF2B5EF4-FFF2-40B4-BE49-F238E27FC236}">
                  <a16:creationId xmlns:a16="http://schemas.microsoft.com/office/drawing/2014/main" id="{4397D27E-5167-F04C-DC3F-6A596E4F2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020"/>
              <a:ext cx="16" cy="89"/>
            </a:xfrm>
            <a:custGeom>
              <a:avLst/>
              <a:gdLst>
                <a:gd name="T0" fmla="*/ 3 w 4"/>
                <a:gd name="T1" fmla="*/ 22 h 22"/>
                <a:gd name="T2" fmla="*/ 2 w 4"/>
                <a:gd name="T3" fmla="*/ 2 h 22"/>
                <a:gd name="T4" fmla="*/ 4 w 4"/>
                <a:gd name="T5" fmla="*/ 0 h 22"/>
                <a:gd name="T6" fmla="*/ 3 w 4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2">
                  <a:moveTo>
                    <a:pt x="3" y="22"/>
                  </a:moveTo>
                  <a:cubicBezTo>
                    <a:pt x="0" y="15"/>
                    <a:pt x="1" y="9"/>
                    <a:pt x="2" y="2"/>
                  </a:cubicBezTo>
                  <a:cubicBezTo>
                    <a:pt x="3" y="2"/>
                    <a:pt x="4" y="1"/>
                    <a:pt x="4" y="0"/>
                  </a:cubicBezTo>
                  <a:cubicBezTo>
                    <a:pt x="4" y="7"/>
                    <a:pt x="4" y="15"/>
                    <a:pt x="3" y="22"/>
                  </a:cubicBezTo>
                  <a:close/>
                </a:path>
              </a:pathLst>
            </a:custGeom>
            <a:solidFill>
              <a:srgbClr val="FC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0" name="Freeform 69">
              <a:extLst>
                <a:ext uri="{FF2B5EF4-FFF2-40B4-BE49-F238E27FC236}">
                  <a16:creationId xmlns:a16="http://schemas.microsoft.com/office/drawing/2014/main" id="{DF5DE457-FD8F-B8E7-3DF0-96E8DA928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980"/>
              <a:ext cx="33" cy="44"/>
            </a:xfrm>
            <a:custGeom>
              <a:avLst/>
              <a:gdLst>
                <a:gd name="T0" fmla="*/ 5 w 8"/>
                <a:gd name="T1" fmla="*/ 10 h 11"/>
                <a:gd name="T2" fmla="*/ 1 w 8"/>
                <a:gd name="T3" fmla="*/ 8 h 11"/>
                <a:gd name="T4" fmla="*/ 3 w 8"/>
                <a:gd name="T5" fmla="*/ 2 h 11"/>
                <a:gd name="T6" fmla="*/ 7 w 8"/>
                <a:gd name="T7" fmla="*/ 3 h 11"/>
                <a:gd name="T8" fmla="*/ 6 w 8"/>
                <a:gd name="T9" fmla="*/ 9 h 11"/>
                <a:gd name="T10" fmla="*/ 5 w 8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5" y="10"/>
                  </a:moveTo>
                  <a:cubicBezTo>
                    <a:pt x="4" y="9"/>
                    <a:pt x="2" y="11"/>
                    <a:pt x="1" y="8"/>
                  </a:cubicBezTo>
                  <a:cubicBezTo>
                    <a:pt x="1" y="6"/>
                    <a:pt x="0" y="3"/>
                    <a:pt x="3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6"/>
                    <a:pt x="6" y="7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lose/>
                </a:path>
              </a:pathLst>
            </a:custGeom>
            <a:solidFill>
              <a:srgbClr val="F8E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1" name="Freeform 70">
              <a:extLst>
                <a:ext uri="{FF2B5EF4-FFF2-40B4-BE49-F238E27FC236}">
                  <a16:creationId xmlns:a16="http://schemas.microsoft.com/office/drawing/2014/main" id="{3E294C39-B448-3B8C-3B9D-5E43A8855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996"/>
              <a:ext cx="33" cy="32"/>
            </a:xfrm>
            <a:custGeom>
              <a:avLst/>
              <a:gdLst>
                <a:gd name="T0" fmla="*/ 3 w 8"/>
                <a:gd name="T1" fmla="*/ 0 h 8"/>
                <a:gd name="T2" fmla="*/ 7 w 8"/>
                <a:gd name="T3" fmla="*/ 1 h 8"/>
                <a:gd name="T4" fmla="*/ 8 w 8"/>
                <a:gd name="T5" fmla="*/ 2 h 8"/>
                <a:gd name="T6" fmla="*/ 3 w 8"/>
                <a:gd name="T7" fmla="*/ 7 h 8"/>
                <a:gd name="T8" fmla="*/ 0 w 8"/>
                <a:gd name="T9" fmla="*/ 6 h 8"/>
                <a:gd name="T10" fmla="*/ 0 w 8"/>
                <a:gd name="T11" fmla="*/ 6 h 8"/>
                <a:gd name="T12" fmla="*/ 3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5" y="0"/>
                    <a:pt x="6" y="0"/>
                    <a:pt x="7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6"/>
                    <a:pt x="5" y="5"/>
                    <a:pt x="3" y="7"/>
                  </a:cubicBezTo>
                  <a:cubicBezTo>
                    <a:pt x="2" y="8"/>
                    <a:pt x="0" y="8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F8E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2" name="Freeform 71">
              <a:extLst>
                <a:ext uri="{FF2B5EF4-FFF2-40B4-BE49-F238E27FC236}">
                  <a16:creationId xmlns:a16="http://schemas.microsoft.com/office/drawing/2014/main" id="{FA244B84-3B19-D0FB-B734-4A9D22B9C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992"/>
              <a:ext cx="13" cy="28"/>
            </a:xfrm>
            <a:custGeom>
              <a:avLst/>
              <a:gdLst>
                <a:gd name="T0" fmla="*/ 3 w 3"/>
                <a:gd name="T1" fmla="*/ 1 h 7"/>
                <a:gd name="T2" fmla="*/ 0 w 3"/>
                <a:gd name="T3" fmla="*/ 7 h 7"/>
                <a:gd name="T4" fmla="*/ 2 w 3"/>
                <a:gd name="T5" fmla="*/ 0 h 7"/>
                <a:gd name="T6" fmla="*/ 3 w 3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1"/>
                  </a:moveTo>
                  <a:cubicBezTo>
                    <a:pt x="2" y="3"/>
                    <a:pt x="2" y="5"/>
                    <a:pt x="0" y="7"/>
                  </a:cubicBezTo>
                  <a:cubicBezTo>
                    <a:pt x="0" y="4"/>
                    <a:pt x="2" y="2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5E4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3" name="Freeform 72">
              <a:extLst>
                <a:ext uri="{FF2B5EF4-FFF2-40B4-BE49-F238E27FC236}">
                  <a16:creationId xmlns:a16="http://schemas.microsoft.com/office/drawing/2014/main" id="{5B1CE895-153C-4954-2BCC-CBFBA972E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117"/>
              <a:ext cx="12" cy="16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3"/>
                    <a:pt x="1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2" y="3"/>
                    <a:pt x="1" y="4"/>
                  </a:cubicBezTo>
                  <a:close/>
                </a:path>
              </a:pathLst>
            </a:custGeom>
            <a:solidFill>
              <a:srgbClr val="46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4" name="Freeform 73">
              <a:extLst>
                <a:ext uri="{FF2B5EF4-FFF2-40B4-BE49-F238E27FC236}">
                  <a16:creationId xmlns:a16="http://schemas.microsoft.com/office/drawing/2014/main" id="{0C1DD6BA-2A1C-5D11-5FBF-6B5E76024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153"/>
              <a:ext cx="77" cy="32"/>
            </a:xfrm>
            <a:custGeom>
              <a:avLst/>
              <a:gdLst>
                <a:gd name="T0" fmla="*/ 3 w 19"/>
                <a:gd name="T1" fmla="*/ 0 h 8"/>
                <a:gd name="T2" fmla="*/ 5 w 19"/>
                <a:gd name="T3" fmla="*/ 0 h 8"/>
                <a:gd name="T4" fmla="*/ 17 w 19"/>
                <a:gd name="T5" fmla="*/ 2 h 8"/>
                <a:gd name="T6" fmla="*/ 19 w 19"/>
                <a:gd name="T7" fmla="*/ 5 h 8"/>
                <a:gd name="T8" fmla="*/ 16 w 19"/>
                <a:gd name="T9" fmla="*/ 8 h 8"/>
                <a:gd name="T10" fmla="*/ 12 w 19"/>
                <a:gd name="T11" fmla="*/ 8 h 8"/>
                <a:gd name="T12" fmla="*/ 3 w 19"/>
                <a:gd name="T13" fmla="*/ 7 h 8"/>
                <a:gd name="T14" fmla="*/ 0 w 19"/>
                <a:gd name="T15" fmla="*/ 6 h 8"/>
                <a:gd name="T16" fmla="*/ 1 w 19"/>
                <a:gd name="T17" fmla="*/ 2 h 8"/>
                <a:gd name="T18" fmla="*/ 3 w 1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8">
                  <a:moveTo>
                    <a:pt x="3" y="0"/>
                  </a:moveTo>
                  <a:cubicBezTo>
                    <a:pt x="4" y="0"/>
                    <a:pt x="4" y="0"/>
                    <a:pt x="5" y="0"/>
                  </a:cubicBezTo>
                  <a:cubicBezTo>
                    <a:pt x="9" y="0"/>
                    <a:pt x="13" y="0"/>
                    <a:pt x="17" y="2"/>
                  </a:cubicBezTo>
                  <a:cubicBezTo>
                    <a:pt x="18" y="3"/>
                    <a:pt x="19" y="4"/>
                    <a:pt x="19" y="5"/>
                  </a:cubicBezTo>
                  <a:cubicBezTo>
                    <a:pt x="19" y="7"/>
                    <a:pt x="18" y="8"/>
                    <a:pt x="16" y="8"/>
                  </a:cubicBezTo>
                  <a:cubicBezTo>
                    <a:pt x="15" y="8"/>
                    <a:pt x="13" y="8"/>
                    <a:pt x="12" y="8"/>
                  </a:cubicBezTo>
                  <a:cubicBezTo>
                    <a:pt x="9" y="6"/>
                    <a:pt x="6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87B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5" name="Freeform 74">
              <a:extLst>
                <a:ext uri="{FF2B5EF4-FFF2-40B4-BE49-F238E27FC236}">
                  <a16:creationId xmlns:a16="http://schemas.microsoft.com/office/drawing/2014/main" id="{8965EF40-C259-C114-90D7-4A26ADB05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1129"/>
              <a:ext cx="49" cy="48"/>
            </a:xfrm>
            <a:custGeom>
              <a:avLst/>
              <a:gdLst>
                <a:gd name="T0" fmla="*/ 2 w 12"/>
                <a:gd name="T1" fmla="*/ 11 h 12"/>
                <a:gd name="T2" fmla="*/ 1 w 12"/>
                <a:gd name="T3" fmla="*/ 4 h 12"/>
                <a:gd name="T4" fmla="*/ 4 w 12"/>
                <a:gd name="T5" fmla="*/ 1 h 12"/>
                <a:gd name="T6" fmla="*/ 12 w 12"/>
                <a:gd name="T7" fmla="*/ 1 h 12"/>
                <a:gd name="T8" fmla="*/ 10 w 12"/>
                <a:gd name="T9" fmla="*/ 11 h 12"/>
                <a:gd name="T10" fmla="*/ 2 w 12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2" y="11"/>
                  </a:moveTo>
                  <a:cubicBezTo>
                    <a:pt x="2" y="8"/>
                    <a:pt x="0" y="7"/>
                    <a:pt x="1" y="4"/>
                  </a:cubicBezTo>
                  <a:cubicBezTo>
                    <a:pt x="1" y="2"/>
                    <a:pt x="2" y="0"/>
                    <a:pt x="4" y="1"/>
                  </a:cubicBezTo>
                  <a:cubicBezTo>
                    <a:pt x="7" y="1"/>
                    <a:pt x="10" y="1"/>
                    <a:pt x="12" y="1"/>
                  </a:cubicBezTo>
                  <a:cubicBezTo>
                    <a:pt x="11" y="4"/>
                    <a:pt x="10" y="7"/>
                    <a:pt x="10" y="11"/>
                  </a:cubicBezTo>
                  <a:cubicBezTo>
                    <a:pt x="7" y="11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69A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6" name="Freeform 75">
              <a:extLst>
                <a:ext uri="{FF2B5EF4-FFF2-40B4-BE49-F238E27FC236}">
                  <a16:creationId xmlns:a16="http://schemas.microsoft.com/office/drawing/2014/main" id="{AA024585-2EE7-8D55-4C40-8A61C5CC9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1133"/>
              <a:ext cx="53" cy="44"/>
            </a:xfrm>
            <a:custGeom>
              <a:avLst/>
              <a:gdLst>
                <a:gd name="T0" fmla="*/ 4 w 13"/>
                <a:gd name="T1" fmla="*/ 0 h 11"/>
                <a:gd name="T2" fmla="*/ 6 w 13"/>
                <a:gd name="T3" fmla="*/ 3 h 11"/>
                <a:gd name="T4" fmla="*/ 11 w 13"/>
                <a:gd name="T5" fmla="*/ 9 h 11"/>
                <a:gd name="T6" fmla="*/ 13 w 13"/>
                <a:gd name="T7" fmla="*/ 10 h 11"/>
                <a:gd name="T8" fmla="*/ 1 w 13"/>
                <a:gd name="T9" fmla="*/ 7 h 11"/>
                <a:gd name="T10" fmla="*/ 1 w 13"/>
                <a:gd name="T11" fmla="*/ 3 h 11"/>
                <a:gd name="T12" fmla="*/ 4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4" y="0"/>
                  </a:moveTo>
                  <a:cubicBezTo>
                    <a:pt x="5" y="1"/>
                    <a:pt x="6" y="2"/>
                    <a:pt x="6" y="3"/>
                  </a:cubicBezTo>
                  <a:cubicBezTo>
                    <a:pt x="5" y="7"/>
                    <a:pt x="7" y="9"/>
                    <a:pt x="11" y="9"/>
                  </a:cubicBezTo>
                  <a:cubicBezTo>
                    <a:pt x="12" y="9"/>
                    <a:pt x="12" y="9"/>
                    <a:pt x="13" y="10"/>
                  </a:cubicBezTo>
                  <a:cubicBezTo>
                    <a:pt x="9" y="11"/>
                    <a:pt x="5" y="10"/>
                    <a:pt x="1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69A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7" name="Freeform 76">
              <a:extLst>
                <a:ext uri="{FF2B5EF4-FFF2-40B4-BE49-F238E27FC236}">
                  <a16:creationId xmlns:a16="http://schemas.microsoft.com/office/drawing/2014/main" id="{6E958E74-8753-41DC-6C67-69B6697D0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133"/>
              <a:ext cx="24" cy="44"/>
            </a:xfrm>
            <a:custGeom>
              <a:avLst/>
              <a:gdLst>
                <a:gd name="T0" fmla="*/ 1 w 6"/>
                <a:gd name="T1" fmla="*/ 10 h 11"/>
                <a:gd name="T2" fmla="*/ 3 w 6"/>
                <a:gd name="T3" fmla="*/ 0 h 11"/>
                <a:gd name="T4" fmla="*/ 5 w 6"/>
                <a:gd name="T5" fmla="*/ 0 h 11"/>
                <a:gd name="T6" fmla="*/ 5 w 6"/>
                <a:gd name="T7" fmla="*/ 6 h 11"/>
                <a:gd name="T8" fmla="*/ 1 w 6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1" y="10"/>
                  </a:moveTo>
                  <a:cubicBezTo>
                    <a:pt x="0" y="6"/>
                    <a:pt x="0" y="3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2"/>
                    <a:pt x="4" y="4"/>
                    <a:pt x="5" y="6"/>
                  </a:cubicBezTo>
                  <a:cubicBezTo>
                    <a:pt x="4" y="8"/>
                    <a:pt x="4" y="11"/>
                    <a:pt x="1" y="10"/>
                  </a:cubicBezTo>
                  <a:close/>
                </a:path>
              </a:pathLst>
            </a:custGeom>
            <a:solidFill>
              <a:srgbClr val="9CC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8" name="Freeform 77">
              <a:extLst>
                <a:ext uri="{FF2B5EF4-FFF2-40B4-BE49-F238E27FC236}">
                  <a16:creationId xmlns:a16="http://schemas.microsoft.com/office/drawing/2014/main" id="{AA8DB0E1-F64C-CF7F-18D5-236BA693E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815"/>
              <a:ext cx="41" cy="41"/>
            </a:xfrm>
            <a:custGeom>
              <a:avLst/>
              <a:gdLst>
                <a:gd name="T0" fmla="*/ 10 w 10"/>
                <a:gd name="T1" fmla="*/ 6 h 10"/>
                <a:gd name="T2" fmla="*/ 4 w 10"/>
                <a:gd name="T3" fmla="*/ 9 h 10"/>
                <a:gd name="T4" fmla="*/ 1 w 10"/>
                <a:gd name="T5" fmla="*/ 3 h 10"/>
                <a:gd name="T6" fmla="*/ 5 w 10"/>
                <a:gd name="T7" fmla="*/ 0 h 10"/>
                <a:gd name="T8" fmla="*/ 8 w 10"/>
                <a:gd name="T9" fmla="*/ 4 h 10"/>
                <a:gd name="T10" fmla="*/ 10 w 10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cubicBezTo>
                    <a:pt x="8" y="8"/>
                    <a:pt x="6" y="10"/>
                    <a:pt x="4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8" y="4"/>
                  </a:cubicBezTo>
                  <a:cubicBezTo>
                    <a:pt x="8" y="4"/>
                    <a:pt x="10" y="5"/>
                    <a:pt x="10" y="6"/>
                  </a:cubicBezTo>
                  <a:close/>
                </a:path>
              </a:pathLst>
            </a:custGeom>
            <a:solidFill>
              <a:srgbClr val="4B41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9" name="Freeform 78">
              <a:extLst>
                <a:ext uri="{FF2B5EF4-FFF2-40B4-BE49-F238E27FC236}">
                  <a16:creationId xmlns:a16="http://schemas.microsoft.com/office/drawing/2014/main" id="{97940446-2330-90E4-BD3E-BC5020462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815"/>
              <a:ext cx="40" cy="37"/>
            </a:xfrm>
            <a:custGeom>
              <a:avLst/>
              <a:gdLst>
                <a:gd name="T0" fmla="*/ 9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4 w 10"/>
                <a:gd name="T7" fmla="*/ 0 h 9"/>
                <a:gd name="T8" fmla="*/ 9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4"/>
                  </a:moveTo>
                  <a:cubicBezTo>
                    <a:pt x="10" y="7"/>
                    <a:pt x="8" y="8"/>
                    <a:pt x="5" y="9"/>
                  </a:cubicBezTo>
                  <a:cubicBezTo>
                    <a:pt x="3" y="9"/>
                    <a:pt x="1" y="8"/>
                    <a:pt x="0" y="4"/>
                  </a:cubicBezTo>
                  <a:cubicBezTo>
                    <a:pt x="0" y="1"/>
                    <a:pt x="2" y="1"/>
                    <a:pt x="4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494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0" name="Freeform 79">
              <a:extLst>
                <a:ext uri="{FF2B5EF4-FFF2-40B4-BE49-F238E27FC236}">
                  <a16:creationId xmlns:a16="http://schemas.microsoft.com/office/drawing/2014/main" id="{00928FF6-D9AD-5C47-8A6F-89F28E7C7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799"/>
              <a:ext cx="41" cy="41"/>
            </a:xfrm>
            <a:custGeom>
              <a:avLst/>
              <a:gdLst>
                <a:gd name="T0" fmla="*/ 10 w 10"/>
                <a:gd name="T1" fmla="*/ 10 h 10"/>
                <a:gd name="T2" fmla="*/ 8 w 10"/>
                <a:gd name="T3" fmla="*/ 9 h 10"/>
                <a:gd name="T4" fmla="*/ 7 w 10"/>
                <a:gd name="T5" fmla="*/ 5 h 10"/>
                <a:gd name="T6" fmla="*/ 1 w 10"/>
                <a:gd name="T7" fmla="*/ 7 h 10"/>
                <a:gd name="T8" fmla="*/ 4 w 10"/>
                <a:gd name="T9" fmla="*/ 0 h 10"/>
                <a:gd name="T10" fmla="*/ 9 w 10"/>
                <a:gd name="T11" fmla="*/ 4 h 10"/>
                <a:gd name="T12" fmla="*/ 1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cubicBezTo>
                    <a:pt x="10" y="8"/>
                    <a:pt x="9" y="8"/>
                    <a:pt x="8" y="9"/>
                  </a:cubicBezTo>
                  <a:cubicBezTo>
                    <a:pt x="7" y="8"/>
                    <a:pt x="9" y="6"/>
                    <a:pt x="7" y="5"/>
                  </a:cubicBezTo>
                  <a:cubicBezTo>
                    <a:pt x="4" y="4"/>
                    <a:pt x="2" y="6"/>
                    <a:pt x="1" y="7"/>
                  </a:cubicBezTo>
                  <a:cubicBezTo>
                    <a:pt x="0" y="4"/>
                    <a:pt x="1" y="1"/>
                    <a:pt x="4" y="0"/>
                  </a:cubicBezTo>
                  <a:cubicBezTo>
                    <a:pt x="6" y="0"/>
                    <a:pt x="8" y="1"/>
                    <a:pt x="9" y="4"/>
                  </a:cubicBezTo>
                  <a:cubicBezTo>
                    <a:pt x="10" y="6"/>
                    <a:pt x="10" y="8"/>
                    <a:pt x="10" y="10"/>
                  </a:cubicBezTo>
                  <a:close/>
                </a:path>
              </a:pathLst>
            </a:custGeom>
            <a:solidFill>
              <a:srgbClr val="FCF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1" name="Freeform 80">
              <a:extLst>
                <a:ext uri="{FF2B5EF4-FFF2-40B4-BE49-F238E27FC236}">
                  <a16:creationId xmlns:a16="http://schemas.microsoft.com/office/drawing/2014/main" id="{24C55134-8AEB-320B-A6EF-4FB90AC5B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99"/>
              <a:ext cx="44" cy="37"/>
            </a:xfrm>
            <a:custGeom>
              <a:avLst/>
              <a:gdLst>
                <a:gd name="T0" fmla="*/ 10 w 11"/>
                <a:gd name="T1" fmla="*/ 8 h 9"/>
                <a:gd name="T2" fmla="*/ 8 w 11"/>
                <a:gd name="T3" fmla="*/ 9 h 9"/>
                <a:gd name="T4" fmla="*/ 7 w 11"/>
                <a:gd name="T5" fmla="*/ 5 h 9"/>
                <a:gd name="T6" fmla="*/ 1 w 11"/>
                <a:gd name="T7" fmla="*/ 8 h 9"/>
                <a:gd name="T8" fmla="*/ 4 w 11"/>
                <a:gd name="T9" fmla="*/ 1 h 9"/>
                <a:gd name="T10" fmla="*/ 7 w 11"/>
                <a:gd name="T11" fmla="*/ 0 h 9"/>
                <a:gd name="T12" fmla="*/ 7 w 11"/>
                <a:gd name="T13" fmla="*/ 0 h 9"/>
                <a:gd name="T14" fmla="*/ 11 w 11"/>
                <a:gd name="T15" fmla="*/ 6 h 9"/>
                <a:gd name="T16" fmla="*/ 10 w 11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10" y="8"/>
                  </a:moveTo>
                  <a:cubicBezTo>
                    <a:pt x="9" y="8"/>
                    <a:pt x="9" y="9"/>
                    <a:pt x="8" y="9"/>
                  </a:cubicBezTo>
                  <a:cubicBezTo>
                    <a:pt x="8" y="8"/>
                    <a:pt x="10" y="6"/>
                    <a:pt x="7" y="5"/>
                  </a:cubicBezTo>
                  <a:cubicBezTo>
                    <a:pt x="4" y="5"/>
                    <a:pt x="3" y="6"/>
                    <a:pt x="1" y="8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11" y="3"/>
                    <a:pt x="11" y="6"/>
                  </a:cubicBezTo>
                  <a:cubicBezTo>
                    <a:pt x="11" y="7"/>
                    <a:pt x="11" y="8"/>
                    <a:pt x="10" y="8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2" name="Freeform 81">
              <a:extLst>
                <a:ext uri="{FF2B5EF4-FFF2-40B4-BE49-F238E27FC236}">
                  <a16:creationId xmlns:a16="http://schemas.microsoft.com/office/drawing/2014/main" id="{91FCD048-B60D-AA87-5D8B-D1C98BAFD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1137"/>
              <a:ext cx="12" cy="16"/>
            </a:xfrm>
            <a:custGeom>
              <a:avLst/>
              <a:gdLst>
                <a:gd name="T0" fmla="*/ 2 w 3"/>
                <a:gd name="T1" fmla="*/ 0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2"/>
                    <a:pt x="3" y="3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B8D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103" name="Group 84">
            <a:extLst>
              <a:ext uri="{FF2B5EF4-FFF2-40B4-BE49-F238E27FC236}">
                <a16:creationId xmlns:a16="http://schemas.microsoft.com/office/drawing/2014/main" id="{FDAD752F-7F59-A48B-3427-59493AF3BB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54850" y="1454151"/>
            <a:ext cx="514350" cy="820738"/>
            <a:chOff x="4444" y="916"/>
            <a:chExt cx="324" cy="517"/>
          </a:xfrm>
        </p:grpSpPr>
        <p:sp>
          <p:nvSpPr>
            <p:cNvPr id="105" name="Freeform 85">
              <a:extLst>
                <a:ext uri="{FF2B5EF4-FFF2-40B4-BE49-F238E27FC236}">
                  <a16:creationId xmlns:a16="http://schemas.microsoft.com/office/drawing/2014/main" id="{B711CC69-27CD-2CE2-BCAD-699528E4E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1086"/>
              <a:ext cx="190" cy="137"/>
            </a:xfrm>
            <a:custGeom>
              <a:avLst/>
              <a:gdLst>
                <a:gd name="T0" fmla="*/ 57 w 79"/>
                <a:gd name="T1" fmla="*/ 2 h 57"/>
                <a:gd name="T2" fmla="*/ 78 w 79"/>
                <a:gd name="T3" fmla="*/ 26 h 57"/>
                <a:gd name="T4" fmla="*/ 75 w 79"/>
                <a:gd name="T5" fmla="*/ 32 h 57"/>
                <a:gd name="T6" fmla="*/ 73 w 79"/>
                <a:gd name="T7" fmla="*/ 32 h 57"/>
                <a:gd name="T8" fmla="*/ 68 w 79"/>
                <a:gd name="T9" fmla="*/ 40 h 57"/>
                <a:gd name="T10" fmla="*/ 62 w 79"/>
                <a:gd name="T11" fmla="*/ 54 h 57"/>
                <a:gd name="T12" fmla="*/ 57 w 79"/>
                <a:gd name="T13" fmla="*/ 55 h 57"/>
                <a:gd name="T14" fmla="*/ 50 w 79"/>
                <a:gd name="T15" fmla="*/ 50 h 57"/>
                <a:gd name="T16" fmla="*/ 49 w 79"/>
                <a:gd name="T17" fmla="*/ 46 h 57"/>
                <a:gd name="T18" fmla="*/ 35 w 79"/>
                <a:gd name="T19" fmla="*/ 48 h 57"/>
                <a:gd name="T20" fmla="*/ 31 w 79"/>
                <a:gd name="T21" fmla="*/ 55 h 57"/>
                <a:gd name="T22" fmla="*/ 29 w 79"/>
                <a:gd name="T23" fmla="*/ 56 h 57"/>
                <a:gd name="T24" fmla="*/ 13 w 79"/>
                <a:gd name="T25" fmla="*/ 42 h 57"/>
                <a:gd name="T26" fmla="*/ 13 w 79"/>
                <a:gd name="T27" fmla="*/ 37 h 57"/>
                <a:gd name="T28" fmla="*/ 9 w 79"/>
                <a:gd name="T29" fmla="*/ 33 h 57"/>
                <a:gd name="T30" fmla="*/ 7 w 79"/>
                <a:gd name="T31" fmla="*/ 32 h 57"/>
                <a:gd name="T32" fmla="*/ 3 w 79"/>
                <a:gd name="T33" fmla="*/ 23 h 57"/>
                <a:gd name="T34" fmla="*/ 3 w 79"/>
                <a:gd name="T35" fmla="*/ 23 h 57"/>
                <a:gd name="T36" fmla="*/ 9 w 79"/>
                <a:gd name="T37" fmla="*/ 14 h 57"/>
                <a:gd name="T38" fmla="*/ 18 w 79"/>
                <a:gd name="T39" fmla="*/ 5 h 57"/>
                <a:gd name="T40" fmla="*/ 22 w 79"/>
                <a:gd name="T41" fmla="*/ 2 h 57"/>
                <a:gd name="T42" fmla="*/ 31 w 79"/>
                <a:gd name="T43" fmla="*/ 2 h 57"/>
                <a:gd name="T44" fmla="*/ 37 w 79"/>
                <a:gd name="T45" fmla="*/ 9 h 57"/>
                <a:gd name="T46" fmla="*/ 45 w 79"/>
                <a:gd name="T47" fmla="*/ 10 h 57"/>
                <a:gd name="T48" fmla="*/ 46 w 79"/>
                <a:gd name="T49" fmla="*/ 10 h 57"/>
                <a:gd name="T50" fmla="*/ 52 w 79"/>
                <a:gd name="T51" fmla="*/ 4 h 57"/>
                <a:gd name="T52" fmla="*/ 57 w 79"/>
                <a:gd name="T53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57">
                  <a:moveTo>
                    <a:pt x="57" y="2"/>
                  </a:moveTo>
                  <a:cubicBezTo>
                    <a:pt x="67" y="8"/>
                    <a:pt x="74" y="15"/>
                    <a:pt x="78" y="26"/>
                  </a:cubicBezTo>
                  <a:cubicBezTo>
                    <a:pt x="79" y="30"/>
                    <a:pt x="79" y="30"/>
                    <a:pt x="75" y="32"/>
                  </a:cubicBezTo>
                  <a:cubicBezTo>
                    <a:pt x="74" y="32"/>
                    <a:pt x="74" y="32"/>
                    <a:pt x="73" y="32"/>
                  </a:cubicBezTo>
                  <a:cubicBezTo>
                    <a:pt x="68" y="34"/>
                    <a:pt x="67" y="35"/>
                    <a:pt x="68" y="40"/>
                  </a:cubicBezTo>
                  <a:cubicBezTo>
                    <a:pt x="68" y="45"/>
                    <a:pt x="66" y="50"/>
                    <a:pt x="62" y="54"/>
                  </a:cubicBezTo>
                  <a:cubicBezTo>
                    <a:pt x="61" y="55"/>
                    <a:pt x="60" y="57"/>
                    <a:pt x="57" y="55"/>
                  </a:cubicBezTo>
                  <a:cubicBezTo>
                    <a:pt x="55" y="53"/>
                    <a:pt x="52" y="52"/>
                    <a:pt x="50" y="50"/>
                  </a:cubicBezTo>
                  <a:cubicBezTo>
                    <a:pt x="49" y="49"/>
                    <a:pt x="49" y="47"/>
                    <a:pt x="49" y="46"/>
                  </a:cubicBezTo>
                  <a:cubicBezTo>
                    <a:pt x="45" y="39"/>
                    <a:pt x="38" y="42"/>
                    <a:pt x="35" y="48"/>
                  </a:cubicBezTo>
                  <a:cubicBezTo>
                    <a:pt x="33" y="50"/>
                    <a:pt x="33" y="53"/>
                    <a:pt x="31" y="55"/>
                  </a:cubicBezTo>
                  <a:cubicBezTo>
                    <a:pt x="30" y="55"/>
                    <a:pt x="30" y="55"/>
                    <a:pt x="29" y="56"/>
                  </a:cubicBezTo>
                  <a:cubicBezTo>
                    <a:pt x="19" y="56"/>
                    <a:pt x="14" y="52"/>
                    <a:pt x="13" y="42"/>
                  </a:cubicBezTo>
                  <a:cubicBezTo>
                    <a:pt x="13" y="40"/>
                    <a:pt x="13" y="39"/>
                    <a:pt x="13" y="37"/>
                  </a:cubicBezTo>
                  <a:cubicBezTo>
                    <a:pt x="13" y="34"/>
                    <a:pt x="12" y="33"/>
                    <a:pt x="9" y="33"/>
                  </a:cubicBezTo>
                  <a:cubicBezTo>
                    <a:pt x="8" y="33"/>
                    <a:pt x="8" y="32"/>
                    <a:pt x="7" y="32"/>
                  </a:cubicBezTo>
                  <a:cubicBezTo>
                    <a:pt x="1" y="31"/>
                    <a:pt x="0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19"/>
                    <a:pt x="7" y="17"/>
                    <a:pt x="9" y="14"/>
                  </a:cubicBezTo>
                  <a:cubicBezTo>
                    <a:pt x="12" y="11"/>
                    <a:pt x="14" y="8"/>
                    <a:pt x="18" y="5"/>
                  </a:cubicBezTo>
                  <a:cubicBezTo>
                    <a:pt x="19" y="4"/>
                    <a:pt x="21" y="3"/>
                    <a:pt x="22" y="2"/>
                  </a:cubicBezTo>
                  <a:cubicBezTo>
                    <a:pt x="25" y="0"/>
                    <a:pt x="28" y="0"/>
                    <a:pt x="31" y="2"/>
                  </a:cubicBezTo>
                  <a:cubicBezTo>
                    <a:pt x="33" y="4"/>
                    <a:pt x="34" y="8"/>
                    <a:pt x="37" y="9"/>
                  </a:cubicBezTo>
                  <a:cubicBezTo>
                    <a:pt x="40" y="10"/>
                    <a:pt x="42" y="11"/>
                    <a:pt x="45" y="10"/>
                  </a:cubicBezTo>
                  <a:cubicBezTo>
                    <a:pt x="45" y="10"/>
                    <a:pt x="45" y="10"/>
                    <a:pt x="46" y="10"/>
                  </a:cubicBezTo>
                  <a:cubicBezTo>
                    <a:pt x="49" y="9"/>
                    <a:pt x="51" y="7"/>
                    <a:pt x="52" y="4"/>
                  </a:cubicBezTo>
                  <a:cubicBezTo>
                    <a:pt x="53" y="1"/>
                    <a:pt x="55" y="1"/>
                    <a:pt x="57" y="2"/>
                  </a:cubicBezTo>
                  <a:close/>
                </a:path>
              </a:pathLst>
            </a:custGeom>
            <a:solidFill>
              <a:srgbClr val="FEE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6" name="Freeform 86">
              <a:extLst>
                <a:ext uri="{FF2B5EF4-FFF2-40B4-BE49-F238E27FC236}">
                  <a16:creationId xmlns:a16="http://schemas.microsoft.com/office/drawing/2014/main" id="{6150C610-294F-D551-9722-1350F16CA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957"/>
              <a:ext cx="152" cy="148"/>
            </a:xfrm>
            <a:custGeom>
              <a:avLst/>
              <a:gdLst>
                <a:gd name="T0" fmla="*/ 26 w 63"/>
                <a:gd name="T1" fmla="*/ 57 h 62"/>
                <a:gd name="T2" fmla="*/ 17 w 63"/>
                <a:gd name="T3" fmla="*/ 57 h 62"/>
                <a:gd name="T4" fmla="*/ 13 w 63"/>
                <a:gd name="T5" fmla="*/ 59 h 62"/>
                <a:gd name="T6" fmla="*/ 17 w 63"/>
                <a:gd name="T7" fmla="*/ 55 h 62"/>
                <a:gd name="T8" fmla="*/ 12 w 63"/>
                <a:gd name="T9" fmla="*/ 50 h 62"/>
                <a:gd name="T10" fmla="*/ 6 w 63"/>
                <a:gd name="T11" fmla="*/ 39 h 62"/>
                <a:gd name="T12" fmla="*/ 4 w 63"/>
                <a:gd name="T13" fmla="*/ 36 h 62"/>
                <a:gd name="T14" fmla="*/ 6 w 63"/>
                <a:gd name="T15" fmla="*/ 20 h 62"/>
                <a:gd name="T16" fmla="*/ 8 w 63"/>
                <a:gd name="T17" fmla="*/ 18 h 62"/>
                <a:gd name="T18" fmla="*/ 10 w 63"/>
                <a:gd name="T19" fmla="*/ 21 h 62"/>
                <a:gd name="T20" fmla="*/ 14 w 63"/>
                <a:gd name="T21" fmla="*/ 8 h 62"/>
                <a:gd name="T22" fmla="*/ 17 w 63"/>
                <a:gd name="T23" fmla="*/ 5 h 62"/>
                <a:gd name="T24" fmla="*/ 20 w 63"/>
                <a:gd name="T25" fmla="*/ 6 h 62"/>
                <a:gd name="T26" fmla="*/ 26 w 63"/>
                <a:gd name="T27" fmla="*/ 8 h 62"/>
                <a:gd name="T28" fmla="*/ 31 w 63"/>
                <a:gd name="T29" fmla="*/ 7 h 62"/>
                <a:gd name="T30" fmla="*/ 34 w 63"/>
                <a:gd name="T31" fmla="*/ 7 h 62"/>
                <a:gd name="T32" fmla="*/ 38 w 63"/>
                <a:gd name="T33" fmla="*/ 3 h 62"/>
                <a:gd name="T34" fmla="*/ 42 w 63"/>
                <a:gd name="T35" fmla="*/ 1 h 62"/>
                <a:gd name="T36" fmla="*/ 50 w 63"/>
                <a:gd name="T37" fmla="*/ 6 h 62"/>
                <a:gd name="T38" fmla="*/ 52 w 63"/>
                <a:gd name="T39" fmla="*/ 7 h 62"/>
                <a:gd name="T40" fmla="*/ 56 w 63"/>
                <a:gd name="T41" fmla="*/ 11 h 62"/>
                <a:gd name="T42" fmla="*/ 50 w 63"/>
                <a:gd name="T43" fmla="*/ 53 h 62"/>
                <a:gd name="T44" fmla="*/ 40 w 63"/>
                <a:gd name="T45" fmla="*/ 58 h 62"/>
                <a:gd name="T46" fmla="*/ 33 w 63"/>
                <a:gd name="T47" fmla="*/ 60 h 62"/>
                <a:gd name="T48" fmla="*/ 28 w 63"/>
                <a:gd name="T49" fmla="*/ 59 h 62"/>
                <a:gd name="T50" fmla="*/ 26 w 63"/>
                <a:gd name="T51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2">
                  <a:moveTo>
                    <a:pt x="26" y="57"/>
                  </a:moveTo>
                  <a:cubicBezTo>
                    <a:pt x="23" y="55"/>
                    <a:pt x="20" y="55"/>
                    <a:pt x="17" y="57"/>
                  </a:cubicBezTo>
                  <a:cubicBezTo>
                    <a:pt x="16" y="58"/>
                    <a:pt x="15" y="59"/>
                    <a:pt x="13" y="59"/>
                  </a:cubicBezTo>
                  <a:cubicBezTo>
                    <a:pt x="14" y="57"/>
                    <a:pt x="18" y="57"/>
                    <a:pt x="17" y="55"/>
                  </a:cubicBezTo>
                  <a:cubicBezTo>
                    <a:pt x="16" y="53"/>
                    <a:pt x="14" y="52"/>
                    <a:pt x="12" y="50"/>
                  </a:cubicBezTo>
                  <a:cubicBezTo>
                    <a:pt x="9" y="47"/>
                    <a:pt x="6" y="44"/>
                    <a:pt x="6" y="39"/>
                  </a:cubicBezTo>
                  <a:cubicBezTo>
                    <a:pt x="6" y="37"/>
                    <a:pt x="5" y="37"/>
                    <a:pt x="4" y="36"/>
                  </a:cubicBezTo>
                  <a:cubicBezTo>
                    <a:pt x="0" y="30"/>
                    <a:pt x="1" y="25"/>
                    <a:pt x="6" y="20"/>
                  </a:cubicBezTo>
                  <a:cubicBezTo>
                    <a:pt x="7" y="20"/>
                    <a:pt x="7" y="19"/>
                    <a:pt x="8" y="18"/>
                  </a:cubicBezTo>
                  <a:cubicBezTo>
                    <a:pt x="9" y="18"/>
                    <a:pt x="10" y="20"/>
                    <a:pt x="10" y="21"/>
                  </a:cubicBezTo>
                  <a:cubicBezTo>
                    <a:pt x="11" y="17"/>
                    <a:pt x="12" y="12"/>
                    <a:pt x="14" y="8"/>
                  </a:cubicBezTo>
                  <a:cubicBezTo>
                    <a:pt x="15" y="7"/>
                    <a:pt x="15" y="6"/>
                    <a:pt x="17" y="5"/>
                  </a:cubicBezTo>
                  <a:cubicBezTo>
                    <a:pt x="18" y="4"/>
                    <a:pt x="19" y="4"/>
                    <a:pt x="20" y="6"/>
                  </a:cubicBezTo>
                  <a:cubicBezTo>
                    <a:pt x="21" y="10"/>
                    <a:pt x="23" y="10"/>
                    <a:pt x="26" y="8"/>
                  </a:cubicBezTo>
                  <a:cubicBezTo>
                    <a:pt x="28" y="6"/>
                    <a:pt x="29" y="4"/>
                    <a:pt x="31" y="7"/>
                  </a:cubicBezTo>
                  <a:cubicBezTo>
                    <a:pt x="32" y="9"/>
                    <a:pt x="33" y="8"/>
                    <a:pt x="34" y="7"/>
                  </a:cubicBezTo>
                  <a:cubicBezTo>
                    <a:pt x="36" y="6"/>
                    <a:pt x="37" y="5"/>
                    <a:pt x="38" y="3"/>
                  </a:cubicBezTo>
                  <a:cubicBezTo>
                    <a:pt x="39" y="2"/>
                    <a:pt x="40" y="2"/>
                    <a:pt x="42" y="1"/>
                  </a:cubicBezTo>
                  <a:cubicBezTo>
                    <a:pt x="47" y="0"/>
                    <a:pt x="48" y="4"/>
                    <a:pt x="50" y="6"/>
                  </a:cubicBezTo>
                  <a:cubicBezTo>
                    <a:pt x="51" y="6"/>
                    <a:pt x="51" y="7"/>
                    <a:pt x="52" y="7"/>
                  </a:cubicBezTo>
                  <a:cubicBezTo>
                    <a:pt x="54" y="8"/>
                    <a:pt x="55" y="9"/>
                    <a:pt x="56" y="11"/>
                  </a:cubicBezTo>
                  <a:cubicBezTo>
                    <a:pt x="63" y="23"/>
                    <a:pt x="61" y="43"/>
                    <a:pt x="50" y="53"/>
                  </a:cubicBezTo>
                  <a:cubicBezTo>
                    <a:pt x="47" y="55"/>
                    <a:pt x="43" y="57"/>
                    <a:pt x="40" y="58"/>
                  </a:cubicBezTo>
                  <a:cubicBezTo>
                    <a:pt x="37" y="59"/>
                    <a:pt x="35" y="59"/>
                    <a:pt x="33" y="60"/>
                  </a:cubicBezTo>
                  <a:cubicBezTo>
                    <a:pt x="31" y="62"/>
                    <a:pt x="29" y="62"/>
                    <a:pt x="28" y="59"/>
                  </a:cubicBezTo>
                  <a:cubicBezTo>
                    <a:pt x="28" y="58"/>
                    <a:pt x="27" y="58"/>
                    <a:pt x="26" y="57"/>
                  </a:cubicBezTo>
                  <a:close/>
                </a:path>
              </a:pathLst>
            </a:custGeom>
            <a:solidFill>
              <a:srgbClr val="FDD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id="{49CA636A-862C-8F7D-26F1-7D5D245C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216"/>
              <a:ext cx="324" cy="59"/>
            </a:xfrm>
            <a:custGeom>
              <a:avLst/>
              <a:gdLst>
                <a:gd name="T0" fmla="*/ 129 w 134"/>
                <a:gd name="T1" fmla="*/ 24 h 25"/>
                <a:gd name="T2" fmla="*/ 125 w 134"/>
                <a:gd name="T3" fmla="*/ 24 h 25"/>
                <a:gd name="T4" fmla="*/ 11 w 134"/>
                <a:gd name="T5" fmla="*/ 24 h 25"/>
                <a:gd name="T6" fmla="*/ 1 w 134"/>
                <a:gd name="T7" fmla="*/ 15 h 25"/>
                <a:gd name="T8" fmla="*/ 3 w 134"/>
                <a:gd name="T9" fmla="*/ 2 h 25"/>
                <a:gd name="T10" fmla="*/ 12 w 134"/>
                <a:gd name="T11" fmla="*/ 1 h 25"/>
                <a:gd name="T12" fmla="*/ 13 w 134"/>
                <a:gd name="T13" fmla="*/ 3 h 25"/>
                <a:gd name="T14" fmla="*/ 14 w 134"/>
                <a:gd name="T15" fmla="*/ 6 h 25"/>
                <a:gd name="T16" fmla="*/ 17 w 134"/>
                <a:gd name="T17" fmla="*/ 10 h 25"/>
                <a:gd name="T18" fmla="*/ 20 w 134"/>
                <a:gd name="T19" fmla="*/ 8 h 25"/>
                <a:gd name="T20" fmla="*/ 25 w 134"/>
                <a:gd name="T21" fmla="*/ 8 h 25"/>
                <a:gd name="T22" fmla="*/ 30 w 134"/>
                <a:gd name="T23" fmla="*/ 8 h 25"/>
                <a:gd name="T24" fmla="*/ 36 w 134"/>
                <a:gd name="T25" fmla="*/ 8 h 25"/>
                <a:gd name="T26" fmla="*/ 41 w 134"/>
                <a:gd name="T27" fmla="*/ 7 h 25"/>
                <a:gd name="T28" fmla="*/ 50 w 134"/>
                <a:gd name="T29" fmla="*/ 6 h 25"/>
                <a:gd name="T30" fmla="*/ 53 w 134"/>
                <a:gd name="T31" fmla="*/ 8 h 25"/>
                <a:gd name="T32" fmla="*/ 57 w 134"/>
                <a:gd name="T33" fmla="*/ 16 h 25"/>
                <a:gd name="T34" fmla="*/ 68 w 134"/>
                <a:gd name="T35" fmla="*/ 15 h 25"/>
                <a:gd name="T36" fmla="*/ 67 w 134"/>
                <a:gd name="T37" fmla="*/ 10 h 25"/>
                <a:gd name="T38" fmla="*/ 72 w 134"/>
                <a:gd name="T39" fmla="*/ 14 h 25"/>
                <a:gd name="T40" fmla="*/ 78 w 134"/>
                <a:gd name="T41" fmla="*/ 13 h 25"/>
                <a:gd name="T42" fmla="*/ 80 w 134"/>
                <a:gd name="T43" fmla="*/ 13 h 25"/>
                <a:gd name="T44" fmla="*/ 85 w 134"/>
                <a:gd name="T45" fmla="*/ 14 h 25"/>
                <a:gd name="T46" fmla="*/ 86 w 134"/>
                <a:gd name="T47" fmla="*/ 9 h 25"/>
                <a:gd name="T48" fmla="*/ 88 w 134"/>
                <a:gd name="T49" fmla="*/ 5 h 25"/>
                <a:gd name="T50" fmla="*/ 88 w 134"/>
                <a:gd name="T51" fmla="*/ 11 h 25"/>
                <a:gd name="T52" fmla="*/ 88 w 134"/>
                <a:gd name="T53" fmla="*/ 12 h 25"/>
                <a:gd name="T54" fmla="*/ 89 w 134"/>
                <a:gd name="T55" fmla="*/ 11 h 25"/>
                <a:gd name="T56" fmla="*/ 90 w 134"/>
                <a:gd name="T57" fmla="*/ 13 h 25"/>
                <a:gd name="T58" fmla="*/ 95 w 134"/>
                <a:gd name="T59" fmla="*/ 13 h 25"/>
                <a:gd name="T60" fmla="*/ 97 w 134"/>
                <a:gd name="T61" fmla="*/ 12 h 25"/>
                <a:gd name="T62" fmla="*/ 109 w 134"/>
                <a:gd name="T63" fmla="*/ 10 h 25"/>
                <a:gd name="T64" fmla="*/ 113 w 134"/>
                <a:gd name="T65" fmla="*/ 7 h 25"/>
                <a:gd name="T66" fmla="*/ 114 w 134"/>
                <a:gd name="T67" fmla="*/ 10 h 25"/>
                <a:gd name="T68" fmla="*/ 114 w 134"/>
                <a:gd name="T69" fmla="*/ 13 h 25"/>
                <a:gd name="T70" fmla="*/ 118 w 134"/>
                <a:gd name="T71" fmla="*/ 11 h 25"/>
                <a:gd name="T72" fmla="*/ 119 w 134"/>
                <a:gd name="T73" fmla="*/ 11 h 25"/>
                <a:gd name="T74" fmla="*/ 124 w 134"/>
                <a:gd name="T75" fmla="*/ 12 h 25"/>
                <a:gd name="T76" fmla="*/ 124 w 134"/>
                <a:gd name="T77" fmla="*/ 5 h 25"/>
                <a:gd name="T78" fmla="*/ 123 w 134"/>
                <a:gd name="T79" fmla="*/ 5 h 25"/>
                <a:gd name="T80" fmla="*/ 126 w 134"/>
                <a:gd name="T81" fmla="*/ 1 h 25"/>
                <a:gd name="T82" fmla="*/ 134 w 134"/>
                <a:gd name="T83" fmla="*/ 13 h 25"/>
                <a:gd name="T84" fmla="*/ 126 w 134"/>
                <a:gd name="T85" fmla="*/ 20 h 25"/>
                <a:gd name="T86" fmla="*/ 116 w 134"/>
                <a:gd name="T87" fmla="*/ 20 h 25"/>
                <a:gd name="T88" fmla="*/ 87 w 134"/>
                <a:gd name="T89" fmla="*/ 20 h 25"/>
                <a:gd name="T90" fmla="*/ 73 w 134"/>
                <a:gd name="T91" fmla="*/ 20 h 25"/>
                <a:gd name="T92" fmla="*/ 69 w 134"/>
                <a:gd name="T93" fmla="*/ 22 h 25"/>
                <a:gd name="T94" fmla="*/ 72 w 134"/>
                <a:gd name="T95" fmla="*/ 22 h 25"/>
                <a:gd name="T96" fmla="*/ 123 w 134"/>
                <a:gd name="T97" fmla="*/ 22 h 25"/>
                <a:gd name="T98" fmla="*/ 129 w 134"/>
                <a:gd name="T9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25">
                  <a:moveTo>
                    <a:pt x="129" y="24"/>
                  </a:moveTo>
                  <a:cubicBezTo>
                    <a:pt x="127" y="25"/>
                    <a:pt x="126" y="24"/>
                    <a:pt x="125" y="24"/>
                  </a:cubicBezTo>
                  <a:cubicBezTo>
                    <a:pt x="87" y="24"/>
                    <a:pt x="49" y="24"/>
                    <a:pt x="11" y="24"/>
                  </a:cubicBezTo>
                  <a:cubicBezTo>
                    <a:pt x="4" y="24"/>
                    <a:pt x="1" y="21"/>
                    <a:pt x="1" y="15"/>
                  </a:cubicBezTo>
                  <a:cubicBezTo>
                    <a:pt x="1" y="10"/>
                    <a:pt x="0" y="6"/>
                    <a:pt x="3" y="2"/>
                  </a:cubicBezTo>
                  <a:cubicBezTo>
                    <a:pt x="5" y="0"/>
                    <a:pt x="9" y="1"/>
                    <a:pt x="12" y="1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14" y="4"/>
                    <a:pt x="14" y="5"/>
                    <a:pt x="14" y="6"/>
                  </a:cubicBezTo>
                  <a:cubicBezTo>
                    <a:pt x="14" y="8"/>
                    <a:pt x="15" y="10"/>
                    <a:pt x="17" y="10"/>
                  </a:cubicBezTo>
                  <a:cubicBezTo>
                    <a:pt x="19" y="11"/>
                    <a:pt x="19" y="9"/>
                    <a:pt x="20" y="8"/>
                  </a:cubicBezTo>
                  <a:cubicBezTo>
                    <a:pt x="23" y="5"/>
                    <a:pt x="23" y="5"/>
                    <a:pt x="25" y="8"/>
                  </a:cubicBezTo>
                  <a:cubicBezTo>
                    <a:pt x="27" y="10"/>
                    <a:pt x="28" y="11"/>
                    <a:pt x="30" y="8"/>
                  </a:cubicBezTo>
                  <a:cubicBezTo>
                    <a:pt x="32" y="6"/>
                    <a:pt x="34" y="5"/>
                    <a:pt x="36" y="8"/>
                  </a:cubicBezTo>
                  <a:cubicBezTo>
                    <a:pt x="38" y="10"/>
                    <a:pt x="40" y="9"/>
                    <a:pt x="41" y="7"/>
                  </a:cubicBezTo>
                  <a:cubicBezTo>
                    <a:pt x="45" y="3"/>
                    <a:pt x="45" y="3"/>
                    <a:pt x="50" y="6"/>
                  </a:cubicBezTo>
                  <a:cubicBezTo>
                    <a:pt x="51" y="7"/>
                    <a:pt x="52" y="7"/>
                    <a:pt x="53" y="8"/>
                  </a:cubicBezTo>
                  <a:cubicBezTo>
                    <a:pt x="54" y="12"/>
                    <a:pt x="54" y="15"/>
                    <a:pt x="57" y="16"/>
                  </a:cubicBezTo>
                  <a:cubicBezTo>
                    <a:pt x="61" y="16"/>
                    <a:pt x="65" y="18"/>
                    <a:pt x="68" y="15"/>
                  </a:cubicBezTo>
                  <a:cubicBezTo>
                    <a:pt x="69" y="13"/>
                    <a:pt x="66" y="12"/>
                    <a:pt x="67" y="10"/>
                  </a:cubicBezTo>
                  <a:cubicBezTo>
                    <a:pt x="71" y="8"/>
                    <a:pt x="71" y="12"/>
                    <a:pt x="72" y="14"/>
                  </a:cubicBezTo>
                  <a:cubicBezTo>
                    <a:pt x="74" y="16"/>
                    <a:pt x="76" y="16"/>
                    <a:pt x="78" y="13"/>
                  </a:cubicBezTo>
                  <a:cubicBezTo>
                    <a:pt x="79" y="13"/>
                    <a:pt x="79" y="12"/>
                    <a:pt x="80" y="13"/>
                  </a:cubicBezTo>
                  <a:cubicBezTo>
                    <a:pt x="81" y="14"/>
                    <a:pt x="83" y="15"/>
                    <a:pt x="85" y="14"/>
                  </a:cubicBezTo>
                  <a:cubicBezTo>
                    <a:pt x="87" y="13"/>
                    <a:pt x="85" y="10"/>
                    <a:pt x="86" y="9"/>
                  </a:cubicBezTo>
                  <a:cubicBezTo>
                    <a:pt x="86" y="7"/>
                    <a:pt x="85" y="5"/>
                    <a:pt x="88" y="5"/>
                  </a:cubicBezTo>
                  <a:cubicBezTo>
                    <a:pt x="89" y="7"/>
                    <a:pt x="89" y="9"/>
                    <a:pt x="88" y="11"/>
                  </a:cubicBezTo>
                  <a:cubicBezTo>
                    <a:pt x="88" y="11"/>
                    <a:pt x="88" y="12"/>
                    <a:pt x="88" y="12"/>
                  </a:cubicBezTo>
                  <a:cubicBezTo>
                    <a:pt x="88" y="12"/>
                    <a:pt x="88" y="11"/>
                    <a:pt x="89" y="11"/>
                  </a:cubicBezTo>
                  <a:cubicBezTo>
                    <a:pt x="90" y="12"/>
                    <a:pt x="90" y="12"/>
                    <a:pt x="90" y="13"/>
                  </a:cubicBezTo>
                  <a:cubicBezTo>
                    <a:pt x="91" y="16"/>
                    <a:pt x="93" y="16"/>
                    <a:pt x="95" y="13"/>
                  </a:cubicBezTo>
                  <a:cubicBezTo>
                    <a:pt x="96" y="13"/>
                    <a:pt x="96" y="12"/>
                    <a:pt x="97" y="12"/>
                  </a:cubicBezTo>
                  <a:cubicBezTo>
                    <a:pt x="101" y="15"/>
                    <a:pt x="106" y="14"/>
                    <a:pt x="109" y="10"/>
                  </a:cubicBezTo>
                  <a:cubicBezTo>
                    <a:pt x="110" y="9"/>
                    <a:pt x="111" y="7"/>
                    <a:pt x="113" y="7"/>
                  </a:cubicBezTo>
                  <a:cubicBezTo>
                    <a:pt x="114" y="8"/>
                    <a:pt x="114" y="9"/>
                    <a:pt x="114" y="10"/>
                  </a:cubicBezTo>
                  <a:cubicBezTo>
                    <a:pt x="114" y="11"/>
                    <a:pt x="113" y="12"/>
                    <a:pt x="114" y="13"/>
                  </a:cubicBezTo>
                  <a:cubicBezTo>
                    <a:pt x="116" y="14"/>
                    <a:pt x="117" y="12"/>
                    <a:pt x="118" y="11"/>
                  </a:cubicBezTo>
                  <a:cubicBezTo>
                    <a:pt x="118" y="11"/>
                    <a:pt x="118" y="11"/>
                    <a:pt x="119" y="11"/>
                  </a:cubicBezTo>
                  <a:cubicBezTo>
                    <a:pt x="120" y="13"/>
                    <a:pt x="122" y="15"/>
                    <a:pt x="124" y="12"/>
                  </a:cubicBezTo>
                  <a:cubicBezTo>
                    <a:pt x="126" y="10"/>
                    <a:pt x="126" y="7"/>
                    <a:pt x="124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3"/>
                    <a:pt x="124" y="1"/>
                    <a:pt x="126" y="1"/>
                  </a:cubicBezTo>
                  <a:cubicBezTo>
                    <a:pt x="132" y="2"/>
                    <a:pt x="134" y="4"/>
                    <a:pt x="134" y="13"/>
                  </a:cubicBezTo>
                  <a:cubicBezTo>
                    <a:pt x="133" y="18"/>
                    <a:pt x="131" y="19"/>
                    <a:pt x="126" y="20"/>
                  </a:cubicBezTo>
                  <a:cubicBezTo>
                    <a:pt x="123" y="20"/>
                    <a:pt x="120" y="20"/>
                    <a:pt x="116" y="20"/>
                  </a:cubicBezTo>
                  <a:cubicBezTo>
                    <a:pt x="107" y="20"/>
                    <a:pt x="97" y="20"/>
                    <a:pt x="87" y="20"/>
                  </a:cubicBezTo>
                  <a:cubicBezTo>
                    <a:pt x="83" y="20"/>
                    <a:pt x="78" y="21"/>
                    <a:pt x="73" y="20"/>
                  </a:cubicBezTo>
                  <a:cubicBezTo>
                    <a:pt x="71" y="20"/>
                    <a:pt x="70" y="20"/>
                    <a:pt x="69" y="22"/>
                  </a:cubicBezTo>
                  <a:cubicBezTo>
                    <a:pt x="70" y="23"/>
                    <a:pt x="71" y="22"/>
                    <a:pt x="72" y="22"/>
                  </a:cubicBezTo>
                  <a:cubicBezTo>
                    <a:pt x="89" y="22"/>
                    <a:pt x="106" y="22"/>
                    <a:pt x="123" y="22"/>
                  </a:cubicBezTo>
                  <a:cubicBezTo>
                    <a:pt x="125" y="22"/>
                    <a:pt x="127" y="22"/>
                    <a:pt x="129" y="24"/>
                  </a:cubicBezTo>
                  <a:close/>
                </a:path>
              </a:pathLst>
            </a:custGeom>
            <a:solidFill>
              <a:srgbClr val="BBC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id="{84EBA9C6-50D1-18B5-4630-E7C4824E9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916"/>
              <a:ext cx="157" cy="96"/>
            </a:xfrm>
            <a:custGeom>
              <a:avLst/>
              <a:gdLst>
                <a:gd name="T0" fmla="*/ 47 w 65"/>
                <a:gd name="T1" fmla="*/ 25 h 40"/>
                <a:gd name="T2" fmla="*/ 42 w 65"/>
                <a:gd name="T3" fmla="*/ 18 h 40"/>
                <a:gd name="T4" fmla="*/ 36 w 65"/>
                <a:gd name="T5" fmla="*/ 18 h 40"/>
                <a:gd name="T6" fmla="*/ 31 w 65"/>
                <a:gd name="T7" fmla="*/ 25 h 40"/>
                <a:gd name="T8" fmla="*/ 25 w 65"/>
                <a:gd name="T9" fmla="*/ 23 h 40"/>
                <a:gd name="T10" fmla="*/ 17 w 65"/>
                <a:gd name="T11" fmla="*/ 27 h 40"/>
                <a:gd name="T12" fmla="*/ 15 w 65"/>
                <a:gd name="T13" fmla="*/ 21 h 40"/>
                <a:gd name="T14" fmla="*/ 9 w 65"/>
                <a:gd name="T15" fmla="*/ 29 h 40"/>
                <a:gd name="T16" fmla="*/ 7 w 65"/>
                <a:gd name="T17" fmla="*/ 39 h 40"/>
                <a:gd name="T18" fmla="*/ 4 w 65"/>
                <a:gd name="T19" fmla="*/ 35 h 40"/>
                <a:gd name="T20" fmla="*/ 5 w 65"/>
                <a:gd name="T21" fmla="*/ 25 h 40"/>
                <a:gd name="T22" fmla="*/ 2 w 65"/>
                <a:gd name="T23" fmla="*/ 20 h 40"/>
                <a:gd name="T24" fmla="*/ 15 w 65"/>
                <a:gd name="T25" fmla="*/ 12 h 40"/>
                <a:gd name="T26" fmla="*/ 11 w 65"/>
                <a:gd name="T27" fmla="*/ 8 h 40"/>
                <a:gd name="T28" fmla="*/ 16 w 65"/>
                <a:gd name="T29" fmla="*/ 6 h 40"/>
                <a:gd name="T30" fmla="*/ 36 w 65"/>
                <a:gd name="T31" fmla="*/ 9 h 40"/>
                <a:gd name="T32" fmla="*/ 37 w 65"/>
                <a:gd name="T33" fmla="*/ 8 h 40"/>
                <a:gd name="T34" fmla="*/ 36 w 65"/>
                <a:gd name="T35" fmla="*/ 2 h 40"/>
                <a:gd name="T36" fmla="*/ 43 w 65"/>
                <a:gd name="T37" fmla="*/ 2 h 40"/>
                <a:gd name="T38" fmla="*/ 54 w 65"/>
                <a:gd name="T39" fmla="*/ 13 h 40"/>
                <a:gd name="T40" fmla="*/ 58 w 65"/>
                <a:gd name="T41" fmla="*/ 9 h 40"/>
                <a:gd name="T42" fmla="*/ 62 w 65"/>
                <a:gd name="T43" fmla="*/ 13 h 40"/>
                <a:gd name="T44" fmla="*/ 63 w 65"/>
                <a:gd name="T45" fmla="*/ 37 h 40"/>
                <a:gd name="T46" fmla="*/ 61 w 65"/>
                <a:gd name="T47" fmla="*/ 40 h 40"/>
                <a:gd name="T48" fmla="*/ 57 w 65"/>
                <a:gd name="T49" fmla="*/ 37 h 40"/>
                <a:gd name="T50" fmla="*/ 54 w 65"/>
                <a:gd name="T51" fmla="*/ 23 h 40"/>
                <a:gd name="T52" fmla="*/ 47 w 65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40">
                  <a:moveTo>
                    <a:pt x="47" y="25"/>
                  </a:moveTo>
                  <a:cubicBezTo>
                    <a:pt x="44" y="23"/>
                    <a:pt x="43" y="21"/>
                    <a:pt x="42" y="18"/>
                  </a:cubicBezTo>
                  <a:cubicBezTo>
                    <a:pt x="40" y="21"/>
                    <a:pt x="38" y="22"/>
                    <a:pt x="36" y="18"/>
                  </a:cubicBezTo>
                  <a:cubicBezTo>
                    <a:pt x="35" y="21"/>
                    <a:pt x="33" y="23"/>
                    <a:pt x="31" y="25"/>
                  </a:cubicBezTo>
                  <a:cubicBezTo>
                    <a:pt x="28" y="27"/>
                    <a:pt x="27" y="27"/>
                    <a:pt x="25" y="23"/>
                  </a:cubicBezTo>
                  <a:cubicBezTo>
                    <a:pt x="23" y="25"/>
                    <a:pt x="21" y="29"/>
                    <a:pt x="17" y="27"/>
                  </a:cubicBezTo>
                  <a:cubicBezTo>
                    <a:pt x="14" y="27"/>
                    <a:pt x="15" y="24"/>
                    <a:pt x="15" y="21"/>
                  </a:cubicBezTo>
                  <a:cubicBezTo>
                    <a:pt x="11" y="23"/>
                    <a:pt x="10" y="26"/>
                    <a:pt x="9" y="29"/>
                  </a:cubicBezTo>
                  <a:cubicBezTo>
                    <a:pt x="8" y="32"/>
                    <a:pt x="8" y="36"/>
                    <a:pt x="7" y="39"/>
                  </a:cubicBezTo>
                  <a:cubicBezTo>
                    <a:pt x="5" y="38"/>
                    <a:pt x="5" y="36"/>
                    <a:pt x="4" y="35"/>
                  </a:cubicBezTo>
                  <a:cubicBezTo>
                    <a:pt x="2" y="32"/>
                    <a:pt x="2" y="28"/>
                    <a:pt x="5" y="25"/>
                  </a:cubicBezTo>
                  <a:cubicBezTo>
                    <a:pt x="1" y="24"/>
                    <a:pt x="0" y="23"/>
                    <a:pt x="2" y="20"/>
                  </a:cubicBezTo>
                  <a:cubicBezTo>
                    <a:pt x="4" y="16"/>
                    <a:pt x="9" y="13"/>
                    <a:pt x="15" y="12"/>
                  </a:cubicBezTo>
                  <a:cubicBezTo>
                    <a:pt x="13" y="11"/>
                    <a:pt x="11" y="11"/>
                    <a:pt x="11" y="8"/>
                  </a:cubicBezTo>
                  <a:cubicBezTo>
                    <a:pt x="11" y="6"/>
                    <a:pt x="14" y="6"/>
                    <a:pt x="16" y="6"/>
                  </a:cubicBezTo>
                  <a:cubicBezTo>
                    <a:pt x="23" y="4"/>
                    <a:pt x="30" y="6"/>
                    <a:pt x="36" y="9"/>
                  </a:cubicBezTo>
                  <a:cubicBezTo>
                    <a:pt x="36" y="8"/>
                    <a:pt x="37" y="8"/>
                    <a:pt x="37" y="8"/>
                  </a:cubicBezTo>
                  <a:cubicBezTo>
                    <a:pt x="35" y="6"/>
                    <a:pt x="34" y="4"/>
                    <a:pt x="36" y="2"/>
                  </a:cubicBezTo>
                  <a:cubicBezTo>
                    <a:pt x="38" y="0"/>
                    <a:pt x="40" y="1"/>
                    <a:pt x="43" y="2"/>
                  </a:cubicBezTo>
                  <a:cubicBezTo>
                    <a:pt x="48" y="4"/>
                    <a:pt x="51" y="8"/>
                    <a:pt x="54" y="13"/>
                  </a:cubicBezTo>
                  <a:cubicBezTo>
                    <a:pt x="55" y="10"/>
                    <a:pt x="55" y="8"/>
                    <a:pt x="58" y="9"/>
                  </a:cubicBezTo>
                  <a:cubicBezTo>
                    <a:pt x="60" y="9"/>
                    <a:pt x="61" y="11"/>
                    <a:pt x="62" y="13"/>
                  </a:cubicBezTo>
                  <a:cubicBezTo>
                    <a:pt x="64" y="21"/>
                    <a:pt x="65" y="29"/>
                    <a:pt x="63" y="37"/>
                  </a:cubicBezTo>
                  <a:cubicBezTo>
                    <a:pt x="63" y="39"/>
                    <a:pt x="62" y="40"/>
                    <a:pt x="61" y="40"/>
                  </a:cubicBezTo>
                  <a:cubicBezTo>
                    <a:pt x="59" y="40"/>
                    <a:pt x="57" y="39"/>
                    <a:pt x="57" y="37"/>
                  </a:cubicBezTo>
                  <a:cubicBezTo>
                    <a:pt x="55" y="32"/>
                    <a:pt x="55" y="28"/>
                    <a:pt x="54" y="23"/>
                  </a:cubicBezTo>
                  <a:cubicBezTo>
                    <a:pt x="52" y="27"/>
                    <a:pt x="49" y="25"/>
                    <a:pt x="47" y="25"/>
                  </a:cubicBezTo>
                  <a:close/>
                </a:path>
              </a:pathLst>
            </a:custGeom>
            <a:solidFill>
              <a:srgbClr val="B05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" name="Freeform 89">
              <a:extLst>
                <a:ext uri="{FF2B5EF4-FFF2-40B4-BE49-F238E27FC236}">
                  <a16:creationId xmlns:a16="http://schemas.microsoft.com/office/drawing/2014/main" id="{F83DA0E6-256C-CE8B-FC22-9C3A9A72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1148"/>
              <a:ext cx="131" cy="99"/>
            </a:xfrm>
            <a:custGeom>
              <a:avLst/>
              <a:gdLst>
                <a:gd name="T0" fmla="*/ 50 w 54"/>
                <a:gd name="T1" fmla="*/ 37 h 41"/>
                <a:gd name="T2" fmla="*/ 41 w 54"/>
                <a:gd name="T3" fmla="*/ 32 h 41"/>
                <a:gd name="T4" fmla="*/ 39 w 54"/>
                <a:gd name="T5" fmla="*/ 36 h 41"/>
                <a:gd name="T6" fmla="*/ 32 w 54"/>
                <a:gd name="T7" fmla="*/ 36 h 41"/>
                <a:gd name="T8" fmla="*/ 28 w 54"/>
                <a:gd name="T9" fmla="*/ 36 h 41"/>
                <a:gd name="T10" fmla="*/ 21 w 54"/>
                <a:gd name="T11" fmla="*/ 35 h 41"/>
                <a:gd name="T12" fmla="*/ 20 w 54"/>
                <a:gd name="T13" fmla="*/ 34 h 41"/>
                <a:gd name="T14" fmla="*/ 17 w 54"/>
                <a:gd name="T15" fmla="*/ 38 h 41"/>
                <a:gd name="T16" fmla="*/ 11 w 54"/>
                <a:gd name="T17" fmla="*/ 38 h 41"/>
                <a:gd name="T18" fmla="*/ 10 w 54"/>
                <a:gd name="T19" fmla="*/ 36 h 41"/>
                <a:gd name="T20" fmla="*/ 7 w 54"/>
                <a:gd name="T21" fmla="*/ 30 h 41"/>
                <a:gd name="T22" fmla="*/ 0 w 54"/>
                <a:gd name="T23" fmla="*/ 30 h 41"/>
                <a:gd name="T24" fmla="*/ 5 w 54"/>
                <a:gd name="T25" fmla="*/ 29 h 41"/>
                <a:gd name="T26" fmla="*/ 10 w 54"/>
                <a:gd name="T27" fmla="*/ 25 h 41"/>
                <a:gd name="T28" fmla="*/ 11 w 54"/>
                <a:gd name="T29" fmla="*/ 20 h 41"/>
                <a:gd name="T30" fmla="*/ 13 w 54"/>
                <a:gd name="T31" fmla="*/ 28 h 41"/>
                <a:gd name="T32" fmla="*/ 19 w 54"/>
                <a:gd name="T33" fmla="*/ 15 h 41"/>
                <a:gd name="T34" fmla="*/ 17 w 54"/>
                <a:gd name="T35" fmla="*/ 10 h 41"/>
                <a:gd name="T36" fmla="*/ 14 w 54"/>
                <a:gd name="T37" fmla="*/ 14 h 41"/>
                <a:gd name="T38" fmla="*/ 12 w 54"/>
                <a:gd name="T39" fmla="*/ 12 h 41"/>
                <a:gd name="T40" fmla="*/ 16 w 54"/>
                <a:gd name="T41" fmla="*/ 3 h 41"/>
                <a:gd name="T42" fmla="*/ 22 w 54"/>
                <a:gd name="T43" fmla="*/ 3 h 41"/>
                <a:gd name="T44" fmla="*/ 26 w 54"/>
                <a:gd name="T45" fmla="*/ 3 h 41"/>
                <a:gd name="T46" fmla="*/ 33 w 54"/>
                <a:gd name="T47" fmla="*/ 4 h 41"/>
                <a:gd name="T48" fmla="*/ 37 w 54"/>
                <a:gd name="T49" fmla="*/ 4 h 41"/>
                <a:gd name="T50" fmla="*/ 41 w 54"/>
                <a:gd name="T51" fmla="*/ 0 h 41"/>
                <a:gd name="T52" fmla="*/ 44 w 54"/>
                <a:gd name="T53" fmla="*/ 5 h 41"/>
                <a:gd name="T54" fmla="*/ 46 w 54"/>
                <a:gd name="T55" fmla="*/ 25 h 41"/>
                <a:gd name="T56" fmla="*/ 46 w 54"/>
                <a:gd name="T57" fmla="*/ 26 h 41"/>
                <a:gd name="T58" fmla="*/ 49 w 54"/>
                <a:gd name="T59" fmla="*/ 29 h 41"/>
                <a:gd name="T60" fmla="*/ 51 w 54"/>
                <a:gd name="T61" fmla="*/ 29 h 41"/>
                <a:gd name="T62" fmla="*/ 52 w 54"/>
                <a:gd name="T63" fmla="*/ 30 h 41"/>
                <a:gd name="T64" fmla="*/ 52 w 54"/>
                <a:gd name="T65" fmla="*/ 32 h 41"/>
                <a:gd name="T66" fmla="*/ 51 w 54"/>
                <a:gd name="T67" fmla="*/ 37 h 41"/>
                <a:gd name="T68" fmla="*/ 50 w 54"/>
                <a:gd name="T6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41">
                  <a:moveTo>
                    <a:pt x="50" y="37"/>
                  </a:moveTo>
                  <a:cubicBezTo>
                    <a:pt x="46" y="36"/>
                    <a:pt x="44" y="33"/>
                    <a:pt x="41" y="32"/>
                  </a:cubicBezTo>
                  <a:cubicBezTo>
                    <a:pt x="41" y="33"/>
                    <a:pt x="40" y="35"/>
                    <a:pt x="39" y="36"/>
                  </a:cubicBezTo>
                  <a:cubicBezTo>
                    <a:pt x="36" y="39"/>
                    <a:pt x="35" y="40"/>
                    <a:pt x="32" y="36"/>
                  </a:cubicBezTo>
                  <a:cubicBezTo>
                    <a:pt x="31" y="35"/>
                    <a:pt x="30" y="34"/>
                    <a:pt x="28" y="36"/>
                  </a:cubicBezTo>
                  <a:cubicBezTo>
                    <a:pt x="24" y="41"/>
                    <a:pt x="23" y="41"/>
                    <a:pt x="21" y="35"/>
                  </a:cubicBezTo>
                  <a:cubicBezTo>
                    <a:pt x="20" y="35"/>
                    <a:pt x="20" y="34"/>
                    <a:pt x="20" y="34"/>
                  </a:cubicBezTo>
                  <a:cubicBezTo>
                    <a:pt x="19" y="35"/>
                    <a:pt x="18" y="37"/>
                    <a:pt x="17" y="38"/>
                  </a:cubicBezTo>
                  <a:cubicBezTo>
                    <a:pt x="15" y="40"/>
                    <a:pt x="13" y="40"/>
                    <a:pt x="11" y="38"/>
                  </a:cubicBezTo>
                  <a:cubicBezTo>
                    <a:pt x="11" y="37"/>
                    <a:pt x="11" y="37"/>
                    <a:pt x="10" y="36"/>
                  </a:cubicBezTo>
                  <a:cubicBezTo>
                    <a:pt x="10" y="34"/>
                    <a:pt x="11" y="30"/>
                    <a:pt x="7" y="30"/>
                  </a:cubicBezTo>
                  <a:cubicBezTo>
                    <a:pt x="5" y="29"/>
                    <a:pt x="2" y="29"/>
                    <a:pt x="0" y="30"/>
                  </a:cubicBezTo>
                  <a:cubicBezTo>
                    <a:pt x="1" y="28"/>
                    <a:pt x="3" y="29"/>
                    <a:pt x="5" y="29"/>
                  </a:cubicBezTo>
                  <a:cubicBezTo>
                    <a:pt x="8" y="29"/>
                    <a:pt x="10" y="29"/>
                    <a:pt x="10" y="25"/>
                  </a:cubicBezTo>
                  <a:cubicBezTo>
                    <a:pt x="10" y="24"/>
                    <a:pt x="10" y="22"/>
                    <a:pt x="11" y="20"/>
                  </a:cubicBezTo>
                  <a:cubicBezTo>
                    <a:pt x="13" y="23"/>
                    <a:pt x="11" y="25"/>
                    <a:pt x="13" y="28"/>
                  </a:cubicBezTo>
                  <a:cubicBezTo>
                    <a:pt x="15" y="24"/>
                    <a:pt x="19" y="21"/>
                    <a:pt x="19" y="15"/>
                  </a:cubicBezTo>
                  <a:cubicBezTo>
                    <a:pt x="19" y="13"/>
                    <a:pt x="19" y="11"/>
                    <a:pt x="17" y="10"/>
                  </a:cubicBezTo>
                  <a:cubicBezTo>
                    <a:pt x="15" y="10"/>
                    <a:pt x="15" y="13"/>
                    <a:pt x="14" y="14"/>
                  </a:cubicBezTo>
                  <a:cubicBezTo>
                    <a:pt x="11" y="15"/>
                    <a:pt x="11" y="13"/>
                    <a:pt x="12" y="12"/>
                  </a:cubicBezTo>
                  <a:cubicBezTo>
                    <a:pt x="14" y="9"/>
                    <a:pt x="14" y="5"/>
                    <a:pt x="16" y="3"/>
                  </a:cubicBezTo>
                  <a:cubicBezTo>
                    <a:pt x="19" y="1"/>
                    <a:pt x="20" y="1"/>
                    <a:pt x="22" y="3"/>
                  </a:cubicBezTo>
                  <a:cubicBezTo>
                    <a:pt x="24" y="5"/>
                    <a:pt x="24" y="6"/>
                    <a:pt x="26" y="3"/>
                  </a:cubicBezTo>
                  <a:cubicBezTo>
                    <a:pt x="29" y="0"/>
                    <a:pt x="30" y="0"/>
                    <a:pt x="33" y="4"/>
                  </a:cubicBezTo>
                  <a:cubicBezTo>
                    <a:pt x="34" y="6"/>
                    <a:pt x="35" y="6"/>
                    <a:pt x="37" y="4"/>
                  </a:cubicBezTo>
                  <a:cubicBezTo>
                    <a:pt x="37" y="2"/>
                    <a:pt x="39" y="0"/>
                    <a:pt x="41" y="0"/>
                  </a:cubicBezTo>
                  <a:cubicBezTo>
                    <a:pt x="44" y="0"/>
                    <a:pt x="44" y="3"/>
                    <a:pt x="44" y="5"/>
                  </a:cubicBezTo>
                  <a:cubicBezTo>
                    <a:pt x="47" y="11"/>
                    <a:pt x="48" y="18"/>
                    <a:pt x="46" y="25"/>
                  </a:cubicBezTo>
                  <a:cubicBezTo>
                    <a:pt x="46" y="25"/>
                    <a:pt x="46" y="25"/>
                    <a:pt x="46" y="26"/>
                  </a:cubicBezTo>
                  <a:cubicBezTo>
                    <a:pt x="44" y="30"/>
                    <a:pt x="44" y="30"/>
                    <a:pt x="49" y="29"/>
                  </a:cubicBezTo>
                  <a:cubicBezTo>
                    <a:pt x="50" y="29"/>
                    <a:pt x="50" y="29"/>
                    <a:pt x="51" y="29"/>
                  </a:cubicBezTo>
                  <a:cubicBezTo>
                    <a:pt x="51" y="29"/>
                    <a:pt x="51" y="29"/>
                    <a:pt x="52" y="30"/>
                  </a:cubicBezTo>
                  <a:cubicBezTo>
                    <a:pt x="52" y="30"/>
                    <a:pt x="52" y="31"/>
                    <a:pt x="52" y="32"/>
                  </a:cubicBezTo>
                  <a:cubicBezTo>
                    <a:pt x="54" y="34"/>
                    <a:pt x="54" y="36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  <a:close/>
                </a:path>
              </a:pathLst>
            </a:custGeom>
            <a:solidFill>
              <a:srgbClr val="E0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0" name="Freeform 90">
              <a:extLst>
                <a:ext uri="{FF2B5EF4-FFF2-40B4-BE49-F238E27FC236}">
                  <a16:creationId xmlns:a16="http://schemas.microsoft.com/office/drawing/2014/main" id="{7F266D1D-413C-B2AB-9555-748EE203E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967"/>
              <a:ext cx="128" cy="150"/>
            </a:xfrm>
            <a:custGeom>
              <a:avLst/>
              <a:gdLst>
                <a:gd name="T0" fmla="*/ 25 w 53"/>
                <a:gd name="T1" fmla="*/ 4 h 63"/>
                <a:gd name="T2" fmla="*/ 32 w 53"/>
                <a:gd name="T3" fmla="*/ 0 h 63"/>
                <a:gd name="T4" fmla="*/ 36 w 53"/>
                <a:gd name="T5" fmla="*/ 15 h 63"/>
                <a:gd name="T6" fmla="*/ 38 w 53"/>
                <a:gd name="T7" fmla="*/ 18 h 63"/>
                <a:gd name="T8" fmla="*/ 41 w 53"/>
                <a:gd name="T9" fmla="*/ 16 h 63"/>
                <a:gd name="T10" fmla="*/ 51 w 53"/>
                <a:gd name="T11" fmla="*/ 20 h 63"/>
                <a:gd name="T12" fmla="*/ 50 w 53"/>
                <a:gd name="T13" fmla="*/ 32 h 63"/>
                <a:gd name="T14" fmla="*/ 40 w 53"/>
                <a:gd name="T15" fmla="*/ 36 h 63"/>
                <a:gd name="T16" fmla="*/ 35 w 53"/>
                <a:gd name="T17" fmla="*/ 38 h 63"/>
                <a:gd name="T18" fmla="*/ 28 w 53"/>
                <a:gd name="T19" fmla="*/ 48 h 63"/>
                <a:gd name="T20" fmla="*/ 26 w 53"/>
                <a:gd name="T21" fmla="*/ 52 h 63"/>
                <a:gd name="T22" fmla="*/ 22 w 53"/>
                <a:gd name="T23" fmla="*/ 54 h 63"/>
                <a:gd name="T24" fmla="*/ 14 w 53"/>
                <a:gd name="T25" fmla="*/ 61 h 63"/>
                <a:gd name="T26" fmla="*/ 18 w 53"/>
                <a:gd name="T27" fmla="*/ 56 h 63"/>
                <a:gd name="T28" fmla="*/ 18 w 53"/>
                <a:gd name="T29" fmla="*/ 55 h 63"/>
                <a:gd name="T30" fmla="*/ 16 w 53"/>
                <a:gd name="T31" fmla="*/ 55 h 63"/>
                <a:gd name="T32" fmla="*/ 12 w 53"/>
                <a:gd name="T33" fmla="*/ 59 h 63"/>
                <a:gd name="T34" fmla="*/ 14 w 53"/>
                <a:gd name="T35" fmla="*/ 61 h 63"/>
                <a:gd name="T36" fmla="*/ 2 w 53"/>
                <a:gd name="T37" fmla="*/ 56 h 63"/>
                <a:gd name="T38" fmla="*/ 0 w 53"/>
                <a:gd name="T39" fmla="*/ 53 h 63"/>
                <a:gd name="T40" fmla="*/ 2 w 53"/>
                <a:gd name="T41" fmla="*/ 54 h 63"/>
                <a:gd name="T42" fmla="*/ 8 w 53"/>
                <a:gd name="T43" fmla="*/ 55 h 63"/>
                <a:gd name="T44" fmla="*/ 12 w 53"/>
                <a:gd name="T45" fmla="*/ 53 h 63"/>
                <a:gd name="T46" fmla="*/ 33 w 53"/>
                <a:gd name="T47" fmla="*/ 30 h 63"/>
                <a:gd name="T48" fmla="*/ 30 w 53"/>
                <a:gd name="T49" fmla="*/ 8 h 63"/>
                <a:gd name="T50" fmla="*/ 25 w 53"/>
                <a:gd name="T5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63">
                  <a:moveTo>
                    <a:pt x="25" y="4"/>
                  </a:moveTo>
                  <a:cubicBezTo>
                    <a:pt x="28" y="4"/>
                    <a:pt x="30" y="4"/>
                    <a:pt x="32" y="0"/>
                  </a:cubicBezTo>
                  <a:cubicBezTo>
                    <a:pt x="33" y="6"/>
                    <a:pt x="34" y="10"/>
                    <a:pt x="36" y="15"/>
                  </a:cubicBezTo>
                  <a:cubicBezTo>
                    <a:pt x="36" y="16"/>
                    <a:pt x="36" y="18"/>
                    <a:pt x="38" y="18"/>
                  </a:cubicBezTo>
                  <a:cubicBezTo>
                    <a:pt x="40" y="19"/>
                    <a:pt x="40" y="17"/>
                    <a:pt x="41" y="16"/>
                  </a:cubicBezTo>
                  <a:cubicBezTo>
                    <a:pt x="45" y="17"/>
                    <a:pt x="48" y="17"/>
                    <a:pt x="51" y="20"/>
                  </a:cubicBezTo>
                  <a:cubicBezTo>
                    <a:pt x="53" y="24"/>
                    <a:pt x="53" y="28"/>
                    <a:pt x="50" y="32"/>
                  </a:cubicBezTo>
                  <a:cubicBezTo>
                    <a:pt x="48" y="36"/>
                    <a:pt x="44" y="37"/>
                    <a:pt x="40" y="36"/>
                  </a:cubicBezTo>
                  <a:cubicBezTo>
                    <a:pt x="37" y="35"/>
                    <a:pt x="36" y="36"/>
                    <a:pt x="35" y="38"/>
                  </a:cubicBezTo>
                  <a:cubicBezTo>
                    <a:pt x="33" y="42"/>
                    <a:pt x="31" y="46"/>
                    <a:pt x="28" y="48"/>
                  </a:cubicBezTo>
                  <a:cubicBezTo>
                    <a:pt x="26" y="49"/>
                    <a:pt x="25" y="51"/>
                    <a:pt x="26" y="52"/>
                  </a:cubicBezTo>
                  <a:cubicBezTo>
                    <a:pt x="24" y="51"/>
                    <a:pt x="22" y="52"/>
                    <a:pt x="22" y="54"/>
                  </a:cubicBezTo>
                  <a:cubicBezTo>
                    <a:pt x="21" y="59"/>
                    <a:pt x="18" y="60"/>
                    <a:pt x="14" y="61"/>
                  </a:cubicBezTo>
                  <a:cubicBezTo>
                    <a:pt x="14" y="58"/>
                    <a:pt x="17" y="58"/>
                    <a:pt x="18" y="56"/>
                  </a:cubicBezTo>
                  <a:cubicBezTo>
                    <a:pt x="18" y="56"/>
                    <a:pt x="19" y="55"/>
                    <a:pt x="18" y="55"/>
                  </a:cubicBezTo>
                  <a:cubicBezTo>
                    <a:pt x="18" y="54"/>
                    <a:pt x="17" y="54"/>
                    <a:pt x="16" y="55"/>
                  </a:cubicBezTo>
                  <a:cubicBezTo>
                    <a:pt x="15" y="56"/>
                    <a:pt x="14" y="58"/>
                    <a:pt x="12" y="59"/>
                  </a:cubicBezTo>
                  <a:cubicBezTo>
                    <a:pt x="12" y="60"/>
                    <a:pt x="14" y="60"/>
                    <a:pt x="14" y="61"/>
                  </a:cubicBezTo>
                  <a:cubicBezTo>
                    <a:pt x="9" y="63"/>
                    <a:pt x="4" y="61"/>
                    <a:pt x="2" y="56"/>
                  </a:cubicBezTo>
                  <a:cubicBezTo>
                    <a:pt x="1" y="55"/>
                    <a:pt x="1" y="54"/>
                    <a:pt x="0" y="53"/>
                  </a:cubicBezTo>
                  <a:cubicBezTo>
                    <a:pt x="0" y="53"/>
                    <a:pt x="1" y="53"/>
                    <a:pt x="2" y="54"/>
                  </a:cubicBezTo>
                  <a:cubicBezTo>
                    <a:pt x="3" y="58"/>
                    <a:pt x="6" y="56"/>
                    <a:pt x="8" y="55"/>
                  </a:cubicBezTo>
                  <a:cubicBezTo>
                    <a:pt x="9" y="54"/>
                    <a:pt x="11" y="54"/>
                    <a:pt x="12" y="53"/>
                  </a:cubicBezTo>
                  <a:cubicBezTo>
                    <a:pt x="24" y="51"/>
                    <a:pt x="31" y="41"/>
                    <a:pt x="33" y="30"/>
                  </a:cubicBezTo>
                  <a:cubicBezTo>
                    <a:pt x="34" y="23"/>
                    <a:pt x="33" y="15"/>
                    <a:pt x="30" y="8"/>
                  </a:cubicBezTo>
                  <a:cubicBezTo>
                    <a:pt x="29" y="5"/>
                    <a:pt x="27" y="5"/>
                    <a:pt x="25" y="4"/>
                  </a:cubicBezTo>
                  <a:close/>
                </a:path>
              </a:pathLst>
            </a:custGeom>
            <a:solidFill>
              <a:srgbClr val="F0C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1" name="Freeform 91">
              <a:extLst>
                <a:ext uri="{FF2B5EF4-FFF2-40B4-BE49-F238E27FC236}">
                  <a16:creationId xmlns:a16="http://schemas.microsoft.com/office/drawing/2014/main" id="{1F778CCF-CCEE-0897-F770-83580207F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1148"/>
              <a:ext cx="58" cy="96"/>
            </a:xfrm>
            <a:custGeom>
              <a:avLst/>
              <a:gdLst>
                <a:gd name="T0" fmla="*/ 19 w 24"/>
                <a:gd name="T1" fmla="*/ 29 h 40"/>
                <a:gd name="T2" fmla="*/ 16 w 24"/>
                <a:gd name="T3" fmla="*/ 32 h 40"/>
                <a:gd name="T4" fmla="*/ 10 w 24"/>
                <a:gd name="T5" fmla="*/ 39 h 40"/>
                <a:gd name="T6" fmla="*/ 6 w 24"/>
                <a:gd name="T7" fmla="*/ 39 h 40"/>
                <a:gd name="T8" fmla="*/ 6 w 24"/>
                <a:gd name="T9" fmla="*/ 35 h 40"/>
                <a:gd name="T10" fmla="*/ 0 w 24"/>
                <a:gd name="T11" fmla="*/ 29 h 40"/>
                <a:gd name="T12" fmla="*/ 0 w 24"/>
                <a:gd name="T13" fmla="*/ 29 h 40"/>
                <a:gd name="T14" fmla="*/ 7 w 24"/>
                <a:gd name="T15" fmla="*/ 23 h 40"/>
                <a:gd name="T16" fmla="*/ 9 w 24"/>
                <a:gd name="T17" fmla="*/ 13 h 40"/>
                <a:gd name="T18" fmla="*/ 15 w 24"/>
                <a:gd name="T19" fmla="*/ 6 h 40"/>
                <a:gd name="T20" fmla="*/ 17 w 24"/>
                <a:gd name="T21" fmla="*/ 5 h 40"/>
                <a:gd name="T22" fmla="*/ 21 w 24"/>
                <a:gd name="T23" fmla="*/ 0 h 40"/>
                <a:gd name="T24" fmla="*/ 23 w 24"/>
                <a:gd name="T25" fmla="*/ 16 h 40"/>
                <a:gd name="T26" fmla="*/ 19 w 24"/>
                <a:gd name="T27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0">
                  <a:moveTo>
                    <a:pt x="19" y="29"/>
                  </a:moveTo>
                  <a:cubicBezTo>
                    <a:pt x="17" y="30"/>
                    <a:pt x="16" y="31"/>
                    <a:pt x="16" y="32"/>
                  </a:cubicBezTo>
                  <a:cubicBezTo>
                    <a:pt x="15" y="36"/>
                    <a:pt x="12" y="37"/>
                    <a:pt x="10" y="39"/>
                  </a:cubicBezTo>
                  <a:cubicBezTo>
                    <a:pt x="9" y="40"/>
                    <a:pt x="7" y="40"/>
                    <a:pt x="6" y="39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0" y="33"/>
                    <a:pt x="0" y="33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" y="30"/>
                    <a:pt x="5" y="26"/>
                    <a:pt x="7" y="23"/>
                  </a:cubicBezTo>
                  <a:cubicBezTo>
                    <a:pt x="9" y="20"/>
                    <a:pt x="10" y="17"/>
                    <a:pt x="9" y="13"/>
                  </a:cubicBezTo>
                  <a:cubicBezTo>
                    <a:pt x="9" y="8"/>
                    <a:pt x="11" y="7"/>
                    <a:pt x="15" y="6"/>
                  </a:cubicBezTo>
                  <a:cubicBezTo>
                    <a:pt x="15" y="5"/>
                    <a:pt x="16" y="5"/>
                    <a:pt x="17" y="5"/>
                  </a:cubicBezTo>
                  <a:cubicBezTo>
                    <a:pt x="21" y="5"/>
                    <a:pt x="22" y="3"/>
                    <a:pt x="21" y="0"/>
                  </a:cubicBezTo>
                  <a:cubicBezTo>
                    <a:pt x="24" y="5"/>
                    <a:pt x="23" y="10"/>
                    <a:pt x="23" y="16"/>
                  </a:cubicBezTo>
                  <a:cubicBezTo>
                    <a:pt x="23" y="21"/>
                    <a:pt x="20" y="25"/>
                    <a:pt x="19" y="29"/>
                  </a:cubicBezTo>
                  <a:close/>
                </a:path>
              </a:pathLst>
            </a:custGeom>
            <a:solidFill>
              <a:srgbClr val="F8D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2" name="Freeform 92">
              <a:extLst>
                <a:ext uri="{FF2B5EF4-FFF2-40B4-BE49-F238E27FC236}">
                  <a16:creationId xmlns:a16="http://schemas.microsoft.com/office/drawing/2014/main" id="{DB874679-88C5-2472-B360-C714EE771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1141"/>
              <a:ext cx="48" cy="98"/>
            </a:xfrm>
            <a:custGeom>
              <a:avLst/>
              <a:gdLst>
                <a:gd name="T0" fmla="*/ 4 w 20"/>
                <a:gd name="T1" fmla="*/ 32 h 41"/>
                <a:gd name="T2" fmla="*/ 4 w 20"/>
                <a:gd name="T3" fmla="*/ 32 h 41"/>
                <a:gd name="T4" fmla="*/ 0 w 20"/>
                <a:gd name="T5" fmla="*/ 11 h 41"/>
                <a:gd name="T6" fmla="*/ 1 w 20"/>
                <a:gd name="T7" fmla="*/ 3 h 41"/>
                <a:gd name="T8" fmla="*/ 3 w 20"/>
                <a:gd name="T9" fmla="*/ 0 h 41"/>
                <a:gd name="T10" fmla="*/ 2 w 20"/>
                <a:gd name="T11" fmla="*/ 3 h 41"/>
                <a:gd name="T12" fmla="*/ 6 w 20"/>
                <a:gd name="T13" fmla="*/ 8 h 41"/>
                <a:gd name="T14" fmla="*/ 9 w 20"/>
                <a:gd name="T15" fmla="*/ 9 h 41"/>
                <a:gd name="T16" fmla="*/ 13 w 20"/>
                <a:gd name="T17" fmla="*/ 15 h 41"/>
                <a:gd name="T18" fmla="*/ 20 w 20"/>
                <a:gd name="T19" fmla="*/ 35 h 41"/>
                <a:gd name="T20" fmla="*/ 17 w 20"/>
                <a:gd name="T21" fmla="*/ 40 h 41"/>
                <a:gd name="T22" fmla="*/ 10 w 20"/>
                <a:gd name="T23" fmla="*/ 40 h 41"/>
                <a:gd name="T24" fmla="*/ 4 w 20"/>
                <a:gd name="T25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41"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1" y="25"/>
                    <a:pt x="0" y="18"/>
                    <a:pt x="0" y="11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1" y="6"/>
                    <a:pt x="3" y="8"/>
                    <a:pt x="6" y="8"/>
                  </a:cubicBezTo>
                  <a:cubicBezTo>
                    <a:pt x="7" y="8"/>
                    <a:pt x="8" y="8"/>
                    <a:pt x="9" y="9"/>
                  </a:cubicBezTo>
                  <a:cubicBezTo>
                    <a:pt x="13" y="10"/>
                    <a:pt x="14" y="10"/>
                    <a:pt x="13" y="15"/>
                  </a:cubicBezTo>
                  <a:cubicBezTo>
                    <a:pt x="11" y="23"/>
                    <a:pt x="16" y="29"/>
                    <a:pt x="20" y="35"/>
                  </a:cubicBezTo>
                  <a:cubicBezTo>
                    <a:pt x="20" y="37"/>
                    <a:pt x="18" y="39"/>
                    <a:pt x="17" y="40"/>
                  </a:cubicBezTo>
                  <a:cubicBezTo>
                    <a:pt x="15" y="41"/>
                    <a:pt x="12" y="41"/>
                    <a:pt x="10" y="40"/>
                  </a:cubicBezTo>
                  <a:cubicBezTo>
                    <a:pt x="8" y="37"/>
                    <a:pt x="6" y="35"/>
                    <a:pt x="4" y="32"/>
                  </a:cubicBezTo>
                  <a:close/>
                </a:path>
              </a:pathLst>
            </a:custGeom>
            <a:solidFill>
              <a:srgbClr val="FCE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3" name="Freeform 93">
              <a:extLst>
                <a:ext uri="{FF2B5EF4-FFF2-40B4-BE49-F238E27FC236}">
                  <a16:creationId xmlns:a16="http://schemas.microsoft.com/office/drawing/2014/main" id="{C55DEADB-C1C2-2762-5C15-B142895F7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1247"/>
              <a:ext cx="162" cy="26"/>
            </a:xfrm>
            <a:custGeom>
              <a:avLst/>
              <a:gdLst>
                <a:gd name="T0" fmla="*/ 62 w 67"/>
                <a:gd name="T1" fmla="*/ 11 h 11"/>
                <a:gd name="T2" fmla="*/ 0 w 67"/>
                <a:gd name="T3" fmla="*/ 11 h 11"/>
                <a:gd name="T4" fmla="*/ 5 w 67"/>
                <a:gd name="T5" fmla="*/ 6 h 11"/>
                <a:gd name="T6" fmla="*/ 12 w 67"/>
                <a:gd name="T7" fmla="*/ 7 h 11"/>
                <a:gd name="T8" fmla="*/ 17 w 67"/>
                <a:gd name="T9" fmla="*/ 6 h 11"/>
                <a:gd name="T10" fmla="*/ 57 w 67"/>
                <a:gd name="T11" fmla="*/ 6 h 11"/>
                <a:gd name="T12" fmla="*/ 67 w 67"/>
                <a:gd name="T13" fmla="*/ 0 h 11"/>
                <a:gd name="T14" fmla="*/ 62 w 67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1">
                  <a:moveTo>
                    <a:pt x="62" y="11"/>
                  </a:moveTo>
                  <a:cubicBezTo>
                    <a:pt x="41" y="11"/>
                    <a:pt x="21" y="11"/>
                    <a:pt x="0" y="11"/>
                  </a:cubicBezTo>
                  <a:cubicBezTo>
                    <a:pt x="0" y="7"/>
                    <a:pt x="2" y="6"/>
                    <a:pt x="5" y="6"/>
                  </a:cubicBezTo>
                  <a:cubicBezTo>
                    <a:pt x="8" y="6"/>
                    <a:pt x="10" y="4"/>
                    <a:pt x="12" y="7"/>
                  </a:cubicBezTo>
                  <a:cubicBezTo>
                    <a:pt x="12" y="7"/>
                    <a:pt x="15" y="6"/>
                    <a:pt x="17" y="6"/>
                  </a:cubicBezTo>
                  <a:cubicBezTo>
                    <a:pt x="31" y="6"/>
                    <a:pt x="44" y="6"/>
                    <a:pt x="57" y="6"/>
                  </a:cubicBezTo>
                  <a:cubicBezTo>
                    <a:pt x="62" y="6"/>
                    <a:pt x="65" y="5"/>
                    <a:pt x="67" y="0"/>
                  </a:cubicBezTo>
                  <a:cubicBezTo>
                    <a:pt x="67" y="5"/>
                    <a:pt x="67" y="9"/>
                    <a:pt x="62" y="11"/>
                  </a:cubicBezTo>
                  <a:close/>
                </a:path>
              </a:pathLst>
            </a:custGeom>
            <a:solidFill>
              <a:srgbClr val="92A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4" name="Freeform 94">
              <a:extLst>
                <a:ext uri="{FF2B5EF4-FFF2-40B4-BE49-F238E27FC236}">
                  <a16:creationId xmlns:a16="http://schemas.microsoft.com/office/drawing/2014/main" id="{14EF5917-75F1-755F-1B62-EE7EA805F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1381"/>
              <a:ext cx="67" cy="52"/>
            </a:xfrm>
            <a:custGeom>
              <a:avLst/>
              <a:gdLst>
                <a:gd name="T0" fmla="*/ 20 w 28"/>
                <a:gd name="T1" fmla="*/ 15 h 22"/>
                <a:gd name="T2" fmla="*/ 23 w 28"/>
                <a:gd name="T3" fmla="*/ 3 h 22"/>
                <a:gd name="T4" fmla="*/ 26 w 28"/>
                <a:gd name="T5" fmla="*/ 0 h 22"/>
                <a:gd name="T6" fmla="*/ 26 w 28"/>
                <a:gd name="T7" fmla="*/ 3 h 22"/>
                <a:gd name="T8" fmla="*/ 22 w 28"/>
                <a:gd name="T9" fmla="*/ 19 h 22"/>
                <a:gd name="T10" fmla="*/ 19 w 28"/>
                <a:gd name="T11" fmla="*/ 22 h 22"/>
                <a:gd name="T12" fmla="*/ 16 w 28"/>
                <a:gd name="T13" fmla="*/ 19 h 22"/>
                <a:gd name="T14" fmla="*/ 14 w 28"/>
                <a:gd name="T15" fmla="*/ 8 h 22"/>
                <a:gd name="T16" fmla="*/ 11 w 28"/>
                <a:gd name="T17" fmla="*/ 19 h 22"/>
                <a:gd name="T18" fmla="*/ 8 w 28"/>
                <a:gd name="T19" fmla="*/ 22 h 22"/>
                <a:gd name="T20" fmla="*/ 5 w 28"/>
                <a:gd name="T21" fmla="*/ 19 h 22"/>
                <a:gd name="T22" fmla="*/ 0 w 28"/>
                <a:gd name="T23" fmla="*/ 0 h 22"/>
                <a:gd name="T24" fmla="*/ 5 w 28"/>
                <a:gd name="T25" fmla="*/ 3 h 22"/>
                <a:gd name="T26" fmla="*/ 8 w 28"/>
                <a:gd name="T27" fmla="*/ 15 h 22"/>
                <a:gd name="T28" fmla="*/ 11 w 28"/>
                <a:gd name="T29" fmla="*/ 2 h 22"/>
                <a:gd name="T30" fmla="*/ 14 w 28"/>
                <a:gd name="T31" fmla="*/ 0 h 22"/>
                <a:gd name="T32" fmla="*/ 16 w 28"/>
                <a:gd name="T33" fmla="*/ 2 h 22"/>
                <a:gd name="T34" fmla="*/ 20 w 28"/>
                <a:gd name="T35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2">
                  <a:moveTo>
                    <a:pt x="20" y="15"/>
                  </a:moveTo>
                  <a:cubicBezTo>
                    <a:pt x="21" y="11"/>
                    <a:pt x="22" y="7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28" y="1"/>
                    <a:pt x="27" y="2"/>
                    <a:pt x="26" y="3"/>
                  </a:cubicBezTo>
                  <a:cubicBezTo>
                    <a:pt x="25" y="9"/>
                    <a:pt x="23" y="14"/>
                    <a:pt x="22" y="19"/>
                  </a:cubicBezTo>
                  <a:cubicBezTo>
                    <a:pt x="22" y="21"/>
                    <a:pt x="21" y="21"/>
                    <a:pt x="19" y="22"/>
                  </a:cubicBezTo>
                  <a:cubicBezTo>
                    <a:pt x="17" y="22"/>
                    <a:pt x="17" y="21"/>
                    <a:pt x="16" y="19"/>
                  </a:cubicBezTo>
                  <a:cubicBezTo>
                    <a:pt x="15" y="15"/>
                    <a:pt x="15" y="12"/>
                    <a:pt x="14" y="8"/>
                  </a:cubicBezTo>
                  <a:cubicBezTo>
                    <a:pt x="12" y="12"/>
                    <a:pt x="11" y="15"/>
                    <a:pt x="11" y="19"/>
                  </a:cubicBezTo>
                  <a:cubicBezTo>
                    <a:pt x="10" y="21"/>
                    <a:pt x="10" y="21"/>
                    <a:pt x="8" y="22"/>
                  </a:cubicBezTo>
                  <a:cubicBezTo>
                    <a:pt x="6" y="22"/>
                    <a:pt x="5" y="21"/>
                    <a:pt x="5" y="19"/>
                  </a:cubicBezTo>
                  <a:cubicBezTo>
                    <a:pt x="3" y="13"/>
                    <a:pt x="2" y="7"/>
                    <a:pt x="0" y="0"/>
                  </a:cubicBezTo>
                  <a:cubicBezTo>
                    <a:pt x="3" y="0"/>
                    <a:pt x="4" y="0"/>
                    <a:pt x="5" y="3"/>
                  </a:cubicBezTo>
                  <a:cubicBezTo>
                    <a:pt x="6" y="7"/>
                    <a:pt x="7" y="11"/>
                    <a:pt x="8" y="15"/>
                  </a:cubicBezTo>
                  <a:cubicBezTo>
                    <a:pt x="9" y="11"/>
                    <a:pt x="10" y="6"/>
                    <a:pt x="11" y="2"/>
                  </a:cubicBezTo>
                  <a:cubicBezTo>
                    <a:pt x="12" y="1"/>
                    <a:pt x="12" y="0"/>
                    <a:pt x="14" y="0"/>
                  </a:cubicBezTo>
                  <a:cubicBezTo>
                    <a:pt x="15" y="0"/>
                    <a:pt x="16" y="0"/>
                    <a:pt x="16" y="2"/>
                  </a:cubicBezTo>
                  <a:cubicBezTo>
                    <a:pt x="17" y="6"/>
                    <a:pt x="18" y="11"/>
                    <a:pt x="20" y="15"/>
                  </a:cubicBezTo>
                  <a:close/>
                </a:path>
              </a:pathLst>
            </a:custGeom>
            <a:solidFill>
              <a:srgbClr val="06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5" name="Freeform 95">
              <a:extLst>
                <a:ext uri="{FF2B5EF4-FFF2-40B4-BE49-F238E27FC236}">
                  <a16:creationId xmlns:a16="http://schemas.microsoft.com/office/drawing/2014/main" id="{CC8D7060-DD83-80A7-ABA7-747C65AE5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" y="1381"/>
              <a:ext cx="43" cy="52"/>
            </a:xfrm>
            <a:custGeom>
              <a:avLst/>
              <a:gdLst>
                <a:gd name="T0" fmla="*/ 18 w 18"/>
                <a:gd name="T1" fmla="*/ 11 h 22"/>
                <a:gd name="T2" fmla="*/ 18 w 18"/>
                <a:gd name="T3" fmla="*/ 19 h 22"/>
                <a:gd name="T4" fmla="*/ 16 w 18"/>
                <a:gd name="T5" fmla="*/ 21 h 22"/>
                <a:gd name="T6" fmla="*/ 14 w 18"/>
                <a:gd name="T7" fmla="*/ 19 h 22"/>
                <a:gd name="T8" fmla="*/ 14 w 18"/>
                <a:gd name="T9" fmla="*/ 17 h 22"/>
                <a:gd name="T10" fmla="*/ 9 w 18"/>
                <a:gd name="T11" fmla="*/ 12 h 22"/>
                <a:gd name="T12" fmla="*/ 5 w 18"/>
                <a:gd name="T13" fmla="*/ 18 h 22"/>
                <a:gd name="T14" fmla="*/ 3 w 18"/>
                <a:gd name="T15" fmla="*/ 21 h 22"/>
                <a:gd name="T16" fmla="*/ 1 w 18"/>
                <a:gd name="T17" fmla="*/ 18 h 22"/>
                <a:gd name="T18" fmla="*/ 1 w 18"/>
                <a:gd name="T19" fmla="*/ 2 h 22"/>
                <a:gd name="T20" fmla="*/ 3 w 18"/>
                <a:gd name="T21" fmla="*/ 0 h 22"/>
                <a:gd name="T22" fmla="*/ 5 w 18"/>
                <a:gd name="T23" fmla="*/ 2 h 22"/>
                <a:gd name="T24" fmla="*/ 12 w 18"/>
                <a:gd name="T25" fmla="*/ 9 h 22"/>
                <a:gd name="T26" fmla="*/ 14 w 18"/>
                <a:gd name="T27" fmla="*/ 7 h 22"/>
                <a:gd name="T28" fmla="*/ 14 w 18"/>
                <a:gd name="T29" fmla="*/ 2 h 22"/>
                <a:gd name="T30" fmla="*/ 16 w 18"/>
                <a:gd name="T31" fmla="*/ 0 h 22"/>
                <a:gd name="T32" fmla="*/ 18 w 18"/>
                <a:gd name="T33" fmla="*/ 2 h 22"/>
                <a:gd name="T34" fmla="*/ 18 w 18"/>
                <a:gd name="T35" fmla="*/ 11 h 22"/>
                <a:gd name="T36" fmla="*/ 18 w 18"/>
                <a:gd name="T3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2">
                  <a:moveTo>
                    <a:pt x="18" y="11"/>
                  </a:moveTo>
                  <a:cubicBezTo>
                    <a:pt x="18" y="14"/>
                    <a:pt x="18" y="16"/>
                    <a:pt x="18" y="19"/>
                  </a:cubicBezTo>
                  <a:cubicBezTo>
                    <a:pt x="18" y="21"/>
                    <a:pt x="17" y="22"/>
                    <a:pt x="16" y="21"/>
                  </a:cubicBezTo>
                  <a:cubicBezTo>
                    <a:pt x="14" y="21"/>
                    <a:pt x="14" y="21"/>
                    <a:pt x="14" y="19"/>
                  </a:cubicBezTo>
                  <a:cubicBezTo>
                    <a:pt x="14" y="19"/>
                    <a:pt x="14" y="18"/>
                    <a:pt x="14" y="17"/>
                  </a:cubicBezTo>
                  <a:cubicBezTo>
                    <a:pt x="14" y="13"/>
                    <a:pt x="13" y="12"/>
                    <a:pt x="9" y="12"/>
                  </a:cubicBezTo>
                  <a:cubicBezTo>
                    <a:pt x="5" y="13"/>
                    <a:pt x="5" y="12"/>
                    <a:pt x="5" y="18"/>
                  </a:cubicBezTo>
                  <a:cubicBezTo>
                    <a:pt x="5" y="19"/>
                    <a:pt x="6" y="22"/>
                    <a:pt x="3" y="21"/>
                  </a:cubicBezTo>
                  <a:cubicBezTo>
                    <a:pt x="0" y="21"/>
                    <a:pt x="1" y="19"/>
                    <a:pt x="1" y="18"/>
                  </a:cubicBezTo>
                  <a:cubicBezTo>
                    <a:pt x="1" y="13"/>
                    <a:pt x="1" y="8"/>
                    <a:pt x="1" y="2"/>
                  </a:cubicBezTo>
                  <a:cubicBezTo>
                    <a:pt x="1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9"/>
                    <a:pt x="5" y="9"/>
                    <a:pt x="12" y="9"/>
                  </a:cubicBezTo>
                  <a:cubicBezTo>
                    <a:pt x="13" y="9"/>
                    <a:pt x="14" y="8"/>
                    <a:pt x="14" y="7"/>
                  </a:cubicBezTo>
                  <a:cubicBezTo>
                    <a:pt x="14" y="5"/>
                    <a:pt x="14" y="4"/>
                    <a:pt x="14" y="2"/>
                  </a:cubicBezTo>
                  <a:cubicBezTo>
                    <a:pt x="14" y="1"/>
                    <a:pt x="14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5"/>
                    <a:pt x="18" y="8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lose/>
                </a:path>
              </a:pathLst>
            </a:custGeom>
            <a:solidFill>
              <a:srgbClr val="050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6" name="Freeform 96">
              <a:extLst>
                <a:ext uri="{FF2B5EF4-FFF2-40B4-BE49-F238E27FC236}">
                  <a16:creationId xmlns:a16="http://schemas.microsoft.com/office/drawing/2014/main" id="{0497B034-4E34-15E9-00FA-8EF4237E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1381"/>
              <a:ext cx="49" cy="52"/>
            </a:xfrm>
            <a:custGeom>
              <a:avLst/>
              <a:gdLst>
                <a:gd name="T0" fmla="*/ 20 w 20"/>
                <a:gd name="T1" fmla="*/ 21 h 22"/>
                <a:gd name="T2" fmla="*/ 15 w 20"/>
                <a:gd name="T3" fmla="*/ 19 h 22"/>
                <a:gd name="T4" fmla="*/ 9 w 20"/>
                <a:gd name="T5" fmla="*/ 17 h 22"/>
                <a:gd name="T6" fmla="*/ 6 w 20"/>
                <a:gd name="T7" fmla="*/ 19 h 22"/>
                <a:gd name="T8" fmla="*/ 2 w 20"/>
                <a:gd name="T9" fmla="*/ 21 h 22"/>
                <a:gd name="T10" fmla="*/ 2 w 20"/>
                <a:gd name="T11" fmla="*/ 18 h 22"/>
                <a:gd name="T12" fmla="*/ 7 w 20"/>
                <a:gd name="T13" fmla="*/ 2 h 22"/>
                <a:gd name="T14" fmla="*/ 11 w 20"/>
                <a:gd name="T15" fmla="*/ 0 h 22"/>
                <a:gd name="T16" fmla="*/ 13 w 20"/>
                <a:gd name="T17" fmla="*/ 2 h 22"/>
                <a:gd name="T18" fmla="*/ 20 w 20"/>
                <a:gd name="T1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2">
                  <a:moveTo>
                    <a:pt x="20" y="21"/>
                  </a:moveTo>
                  <a:cubicBezTo>
                    <a:pt x="17" y="22"/>
                    <a:pt x="16" y="22"/>
                    <a:pt x="15" y="19"/>
                  </a:cubicBezTo>
                  <a:cubicBezTo>
                    <a:pt x="14" y="16"/>
                    <a:pt x="11" y="17"/>
                    <a:pt x="9" y="17"/>
                  </a:cubicBezTo>
                  <a:cubicBezTo>
                    <a:pt x="7" y="17"/>
                    <a:pt x="6" y="17"/>
                    <a:pt x="6" y="19"/>
                  </a:cubicBezTo>
                  <a:cubicBezTo>
                    <a:pt x="5" y="21"/>
                    <a:pt x="4" y="22"/>
                    <a:pt x="2" y="21"/>
                  </a:cubicBezTo>
                  <a:cubicBezTo>
                    <a:pt x="0" y="21"/>
                    <a:pt x="2" y="19"/>
                    <a:pt x="2" y="18"/>
                  </a:cubicBezTo>
                  <a:cubicBezTo>
                    <a:pt x="4" y="13"/>
                    <a:pt x="6" y="8"/>
                    <a:pt x="7" y="2"/>
                  </a:cubicBezTo>
                  <a:cubicBezTo>
                    <a:pt x="8" y="1"/>
                    <a:pt x="9" y="0"/>
                    <a:pt x="11" y="0"/>
                  </a:cubicBezTo>
                  <a:cubicBezTo>
                    <a:pt x="13" y="0"/>
                    <a:pt x="13" y="1"/>
                    <a:pt x="13" y="2"/>
                  </a:cubicBezTo>
                  <a:cubicBezTo>
                    <a:pt x="15" y="9"/>
                    <a:pt x="18" y="15"/>
                    <a:pt x="20" y="21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7" name="Freeform 97">
              <a:extLst>
                <a:ext uri="{FF2B5EF4-FFF2-40B4-BE49-F238E27FC236}">
                  <a16:creationId xmlns:a16="http://schemas.microsoft.com/office/drawing/2014/main" id="{0392244A-9B62-5821-2A1F-77D1F56B8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1378"/>
              <a:ext cx="34" cy="55"/>
            </a:xfrm>
            <a:custGeom>
              <a:avLst/>
              <a:gdLst>
                <a:gd name="T0" fmla="*/ 6 w 14"/>
                <a:gd name="T1" fmla="*/ 22 h 23"/>
                <a:gd name="T2" fmla="*/ 2 w 14"/>
                <a:gd name="T3" fmla="*/ 22 h 23"/>
                <a:gd name="T4" fmla="*/ 1 w 14"/>
                <a:gd name="T5" fmla="*/ 19 h 23"/>
                <a:gd name="T6" fmla="*/ 3 w 14"/>
                <a:gd name="T7" fmla="*/ 18 h 23"/>
                <a:gd name="T8" fmla="*/ 5 w 14"/>
                <a:gd name="T9" fmla="*/ 19 h 23"/>
                <a:gd name="T10" fmla="*/ 10 w 14"/>
                <a:gd name="T11" fmla="*/ 17 h 23"/>
                <a:gd name="T12" fmla="*/ 7 w 14"/>
                <a:gd name="T13" fmla="*/ 14 h 23"/>
                <a:gd name="T14" fmla="*/ 1 w 14"/>
                <a:gd name="T15" fmla="*/ 7 h 23"/>
                <a:gd name="T16" fmla="*/ 4 w 14"/>
                <a:gd name="T17" fmla="*/ 2 h 23"/>
                <a:gd name="T18" fmla="*/ 13 w 14"/>
                <a:gd name="T19" fmla="*/ 2 h 23"/>
                <a:gd name="T20" fmla="*/ 13 w 14"/>
                <a:gd name="T21" fmla="*/ 4 h 23"/>
                <a:gd name="T22" fmla="*/ 12 w 14"/>
                <a:gd name="T23" fmla="*/ 5 h 23"/>
                <a:gd name="T24" fmla="*/ 10 w 14"/>
                <a:gd name="T25" fmla="*/ 4 h 23"/>
                <a:gd name="T26" fmla="*/ 5 w 14"/>
                <a:gd name="T27" fmla="*/ 6 h 23"/>
                <a:gd name="T28" fmla="*/ 8 w 14"/>
                <a:gd name="T29" fmla="*/ 10 h 23"/>
                <a:gd name="T30" fmla="*/ 14 w 14"/>
                <a:gd name="T31" fmla="*/ 16 h 23"/>
                <a:gd name="T32" fmla="*/ 6 w 14"/>
                <a:gd name="T3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23">
                  <a:moveTo>
                    <a:pt x="6" y="22"/>
                  </a:moveTo>
                  <a:cubicBezTo>
                    <a:pt x="5" y="23"/>
                    <a:pt x="3" y="22"/>
                    <a:pt x="2" y="22"/>
                  </a:cubicBezTo>
                  <a:cubicBezTo>
                    <a:pt x="1" y="21"/>
                    <a:pt x="0" y="21"/>
                    <a:pt x="1" y="19"/>
                  </a:cubicBezTo>
                  <a:cubicBezTo>
                    <a:pt x="1" y="18"/>
                    <a:pt x="2" y="17"/>
                    <a:pt x="3" y="18"/>
                  </a:cubicBezTo>
                  <a:cubicBezTo>
                    <a:pt x="4" y="18"/>
                    <a:pt x="4" y="18"/>
                    <a:pt x="5" y="19"/>
                  </a:cubicBezTo>
                  <a:cubicBezTo>
                    <a:pt x="7" y="20"/>
                    <a:pt x="9" y="19"/>
                    <a:pt x="10" y="17"/>
                  </a:cubicBezTo>
                  <a:cubicBezTo>
                    <a:pt x="11" y="15"/>
                    <a:pt x="9" y="14"/>
                    <a:pt x="7" y="14"/>
                  </a:cubicBezTo>
                  <a:cubicBezTo>
                    <a:pt x="4" y="12"/>
                    <a:pt x="1" y="11"/>
                    <a:pt x="1" y="7"/>
                  </a:cubicBezTo>
                  <a:cubicBezTo>
                    <a:pt x="1" y="4"/>
                    <a:pt x="2" y="3"/>
                    <a:pt x="4" y="2"/>
                  </a:cubicBezTo>
                  <a:cubicBezTo>
                    <a:pt x="7" y="0"/>
                    <a:pt x="10" y="1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3" y="4"/>
                    <a:pt x="13" y="5"/>
                    <a:pt x="12" y="5"/>
                  </a:cubicBezTo>
                  <a:cubicBezTo>
                    <a:pt x="11" y="5"/>
                    <a:pt x="10" y="5"/>
                    <a:pt x="10" y="4"/>
                  </a:cubicBezTo>
                  <a:cubicBezTo>
                    <a:pt x="8" y="4"/>
                    <a:pt x="6" y="4"/>
                    <a:pt x="5" y="6"/>
                  </a:cubicBezTo>
                  <a:cubicBezTo>
                    <a:pt x="5" y="8"/>
                    <a:pt x="7" y="9"/>
                    <a:pt x="8" y="10"/>
                  </a:cubicBezTo>
                  <a:cubicBezTo>
                    <a:pt x="11" y="11"/>
                    <a:pt x="14" y="12"/>
                    <a:pt x="14" y="16"/>
                  </a:cubicBezTo>
                  <a:cubicBezTo>
                    <a:pt x="14" y="21"/>
                    <a:pt x="12" y="23"/>
                    <a:pt x="6" y="22"/>
                  </a:cubicBezTo>
                  <a:close/>
                </a:path>
              </a:pathLst>
            </a:custGeom>
            <a:solidFill>
              <a:srgbClr val="09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8" name="Freeform 98">
              <a:extLst>
                <a:ext uri="{FF2B5EF4-FFF2-40B4-BE49-F238E27FC236}">
                  <a16:creationId xmlns:a16="http://schemas.microsoft.com/office/drawing/2014/main" id="{B5851DCD-92FE-1A66-C34F-BC24A55B2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1168"/>
              <a:ext cx="27" cy="52"/>
            </a:xfrm>
            <a:custGeom>
              <a:avLst/>
              <a:gdLst>
                <a:gd name="T0" fmla="*/ 4 w 11"/>
                <a:gd name="T1" fmla="*/ 6 h 22"/>
                <a:gd name="T2" fmla="*/ 4 w 11"/>
                <a:gd name="T3" fmla="*/ 3 h 22"/>
                <a:gd name="T4" fmla="*/ 7 w 11"/>
                <a:gd name="T5" fmla="*/ 0 h 22"/>
                <a:gd name="T6" fmla="*/ 9 w 11"/>
                <a:gd name="T7" fmla="*/ 3 h 22"/>
                <a:gd name="T8" fmla="*/ 7 w 11"/>
                <a:gd name="T9" fmla="*/ 14 h 22"/>
                <a:gd name="T10" fmla="*/ 2 w 11"/>
                <a:gd name="T11" fmla="*/ 22 h 22"/>
                <a:gd name="T12" fmla="*/ 1 w 11"/>
                <a:gd name="T13" fmla="*/ 12 h 22"/>
                <a:gd name="T14" fmla="*/ 3 w 11"/>
                <a:gd name="T15" fmla="*/ 9 h 22"/>
                <a:gd name="T16" fmla="*/ 4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4" y="6"/>
                  </a:moveTo>
                  <a:cubicBezTo>
                    <a:pt x="4" y="5"/>
                    <a:pt x="3" y="3"/>
                    <a:pt x="4" y="3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9" y="1"/>
                    <a:pt x="9" y="2"/>
                    <a:pt x="9" y="3"/>
                  </a:cubicBezTo>
                  <a:cubicBezTo>
                    <a:pt x="10" y="7"/>
                    <a:pt x="11" y="11"/>
                    <a:pt x="7" y="14"/>
                  </a:cubicBezTo>
                  <a:cubicBezTo>
                    <a:pt x="6" y="17"/>
                    <a:pt x="4" y="19"/>
                    <a:pt x="2" y="22"/>
                  </a:cubicBezTo>
                  <a:cubicBezTo>
                    <a:pt x="0" y="19"/>
                    <a:pt x="1" y="16"/>
                    <a:pt x="1" y="12"/>
                  </a:cubicBezTo>
                  <a:cubicBezTo>
                    <a:pt x="1" y="11"/>
                    <a:pt x="0" y="9"/>
                    <a:pt x="3" y="9"/>
                  </a:cubicBezTo>
                  <a:cubicBezTo>
                    <a:pt x="5" y="10"/>
                    <a:pt x="5" y="7"/>
                    <a:pt x="4" y="6"/>
                  </a:cubicBezTo>
                  <a:close/>
                </a:path>
              </a:pathLst>
            </a:custGeom>
            <a:solidFill>
              <a:srgbClr val="BBC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9" name="Freeform 99">
              <a:extLst>
                <a:ext uri="{FF2B5EF4-FFF2-40B4-BE49-F238E27FC236}">
                  <a16:creationId xmlns:a16="http://schemas.microsoft.com/office/drawing/2014/main" id="{AB676217-95AC-4C5A-4770-8D7ACC7A2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1120"/>
              <a:ext cx="14" cy="21"/>
            </a:xfrm>
            <a:custGeom>
              <a:avLst/>
              <a:gdLst>
                <a:gd name="T0" fmla="*/ 6 w 6"/>
                <a:gd name="T1" fmla="*/ 0 h 9"/>
                <a:gd name="T2" fmla="*/ 0 w 6"/>
                <a:gd name="T3" fmla="*/ 9 h 9"/>
                <a:gd name="T4" fmla="*/ 6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1" y="5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FCE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0" name="Freeform 100">
              <a:extLst>
                <a:ext uri="{FF2B5EF4-FFF2-40B4-BE49-F238E27FC236}">
                  <a16:creationId xmlns:a16="http://schemas.microsoft.com/office/drawing/2014/main" id="{104BE63E-D1FB-7085-1E9E-AF9A9763A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1180"/>
              <a:ext cx="53" cy="74"/>
            </a:xfrm>
            <a:custGeom>
              <a:avLst/>
              <a:gdLst>
                <a:gd name="T0" fmla="*/ 7 w 22"/>
                <a:gd name="T1" fmla="*/ 30 h 31"/>
                <a:gd name="T2" fmla="*/ 2 w 22"/>
                <a:gd name="T3" fmla="*/ 28 h 31"/>
                <a:gd name="T4" fmla="*/ 1 w 22"/>
                <a:gd name="T5" fmla="*/ 25 h 31"/>
                <a:gd name="T6" fmla="*/ 3 w 22"/>
                <a:gd name="T7" fmla="*/ 16 h 31"/>
                <a:gd name="T8" fmla="*/ 9 w 22"/>
                <a:gd name="T9" fmla="*/ 4 h 31"/>
                <a:gd name="T10" fmla="*/ 22 w 22"/>
                <a:gd name="T11" fmla="*/ 7 h 31"/>
                <a:gd name="T12" fmla="*/ 20 w 22"/>
                <a:gd name="T13" fmla="*/ 10 h 31"/>
                <a:gd name="T14" fmla="*/ 17 w 22"/>
                <a:gd name="T15" fmla="*/ 7 h 31"/>
                <a:gd name="T16" fmla="*/ 14 w 22"/>
                <a:gd name="T17" fmla="*/ 9 h 31"/>
                <a:gd name="T18" fmla="*/ 11 w 22"/>
                <a:gd name="T19" fmla="*/ 9 h 31"/>
                <a:gd name="T20" fmla="*/ 8 w 22"/>
                <a:gd name="T21" fmla="*/ 27 h 31"/>
                <a:gd name="T22" fmla="*/ 7 w 22"/>
                <a:gd name="T23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7" y="30"/>
                  </a:moveTo>
                  <a:cubicBezTo>
                    <a:pt x="5" y="30"/>
                    <a:pt x="2" y="31"/>
                    <a:pt x="2" y="28"/>
                  </a:cubicBezTo>
                  <a:cubicBezTo>
                    <a:pt x="1" y="27"/>
                    <a:pt x="0" y="26"/>
                    <a:pt x="1" y="25"/>
                  </a:cubicBezTo>
                  <a:cubicBezTo>
                    <a:pt x="1" y="22"/>
                    <a:pt x="1" y="18"/>
                    <a:pt x="3" y="16"/>
                  </a:cubicBezTo>
                  <a:cubicBezTo>
                    <a:pt x="4" y="12"/>
                    <a:pt x="5" y="7"/>
                    <a:pt x="9" y="4"/>
                  </a:cubicBezTo>
                  <a:cubicBezTo>
                    <a:pt x="14" y="0"/>
                    <a:pt x="19" y="1"/>
                    <a:pt x="22" y="7"/>
                  </a:cubicBezTo>
                  <a:cubicBezTo>
                    <a:pt x="21" y="8"/>
                    <a:pt x="22" y="10"/>
                    <a:pt x="20" y="10"/>
                  </a:cubicBezTo>
                  <a:cubicBezTo>
                    <a:pt x="19" y="10"/>
                    <a:pt x="19" y="10"/>
                    <a:pt x="17" y="7"/>
                  </a:cubicBezTo>
                  <a:cubicBezTo>
                    <a:pt x="16" y="7"/>
                    <a:pt x="16" y="9"/>
                    <a:pt x="14" y="9"/>
                  </a:cubicBezTo>
                  <a:cubicBezTo>
                    <a:pt x="13" y="8"/>
                    <a:pt x="12" y="7"/>
                    <a:pt x="11" y="9"/>
                  </a:cubicBezTo>
                  <a:cubicBezTo>
                    <a:pt x="9" y="15"/>
                    <a:pt x="8" y="21"/>
                    <a:pt x="8" y="27"/>
                  </a:cubicBezTo>
                  <a:cubicBezTo>
                    <a:pt x="8" y="28"/>
                    <a:pt x="8" y="29"/>
                    <a:pt x="7" y="30"/>
                  </a:cubicBezTo>
                  <a:close/>
                </a:path>
              </a:pathLst>
            </a:custGeom>
            <a:solidFill>
              <a:srgbClr val="739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1" name="Freeform 101">
              <a:extLst>
                <a:ext uri="{FF2B5EF4-FFF2-40B4-BE49-F238E27FC236}">
                  <a16:creationId xmlns:a16="http://schemas.microsoft.com/office/drawing/2014/main" id="{A745BEA7-790D-1B2B-49D3-82BC5AF05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1163"/>
              <a:ext cx="49" cy="64"/>
            </a:xfrm>
            <a:custGeom>
              <a:avLst/>
              <a:gdLst>
                <a:gd name="T0" fmla="*/ 10 w 20"/>
                <a:gd name="T1" fmla="*/ 27 h 27"/>
                <a:gd name="T2" fmla="*/ 3 w 20"/>
                <a:gd name="T3" fmla="*/ 6 h 27"/>
                <a:gd name="T4" fmla="*/ 0 w 20"/>
                <a:gd name="T5" fmla="*/ 0 h 27"/>
                <a:gd name="T6" fmla="*/ 5 w 20"/>
                <a:gd name="T7" fmla="*/ 5 h 27"/>
                <a:gd name="T8" fmla="*/ 7 w 20"/>
                <a:gd name="T9" fmla="*/ 17 h 27"/>
                <a:gd name="T10" fmla="*/ 17 w 20"/>
                <a:gd name="T11" fmla="*/ 23 h 27"/>
                <a:gd name="T12" fmla="*/ 20 w 20"/>
                <a:gd name="T13" fmla="*/ 23 h 27"/>
                <a:gd name="T14" fmla="*/ 17 w 20"/>
                <a:gd name="T15" fmla="*/ 25 h 27"/>
                <a:gd name="T16" fmla="*/ 10 w 20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7">
                  <a:moveTo>
                    <a:pt x="10" y="27"/>
                  </a:moveTo>
                  <a:cubicBezTo>
                    <a:pt x="5" y="21"/>
                    <a:pt x="1" y="14"/>
                    <a:pt x="3" y="6"/>
                  </a:cubicBezTo>
                  <a:cubicBezTo>
                    <a:pt x="4" y="2"/>
                    <a:pt x="3" y="1"/>
                    <a:pt x="0" y="0"/>
                  </a:cubicBezTo>
                  <a:cubicBezTo>
                    <a:pt x="5" y="0"/>
                    <a:pt x="5" y="0"/>
                    <a:pt x="5" y="5"/>
                  </a:cubicBezTo>
                  <a:cubicBezTo>
                    <a:pt x="5" y="9"/>
                    <a:pt x="5" y="13"/>
                    <a:pt x="7" y="17"/>
                  </a:cubicBezTo>
                  <a:cubicBezTo>
                    <a:pt x="9" y="21"/>
                    <a:pt x="12" y="24"/>
                    <a:pt x="17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0" y="25"/>
                    <a:pt x="19" y="25"/>
                    <a:pt x="17" y="25"/>
                  </a:cubicBezTo>
                  <a:cubicBezTo>
                    <a:pt x="15" y="25"/>
                    <a:pt x="13" y="26"/>
                    <a:pt x="10" y="27"/>
                  </a:cubicBezTo>
                  <a:close/>
                </a:path>
              </a:pathLst>
            </a:custGeom>
            <a:solidFill>
              <a:srgbClr val="E4C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2" name="Freeform 102">
              <a:extLst>
                <a:ext uri="{FF2B5EF4-FFF2-40B4-BE49-F238E27FC236}">
                  <a16:creationId xmlns:a16="http://schemas.microsoft.com/office/drawing/2014/main" id="{F0D244C6-1F57-2F33-3722-BB44FB261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1216"/>
              <a:ext cx="34" cy="33"/>
            </a:xfrm>
            <a:custGeom>
              <a:avLst/>
              <a:gdLst>
                <a:gd name="T0" fmla="*/ 2 w 14"/>
                <a:gd name="T1" fmla="*/ 5 h 14"/>
                <a:gd name="T2" fmla="*/ 8 w 14"/>
                <a:gd name="T3" fmla="*/ 2 h 14"/>
                <a:gd name="T4" fmla="*/ 12 w 14"/>
                <a:gd name="T5" fmla="*/ 1 h 14"/>
                <a:gd name="T6" fmla="*/ 14 w 14"/>
                <a:gd name="T7" fmla="*/ 1 h 14"/>
                <a:gd name="T8" fmla="*/ 12 w 14"/>
                <a:gd name="T9" fmla="*/ 9 h 14"/>
                <a:gd name="T10" fmla="*/ 13 w 14"/>
                <a:gd name="T11" fmla="*/ 13 h 14"/>
                <a:gd name="T12" fmla="*/ 12 w 14"/>
                <a:gd name="T13" fmla="*/ 13 h 14"/>
                <a:gd name="T14" fmla="*/ 11 w 14"/>
                <a:gd name="T15" fmla="*/ 13 h 14"/>
                <a:gd name="T16" fmla="*/ 9 w 14"/>
                <a:gd name="T17" fmla="*/ 9 h 14"/>
                <a:gd name="T18" fmla="*/ 5 w 14"/>
                <a:gd name="T19" fmla="*/ 13 h 14"/>
                <a:gd name="T20" fmla="*/ 4 w 14"/>
                <a:gd name="T21" fmla="*/ 14 h 14"/>
                <a:gd name="T22" fmla="*/ 0 w 14"/>
                <a:gd name="T23" fmla="*/ 10 h 14"/>
                <a:gd name="T24" fmla="*/ 0 w 14"/>
                <a:gd name="T25" fmla="*/ 9 h 14"/>
                <a:gd name="T26" fmla="*/ 2 w 14"/>
                <a:gd name="T2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4">
                  <a:moveTo>
                    <a:pt x="2" y="5"/>
                  </a:moveTo>
                  <a:cubicBezTo>
                    <a:pt x="4" y="2"/>
                    <a:pt x="6" y="2"/>
                    <a:pt x="8" y="2"/>
                  </a:cubicBezTo>
                  <a:cubicBezTo>
                    <a:pt x="9" y="2"/>
                    <a:pt x="11" y="3"/>
                    <a:pt x="12" y="1"/>
                  </a:cubicBezTo>
                  <a:cubicBezTo>
                    <a:pt x="13" y="1"/>
                    <a:pt x="13" y="0"/>
                    <a:pt x="14" y="1"/>
                  </a:cubicBezTo>
                  <a:cubicBezTo>
                    <a:pt x="14" y="3"/>
                    <a:pt x="14" y="6"/>
                    <a:pt x="12" y="9"/>
                  </a:cubicBezTo>
                  <a:cubicBezTo>
                    <a:pt x="12" y="10"/>
                    <a:pt x="13" y="11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1"/>
                    <a:pt x="11" y="10"/>
                    <a:pt x="9" y="9"/>
                  </a:cubicBezTo>
                  <a:cubicBezTo>
                    <a:pt x="7" y="8"/>
                    <a:pt x="5" y="9"/>
                    <a:pt x="5" y="13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2" y="13"/>
                    <a:pt x="5" y="9"/>
                    <a:pt x="0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E4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3" name="Freeform 103">
              <a:extLst>
                <a:ext uri="{FF2B5EF4-FFF2-40B4-BE49-F238E27FC236}">
                  <a16:creationId xmlns:a16="http://schemas.microsoft.com/office/drawing/2014/main" id="{56948B9A-4618-234F-DD75-9C3B26908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1192"/>
              <a:ext cx="27" cy="16"/>
            </a:xfrm>
            <a:custGeom>
              <a:avLst/>
              <a:gdLst>
                <a:gd name="T0" fmla="*/ 2 w 11"/>
                <a:gd name="T1" fmla="*/ 3 h 7"/>
                <a:gd name="T2" fmla="*/ 3 w 11"/>
                <a:gd name="T3" fmla="*/ 2 h 7"/>
                <a:gd name="T4" fmla="*/ 4 w 11"/>
                <a:gd name="T5" fmla="*/ 0 h 7"/>
                <a:gd name="T6" fmla="*/ 7 w 11"/>
                <a:gd name="T7" fmla="*/ 2 h 7"/>
                <a:gd name="T8" fmla="*/ 8 w 11"/>
                <a:gd name="T9" fmla="*/ 5 h 7"/>
                <a:gd name="T10" fmla="*/ 10 w 11"/>
                <a:gd name="T11" fmla="*/ 2 h 7"/>
                <a:gd name="T12" fmla="*/ 10 w 11"/>
                <a:gd name="T13" fmla="*/ 6 h 7"/>
                <a:gd name="T14" fmla="*/ 8 w 11"/>
                <a:gd name="T15" fmla="*/ 7 h 7"/>
                <a:gd name="T16" fmla="*/ 0 w 11"/>
                <a:gd name="T17" fmla="*/ 4 h 7"/>
                <a:gd name="T18" fmla="*/ 2 w 11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2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1" y="0"/>
                    <a:pt x="4" y="0"/>
                  </a:cubicBezTo>
                  <a:cubicBezTo>
                    <a:pt x="5" y="0"/>
                    <a:pt x="6" y="0"/>
                    <a:pt x="7" y="2"/>
                  </a:cubicBezTo>
                  <a:cubicBezTo>
                    <a:pt x="7" y="3"/>
                    <a:pt x="6" y="5"/>
                    <a:pt x="8" y="5"/>
                  </a:cubicBezTo>
                  <a:cubicBezTo>
                    <a:pt x="10" y="5"/>
                    <a:pt x="9" y="3"/>
                    <a:pt x="10" y="2"/>
                  </a:cubicBezTo>
                  <a:cubicBezTo>
                    <a:pt x="10" y="3"/>
                    <a:pt x="11" y="4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5" y="7"/>
                    <a:pt x="3" y="5"/>
                    <a:pt x="0" y="4"/>
                  </a:cubicBezTo>
                  <a:cubicBezTo>
                    <a:pt x="1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99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4" name="Freeform 104">
              <a:extLst>
                <a:ext uri="{FF2B5EF4-FFF2-40B4-BE49-F238E27FC236}">
                  <a16:creationId xmlns:a16="http://schemas.microsoft.com/office/drawing/2014/main" id="{2C92583D-6D3E-09D1-2279-13BF7E5AF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1206"/>
              <a:ext cx="21" cy="12"/>
            </a:xfrm>
            <a:custGeom>
              <a:avLst/>
              <a:gdLst>
                <a:gd name="T0" fmla="*/ 0 w 9"/>
                <a:gd name="T1" fmla="*/ 0 h 5"/>
                <a:gd name="T2" fmla="*/ 2 w 9"/>
                <a:gd name="T3" fmla="*/ 0 h 5"/>
                <a:gd name="T4" fmla="*/ 9 w 9"/>
                <a:gd name="T5" fmla="*/ 5 h 5"/>
                <a:gd name="T6" fmla="*/ 9 w 9"/>
                <a:gd name="T7" fmla="*/ 5 h 5"/>
                <a:gd name="T8" fmla="*/ 7 w 9"/>
                <a:gd name="T9" fmla="*/ 4 h 5"/>
                <a:gd name="T10" fmla="*/ 0 w 9"/>
                <a:gd name="T11" fmla="*/ 2 h 5"/>
                <a:gd name="T12" fmla="*/ 0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5" y="1"/>
                    <a:pt x="8" y="2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7" y="4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8D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990E3122-6581-06E9-D9BC-E189C6E1D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1043"/>
              <a:ext cx="65" cy="26"/>
            </a:xfrm>
            <a:custGeom>
              <a:avLst/>
              <a:gdLst>
                <a:gd name="T0" fmla="*/ 26 w 27"/>
                <a:gd name="T1" fmla="*/ 1 h 11"/>
                <a:gd name="T2" fmla="*/ 27 w 27"/>
                <a:gd name="T3" fmla="*/ 2 h 11"/>
                <a:gd name="T4" fmla="*/ 14 w 27"/>
                <a:gd name="T5" fmla="*/ 11 h 11"/>
                <a:gd name="T6" fmla="*/ 2 w 27"/>
                <a:gd name="T7" fmla="*/ 3 h 11"/>
                <a:gd name="T8" fmla="*/ 2 w 27"/>
                <a:gd name="T9" fmla="*/ 0 h 11"/>
                <a:gd name="T10" fmla="*/ 18 w 27"/>
                <a:gd name="T11" fmla="*/ 5 h 11"/>
                <a:gd name="T12" fmla="*/ 26 w 27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">
                  <a:moveTo>
                    <a:pt x="26" y="1"/>
                  </a:moveTo>
                  <a:cubicBezTo>
                    <a:pt x="27" y="1"/>
                    <a:pt x="27" y="2"/>
                    <a:pt x="27" y="2"/>
                  </a:cubicBezTo>
                  <a:cubicBezTo>
                    <a:pt x="25" y="7"/>
                    <a:pt x="19" y="11"/>
                    <a:pt x="14" y="11"/>
                  </a:cubicBezTo>
                  <a:cubicBezTo>
                    <a:pt x="8" y="11"/>
                    <a:pt x="4" y="8"/>
                    <a:pt x="2" y="3"/>
                  </a:cubicBezTo>
                  <a:cubicBezTo>
                    <a:pt x="1" y="2"/>
                    <a:pt x="0" y="1"/>
                    <a:pt x="2" y="0"/>
                  </a:cubicBezTo>
                  <a:cubicBezTo>
                    <a:pt x="6" y="6"/>
                    <a:pt x="12" y="5"/>
                    <a:pt x="18" y="5"/>
                  </a:cubicBezTo>
                  <a:cubicBezTo>
                    <a:pt x="21" y="4"/>
                    <a:pt x="24" y="3"/>
                    <a:pt x="26" y="1"/>
                  </a:cubicBezTo>
                  <a:close/>
                </a:path>
              </a:pathLst>
            </a:custGeom>
            <a:solidFill>
              <a:srgbClr val="9A3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D8A763B6-37B4-09FC-D756-639BE8467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1043"/>
              <a:ext cx="58" cy="14"/>
            </a:xfrm>
            <a:custGeom>
              <a:avLst/>
              <a:gdLst>
                <a:gd name="T0" fmla="*/ 24 w 24"/>
                <a:gd name="T1" fmla="*/ 1 h 6"/>
                <a:gd name="T2" fmla="*/ 15 w 24"/>
                <a:gd name="T3" fmla="*/ 6 h 6"/>
                <a:gd name="T4" fmla="*/ 3 w 24"/>
                <a:gd name="T5" fmla="*/ 4 h 6"/>
                <a:gd name="T6" fmla="*/ 0 w 24"/>
                <a:gd name="T7" fmla="*/ 0 h 6"/>
                <a:gd name="T8" fmla="*/ 22 w 24"/>
                <a:gd name="T9" fmla="*/ 1 h 6"/>
                <a:gd name="T10" fmla="*/ 24 w 24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6">
                  <a:moveTo>
                    <a:pt x="24" y="1"/>
                  </a:moveTo>
                  <a:cubicBezTo>
                    <a:pt x="23" y="5"/>
                    <a:pt x="19" y="5"/>
                    <a:pt x="15" y="6"/>
                  </a:cubicBezTo>
                  <a:cubicBezTo>
                    <a:pt x="11" y="6"/>
                    <a:pt x="7" y="6"/>
                    <a:pt x="3" y="4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7" y="3"/>
                    <a:pt x="15" y="3"/>
                    <a:pt x="22" y="1"/>
                  </a:cubicBezTo>
                  <a:cubicBezTo>
                    <a:pt x="23" y="1"/>
                    <a:pt x="23" y="0"/>
                    <a:pt x="24" y="1"/>
                  </a:cubicBezTo>
                  <a:close/>
                </a:path>
              </a:pathLst>
            </a:custGeom>
            <a:solidFill>
              <a:srgbClr val="FD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CD135486-D131-35A1-8C33-85997CD53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" y="1005"/>
              <a:ext cx="26" cy="26"/>
            </a:xfrm>
            <a:custGeom>
              <a:avLst/>
              <a:gdLst>
                <a:gd name="T0" fmla="*/ 11 w 11"/>
                <a:gd name="T1" fmla="*/ 5 h 11"/>
                <a:gd name="T2" fmla="*/ 7 w 11"/>
                <a:gd name="T3" fmla="*/ 10 h 11"/>
                <a:gd name="T4" fmla="*/ 2 w 11"/>
                <a:gd name="T5" fmla="*/ 7 h 11"/>
                <a:gd name="T6" fmla="*/ 4 w 11"/>
                <a:gd name="T7" fmla="*/ 4 h 11"/>
                <a:gd name="T8" fmla="*/ 5 w 11"/>
                <a:gd name="T9" fmla="*/ 3 h 11"/>
                <a:gd name="T10" fmla="*/ 8 w 11"/>
                <a:gd name="T11" fmla="*/ 1 h 11"/>
                <a:gd name="T12" fmla="*/ 11 w 1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1" y="8"/>
                    <a:pt x="10" y="10"/>
                    <a:pt x="7" y="10"/>
                  </a:cubicBezTo>
                  <a:cubicBezTo>
                    <a:pt x="4" y="11"/>
                    <a:pt x="3" y="9"/>
                    <a:pt x="2" y="7"/>
                  </a:cubicBezTo>
                  <a:cubicBezTo>
                    <a:pt x="1" y="5"/>
                    <a:pt x="0" y="3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4" y="0"/>
                    <a:pt x="6" y="1"/>
                    <a:pt x="8" y="1"/>
                  </a:cubicBezTo>
                  <a:cubicBezTo>
                    <a:pt x="10" y="1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48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BFC5B91F-D2A6-6E1C-1BE5-5223FA6A8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1005"/>
              <a:ext cx="27" cy="26"/>
            </a:xfrm>
            <a:custGeom>
              <a:avLst/>
              <a:gdLst>
                <a:gd name="T0" fmla="*/ 11 w 11"/>
                <a:gd name="T1" fmla="*/ 6 h 11"/>
                <a:gd name="T2" fmla="*/ 6 w 11"/>
                <a:gd name="T3" fmla="*/ 10 h 11"/>
                <a:gd name="T4" fmla="*/ 1 w 11"/>
                <a:gd name="T5" fmla="*/ 6 h 11"/>
                <a:gd name="T6" fmla="*/ 3 w 11"/>
                <a:gd name="T7" fmla="*/ 4 h 11"/>
                <a:gd name="T8" fmla="*/ 4 w 11"/>
                <a:gd name="T9" fmla="*/ 3 h 11"/>
                <a:gd name="T10" fmla="*/ 7 w 11"/>
                <a:gd name="T11" fmla="*/ 1 h 11"/>
                <a:gd name="T12" fmla="*/ 11 w 11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8"/>
                    <a:pt x="9" y="10"/>
                    <a:pt x="6" y="10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1" y="5"/>
                    <a:pt x="0" y="3"/>
                    <a:pt x="3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3" y="0"/>
                    <a:pt x="6" y="1"/>
                    <a:pt x="7" y="1"/>
                  </a:cubicBezTo>
                  <a:cubicBezTo>
                    <a:pt x="9" y="1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4A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9DA176CB-6AC9-51F4-628A-6CF72C3BE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1208"/>
              <a:ext cx="63" cy="46"/>
            </a:xfrm>
            <a:custGeom>
              <a:avLst/>
              <a:gdLst>
                <a:gd name="T0" fmla="*/ 11 w 26"/>
                <a:gd name="T1" fmla="*/ 1 h 19"/>
                <a:gd name="T2" fmla="*/ 17 w 26"/>
                <a:gd name="T3" fmla="*/ 2 h 19"/>
                <a:gd name="T4" fmla="*/ 20 w 26"/>
                <a:gd name="T5" fmla="*/ 4 h 19"/>
                <a:gd name="T6" fmla="*/ 23 w 26"/>
                <a:gd name="T7" fmla="*/ 8 h 19"/>
                <a:gd name="T8" fmla="*/ 26 w 26"/>
                <a:gd name="T9" fmla="*/ 10 h 19"/>
                <a:gd name="T10" fmla="*/ 11 w 26"/>
                <a:gd name="T11" fmla="*/ 18 h 19"/>
                <a:gd name="T12" fmla="*/ 10 w 26"/>
                <a:gd name="T13" fmla="*/ 15 h 19"/>
                <a:gd name="T14" fmla="*/ 2 w 26"/>
                <a:gd name="T15" fmla="*/ 14 h 19"/>
                <a:gd name="T16" fmla="*/ 1 w 26"/>
                <a:gd name="T17" fmla="*/ 17 h 19"/>
                <a:gd name="T18" fmla="*/ 1 w 26"/>
                <a:gd name="T19" fmla="*/ 17 h 19"/>
                <a:gd name="T20" fmla="*/ 1 w 26"/>
                <a:gd name="T21" fmla="*/ 8 h 19"/>
                <a:gd name="T22" fmla="*/ 0 w 26"/>
                <a:gd name="T23" fmla="*/ 6 h 19"/>
                <a:gd name="T24" fmla="*/ 3 w 26"/>
                <a:gd name="T25" fmla="*/ 7 h 19"/>
                <a:gd name="T26" fmla="*/ 7 w 26"/>
                <a:gd name="T27" fmla="*/ 3 h 19"/>
                <a:gd name="T28" fmla="*/ 11 w 26"/>
                <a:gd name="T2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9">
                  <a:moveTo>
                    <a:pt x="11" y="1"/>
                  </a:moveTo>
                  <a:cubicBezTo>
                    <a:pt x="14" y="0"/>
                    <a:pt x="15" y="0"/>
                    <a:pt x="17" y="2"/>
                  </a:cubicBezTo>
                  <a:cubicBezTo>
                    <a:pt x="18" y="3"/>
                    <a:pt x="19" y="3"/>
                    <a:pt x="20" y="4"/>
                  </a:cubicBezTo>
                  <a:cubicBezTo>
                    <a:pt x="20" y="6"/>
                    <a:pt x="21" y="7"/>
                    <a:pt x="23" y="8"/>
                  </a:cubicBezTo>
                  <a:cubicBezTo>
                    <a:pt x="24" y="8"/>
                    <a:pt x="25" y="9"/>
                    <a:pt x="26" y="10"/>
                  </a:cubicBezTo>
                  <a:cubicBezTo>
                    <a:pt x="23" y="16"/>
                    <a:pt x="18" y="19"/>
                    <a:pt x="11" y="18"/>
                  </a:cubicBezTo>
                  <a:cubicBezTo>
                    <a:pt x="10" y="17"/>
                    <a:pt x="10" y="16"/>
                    <a:pt x="10" y="15"/>
                  </a:cubicBezTo>
                  <a:cubicBezTo>
                    <a:pt x="8" y="11"/>
                    <a:pt x="5" y="10"/>
                    <a:pt x="2" y="14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2" y="4"/>
                    <a:pt x="2" y="7"/>
                    <a:pt x="3" y="7"/>
                  </a:cubicBezTo>
                  <a:cubicBezTo>
                    <a:pt x="5" y="6"/>
                    <a:pt x="7" y="6"/>
                    <a:pt x="7" y="3"/>
                  </a:cubicBezTo>
                  <a:cubicBezTo>
                    <a:pt x="8" y="2"/>
                    <a:pt x="9" y="0"/>
                    <a:pt x="11" y="1"/>
                  </a:cubicBezTo>
                  <a:close/>
                </a:path>
              </a:pathLst>
            </a:custGeom>
            <a:solidFill>
              <a:srgbClr val="E0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F2C08CD9-55C2-1980-F45F-CA586E7A0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1230"/>
              <a:ext cx="44" cy="29"/>
            </a:xfrm>
            <a:custGeom>
              <a:avLst/>
              <a:gdLst>
                <a:gd name="T0" fmla="*/ 15 w 18"/>
                <a:gd name="T1" fmla="*/ 3 h 12"/>
                <a:gd name="T2" fmla="*/ 15 w 18"/>
                <a:gd name="T3" fmla="*/ 4 h 12"/>
                <a:gd name="T4" fmla="*/ 17 w 18"/>
                <a:gd name="T5" fmla="*/ 10 h 12"/>
                <a:gd name="T6" fmla="*/ 14 w 18"/>
                <a:gd name="T7" fmla="*/ 11 h 12"/>
                <a:gd name="T8" fmla="*/ 4 w 18"/>
                <a:gd name="T9" fmla="*/ 11 h 12"/>
                <a:gd name="T10" fmla="*/ 1 w 18"/>
                <a:gd name="T11" fmla="*/ 3 h 12"/>
                <a:gd name="T12" fmla="*/ 2 w 18"/>
                <a:gd name="T13" fmla="*/ 2 h 12"/>
                <a:gd name="T14" fmla="*/ 8 w 18"/>
                <a:gd name="T15" fmla="*/ 2 h 12"/>
                <a:gd name="T16" fmla="*/ 15 w 18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15" y="3"/>
                  </a:moveTo>
                  <a:cubicBezTo>
                    <a:pt x="15" y="3"/>
                    <a:pt x="15" y="4"/>
                    <a:pt x="15" y="4"/>
                  </a:cubicBezTo>
                  <a:cubicBezTo>
                    <a:pt x="17" y="6"/>
                    <a:pt x="18" y="8"/>
                    <a:pt x="17" y="10"/>
                  </a:cubicBezTo>
                  <a:cubicBezTo>
                    <a:pt x="16" y="12"/>
                    <a:pt x="15" y="11"/>
                    <a:pt x="14" y="11"/>
                  </a:cubicBezTo>
                  <a:cubicBezTo>
                    <a:pt x="11" y="11"/>
                    <a:pt x="8" y="11"/>
                    <a:pt x="4" y="11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4" y="2"/>
                    <a:pt x="6" y="0"/>
                    <a:pt x="8" y="2"/>
                  </a:cubicBezTo>
                  <a:cubicBezTo>
                    <a:pt x="10" y="3"/>
                    <a:pt x="13" y="2"/>
                    <a:pt x="15" y="3"/>
                  </a:cubicBezTo>
                  <a:close/>
                </a:path>
              </a:pathLst>
            </a:custGeom>
            <a:solidFill>
              <a:srgbClr val="6EB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47A34940-B21E-04E9-7444-6856A8DF1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1225"/>
              <a:ext cx="25" cy="26"/>
            </a:xfrm>
            <a:custGeom>
              <a:avLst/>
              <a:gdLst>
                <a:gd name="T0" fmla="*/ 0 w 10"/>
                <a:gd name="T1" fmla="*/ 7 h 11"/>
                <a:gd name="T2" fmla="*/ 6 w 10"/>
                <a:gd name="T3" fmla="*/ 0 h 11"/>
                <a:gd name="T4" fmla="*/ 9 w 10"/>
                <a:gd name="T5" fmla="*/ 7 h 11"/>
                <a:gd name="T6" fmla="*/ 6 w 10"/>
                <a:gd name="T7" fmla="*/ 10 h 11"/>
                <a:gd name="T8" fmla="*/ 1 w 10"/>
                <a:gd name="T9" fmla="*/ 7 h 11"/>
                <a:gd name="T10" fmla="*/ 0 w 10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7"/>
                  </a:moveTo>
                  <a:cubicBezTo>
                    <a:pt x="2" y="4"/>
                    <a:pt x="4" y="2"/>
                    <a:pt x="6" y="0"/>
                  </a:cubicBezTo>
                  <a:cubicBezTo>
                    <a:pt x="10" y="1"/>
                    <a:pt x="9" y="4"/>
                    <a:pt x="9" y="7"/>
                  </a:cubicBezTo>
                  <a:cubicBezTo>
                    <a:pt x="9" y="9"/>
                    <a:pt x="8" y="10"/>
                    <a:pt x="6" y="10"/>
                  </a:cubicBezTo>
                  <a:cubicBezTo>
                    <a:pt x="4" y="11"/>
                    <a:pt x="2" y="9"/>
                    <a:pt x="1" y="7"/>
                  </a:cubicBezTo>
                  <a:cubicBezTo>
                    <a:pt x="0" y="8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8EA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2" name="Freeform 112">
              <a:extLst>
                <a:ext uri="{FF2B5EF4-FFF2-40B4-BE49-F238E27FC236}">
                  <a16:creationId xmlns:a16="http://schemas.microsoft.com/office/drawing/2014/main" id="{91364D6D-F406-1BCE-0FBC-68DF4CF4B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1235"/>
              <a:ext cx="22" cy="19"/>
            </a:xfrm>
            <a:custGeom>
              <a:avLst/>
              <a:gdLst>
                <a:gd name="T0" fmla="*/ 1 w 9"/>
                <a:gd name="T1" fmla="*/ 3 h 8"/>
                <a:gd name="T2" fmla="*/ 5 w 9"/>
                <a:gd name="T3" fmla="*/ 0 h 8"/>
                <a:gd name="T4" fmla="*/ 9 w 9"/>
                <a:gd name="T5" fmla="*/ 4 h 8"/>
                <a:gd name="T6" fmla="*/ 4 w 9"/>
                <a:gd name="T7" fmla="*/ 8 h 8"/>
                <a:gd name="T8" fmla="*/ 1 w 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9" y="0"/>
                    <a:pt x="9" y="2"/>
                    <a:pt x="9" y="4"/>
                  </a:cubicBezTo>
                  <a:cubicBezTo>
                    <a:pt x="8" y="7"/>
                    <a:pt x="7" y="8"/>
                    <a:pt x="4" y="8"/>
                  </a:cubicBezTo>
                  <a:cubicBezTo>
                    <a:pt x="0" y="8"/>
                    <a:pt x="2" y="5"/>
                    <a:pt x="1" y="3"/>
                  </a:cubicBezTo>
                  <a:close/>
                </a:path>
              </a:pathLst>
            </a:custGeom>
            <a:solidFill>
              <a:srgbClr val="4A6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3" name="Freeform 113">
              <a:extLst>
                <a:ext uri="{FF2B5EF4-FFF2-40B4-BE49-F238E27FC236}">
                  <a16:creationId xmlns:a16="http://schemas.microsoft.com/office/drawing/2014/main" id="{8A1D5484-F613-02A2-2F8D-97CEF6D39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1194"/>
              <a:ext cx="17" cy="57"/>
            </a:xfrm>
            <a:custGeom>
              <a:avLst/>
              <a:gdLst>
                <a:gd name="T0" fmla="*/ 3 w 7"/>
                <a:gd name="T1" fmla="*/ 11 h 24"/>
                <a:gd name="T2" fmla="*/ 3 w 7"/>
                <a:gd name="T3" fmla="*/ 14 h 24"/>
                <a:gd name="T4" fmla="*/ 2 w 7"/>
                <a:gd name="T5" fmla="*/ 21 h 24"/>
                <a:gd name="T6" fmla="*/ 0 w 7"/>
                <a:gd name="T7" fmla="*/ 24 h 24"/>
                <a:gd name="T8" fmla="*/ 0 w 7"/>
                <a:gd name="T9" fmla="*/ 22 h 24"/>
                <a:gd name="T10" fmla="*/ 3 w 7"/>
                <a:gd name="T11" fmla="*/ 3 h 24"/>
                <a:gd name="T12" fmla="*/ 7 w 7"/>
                <a:gd name="T13" fmla="*/ 2 h 24"/>
                <a:gd name="T14" fmla="*/ 6 w 7"/>
                <a:gd name="T15" fmla="*/ 3 h 24"/>
                <a:gd name="T16" fmla="*/ 4 w 7"/>
                <a:gd name="T17" fmla="*/ 9 h 24"/>
                <a:gd name="T18" fmla="*/ 3 w 7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24">
                  <a:moveTo>
                    <a:pt x="3" y="11"/>
                  </a:moveTo>
                  <a:cubicBezTo>
                    <a:pt x="3" y="12"/>
                    <a:pt x="3" y="13"/>
                    <a:pt x="3" y="14"/>
                  </a:cubicBezTo>
                  <a:cubicBezTo>
                    <a:pt x="1" y="16"/>
                    <a:pt x="2" y="19"/>
                    <a:pt x="2" y="21"/>
                  </a:cubicBezTo>
                  <a:cubicBezTo>
                    <a:pt x="2" y="23"/>
                    <a:pt x="2" y="24"/>
                    <a:pt x="0" y="24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15"/>
                    <a:pt x="1" y="9"/>
                    <a:pt x="3" y="3"/>
                  </a:cubicBezTo>
                  <a:cubicBezTo>
                    <a:pt x="5" y="0"/>
                    <a:pt x="6" y="0"/>
                    <a:pt x="7" y="2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6" y="5"/>
                    <a:pt x="4" y="7"/>
                    <a:pt x="4" y="9"/>
                  </a:cubicBezTo>
                  <a:cubicBezTo>
                    <a:pt x="4" y="10"/>
                    <a:pt x="4" y="11"/>
                    <a:pt x="3" y="11"/>
                  </a:cubicBezTo>
                  <a:close/>
                </a:path>
              </a:pathLst>
            </a:custGeom>
            <a:solidFill>
              <a:srgbClr val="64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4" name="Freeform 114">
              <a:extLst>
                <a:ext uri="{FF2B5EF4-FFF2-40B4-BE49-F238E27FC236}">
                  <a16:creationId xmlns:a16="http://schemas.microsoft.com/office/drawing/2014/main" id="{07695447-4B9C-85D3-242F-64B5C271A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1242"/>
              <a:ext cx="20" cy="14"/>
            </a:xfrm>
            <a:custGeom>
              <a:avLst/>
              <a:gdLst>
                <a:gd name="T0" fmla="*/ 0 w 8"/>
                <a:gd name="T1" fmla="*/ 3 h 6"/>
                <a:gd name="T2" fmla="*/ 0 w 8"/>
                <a:gd name="T3" fmla="*/ 2 h 6"/>
                <a:gd name="T4" fmla="*/ 7 w 8"/>
                <a:gd name="T5" fmla="*/ 2 h 6"/>
                <a:gd name="T6" fmla="*/ 8 w 8"/>
                <a:gd name="T7" fmla="*/ 2 h 6"/>
                <a:gd name="T8" fmla="*/ 6 w 8"/>
                <a:gd name="T9" fmla="*/ 5 h 6"/>
                <a:gd name="T10" fmla="*/ 0 w 8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2" y="0"/>
                    <a:pt x="5" y="0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7" y="3"/>
                    <a:pt x="7" y="5"/>
                    <a:pt x="6" y="5"/>
                  </a:cubicBezTo>
                  <a:cubicBezTo>
                    <a:pt x="4" y="5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789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DA11F93C-9E5F-BE8B-7876-174355D8F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242"/>
              <a:ext cx="17" cy="9"/>
            </a:xfrm>
            <a:custGeom>
              <a:avLst/>
              <a:gdLst>
                <a:gd name="T0" fmla="*/ 6 w 7"/>
                <a:gd name="T1" fmla="*/ 0 h 4"/>
                <a:gd name="T2" fmla="*/ 7 w 7"/>
                <a:gd name="T3" fmla="*/ 0 h 4"/>
                <a:gd name="T4" fmla="*/ 5 w 7"/>
                <a:gd name="T5" fmla="*/ 3 h 4"/>
                <a:gd name="T6" fmla="*/ 1 w 7"/>
                <a:gd name="T7" fmla="*/ 3 h 4"/>
                <a:gd name="T8" fmla="*/ 2 w 7"/>
                <a:gd name="T9" fmla="*/ 0 h 4"/>
                <a:gd name="T10" fmla="*/ 6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6" y="0"/>
                    <a:pt x="7" y="0"/>
                    <a:pt x="7" y="0"/>
                  </a:cubicBezTo>
                  <a:cubicBezTo>
                    <a:pt x="7" y="2"/>
                    <a:pt x="7" y="4"/>
                    <a:pt x="5" y="3"/>
                  </a:cubicBezTo>
                  <a:cubicBezTo>
                    <a:pt x="3" y="3"/>
                    <a:pt x="2" y="4"/>
                    <a:pt x="1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E0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8B381F68-E6EA-06B2-A26B-4D9F61752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1251"/>
              <a:ext cx="32" cy="8"/>
            </a:xfrm>
            <a:custGeom>
              <a:avLst/>
              <a:gdLst>
                <a:gd name="T0" fmla="*/ 0 w 13"/>
                <a:gd name="T1" fmla="*/ 2 h 3"/>
                <a:gd name="T2" fmla="*/ 9 w 13"/>
                <a:gd name="T3" fmla="*/ 2 h 3"/>
                <a:gd name="T4" fmla="*/ 13 w 13"/>
                <a:gd name="T5" fmla="*/ 1 h 3"/>
                <a:gd name="T6" fmla="*/ 12 w 13"/>
                <a:gd name="T7" fmla="*/ 2 h 3"/>
                <a:gd name="T8" fmla="*/ 0 w 1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0" y="2"/>
                  </a:moveTo>
                  <a:cubicBezTo>
                    <a:pt x="3" y="1"/>
                    <a:pt x="6" y="0"/>
                    <a:pt x="9" y="2"/>
                  </a:cubicBezTo>
                  <a:cubicBezTo>
                    <a:pt x="10" y="2"/>
                    <a:pt x="12" y="2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8" y="2"/>
                    <a:pt x="4" y="3"/>
                    <a:pt x="0" y="2"/>
                  </a:cubicBezTo>
                  <a:close/>
                </a:path>
              </a:pathLst>
            </a:custGeom>
            <a:solidFill>
              <a:srgbClr val="397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7" name="Freeform 117">
              <a:extLst>
                <a:ext uri="{FF2B5EF4-FFF2-40B4-BE49-F238E27FC236}">
                  <a16:creationId xmlns:a16="http://schemas.microsoft.com/office/drawing/2014/main" id="{4297E394-FB1A-438B-1E4A-0BA4618DD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1218"/>
              <a:ext cx="20" cy="19"/>
            </a:xfrm>
            <a:custGeom>
              <a:avLst/>
              <a:gdLst>
                <a:gd name="T0" fmla="*/ 8 w 8"/>
                <a:gd name="T1" fmla="*/ 7 h 8"/>
                <a:gd name="T2" fmla="*/ 2 w 8"/>
                <a:gd name="T3" fmla="*/ 7 h 8"/>
                <a:gd name="T4" fmla="*/ 2 w 8"/>
                <a:gd name="T5" fmla="*/ 3 h 8"/>
                <a:gd name="T6" fmla="*/ 2 w 8"/>
                <a:gd name="T7" fmla="*/ 0 h 8"/>
                <a:gd name="T8" fmla="*/ 8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7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4" y="6"/>
                    <a:pt x="4" y="5"/>
                    <a:pt x="2" y="3"/>
                  </a:cubicBezTo>
                  <a:cubicBezTo>
                    <a:pt x="2" y="2"/>
                    <a:pt x="0" y="2"/>
                    <a:pt x="2" y="0"/>
                  </a:cubicBezTo>
                  <a:cubicBezTo>
                    <a:pt x="5" y="2"/>
                    <a:pt x="7" y="4"/>
                    <a:pt x="8" y="7"/>
                  </a:cubicBezTo>
                  <a:close/>
                </a:path>
              </a:pathLst>
            </a:custGeom>
            <a:solidFill>
              <a:srgbClr val="BBC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8" name="Freeform 118">
              <a:extLst>
                <a:ext uri="{FF2B5EF4-FFF2-40B4-BE49-F238E27FC236}">
                  <a16:creationId xmlns:a16="http://schemas.microsoft.com/office/drawing/2014/main" id="{DF65DD53-6630-136E-589D-62F7B7F3E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" y="1093"/>
              <a:ext cx="24" cy="20"/>
            </a:xfrm>
            <a:custGeom>
              <a:avLst/>
              <a:gdLst>
                <a:gd name="T0" fmla="*/ 4 w 10"/>
                <a:gd name="T1" fmla="*/ 8 h 8"/>
                <a:gd name="T2" fmla="*/ 1 w 10"/>
                <a:gd name="T3" fmla="*/ 7 h 8"/>
                <a:gd name="T4" fmla="*/ 0 w 10"/>
                <a:gd name="T5" fmla="*/ 6 h 8"/>
                <a:gd name="T6" fmla="*/ 1 w 10"/>
                <a:gd name="T7" fmla="*/ 5 h 8"/>
                <a:gd name="T8" fmla="*/ 5 w 10"/>
                <a:gd name="T9" fmla="*/ 2 h 8"/>
                <a:gd name="T10" fmla="*/ 8 w 10"/>
                <a:gd name="T11" fmla="*/ 0 h 8"/>
                <a:gd name="T12" fmla="*/ 10 w 10"/>
                <a:gd name="T13" fmla="*/ 1 h 8"/>
                <a:gd name="T14" fmla="*/ 9 w 10"/>
                <a:gd name="T15" fmla="*/ 4 h 8"/>
                <a:gd name="T16" fmla="*/ 4 w 10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">
                  <a:moveTo>
                    <a:pt x="4" y="8"/>
                  </a:moveTo>
                  <a:cubicBezTo>
                    <a:pt x="3" y="8"/>
                    <a:pt x="2" y="8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3" y="5"/>
                    <a:pt x="4" y="4"/>
                    <a:pt x="5" y="2"/>
                  </a:cubicBezTo>
                  <a:cubicBezTo>
                    <a:pt x="5" y="1"/>
                    <a:pt x="6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2"/>
                    <a:pt x="10" y="3"/>
                    <a:pt x="9" y="4"/>
                  </a:cubicBezTo>
                  <a:cubicBezTo>
                    <a:pt x="7" y="5"/>
                    <a:pt x="6" y="6"/>
                    <a:pt x="4" y="8"/>
                  </a:cubicBezTo>
                  <a:close/>
                </a:path>
              </a:pathLst>
            </a:custGeom>
            <a:solidFill>
              <a:srgbClr val="FDD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9" name="Freeform 119">
              <a:extLst>
                <a:ext uri="{FF2B5EF4-FFF2-40B4-BE49-F238E27FC236}">
                  <a16:creationId xmlns:a16="http://schemas.microsoft.com/office/drawing/2014/main" id="{D4EBD553-CFD6-E200-82B4-58D84BD58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" y="1393"/>
              <a:ext cx="12" cy="19"/>
            </a:xfrm>
            <a:custGeom>
              <a:avLst/>
              <a:gdLst>
                <a:gd name="T0" fmla="*/ 0 w 5"/>
                <a:gd name="T1" fmla="*/ 8 h 8"/>
                <a:gd name="T2" fmla="*/ 2 w 5"/>
                <a:gd name="T3" fmla="*/ 0 h 8"/>
                <a:gd name="T4" fmla="*/ 5 w 5"/>
                <a:gd name="T5" fmla="*/ 8 h 8"/>
                <a:gd name="T6" fmla="*/ 0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cubicBezTo>
                    <a:pt x="1" y="6"/>
                    <a:pt x="1" y="3"/>
                    <a:pt x="2" y="0"/>
                  </a:cubicBezTo>
                  <a:cubicBezTo>
                    <a:pt x="3" y="3"/>
                    <a:pt x="4" y="5"/>
                    <a:pt x="5" y="8"/>
                  </a:cubicBezTo>
                  <a:cubicBezTo>
                    <a:pt x="3" y="8"/>
                    <a:pt x="2" y="8"/>
                    <a:pt x="0" y="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0" name="Freeform 120">
              <a:extLst>
                <a:ext uri="{FF2B5EF4-FFF2-40B4-BE49-F238E27FC236}">
                  <a16:creationId xmlns:a16="http://schemas.microsoft.com/office/drawing/2014/main" id="{46FF56D2-CDB6-8CF1-46D7-BB5182F5E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1235"/>
              <a:ext cx="20" cy="12"/>
            </a:xfrm>
            <a:custGeom>
              <a:avLst/>
              <a:gdLst>
                <a:gd name="T0" fmla="*/ 7 w 8"/>
                <a:gd name="T1" fmla="*/ 5 h 5"/>
                <a:gd name="T2" fmla="*/ 0 w 8"/>
                <a:gd name="T3" fmla="*/ 5 h 5"/>
                <a:gd name="T4" fmla="*/ 4 w 8"/>
                <a:gd name="T5" fmla="*/ 0 h 5"/>
                <a:gd name="T6" fmla="*/ 7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7" y="5"/>
                  </a:moveTo>
                  <a:cubicBezTo>
                    <a:pt x="5" y="5"/>
                    <a:pt x="2" y="5"/>
                    <a:pt x="0" y="5"/>
                  </a:cubicBezTo>
                  <a:cubicBezTo>
                    <a:pt x="0" y="0"/>
                    <a:pt x="0" y="0"/>
                    <a:pt x="4" y="0"/>
                  </a:cubicBezTo>
                  <a:cubicBezTo>
                    <a:pt x="8" y="0"/>
                    <a:pt x="7" y="2"/>
                    <a:pt x="7" y="5"/>
                  </a:cubicBezTo>
                  <a:close/>
                </a:path>
              </a:pathLst>
            </a:custGeom>
            <a:solidFill>
              <a:srgbClr val="DC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1" name="Freeform 121">
              <a:extLst>
                <a:ext uri="{FF2B5EF4-FFF2-40B4-BE49-F238E27FC236}">
                  <a16:creationId xmlns:a16="http://schemas.microsoft.com/office/drawing/2014/main" id="{F3291C9E-FE4F-5DC1-2231-B2D9B65A2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1201"/>
              <a:ext cx="25" cy="22"/>
            </a:xfrm>
            <a:custGeom>
              <a:avLst/>
              <a:gdLst>
                <a:gd name="T0" fmla="*/ 0 w 10"/>
                <a:gd name="T1" fmla="*/ 6 h 9"/>
                <a:gd name="T2" fmla="*/ 3 w 10"/>
                <a:gd name="T3" fmla="*/ 0 h 9"/>
                <a:gd name="T4" fmla="*/ 7 w 10"/>
                <a:gd name="T5" fmla="*/ 1 h 9"/>
                <a:gd name="T6" fmla="*/ 10 w 10"/>
                <a:gd name="T7" fmla="*/ 2 h 9"/>
                <a:gd name="T8" fmla="*/ 10 w 10"/>
                <a:gd name="T9" fmla="*/ 4 h 9"/>
                <a:gd name="T10" fmla="*/ 7 w 10"/>
                <a:gd name="T11" fmla="*/ 7 h 9"/>
                <a:gd name="T12" fmla="*/ 0 w 10"/>
                <a:gd name="T1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0" y="6"/>
                  </a:moveTo>
                  <a:cubicBezTo>
                    <a:pt x="0" y="4"/>
                    <a:pt x="2" y="2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9" y="5"/>
                    <a:pt x="7" y="5"/>
                    <a:pt x="7" y="7"/>
                  </a:cubicBezTo>
                  <a:cubicBezTo>
                    <a:pt x="4" y="9"/>
                    <a:pt x="2" y="9"/>
                    <a:pt x="0" y="6"/>
                  </a:cubicBezTo>
                  <a:close/>
                </a:path>
              </a:pathLst>
            </a:custGeom>
            <a:solidFill>
              <a:srgbClr val="F4E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2" name="Freeform 122">
              <a:extLst>
                <a:ext uri="{FF2B5EF4-FFF2-40B4-BE49-F238E27FC236}">
                  <a16:creationId xmlns:a16="http://schemas.microsoft.com/office/drawing/2014/main" id="{BCEA27A1-FDA0-BAFE-4E90-9FE4F5D29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1216"/>
              <a:ext cx="17" cy="14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1 h 6"/>
                <a:gd name="T4" fmla="*/ 1 w 7"/>
                <a:gd name="T5" fmla="*/ 6 h 6"/>
                <a:gd name="T6" fmla="*/ 0 w 7"/>
                <a:gd name="T7" fmla="*/ 2 h 6"/>
                <a:gd name="T8" fmla="*/ 0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2" y="2"/>
                    <a:pt x="5" y="2"/>
                    <a:pt x="7" y="1"/>
                  </a:cubicBezTo>
                  <a:cubicBezTo>
                    <a:pt x="7" y="6"/>
                    <a:pt x="3" y="4"/>
                    <a:pt x="1" y="6"/>
                  </a:cubicBezTo>
                  <a:cubicBezTo>
                    <a:pt x="0" y="5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C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143" name="Group 125">
            <a:extLst>
              <a:ext uri="{FF2B5EF4-FFF2-40B4-BE49-F238E27FC236}">
                <a16:creationId xmlns:a16="http://schemas.microsoft.com/office/drawing/2014/main" id="{58E914DC-63F6-32BD-2965-54FE5B95D8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55763" y="3292476"/>
            <a:ext cx="439737" cy="825500"/>
            <a:chOff x="1043" y="2074"/>
            <a:chExt cx="277" cy="520"/>
          </a:xfrm>
        </p:grpSpPr>
        <p:sp>
          <p:nvSpPr>
            <p:cNvPr id="145" name="Freeform 126">
              <a:extLst>
                <a:ext uri="{FF2B5EF4-FFF2-40B4-BE49-F238E27FC236}">
                  <a16:creationId xmlns:a16="http://schemas.microsoft.com/office/drawing/2014/main" id="{9F90A065-0A66-F3B4-00F6-3F0B3B85D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" y="2225"/>
              <a:ext cx="183" cy="151"/>
            </a:xfrm>
            <a:custGeom>
              <a:avLst/>
              <a:gdLst>
                <a:gd name="T0" fmla="*/ 49 w 75"/>
                <a:gd name="T1" fmla="*/ 1 h 63"/>
                <a:gd name="T2" fmla="*/ 57 w 75"/>
                <a:gd name="T3" fmla="*/ 5 h 63"/>
                <a:gd name="T4" fmla="*/ 75 w 75"/>
                <a:gd name="T5" fmla="*/ 29 h 63"/>
                <a:gd name="T6" fmla="*/ 75 w 75"/>
                <a:gd name="T7" fmla="*/ 31 h 63"/>
                <a:gd name="T8" fmla="*/ 67 w 75"/>
                <a:gd name="T9" fmla="*/ 34 h 63"/>
                <a:gd name="T10" fmla="*/ 64 w 75"/>
                <a:gd name="T11" fmla="*/ 41 h 63"/>
                <a:gd name="T12" fmla="*/ 65 w 75"/>
                <a:gd name="T13" fmla="*/ 43 h 63"/>
                <a:gd name="T14" fmla="*/ 53 w 75"/>
                <a:gd name="T15" fmla="*/ 57 h 63"/>
                <a:gd name="T16" fmla="*/ 53 w 75"/>
                <a:gd name="T17" fmla="*/ 55 h 63"/>
                <a:gd name="T18" fmla="*/ 53 w 75"/>
                <a:gd name="T19" fmla="*/ 53 h 63"/>
                <a:gd name="T20" fmla="*/ 51 w 75"/>
                <a:gd name="T21" fmla="*/ 53 h 63"/>
                <a:gd name="T22" fmla="*/ 46 w 75"/>
                <a:gd name="T23" fmla="*/ 57 h 63"/>
                <a:gd name="T24" fmla="*/ 42 w 75"/>
                <a:gd name="T25" fmla="*/ 61 h 63"/>
                <a:gd name="T26" fmla="*/ 37 w 75"/>
                <a:gd name="T27" fmla="*/ 62 h 63"/>
                <a:gd name="T28" fmla="*/ 26 w 75"/>
                <a:gd name="T29" fmla="*/ 60 h 63"/>
                <a:gd name="T30" fmla="*/ 15 w 75"/>
                <a:gd name="T31" fmla="*/ 61 h 63"/>
                <a:gd name="T32" fmla="*/ 13 w 75"/>
                <a:gd name="T33" fmla="*/ 61 h 63"/>
                <a:gd name="T34" fmla="*/ 12 w 75"/>
                <a:gd name="T35" fmla="*/ 60 h 63"/>
                <a:gd name="T36" fmla="*/ 13 w 75"/>
                <a:gd name="T37" fmla="*/ 40 h 63"/>
                <a:gd name="T38" fmla="*/ 12 w 75"/>
                <a:gd name="T39" fmla="*/ 38 h 63"/>
                <a:gd name="T40" fmla="*/ 10 w 75"/>
                <a:gd name="T41" fmla="*/ 38 h 63"/>
                <a:gd name="T42" fmla="*/ 4 w 75"/>
                <a:gd name="T43" fmla="*/ 36 h 63"/>
                <a:gd name="T44" fmla="*/ 0 w 75"/>
                <a:gd name="T45" fmla="*/ 30 h 63"/>
                <a:gd name="T46" fmla="*/ 17 w 75"/>
                <a:gd name="T47" fmla="*/ 6 h 63"/>
                <a:gd name="T48" fmla="*/ 22 w 75"/>
                <a:gd name="T49" fmla="*/ 3 h 63"/>
                <a:gd name="T50" fmla="*/ 28 w 75"/>
                <a:gd name="T51" fmla="*/ 8 h 63"/>
                <a:gd name="T52" fmla="*/ 32 w 75"/>
                <a:gd name="T53" fmla="*/ 18 h 63"/>
                <a:gd name="T54" fmla="*/ 42 w 75"/>
                <a:gd name="T55" fmla="*/ 18 h 63"/>
                <a:gd name="T56" fmla="*/ 45 w 75"/>
                <a:gd name="T57" fmla="*/ 9 h 63"/>
                <a:gd name="T58" fmla="*/ 46 w 75"/>
                <a:gd name="T59" fmla="*/ 4 h 63"/>
                <a:gd name="T60" fmla="*/ 49 w 75"/>
                <a:gd name="T6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63">
                  <a:moveTo>
                    <a:pt x="49" y="1"/>
                  </a:moveTo>
                  <a:cubicBezTo>
                    <a:pt x="52" y="2"/>
                    <a:pt x="54" y="4"/>
                    <a:pt x="57" y="5"/>
                  </a:cubicBezTo>
                  <a:cubicBezTo>
                    <a:pt x="66" y="10"/>
                    <a:pt x="71" y="19"/>
                    <a:pt x="75" y="29"/>
                  </a:cubicBezTo>
                  <a:cubicBezTo>
                    <a:pt x="75" y="30"/>
                    <a:pt x="75" y="30"/>
                    <a:pt x="75" y="31"/>
                  </a:cubicBezTo>
                  <a:cubicBezTo>
                    <a:pt x="73" y="33"/>
                    <a:pt x="70" y="33"/>
                    <a:pt x="67" y="34"/>
                  </a:cubicBezTo>
                  <a:cubicBezTo>
                    <a:pt x="65" y="36"/>
                    <a:pt x="64" y="38"/>
                    <a:pt x="64" y="41"/>
                  </a:cubicBezTo>
                  <a:cubicBezTo>
                    <a:pt x="64" y="42"/>
                    <a:pt x="65" y="42"/>
                    <a:pt x="65" y="43"/>
                  </a:cubicBezTo>
                  <a:cubicBezTo>
                    <a:pt x="66" y="51"/>
                    <a:pt x="62" y="56"/>
                    <a:pt x="53" y="57"/>
                  </a:cubicBezTo>
                  <a:cubicBezTo>
                    <a:pt x="52" y="57"/>
                    <a:pt x="53" y="56"/>
                    <a:pt x="53" y="55"/>
                  </a:cubicBezTo>
                  <a:cubicBezTo>
                    <a:pt x="53" y="54"/>
                    <a:pt x="54" y="54"/>
                    <a:pt x="53" y="53"/>
                  </a:cubicBezTo>
                  <a:cubicBezTo>
                    <a:pt x="53" y="53"/>
                    <a:pt x="52" y="53"/>
                    <a:pt x="51" y="53"/>
                  </a:cubicBezTo>
                  <a:cubicBezTo>
                    <a:pt x="49" y="54"/>
                    <a:pt x="48" y="56"/>
                    <a:pt x="46" y="57"/>
                  </a:cubicBezTo>
                  <a:cubicBezTo>
                    <a:pt x="44" y="58"/>
                    <a:pt x="43" y="60"/>
                    <a:pt x="42" y="61"/>
                  </a:cubicBezTo>
                  <a:cubicBezTo>
                    <a:pt x="40" y="62"/>
                    <a:pt x="39" y="63"/>
                    <a:pt x="37" y="62"/>
                  </a:cubicBezTo>
                  <a:cubicBezTo>
                    <a:pt x="34" y="60"/>
                    <a:pt x="30" y="60"/>
                    <a:pt x="26" y="60"/>
                  </a:cubicBezTo>
                  <a:cubicBezTo>
                    <a:pt x="23" y="60"/>
                    <a:pt x="19" y="58"/>
                    <a:pt x="15" y="61"/>
                  </a:cubicBezTo>
                  <a:cubicBezTo>
                    <a:pt x="15" y="62"/>
                    <a:pt x="14" y="61"/>
                    <a:pt x="13" y="61"/>
                  </a:cubicBezTo>
                  <a:cubicBezTo>
                    <a:pt x="13" y="61"/>
                    <a:pt x="12" y="60"/>
                    <a:pt x="12" y="60"/>
                  </a:cubicBezTo>
                  <a:cubicBezTo>
                    <a:pt x="11" y="53"/>
                    <a:pt x="13" y="47"/>
                    <a:pt x="13" y="40"/>
                  </a:cubicBezTo>
                  <a:cubicBezTo>
                    <a:pt x="13" y="39"/>
                    <a:pt x="15" y="37"/>
                    <a:pt x="12" y="38"/>
                  </a:cubicBezTo>
                  <a:cubicBezTo>
                    <a:pt x="11" y="38"/>
                    <a:pt x="11" y="38"/>
                    <a:pt x="10" y="38"/>
                  </a:cubicBezTo>
                  <a:cubicBezTo>
                    <a:pt x="8" y="37"/>
                    <a:pt x="6" y="36"/>
                    <a:pt x="4" y="36"/>
                  </a:cubicBezTo>
                  <a:cubicBezTo>
                    <a:pt x="2" y="35"/>
                    <a:pt x="1" y="33"/>
                    <a:pt x="0" y="30"/>
                  </a:cubicBezTo>
                  <a:cubicBezTo>
                    <a:pt x="3" y="20"/>
                    <a:pt x="8" y="12"/>
                    <a:pt x="17" y="6"/>
                  </a:cubicBezTo>
                  <a:cubicBezTo>
                    <a:pt x="18" y="5"/>
                    <a:pt x="20" y="4"/>
                    <a:pt x="22" y="3"/>
                  </a:cubicBezTo>
                  <a:cubicBezTo>
                    <a:pt x="26" y="2"/>
                    <a:pt x="28" y="4"/>
                    <a:pt x="28" y="8"/>
                  </a:cubicBezTo>
                  <a:cubicBezTo>
                    <a:pt x="29" y="11"/>
                    <a:pt x="29" y="15"/>
                    <a:pt x="32" y="18"/>
                  </a:cubicBezTo>
                  <a:cubicBezTo>
                    <a:pt x="35" y="22"/>
                    <a:pt x="39" y="22"/>
                    <a:pt x="42" y="18"/>
                  </a:cubicBezTo>
                  <a:cubicBezTo>
                    <a:pt x="44" y="16"/>
                    <a:pt x="45" y="12"/>
                    <a:pt x="45" y="9"/>
                  </a:cubicBezTo>
                  <a:cubicBezTo>
                    <a:pt x="45" y="7"/>
                    <a:pt x="45" y="5"/>
                    <a:pt x="46" y="4"/>
                  </a:cubicBezTo>
                  <a:cubicBezTo>
                    <a:pt x="46" y="2"/>
                    <a:pt x="47" y="0"/>
                    <a:pt x="49" y="1"/>
                  </a:cubicBezTo>
                  <a:close/>
                </a:path>
              </a:pathLst>
            </a:custGeom>
            <a:solidFill>
              <a:srgbClr val="D09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6" name="Freeform 127">
              <a:extLst>
                <a:ext uri="{FF2B5EF4-FFF2-40B4-BE49-F238E27FC236}">
                  <a16:creationId xmlns:a16="http://schemas.microsoft.com/office/drawing/2014/main" id="{178B5260-C1BF-C59D-AFAA-A295C5CCC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2074"/>
              <a:ext cx="163" cy="101"/>
            </a:xfrm>
            <a:custGeom>
              <a:avLst/>
              <a:gdLst>
                <a:gd name="T0" fmla="*/ 1 w 67"/>
                <a:gd name="T1" fmla="*/ 33 h 42"/>
                <a:gd name="T2" fmla="*/ 8 w 67"/>
                <a:gd name="T3" fmla="*/ 8 h 42"/>
                <a:gd name="T4" fmla="*/ 25 w 67"/>
                <a:gd name="T5" fmla="*/ 3 h 42"/>
                <a:gd name="T6" fmla="*/ 32 w 67"/>
                <a:gd name="T7" fmla="*/ 3 h 42"/>
                <a:gd name="T8" fmla="*/ 48 w 67"/>
                <a:gd name="T9" fmla="*/ 2 h 42"/>
                <a:gd name="T10" fmla="*/ 63 w 67"/>
                <a:gd name="T11" fmla="*/ 19 h 42"/>
                <a:gd name="T12" fmla="*/ 66 w 67"/>
                <a:gd name="T13" fmla="*/ 31 h 42"/>
                <a:gd name="T14" fmla="*/ 58 w 67"/>
                <a:gd name="T15" fmla="*/ 42 h 42"/>
                <a:gd name="T16" fmla="*/ 54 w 67"/>
                <a:gd name="T17" fmla="*/ 39 h 42"/>
                <a:gd name="T18" fmla="*/ 48 w 67"/>
                <a:gd name="T19" fmla="*/ 37 h 42"/>
                <a:gd name="T20" fmla="*/ 26 w 67"/>
                <a:gd name="T21" fmla="*/ 22 h 42"/>
                <a:gd name="T22" fmla="*/ 18 w 67"/>
                <a:gd name="T23" fmla="*/ 32 h 42"/>
                <a:gd name="T24" fmla="*/ 10 w 67"/>
                <a:gd name="T25" fmla="*/ 36 h 42"/>
                <a:gd name="T26" fmla="*/ 4 w 67"/>
                <a:gd name="T27" fmla="*/ 40 h 42"/>
                <a:gd name="T28" fmla="*/ 1 w 67"/>
                <a:gd name="T2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2">
                  <a:moveTo>
                    <a:pt x="1" y="33"/>
                  </a:moveTo>
                  <a:cubicBezTo>
                    <a:pt x="0" y="24"/>
                    <a:pt x="2" y="15"/>
                    <a:pt x="8" y="8"/>
                  </a:cubicBezTo>
                  <a:cubicBezTo>
                    <a:pt x="12" y="2"/>
                    <a:pt x="18" y="1"/>
                    <a:pt x="25" y="3"/>
                  </a:cubicBezTo>
                  <a:cubicBezTo>
                    <a:pt x="27" y="4"/>
                    <a:pt x="29" y="3"/>
                    <a:pt x="32" y="3"/>
                  </a:cubicBezTo>
                  <a:cubicBezTo>
                    <a:pt x="37" y="0"/>
                    <a:pt x="42" y="0"/>
                    <a:pt x="48" y="2"/>
                  </a:cubicBezTo>
                  <a:cubicBezTo>
                    <a:pt x="57" y="4"/>
                    <a:pt x="60" y="11"/>
                    <a:pt x="63" y="19"/>
                  </a:cubicBezTo>
                  <a:cubicBezTo>
                    <a:pt x="64" y="23"/>
                    <a:pt x="65" y="27"/>
                    <a:pt x="66" y="31"/>
                  </a:cubicBezTo>
                  <a:cubicBezTo>
                    <a:pt x="67" y="36"/>
                    <a:pt x="63" y="40"/>
                    <a:pt x="58" y="42"/>
                  </a:cubicBezTo>
                  <a:cubicBezTo>
                    <a:pt x="57" y="40"/>
                    <a:pt x="56" y="39"/>
                    <a:pt x="54" y="39"/>
                  </a:cubicBezTo>
                  <a:cubicBezTo>
                    <a:pt x="52" y="39"/>
                    <a:pt x="50" y="38"/>
                    <a:pt x="48" y="37"/>
                  </a:cubicBezTo>
                  <a:cubicBezTo>
                    <a:pt x="39" y="34"/>
                    <a:pt x="32" y="29"/>
                    <a:pt x="26" y="22"/>
                  </a:cubicBezTo>
                  <a:cubicBezTo>
                    <a:pt x="23" y="25"/>
                    <a:pt x="21" y="29"/>
                    <a:pt x="18" y="32"/>
                  </a:cubicBezTo>
                  <a:cubicBezTo>
                    <a:pt x="15" y="33"/>
                    <a:pt x="13" y="35"/>
                    <a:pt x="10" y="36"/>
                  </a:cubicBezTo>
                  <a:cubicBezTo>
                    <a:pt x="8" y="37"/>
                    <a:pt x="6" y="38"/>
                    <a:pt x="4" y="40"/>
                  </a:cubicBezTo>
                  <a:cubicBezTo>
                    <a:pt x="0" y="39"/>
                    <a:pt x="0" y="36"/>
                    <a:pt x="1" y="33"/>
                  </a:cubicBezTo>
                  <a:close/>
                </a:path>
              </a:pathLst>
            </a:custGeom>
            <a:solidFill>
              <a:srgbClr val="BF7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7" name="Freeform 128">
              <a:extLst>
                <a:ext uri="{FF2B5EF4-FFF2-40B4-BE49-F238E27FC236}">
                  <a16:creationId xmlns:a16="http://schemas.microsoft.com/office/drawing/2014/main" id="{29AF7DB3-77E4-04C7-969B-7712A3D7F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2122"/>
              <a:ext cx="124" cy="158"/>
            </a:xfrm>
            <a:custGeom>
              <a:avLst/>
              <a:gdLst>
                <a:gd name="T0" fmla="*/ 2 w 51"/>
                <a:gd name="T1" fmla="*/ 20 h 66"/>
                <a:gd name="T2" fmla="*/ 4 w 51"/>
                <a:gd name="T3" fmla="*/ 16 h 66"/>
                <a:gd name="T4" fmla="*/ 23 w 51"/>
                <a:gd name="T5" fmla="*/ 0 h 66"/>
                <a:gd name="T6" fmla="*/ 45 w 51"/>
                <a:gd name="T7" fmla="*/ 16 h 66"/>
                <a:gd name="T8" fmla="*/ 49 w 51"/>
                <a:gd name="T9" fmla="*/ 28 h 66"/>
                <a:gd name="T10" fmla="*/ 42 w 51"/>
                <a:gd name="T11" fmla="*/ 41 h 66"/>
                <a:gd name="T12" fmla="*/ 42 w 51"/>
                <a:gd name="T13" fmla="*/ 44 h 66"/>
                <a:gd name="T14" fmla="*/ 42 w 51"/>
                <a:gd name="T15" fmla="*/ 44 h 66"/>
                <a:gd name="T16" fmla="*/ 39 w 51"/>
                <a:gd name="T17" fmla="*/ 49 h 66"/>
                <a:gd name="T18" fmla="*/ 35 w 51"/>
                <a:gd name="T19" fmla="*/ 63 h 66"/>
                <a:gd name="T20" fmla="*/ 25 w 51"/>
                <a:gd name="T21" fmla="*/ 63 h 66"/>
                <a:gd name="T22" fmla="*/ 21 w 51"/>
                <a:gd name="T23" fmla="*/ 52 h 66"/>
                <a:gd name="T24" fmla="*/ 15 w 51"/>
                <a:gd name="T25" fmla="*/ 46 h 66"/>
                <a:gd name="T26" fmla="*/ 6 w 51"/>
                <a:gd name="T27" fmla="*/ 35 h 66"/>
                <a:gd name="T28" fmla="*/ 3 w 51"/>
                <a:gd name="T29" fmla="*/ 34 h 66"/>
                <a:gd name="T30" fmla="*/ 1 w 51"/>
                <a:gd name="T31" fmla="*/ 26 h 66"/>
                <a:gd name="T32" fmla="*/ 2 w 51"/>
                <a:gd name="T33" fmla="*/ 2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66">
                  <a:moveTo>
                    <a:pt x="2" y="20"/>
                  </a:moveTo>
                  <a:cubicBezTo>
                    <a:pt x="2" y="19"/>
                    <a:pt x="2" y="17"/>
                    <a:pt x="4" y="16"/>
                  </a:cubicBezTo>
                  <a:cubicBezTo>
                    <a:pt x="12" y="14"/>
                    <a:pt x="19" y="8"/>
                    <a:pt x="23" y="0"/>
                  </a:cubicBezTo>
                  <a:cubicBezTo>
                    <a:pt x="29" y="7"/>
                    <a:pt x="36" y="13"/>
                    <a:pt x="45" y="16"/>
                  </a:cubicBezTo>
                  <a:cubicBezTo>
                    <a:pt x="50" y="20"/>
                    <a:pt x="51" y="22"/>
                    <a:pt x="49" y="28"/>
                  </a:cubicBezTo>
                  <a:cubicBezTo>
                    <a:pt x="47" y="33"/>
                    <a:pt x="46" y="37"/>
                    <a:pt x="42" y="41"/>
                  </a:cubicBezTo>
                  <a:cubicBezTo>
                    <a:pt x="41" y="42"/>
                    <a:pt x="41" y="43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6"/>
                    <a:pt x="39" y="49"/>
                  </a:cubicBezTo>
                  <a:cubicBezTo>
                    <a:pt x="40" y="54"/>
                    <a:pt x="39" y="59"/>
                    <a:pt x="35" y="63"/>
                  </a:cubicBezTo>
                  <a:cubicBezTo>
                    <a:pt x="33" y="66"/>
                    <a:pt x="27" y="66"/>
                    <a:pt x="25" y="63"/>
                  </a:cubicBezTo>
                  <a:cubicBezTo>
                    <a:pt x="22" y="60"/>
                    <a:pt x="20" y="57"/>
                    <a:pt x="21" y="52"/>
                  </a:cubicBezTo>
                  <a:cubicBezTo>
                    <a:pt x="21" y="48"/>
                    <a:pt x="19" y="46"/>
                    <a:pt x="15" y="46"/>
                  </a:cubicBezTo>
                  <a:cubicBezTo>
                    <a:pt x="11" y="43"/>
                    <a:pt x="8" y="39"/>
                    <a:pt x="6" y="35"/>
                  </a:cubicBezTo>
                  <a:cubicBezTo>
                    <a:pt x="5" y="34"/>
                    <a:pt x="5" y="33"/>
                    <a:pt x="3" y="34"/>
                  </a:cubicBezTo>
                  <a:cubicBezTo>
                    <a:pt x="1" y="31"/>
                    <a:pt x="2" y="28"/>
                    <a:pt x="1" y="26"/>
                  </a:cubicBezTo>
                  <a:cubicBezTo>
                    <a:pt x="1" y="24"/>
                    <a:pt x="0" y="22"/>
                    <a:pt x="2" y="20"/>
                  </a:cubicBezTo>
                  <a:close/>
                </a:path>
              </a:pathLst>
            </a:custGeom>
            <a:solidFill>
              <a:srgbClr val="FDD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8" name="Freeform 129">
              <a:extLst>
                <a:ext uri="{FF2B5EF4-FFF2-40B4-BE49-F238E27FC236}">
                  <a16:creationId xmlns:a16="http://schemas.microsoft.com/office/drawing/2014/main" id="{89E1B457-95C5-AACC-DF8C-2EA1CB0D1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" y="2165"/>
              <a:ext cx="70" cy="89"/>
            </a:xfrm>
            <a:custGeom>
              <a:avLst/>
              <a:gdLst>
                <a:gd name="T0" fmla="*/ 11 w 29"/>
                <a:gd name="T1" fmla="*/ 0 h 37"/>
                <a:gd name="T2" fmla="*/ 25 w 29"/>
                <a:gd name="T3" fmla="*/ 24 h 37"/>
                <a:gd name="T4" fmla="*/ 23 w 29"/>
                <a:gd name="T5" fmla="*/ 35 h 37"/>
                <a:gd name="T6" fmla="*/ 21 w 29"/>
                <a:gd name="T7" fmla="*/ 36 h 37"/>
                <a:gd name="T8" fmla="*/ 1 w 29"/>
                <a:gd name="T9" fmla="*/ 20 h 37"/>
                <a:gd name="T10" fmla="*/ 1 w 29"/>
                <a:gd name="T11" fmla="*/ 9 h 37"/>
                <a:gd name="T12" fmla="*/ 10 w 29"/>
                <a:gd name="T13" fmla="*/ 1 h 37"/>
                <a:gd name="T14" fmla="*/ 11 w 29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7">
                  <a:moveTo>
                    <a:pt x="11" y="0"/>
                  </a:moveTo>
                  <a:cubicBezTo>
                    <a:pt x="24" y="3"/>
                    <a:pt x="29" y="12"/>
                    <a:pt x="25" y="24"/>
                  </a:cubicBezTo>
                  <a:cubicBezTo>
                    <a:pt x="23" y="27"/>
                    <a:pt x="22" y="31"/>
                    <a:pt x="23" y="35"/>
                  </a:cubicBezTo>
                  <a:cubicBezTo>
                    <a:pt x="23" y="37"/>
                    <a:pt x="22" y="36"/>
                    <a:pt x="21" y="36"/>
                  </a:cubicBezTo>
                  <a:cubicBezTo>
                    <a:pt x="13" y="36"/>
                    <a:pt x="3" y="28"/>
                    <a:pt x="1" y="20"/>
                  </a:cubicBezTo>
                  <a:cubicBezTo>
                    <a:pt x="1" y="16"/>
                    <a:pt x="0" y="12"/>
                    <a:pt x="1" y="9"/>
                  </a:cubicBezTo>
                  <a:cubicBezTo>
                    <a:pt x="4" y="6"/>
                    <a:pt x="8" y="4"/>
                    <a:pt x="10" y="1"/>
                  </a:cubicBezTo>
                  <a:cubicBezTo>
                    <a:pt x="10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C28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9" name="Freeform 130">
              <a:extLst>
                <a:ext uri="{FF2B5EF4-FFF2-40B4-BE49-F238E27FC236}">
                  <a16:creationId xmlns:a16="http://schemas.microsoft.com/office/drawing/2014/main" id="{52EB5EB2-DD5A-BC06-D8BF-7A720F72E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" y="2376"/>
              <a:ext cx="272" cy="88"/>
            </a:xfrm>
            <a:custGeom>
              <a:avLst/>
              <a:gdLst>
                <a:gd name="T0" fmla="*/ 110 w 112"/>
                <a:gd name="T1" fmla="*/ 1 h 37"/>
                <a:gd name="T2" fmla="*/ 111 w 112"/>
                <a:gd name="T3" fmla="*/ 8 h 37"/>
                <a:gd name="T4" fmla="*/ 112 w 112"/>
                <a:gd name="T5" fmla="*/ 33 h 37"/>
                <a:gd name="T6" fmla="*/ 108 w 112"/>
                <a:gd name="T7" fmla="*/ 37 h 37"/>
                <a:gd name="T8" fmla="*/ 4 w 112"/>
                <a:gd name="T9" fmla="*/ 37 h 37"/>
                <a:gd name="T10" fmla="*/ 0 w 112"/>
                <a:gd name="T11" fmla="*/ 36 h 37"/>
                <a:gd name="T12" fmla="*/ 0 w 112"/>
                <a:gd name="T13" fmla="*/ 31 h 37"/>
                <a:gd name="T14" fmla="*/ 1 w 112"/>
                <a:gd name="T15" fmla="*/ 31 h 37"/>
                <a:gd name="T16" fmla="*/ 32 w 112"/>
                <a:gd name="T17" fmla="*/ 31 h 37"/>
                <a:gd name="T18" fmla="*/ 34 w 112"/>
                <a:gd name="T19" fmla="*/ 32 h 37"/>
                <a:gd name="T20" fmla="*/ 44 w 112"/>
                <a:gd name="T21" fmla="*/ 31 h 37"/>
                <a:gd name="T22" fmla="*/ 82 w 112"/>
                <a:gd name="T23" fmla="*/ 31 h 37"/>
                <a:gd name="T24" fmla="*/ 105 w 112"/>
                <a:gd name="T25" fmla="*/ 31 h 37"/>
                <a:gd name="T26" fmla="*/ 109 w 112"/>
                <a:gd name="T27" fmla="*/ 27 h 37"/>
                <a:gd name="T28" fmla="*/ 109 w 112"/>
                <a:gd name="T29" fmla="*/ 8 h 37"/>
                <a:gd name="T30" fmla="*/ 105 w 112"/>
                <a:gd name="T31" fmla="*/ 3 h 37"/>
                <a:gd name="T32" fmla="*/ 89 w 112"/>
                <a:gd name="T33" fmla="*/ 3 h 37"/>
                <a:gd name="T34" fmla="*/ 86 w 112"/>
                <a:gd name="T35" fmla="*/ 1 h 37"/>
                <a:gd name="T36" fmla="*/ 110 w 112"/>
                <a:gd name="T37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37">
                  <a:moveTo>
                    <a:pt x="110" y="1"/>
                  </a:moveTo>
                  <a:cubicBezTo>
                    <a:pt x="112" y="4"/>
                    <a:pt x="111" y="6"/>
                    <a:pt x="111" y="8"/>
                  </a:cubicBezTo>
                  <a:cubicBezTo>
                    <a:pt x="112" y="17"/>
                    <a:pt x="111" y="25"/>
                    <a:pt x="112" y="33"/>
                  </a:cubicBezTo>
                  <a:cubicBezTo>
                    <a:pt x="112" y="36"/>
                    <a:pt x="111" y="37"/>
                    <a:pt x="108" y="37"/>
                  </a:cubicBezTo>
                  <a:cubicBezTo>
                    <a:pt x="73" y="37"/>
                    <a:pt x="38" y="37"/>
                    <a:pt x="4" y="37"/>
                  </a:cubicBezTo>
                  <a:cubicBezTo>
                    <a:pt x="3" y="37"/>
                    <a:pt x="1" y="37"/>
                    <a:pt x="0" y="36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1" y="30"/>
                    <a:pt x="21" y="30"/>
                    <a:pt x="32" y="31"/>
                  </a:cubicBezTo>
                  <a:cubicBezTo>
                    <a:pt x="32" y="32"/>
                    <a:pt x="33" y="32"/>
                    <a:pt x="34" y="32"/>
                  </a:cubicBezTo>
                  <a:cubicBezTo>
                    <a:pt x="37" y="30"/>
                    <a:pt x="41" y="31"/>
                    <a:pt x="44" y="31"/>
                  </a:cubicBezTo>
                  <a:cubicBezTo>
                    <a:pt x="57" y="30"/>
                    <a:pt x="69" y="31"/>
                    <a:pt x="82" y="31"/>
                  </a:cubicBezTo>
                  <a:cubicBezTo>
                    <a:pt x="90" y="30"/>
                    <a:pt x="98" y="31"/>
                    <a:pt x="105" y="31"/>
                  </a:cubicBezTo>
                  <a:cubicBezTo>
                    <a:pt x="108" y="31"/>
                    <a:pt x="109" y="30"/>
                    <a:pt x="109" y="27"/>
                  </a:cubicBezTo>
                  <a:cubicBezTo>
                    <a:pt x="109" y="21"/>
                    <a:pt x="109" y="14"/>
                    <a:pt x="109" y="8"/>
                  </a:cubicBezTo>
                  <a:cubicBezTo>
                    <a:pt x="109" y="5"/>
                    <a:pt x="108" y="3"/>
                    <a:pt x="105" y="3"/>
                  </a:cubicBezTo>
                  <a:cubicBezTo>
                    <a:pt x="100" y="3"/>
                    <a:pt x="95" y="3"/>
                    <a:pt x="89" y="3"/>
                  </a:cubicBezTo>
                  <a:cubicBezTo>
                    <a:pt x="88" y="3"/>
                    <a:pt x="86" y="4"/>
                    <a:pt x="86" y="1"/>
                  </a:cubicBezTo>
                  <a:cubicBezTo>
                    <a:pt x="94" y="1"/>
                    <a:pt x="102" y="0"/>
                    <a:pt x="110" y="1"/>
                  </a:cubicBezTo>
                  <a:close/>
                </a:path>
              </a:pathLst>
            </a:custGeom>
            <a:solidFill>
              <a:srgbClr val="CC7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0" name="Freeform 131">
              <a:extLst>
                <a:ext uri="{FF2B5EF4-FFF2-40B4-BE49-F238E27FC236}">
                  <a16:creationId xmlns:a16="http://schemas.microsoft.com/office/drawing/2014/main" id="{D7BFF689-F991-9337-F4A2-FB068E7ED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" y="2297"/>
              <a:ext cx="107" cy="115"/>
            </a:xfrm>
            <a:custGeom>
              <a:avLst/>
              <a:gdLst>
                <a:gd name="T0" fmla="*/ 30 w 44"/>
                <a:gd name="T1" fmla="*/ 7 h 48"/>
                <a:gd name="T2" fmla="*/ 31 w 44"/>
                <a:gd name="T3" fmla="*/ 7 h 48"/>
                <a:gd name="T4" fmla="*/ 32 w 44"/>
                <a:gd name="T5" fmla="*/ 9 h 48"/>
                <a:gd name="T6" fmla="*/ 33 w 44"/>
                <a:gd name="T7" fmla="*/ 30 h 48"/>
                <a:gd name="T8" fmla="*/ 33 w 44"/>
                <a:gd name="T9" fmla="*/ 31 h 48"/>
                <a:gd name="T10" fmla="*/ 37 w 44"/>
                <a:gd name="T11" fmla="*/ 31 h 48"/>
                <a:gd name="T12" fmla="*/ 42 w 44"/>
                <a:gd name="T13" fmla="*/ 32 h 48"/>
                <a:gd name="T14" fmla="*/ 41 w 44"/>
                <a:gd name="T15" fmla="*/ 36 h 48"/>
                <a:gd name="T16" fmla="*/ 41 w 44"/>
                <a:gd name="T17" fmla="*/ 39 h 48"/>
                <a:gd name="T18" fmla="*/ 42 w 44"/>
                <a:gd name="T19" fmla="*/ 45 h 48"/>
                <a:gd name="T20" fmla="*/ 39 w 44"/>
                <a:gd name="T21" fmla="*/ 47 h 48"/>
                <a:gd name="T22" fmla="*/ 26 w 44"/>
                <a:gd name="T23" fmla="*/ 42 h 48"/>
                <a:gd name="T24" fmla="*/ 12 w 44"/>
                <a:gd name="T25" fmla="*/ 35 h 48"/>
                <a:gd name="T26" fmla="*/ 1 w 44"/>
                <a:gd name="T27" fmla="*/ 35 h 48"/>
                <a:gd name="T28" fmla="*/ 0 w 44"/>
                <a:gd name="T29" fmla="*/ 34 h 48"/>
                <a:gd name="T30" fmla="*/ 3 w 44"/>
                <a:gd name="T31" fmla="*/ 33 h 48"/>
                <a:gd name="T32" fmla="*/ 20 w 44"/>
                <a:gd name="T33" fmla="*/ 33 h 48"/>
                <a:gd name="T34" fmla="*/ 20 w 44"/>
                <a:gd name="T35" fmla="*/ 0 h 48"/>
                <a:gd name="T36" fmla="*/ 25 w 44"/>
                <a:gd name="T37" fmla="*/ 5 h 48"/>
                <a:gd name="T38" fmla="*/ 30 w 44"/>
                <a:gd name="T3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48">
                  <a:moveTo>
                    <a:pt x="30" y="7"/>
                  </a:moveTo>
                  <a:cubicBezTo>
                    <a:pt x="30" y="7"/>
                    <a:pt x="31" y="7"/>
                    <a:pt x="31" y="7"/>
                  </a:cubicBezTo>
                  <a:cubicBezTo>
                    <a:pt x="33" y="7"/>
                    <a:pt x="33" y="8"/>
                    <a:pt x="32" y="9"/>
                  </a:cubicBezTo>
                  <a:cubicBezTo>
                    <a:pt x="30" y="16"/>
                    <a:pt x="31" y="23"/>
                    <a:pt x="33" y="30"/>
                  </a:cubicBezTo>
                  <a:cubicBezTo>
                    <a:pt x="33" y="30"/>
                    <a:pt x="33" y="30"/>
                    <a:pt x="33" y="31"/>
                  </a:cubicBezTo>
                  <a:cubicBezTo>
                    <a:pt x="34" y="32"/>
                    <a:pt x="36" y="31"/>
                    <a:pt x="37" y="31"/>
                  </a:cubicBezTo>
                  <a:cubicBezTo>
                    <a:pt x="39" y="29"/>
                    <a:pt x="40" y="30"/>
                    <a:pt x="42" y="32"/>
                  </a:cubicBezTo>
                  <a:cubicBezTo>
                    <a:pt x="43" y="34"/>
                    <a:pt x="43" y="35"/>
                    <a:pt x="41" y="36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2" y="41"/>
                    <a:pt x="44" y="43"/>
                    <a:pt x="42" y="45"/>
                  </a:cubicBezTo>
                  <a:cubicBezTo>
                    <a:pt x="41" y="46"/>
                    <a:pt x="40" y="47"/>
                    <a:pt x="39" y="47"/>
                  </a:cubicBezTo>
                  <a:cubicBezTo>
                    <a:pt x="33" y="48"/>
                    <a:pt x="29" y="47"/>
                    <a:pt x="26" y="42"/>
                  </a:cubicBezTo>
                  <a:cubicBezTo>
                    <a:pt x="23" y="37"/>
                    <a:pt x="19" y="35"/>
                    <a:pt x="12" y="35"/>
                  </a:cubicBezTo>
                  <a:cubicBezTo>
                    <a:pt x="9" y="36"/>
                    <a:pt x="5" y="36"/>
                    <a:pt x="1" y="35"/>
                  </a:cubicBezTo>
                  <a:cubicBezTo>
                    <a:pt x="1" y="35"/>
                    <a:pt x="0" y="34"/>
                    <a:pt x="0" y="34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9" y="33"/>
                    <a:pt x="14" y="33"/>
                    <a:pt x="20" y="33"/>
                  </a:cubicBezTo>
                  <a:cubicBezTo>
                    <a:pt x="15" y="22"/>
                    <a:pt x="16" y="11"/>
                    <a:pt x="20" y="0"/>
                  </a:cubicBezTo>
                  <a:cubicBezTo>
                    <a:pt x="22" y="2"/>
                    <a:pt x="22" y="4"/>
                    <a:pt x="25" y="5"/>
                  </a:cubicBezTo>
                  <a:cubicBezTo>
                    <a:pt x="26" y="6"/>
                    <a:pt x="28" y="6"/>
                    <a:pt x="30" y="7"/>
                  </a:cubicBezTo>
                  <a:close/>
                </a:path>
              </a:pathLst>
            </a:custGeom>
            <a:solidFill>
              <a:srgbClr val="F9D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1" name="Freeform 132">
              <a:extLst>
                <a:ext uri="{FF2B5EF4-FFF2-40B4-BE49-F238E27FC236}">
                  <a16:creationId xmlns:a16="http://schemas.microsoft.com/office/drawing/2014/main" id="{BAA11C7A-9BAB-FF2D-1D73-D20EA91CA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165"/>
              <a:ext cx="65" cy="79"/>
            </a:xfrm>
            <a:custGeom>
              <a:avLst/>
              <a:gdLst>
                <a:gd name="T0" fmla="*/ 25 w 27"/>
                <a:gd name="T1" fmla="*/ 7 h 33"/>
                <a:gd name="T2" fmla="*/ 26 w 27"/>
                <a:gd name="T3" fmla="*/ 16 h 33"/>
                <a:gd name="T4" fmla="*/ 26 w 27"/>
                <a:gd name="T5" fmla="*/ 18 h 33"/>
                <a:gd name="T6" fmla="*/ 0 w 27"/>
                <a:gd name="T7" fmla="*/ 27 h 33"/>
                <a:gd name="T8" fmla="*/ 5 w 27"/>
                <a:gd name="T9" fmla="*/ 19 h 33"/>
                <a:gd name="T10" fmla="*/ 9 w 27"/>
                <a:gd name="T11" fmla="*/ 6 h 33"/>
                <a:gd name="T12" fmla="*/ 17 w 27"/>
                <a:gd name="T13" fmla="*/ 0 h 33"/>
                <a:gd name="T14" fmla="*/ 25 w 27"/>
                <a:gd name="T15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3">
                  <a:moveTo>
                    <a:pt x="25" y="7"/>
                  </a:moveTo>
                  <a:cubicBezTo>
                    <a:pt x="27" y="10"/>
                    <a:pt x="26" y="13"/>
                    <a:pt x="26" y="16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3" y="32"/>
                    <a:pt x="11" y="33"/>
                    <a:pt x="0" y="27"/>
                  </a:cubicBezTo>
                  <a:cubicBezTo>
                    <a:pt x="3" y="25"/>
                    <a:pt x="4" y="23"/>
                    <a:pt x="5" y="19"/>
                  </a:cubicBezTo>
                  <a:cubicBezTo>
                    <a:pt x="5" y="15"/>
                    <a:pt x="6" y="10"/>
                    <a:pt x="9" y="6"/>
                  </a:cubicBezTo>
                  <a:cubicBezTo>
                    <a:pt x="11" y="3"/>
                    <a:pt x="14" y="1"/>
                    <a:pt x="17" y="0"/>
                  </a:cubicBezTo>
                  <a:cubicBezTo>
                    <a:pt x="20" y="2"/>
                    <a:pt x="22" y="6"/>
                    <a:pt x="25" y="7"/>
                  </a:cubicBezTo>
                  <a:close/>
                </a:path>
              </a:pathLst>
            </a:custGeom>
            <a:solidFill>
              <a:srgbClr val="BE7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2" name="Freeform 133">
              <a:extLst>
                <a:ext uri="{FF2B5EF4-FFF2-40B4-BE49-F238E27FC236}">
                  <a16:creationId xmlns:a16="http://schemas.microsoft.com/office/drawing/2014/main" id="{1AF54848-3497-B6C2-614F-50893424F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" y="2539"/>
              <a:ext cx="58" cy="52"/>
            </a:xfrm>
            <a:custGeom>
              <a:avLst/>
              <a:gdLst>
                <a:gd name="T0" fmla="*/ 12 w 24"/>
                <a:gd name="T1" fmla="*/ 11 h 22"/>
                <a:gd name="T2" fmla="*/ 17 w 24"/>
                <a:gd name="T3" fmla="*/ 2 h 22"/>
                <a:gd name="T4" fmla="*/ 21 w 24"/>
                <a:gd name="T5" fmla="*/ 0 h 22"/>
                <a:gd name="T6" fmla="*/ 23 w 24"/>
                <a:gd name="T7" fmla="*/ 3 h 22"/>
                <a:gd name="T8" fmla="*/ 23 w 24"/>
                <a:gd name="T9" fmla="*/ 19 h 22"/>
                <a:gd name="T10" fmla="*/ 21 w 24"/>
                <a:gd name="T11" fmla="*/ 21 h 22"/>
                <a:gd name="T12" fmla="*/ 19 w 24"/>
                <a:gd name="T13" fmla="*/ 19 h 22"/>
                <a:gd name="T14" fmla="*/ 19 w 24"/>
                <a:gd name="T15" fmla="*/ 7 h 22"/>
                <a:gd name="T16" fmla="*/ 15 w 24"/>
                <a:gd name="T17" fmla="*/ 13 h 22"/>
                <a:gd name="T18" fmla="*/ 12 w 24"/>
                <a:gd name="T19" fmla="*/ 16 h 22"/>
                <a:gd name="T20" fmla="*/ 9 w 24"/>
                <a:gd name="T21" fmla="*/ 13 h 22"/>
                <a:gd name="T22" fmla="*/ 5 w 24"/>
                <a:gd name="T23" fmla="*/ 7 h 22"/>
                <a:gd name="T24" fmla="*/ 5 w 24"/>
                <a:gd name="T25" fmla="*/ 19 h 22"/>
                <a:gd name="T26" fmla="*/ 3 w 24"/>
                <a:gd name="T27" fmla="*/ 22 h 22"/>
                <a:gd name="T28" fmla="*/ 1 w 24"/>
                <a:gd name="T29" fmla="*/ 19 h 22"/>
                <a:gd name="T30" fmla="*/ 2 w 24"/>
                <a:gd name="T31" fmla="*/ 3 h 22"/>
                <a:gd name="T32" fmla="*/ 3 w 24"/>
                <a:gd name="T33" fmla="*/ 0 h 22"/>
                <a:gd name="T34" fmla="*/ 7 w 24"/>
                <a:gd name="T35" fmla="*/ 2 h 22"/>
                <a:gd name="T36" fmla="*/ 12 w 24"/>
                <a:gd name="T3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2">
                  <a:moveTo>
                    <a:pt x="12" y="11"/>
                  </a:moveTo>
                  <a:cubicBezTo>
                    <a:pt x="14" y="8"/>
                    <a:pt x="16" y="5"/>
                    <a:pt x="17" y="2"/>
                  </a:cubicBezTo>
                  <a:cubicBezTo>
                    <a:pt x="18" y="0"/>
                    <a:pt x="20" y="0"/>
                    <a:pt x="21" y="0"/>
                  </a:cubicBezTo>
                  <a:cubicBezTo>
                    <a:pt x="24" y="0"/>
                    <a:pt x="23" y="2"/>
                    <a:pt x="23" y="3"/>
                  </a:cubicBezTo>
                  <a:cubicBezTo>
                    <a:pt x="23" y="9"/>
                    <a:pt x="23" y="14"/>
                    <a:pt x="23" y="19"/>
                  </a:cubicBezTo>
                  <a:cubicBezTo>
                    <a:pt x="23" y="21"/>
                    <a:pt x="23" y="22"/>
                    <a:pt x="21" y="21"/>
                  </a:cubicBezTo>
                  <a:cubicBezTo>
                    <a:pt x="19" y="21"/>
                    <a:pt x="19" y="20"/>
                    <a:pt x="19" y="19"/>
                  </a:cubicBezTo>
                  <a:cubicBezTo>
                    <a:pt x="19" y="15"/>
                    <a:pt x="19" y="12"/>
                    <a:pt x="19" y="7"/>
                  </a:cubicBezTo>
                  <a:cubicBezTo>
                    <a:pt x="17" y="10"/>
                    <a:pt x="16" y="12"/>
                    <a:pt x="15" y="13"/>
                  </a:cubicBezTo>
                  <a:cubicBezTo>
                    <a:pt x="14" y="15"/>
                    <a:pt x="14" y="16"/>
                    <a:pt x="12" y="16"/>
                  </a:cubicBezTo>
                  <a:cubicBezTo>
                    <a:pt x="10" y="16"/>
                    <a:pt x="10" y="14"/>
                    <a:pt x="9" y="13"/>
                  </a:cubicBezTo>
                  <a:cubicBezTo>
                    <a:pt x="8" y="11"/>
                    <a:pt x="7" y="9"/>
                    <a:pt x="5" y="7"/>
                  </a:cubicBezTo>
                  <a:cubicBezTo>
                    <a:pt x="5" y="11"/>
                    <a:pt x="5" y="15"/>
                    <a:pt x="5" y="19"/>
                  </a:cubicBezTo>
                  <a:cubicBezTo>
                    <a:pt x="5" y="20"/>
                    <a:pt x="6" y="22"/>
                    <a:pt x="3" y="22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4"/>
                    <a:pt x="1" y="8"/>
                    <a:pt x="2" y="3"/>
                  </a:cubicBezTo>
                  <a:cubicBezTo>
                    <a:pt x="2" y="2"/>
                    <a:pt x="0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5"/>
                    <a:pt x="10" y="8"/>
                    <a:pt x="12" y="11"/>
                  </a:cubicBezTo>
                  <a:close/>
                </a:path>
              </a:pathLst>
            </a:custGeom>
            <a:solidFill>
              <a:srgbClr val="050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3" name="Freeform 134">
              <a:extLst>
                <a:ext uri="{FF2B5EF4-FFF2-40B4-BE49-F238E27FC236}">
                  <a16:creationId xmlns:a16="http://schemas.microsoft.com/office/drawing/2014/main" id="{9AD6019C-28CE-5ED1-7FF1-B4893631B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" y="2295"/>
              <a:ext cx="124" cy="122"/>
            </a:xfrm>
            <a:custGeom>
              <a:avLst/>
              <a:gdLst>
                <a:gd name="T0" fmla="*/ 51 w 51"/>
                <a:gd name="T1" fmla="*/ 35 h 51"/>
                <a:gd name="T2" fmla="*/ 27 w 51"/>
                <a:gd name="T3" fmla="*/ 35 h 51"/>
                <a:gd name="T4" fmla="*/ 14 w 51"/>
                <a:gd name="T5" fmla="*/ 40 h 51"/>
                <a:gd name="T6" fmla="*/ 8 w 51"/>
                <a:gd name="T7" fmla="*/ 44 h 51"/>
                <a:gd name="T8" fmla="*/ 1 w 51"/>
                <a:gd name="T9" fmla="*/ 51 h 51"/>
                <a:gd name="T10" fmla="*/ 0 w 51"/>
                <a:gd name="T11" fmla="*/ 50 h 51"/>
                <a:gd name="T12" fmla="*/ 2 w 51"/>
                <a:gd name="T13" fmla="*/ 47 h 51"/>
                <a:gd name="T14" fmla="*/ 6 w 51"/>
                <a:gd name="T15" fmla="*/ 39 h 51"/>
                <a:gd name="T16" fmla="*/ 17 w 51"/>
                <a:gd name="T17" fmla="*/ 34 h 51"/>
                <a:gd name="T18" fmla="*/ 35 w 51"/>
                <a:gd name="T19" fmla="*/ 17 h 51"/>
                <a:gd name="T20" fmla="*/ 34 w 51"/>
                <a:gd name="T21" fmla="*/ 7 h 51"/>
                <a:gd name="T22" fmla="*/ 35 w 51"/>
                <a:gd name="T23" fmla="*/ 2 h 51"/>
                <a:gd name="T24" fmla="*/ 36 w 51"/>
                <a:gd name="T25" fmla="*/ 0 h 51"/>
                <a:gd name="T26" fmla="*/ 39 w 51"/>
                <a:gd name="T27" fmla="*/ 18 h 51"/>
                <a:gd name="T28" fmla="*/ 28 w 51"/>
                <a:gd name="T29" fmla="*/ 35 h 51"/>
                <a:gd name="T30" fmla="*/ 47 w 51"/>
                <a:gd name="T31" fmla="*/ 35 h 51"/>
                <a:gd name="T32" fmla="*/ 51 w 51"/>
                <a:gd name="T3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51" y="35"/>
                  </a:moveTo>
                  <a:cubicBezTo>
                    <a:pt x="43" y="35"/>
                    <a:pt x="35" y="35"/>
                    <a:pt x="27" y="35"/>
                  </a:cubicBezTo>
                  <a:cubicBezTo>
                    <a:pt x="23" y="38"/>
                    <a:pt x="18" y="39"/>
                    <a:pt x="14" y="40"/>
                  </a:cubicBezTo>
                  <a:cubicBezTo>
                    <a:pt x="11" y="40"/>
                    <a:pt x="10" y="41"/>
                    <a:pt x="8" y="44"/>
                  </a:cubicBezTo>
                  <a:cubicBezTo>
                    <a:pt x="7" y="47"/>
                    <a:pt x="4" y="49"/>
                    <a:pt x="1" y="51"/>
                  </a:cubicBezTo>
                  <a:cubicBezTo>
                    <a:pt x="0" y="51"/>
                    <a:pt x="0" y="50"/>
                    <a:pt x="0" y="50"/>
                  </a:cubicBezTo>
                  <a:cubicBezTo>
                    <a:pt x="0" y="48"/>
                    <a:pt x="1" y="47"/>
                    <a:pt x="2" y="47"/>
                  </a:cubicBezTo>
                  <a:cubicBezTo>
                    <a:pt x="4" y="45"/>
                    <a:pt x="6" y="42"/>
                    <a:pt x="6" y="39"/>
                  </a:cubicBezTo>
                  <a:cubicBezTo>
                    <a:pt x="10" y="37"/>
                    <a:pt x="13" y="35"/>
                    <a:pt x="17" y="34"/>
                  </a:cubicBezTo>
                  <a:cubicBezTo>
                    <a:pt x="26" y="32"/>
                    <a:pt x="33" y="27"/>
                    <a:pt x="35" y="17"/>
                  </a:cubicBezTo>
                  <a:cubicBezTo>
                    <a:pt x="36" y="14"/>
                    <a:pt x="35" y="10"/>
                    <a:pt x="34" y="7"/>
                  </a:cubicBezTo>
                  <a:cubicBezTo>
                    <a:pt x="34" y="5"/>
                    <a:pt x="34" y="3"/>
                    <a:pt x="35" y="2"/>
                  </a:cubicBezTo>
                  <a:cubicBezTo>
                    <a:pt x="36" y="1"/>
                    <a:pt x="36" y="1"/>
                    <a:pt x="36" y="0"/>
                  </a:cubicBezTo>
                  <a:cubicBezTo>
                    <a:pt x="38" y="6"/>
                    <a:pt x="40" y="11"/>
                    <a:pt x="39" y="18"/>
                  </a:cubicBezTo>
                  <a:cubicBezTo>
                    <a:pt x="38" y="25"/>
                    <a:pt x="35" y="30"/>
                    <a:pt x="28" y="35"/>
                  </a:cubicBezTo>
                  <a:cubicBezTo>
                    <a:pt x="35" y="35"/>
                    <a:pt x="41" y="35"/>
                    <a:pt x="47" y="35"/>
                  </a:cubicBezTo>
                  <a:cubicBezTo>
                    <a:pt x="49" y="35"/>
                    <a:pt x="50" y="34"/>
                    <a:pt x="51" y="35"/>
                  </a:cubicBezTo>
                  <a:close/>
                </a:path>
              </a:pathLst>
            </a:custGeom>
            <a:solidFill>
              <a:srgbClr val="E4C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4" name="Freeform 135">
              <a:extLst>
                <a:ext uri="{FF2B5EF4-FFF2-40B4-BE49-F238E27FC236}">
                  <a16:creationId xmlns:a16="http://schemas.microsoft.com/office/drawing/2014/main" id="{EBD958F0-E5AF-29FB-74D1-272A306AC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2536"/>
              <a:ext cx="44" cy="58"/>
            </a:xfrm>
            <a:custGeom>
              <a:avLst/>
              <a:gdLst>
                <a:gd name="T0" fmla="*/ 18 w 18"/>
                <a:gd name="T1" fmla="*/ 22 h 24"/>
                <a:gd name="T2" fmla="*/ 9 w 18"/>
                <a:gd name="T3" fmla="*/ 15 h 24"/>
                <a:gd name="T4" fmla="*/ 0 w 18"/>
                <a:gd name="T5" fmla="*/ 22 h 24"/>
                <a:gd name="T6" fmla="*/ 5 w 18"/>
                <a:gd name="T7" fmla="*/ 14 h 24"/>
                <a:gd name="T8" fmla="*/ 5 w 18"/>
                <a:gd name="T9" fmla="*/ 9 h 24"/>
                <a:gd name="T10" fmla="*/ 0 w 18"/>
                <a:gd name="T11" fmla="*/ 1 h 24"/>
                <a:gd name="T12" fmla="*/ 6 w 18"/>
                <a:gd name="T13" fmla="*/ 3 h 24"/>
                <a:gd name="T14" fmla="*/ 9 w 18"/>
                <a:gd name="T15" fmla="*/ 7 h 24"/>
                <a:gd name="T16" fmla="*/ 17 w 18"/>
                <a:gd name="T17" fmla="*/ 1 h 24"/>
                <a:gd name="T18" fmla="*/ 12 w 18"/>
                <a:gd name="T19" fmla="*/ 9 h 24"/>
                <a:gd name="T20" fmla="*/ 12 w 18"/>
                <a:gd name="T21" fmla="*/ 13 h 24"/>
                <a:gd name="T22" fmla="*/ 18 w 18"/>
                <a:gd name="T23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4">
                  <a:moveTo>
                    <a:pt x="18" y="22"/>
                  </a:moveTo>
                  <a:cubicBezTo>
                    <a:pt x="11" y="24"/>
                    <a:pt x="12" y="17"/>
                    <a:pt x="9" y="15"/>
                  </a:cubicBezTo>
                  <a:cubicBezTo>
                    <a:pt x="6" y="17"/>
                    <a:pt x="6" y="23"/>
                    <a:pt x="0" y="22"/>
                  </a:cubicBezTo>
                  <a:cubicBezTo>
                    <a:pt x="1" y="19"/>
                    <a:pt x="3" y="16"/>
                    <a:pt x="5" y="14"/>
                  </a:cubicBezTo>
                  <a:cubicBezTo>
                    <a:pt x="6" y="12"/>
                    <a:pt x="6" y="10"/>
                    <a:pt x="5" y="9"/>
                  </a:cubicBezTo>
                  <a:cubicBezTo>
                    <a:pt x="3" y="7"/>
                    <a:pt x="2" y="4"/>
                    <a:pt x="0" y="1"/>
                  </a:cubicBezTo>
                  <a:cubicBezTo>
                    <a:pt x="3" y="1"/>
                    <a:pt x="4" y="1"/>
                    <a:pt x="6" y="3"/>
                  </a:cubicBezTo>
                  <a:cubicBezTo>
                    <a:pt x="7" y="4"/>
                    <a:pt x="8" y="6"/>
                    <a:pt x="9" y="7"/>
                  </a:cubicBezTo>
                  <a:cubicBezTo>
                    <a:pt x="12" y="5"/>
                    <a:pt x="12" y="0"/>
                    <a:pt x="17" y="1"/>
                  </a:cubicBezTo>
                  <a:cubicBezTo>
                    <a:pt x="16" y="4"/>
                    <a:pt x="14" y="7"/>
                    <a:pt x="12" y="9"/>
                  </a:cubicBezTo>
                  <a:cubicBezTo>
                    <a:pt x="12" y="11"/>
                    <a:pt x="11" y="12"/>
                    <a:pt x="12" y="13"/>
                  </a:cubicBezTo>
                  <a:cubicBezTo>
                    <a:pt x="14" y="16"/>
                    <a:pt x="16" y="19"/>
                    <a:pt x="18" y="22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5" name="Freeform 136">
              <a:extLst>
                <a:ext uri="{FF2B5EF4-FFF2-40B4-BE49-F238E27FC236}">
                  <a16:creationId xmlns:a16="http://schemas.microsoft.com/office/drawing/2014/main" id="{0C9ADEE3-652C-EA57-0E33-89067EB69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160"/>
              <a:ext cx="42" cy="67"/>
            </a:xfrm>
            <a:custGeom>
              <a:avLst/>
              <a:gdLst>
                <a:gd name="T0" fmla="*/ 3 w 17"/>
                <a:gd name="T1" fmla="*/ 28 h 28"/>
                <a:gd name="T2" fmla="*/ 2 w 17"/>
                <a:gd name="T3" fmla="*/ 25 h 28"/>
                <a:gd name="T4" fmla="*/ 8 w 17"/>
                <a:gd name="T5" fmla="*/ 14 h 28"/>
                <a:gd name="T6" fmla="*/ 6 w 17"/>
                <a:gd name="T7" fmla="*/ 0 h 28"/>
                <a:gd name="T8" fmla="*/ 14 w 17"/>
                <a:gd name="T9" fmla="*/ 2 h 28"/>
                <a:gd name="T10" fmla="*/ 16 w 17"/>
                <a:gd name="T11" fmla="*/ 5 h 28"/>
                <a:gd name="T12" fmla="*/ 16 w 17"/>
                <a:gd name="T13" fmla="*/ 10 h 28"/>
                <a:gd name="T14" fmla="*/ 3 w 1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8">
                  <a:moveTo>
                    <a:pt x="3" y="28"/>
                  </a:moveTo>
                  <a:cubicBezTo>
                    <a:pt x="1" y="28"/>
                    <a:pt x="0" y="27"/>
                    <a:pt x="2" y="25"/>
                  </a:cubicBezTo>
                  <a:cubicBezTo>
                    <a:pt x="5" y="22"/>
                    <a:pt x="7" y="18"/>
                    <a:pt x="8" y="14"/>
                  </a:cubicBezTo>
                  <a:cubicBezTo>
                    <a:pt x="10" y="9"/>
                    <a:pt x="10" y="4"/>
                    <a:pt x="6" y="0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2"/>
                    <a:pt x="17" y="4"/>
                    <a:pt x="16" y="5"/>
                  </a:cubicBezTo>
                  <a:cubicBezTo>
                    <a:pt x="17" y="7"/>
                    <a:pt x="17" y="8"/>
                    <a:pt x="16" y="10"/>
                  </a:cubicBezTo>
                  <a:cubicBezTo>
                    <a:pt x="13" y="17"/>
                    <a:pt x="10" y="24"/>
                    <a:pt x="3" y="28"/>
                  </a:cubicBezTo>
                  <a:close/>
                </a:path>
              </a:pathLst>
            </a:custGeom>
            <a:solidFill>
              <a:srgbClr val="E6C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6" name="Freeform 137">
              <a:extLst>
                <a:ext uri="{FF2B5EF4-FFF2-40B4-BE49-F238E27FC236}">
                  <a16:creationId xmlns:a16="http://schemas.microsoft.com/office/drawing/2014/main" id="{6A8426FE-3F1E-DF9F-D524-66B10583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2378"/>
              <a:ext cx="34" cy="84"/>
            </a:xfrm>
            <a:custGeom>
              <a:avLst/>
              <a:gdLst>
                <a:gd name="T0" fmla="*/ 1 w 14"/>
                <a:gd name="T1" fmla="*/ 31 h 35"/>
                <a:gd name="T2" fmla="*/ 1 w 14"/>
                <a:gd name="T3" fmla="*/ 35 h 35"/>
                <a:gd name="T4" fmla="*/ 0 w 14"/>
                <a:gd name="T5" fmla="*/ 32 h 35"/>
                <a:gd name="T6" fmla="*/ 0 w 14"/>
                <a:gd name="T7" fmla="*/ 4 h 35"/>
                <a:gd name="T8" fmla="*/ 1 w 14"/>
                <a:gd name="T9" fmla="*/ 0 h 35"/>
                <a:gd name="T10" fmla="*/ 1 w 14"/>
                <a:gd name="T11" fmla="*/ 1 h 35"/>
                <a:gd name="T12" fmla="*/ 2 w 14"/>
                <a:gd name="T13" fmla="*/ 5 h 35"/>
                <a:gd name="T14" fmla="*/ 13 w 14"/>
                <a:gd name="T15" fmla="*/ 10 h 35"/>
                <a:gd name="T16" fmla="*/ 11 w 14"/>
                <a:gd name="T17" fmla="*/ 13 h 35"/>
                <a:gd name="T18" fmla="*/ 9 w 14"/>
                <a:gd name="T19" fmla="*/ 14 h 35"/>
                <a:gd name="T20" fmla="*/ 5 w 14"/>
                <a:gd name="T21" fmla="*/ 16 h 35"/>
                <a:gd name="T22" fmla="*/ 2 w 14"/>
                <a:gd name="T23" fmla="*/ 14 h 35"/>
                <a:gd name="T24" fmla="*/ 1 w 14"/>
                <a:gd name="T2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5">
                  <a:moveTo>
                    <a:pt x="1" y="31"/>
                  </a:moveTo>
                  <a:cubicBezTo>
                    <a:pt x="1" y="32"/>
                    <a:pt x="1" y="34"/>
                    <a:pt x="1" y="35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0" y="23"/>
                    <a:pt x="0" y="13"/>
                    <a:pt x="0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8" y="3"/>
                    <a:pt x="11" y="5"/>
                    <a:pt x="13" y="10"/>
                  </a:cubicBezTo>
                  <a:cubicBezTo>
                    <a:pt x="14" y="12"/>
                    <a:pt x="14" y="13"/>
                    <a:pt x="11" y="13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8" y="18"/>
                    <a:pt x="8" y="18"/>
                    <a:pt x="5" y="16"/>
                  </a:cubicBezTo>
                  <a:cubicBezTo>
                    <a:pt x="4" y="15"/>
                    <a:pt x="4" y="15"/>
                    <a:pt x="2" y="14"/>
                  </a:cubicBezTo>
                  <a:cubicBezTo>
                    <a:pt x="5" y="20"/>
                    <a:pt x="2" y="25"/>
                    <a:pt x="1" y="31"/>
                  </a:cubicBezTo>
                  <a:close/>
                </a:path>
              </a:pathLst>
            </a:custGeom>
            <a:solidFill>
              <a:srgbClr val="F0B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7" name="Freeform 138">
              <a:extLst>
                <a:ext uri="{FF2B5EF4-FFF2-40B4-BE49-F238E27FC236}">
                  <a16:creationId xmlns:a16="http://schemas.microsoft.com/office/drawing/2014/main" id="{F2206114-5A97-08DC-7C91-9FB87A536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" y="2148"/>
              <a:ext cx="36" cy="39"/>
            </a:xfrm>
            <a:custGeom>
              <a:avLst/>
              <a:gdLst>
                <a:gd name="T0" fmla="*/ 1 w 15"/>
                <a:gd name="T1" fmla="*/ 15 h 16"/>
                <a:gd name="T2" fmla="*/ 1 w 15"/>
                <a:gd name="T3" fmla="*/ 10 h 16"/>
                <a:gd name="T4" fmla="*/ 9 w 15"/>
                <a:gd name="T5" fmla="*/ 0 h 16"/>
                <a:gd name="T6" fmla="*/ 14 w 15"/>
                <a:gd name="T7" fmla="*/ 7 h 16"/>
                <a:gd name="T8" fmla="*/ 4 w 15"/>
                <a:gd name="T9" fmla="*/ 16 h 16"/>
                <a:gd name="T10" fmla="*/ 1 w 15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1" y="15"/>
                  </a:moveTo>
                  <a:cubicBezTo>
                    <a:pt x="0" y="13"/>
                    <a:pt x="1" y="12"/>
                    <a:pt x="1" y="10"/>
                  </a:cubicBezTo>
                  <a:cubicBezTo>
                    <a:pt x="5" y="8"/>
                    <a:pt x="8" y="5"/>
                    <a:pt x="9" y="0"/>
                  </a:cubicBezTo>
                  <a:cubicBezTo>
                    <a:pt x="12" y="2"/>
                    <a:pt x="15" y="3"/>
                    <a:pt x="14" y="7"/>
                  </a:cubicBezTo>
                  <a:cubicBezTo>
                    <a:pt x="12" y="11"/>
                    <a:pt x="9" y="15"/>
                    <a:pt x="4" y="16"/>
                  </a:cubicBezTo>
                  <a:cubicBezTo>
                    <a:pt x="3" y="15"/>
                    <a:pt x="2" y="15"/>
                    <a:pt x="1" y="15"/>
                  </a:cubicBezTo>
                  <a:close/>
                </a:path>
              </a:pathLst>
            </a:custGeom>
            <a:solidFill>
              <a:srgbClr val="8AC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8" name="Freeform 139">
              <a:extLst>
                <a:ext uri="{FF2B5EF4-FFF2-40B4-BE49-F238E27FC236}">
                  <a16:creationId xmlns:a16="http://schemas.microsoft.com/office/drawing/2014/main" id="{326837DF-BAA8-8BDD-2646-F065131B5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2539"/>
              <a:ext cx="10" cy="52"/>
            </a:xfrm>
            <a:custGeom>
              <a:avLst/>
              <a:gdLst>
                <a:gd name="T0" fmla="*/ 4 w 4"/>
                <a:gd name="T1" fmla="*/ 11 h 22"/>
                <a:gd name="T2" fmla="*/ 4 w 4"/>
                <a:gd name="T3" fmla="*/ 20 h 22"/>
                <a:gd name="T4" fmla="*/ 2 w 4"/>
                <a:gd name="T5" fmla="*/ 21 h 22"/>
                <a:gd name="T6" fmla="*/ 0 w 4"/>
                <a:gd name="T7" fmla="*/ 20 h 22"/>
                <a:gd name="T8" fmla="*/ 0 w 4"/>
                <a:gd name="T9" fmla="*/ 2 h 22"/>
                <a:gd name="T10" fmla="*/ 2 w 4"/>
                <a:gd name="T11" fmla="*/ 0 h 22"/>
                <a:gd name="T12" fmla="*/ 4 w 4"/>
                <a:gd name="T13" fmla="*/ 2 h 22"/>
                <a:gd name="T14" fmla="*/ 4 w 4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2">
                  <a:moveTo>
                    <a:pt x="4" y="11"/>
                  </a:moveTo>
                  <a:cubicBezTo>
                    <a:pt x="4" y="14"/>
                    <a:pt x="4" y="17"/>
                    <a:pt x="4" y="20"/>
                  </a:cubicBezTo>
                  <a:cubicBezTo>
                    <a:pt x="4" y="21"/>
                    <a:pt x="4" y="22"/>
                    <a:pt x="2" y="21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14"/>
                    <a:pt x="0" y="8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5"/>
                    <a:pt x="4" y="8"/>
                    <a:pt x="4" y="11"/>
                  </a:cubicBezTo>
                  <a:close/>
                </a:path>
              </a:pathLst>
            </a:custGeom>
            <a:solidFill>
              <a:srgbClr val="050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9" name="Freeform 140">
              <a:extLst>
                <a:ext uri="{FF2B5EF4-FFF2-40B4-BE49-F238E27FC236}">
                  <a16:creationId xmlns:a16="http://schemas.microsoft.com/office/drawing/2014/main" id="{681DDF68-6FE2-FFBB-11B1-75A546430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2153"/>
              <a:ext cx="19" cy="29"/>
            </a:xfrm>
            <a:custGeom>
              <a:avLst/>
              <a:gdLst>
                <a:gd name="T0" fmla="*/ 8 w 8"/>
                <a:gd name="T1" fmla="*/ 12 h 12"/>
                <a:gd name="T2" fmla="*/ 0 w 8"/>
                <a:gd name="T3" fmla="*/ 5 h 12"/>
                <a:gd name="T4" fmla="*/ 4 w 8"/>
                <a:gd name="T5" fmla="*/ 0 h 12"/>
                <a:gd name="T6" fmla="*/ 8 w 8"/>
                <a:gd name="T7" fmla="*/ 7 h 12"/>
                <a:gd name="T8" fmla="*/ 8 w 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cubicBezTo>
                    <a:pt x="4" y="12"/>
                    <a:pt x="3" y="8"/>
                    <a:pt x="0" y="5"/>
                  </a:cubicBezTo>
                  <a:cubicBezTo>
                    <a:pt x="1" y="3"/>
                    <a:pt x="0" y="0"/>
                    <a:pt x="4" y="0"/>
                  </a:cubicBezTo>
                  <a:cubicBezTo>
                    <a:pt x="5" y="2"/>
                    <a:pt x="4" y="6"/>
                    <a:pt x="8" y="7"/>
                  </a:cubicBezTo>
                  <a:cubicBezTo>
                    <a:pt x="8" y="9"/>
                    <a:pt x="8" y="11"/>
                    <a:pt x="8" y="12"/>
                  </a:cubicBezTo>
                  <a:close/>
                </a:path>
              </a:pathLst>
            </a:custGeom>
            <a:solidFill>
              <a:srgbClr val="90C9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0" name="Freeform 141">
              <a:extLst>
                <a:ext uri="{FF2B5EF4-FFF2-40B4-BE49-F238E27FC236}">
                  <a16:creationId xmlns:a16="http://schemas.microsoft.com/office/drawing/2014/main" id="{61CE23B8-D891-63DA-7F80-6AD1BE40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2299"/>
              <a:ext cx="87" cy="91"/>
            </a:xfrm>
            <a:custGeom>
              <a:avLst/>
              <a:gdLst>
                <a:gd name="T0" fmla="*/ 34 w 36"/>
                <a:gd name="T1" fmla="*/ 0 h 38"/>
                <a:gd name="T2" fmla="*/ 35 w 36"/>
                <a:gd name="T3" fmla="*/ 9 h 38"/>
                <a:gd name="T4" fmla="*/ 26 w 36"/>
                <a:gd name="T5" fmla="*/ 29 h 38"/>
                <a:gd name="T6" fmla="*/ 6 w 36"/>
                <a:gd name="T7" fmla="*/ 37 h 38"/>
                <a:gd name="T8" fmla="*/ 0 w 36"/>
                <a:gd name="T9" fmla="*/ 35 h 38"/>
                <a:gd name="T10" fmla="*/ 2 w 36"/>
                <a:gd name="T11" fmla="*/ 30 h 38"/>
                <a:gd name="T12" fmla="*/ 6 w 36"/>
                <a:gd name="T13" fmla="*/ 26 h 38"/>
                <a:gd name="T14" fmla="*/ 12 w 36"/>
                <a:gd name="T15" fmla="*/ 26 h 38"/>
                <a:gd name="T16" fmla="*/ 24 w 36"/>
                <a:gd name="T17" fmla="*/ 12 h 38"/>
                <a:gd name="T18" fmla="*/ 32 w 36"/>
                <a:gd name="T19" fmla="*/ 1 h 38"/>
                <a:gd name="T20" fmla="*/ 34 w 36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8">
                  <a:moveTo>
                    <a:pt x="34" y="0"/>
                  </a:moveTo>
                  <a:cubicBezTo>
                    <a:pt x="32" y="3"/>
                    <a:pt x="34" y="6"/>
                    <a:pt x="35" y="9"/>
                  </a:cubicBezTo>
                  <a:cubicBezTo>
                    <a:pt x="36" y="16"/>
                    <a:pt x="32" y="25"/>
                    <a:pt x="26" y="29"/>
                  </a:cubicBezTo>
                  <a:cubicBezTo>
                    <a:pt x="20" y="33"/>
                    <a:pt x="12" y="34"/>
                    <a:pt x="6" y="37"/>
                  </a:cubicBezTo>
                  <a:cubicBezTo>
                    <a:pt x="3" y="38"/>
                    <a:pt x="1" y="37"/>
                    <a:pt x="0" y="35"/>
                  </a:cubicBezTo>
                  <a:cubicBezTo>
                    <a:pt x="1" y="33"/>
                    <a:pt x="1" y="31"/>
                    <a:pt x="2" y="30"/>
                  </a:cubicBezTo>
                  <a:cubicBezTo>
                    <a:pt x="2" y="27"/>
                    <a:pt x="4" y="26"/>
                    <a:pt x="6" y="26"/>
                  </a:cubicBezTo>
                  <a:cubicBezTo>
                    <a:pt x="8" y="25"/>
                    <a:pt x="10" y="24"/>
                    <a:pt x="12" y="26"/>
                  </a:cubicBezTo>
                  <a:cubicBezTo>
                    <a:pt x="22" y="23"/>
                    <a:pt x="25" y="20"/>
                    <a:pt x="24" y="12"/>
                  </a:cubicBezTo>
                  <a:cubicBezTo>
                    <a:pt x="23" y="5"/>
                    <a:pt x="25" y="2"/>
                    <a:pt x="32" y="1"/>
                  </a:cubicBezTo>
                  <a:cubicBezTo>
                    <a:pt x="33" y="1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FDD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1" name="Freeform 142">
              <a:extLst>
                <a:ext uri="{FF2B5EF4-FFF2-40B4-BE49-F238E27FC236}">
                  <a16:creationId xmlns:a16="http://schemas.microsoft.com/office/drawing/2014/main" id="{A74F64C3-5230-2144-2D91-0391B3F98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2364"/>
              <a:ext cx="83" cy="60"/>
            </a:xfrm>
            <a:custGeom>
              <a:avLst/>
              <a:gdLst>
                <a:gd name="T0" fmla="*/ 27 w 34"/>
                <a:gd name="T1" fmla="*/ 8 h 25"/>
                <a:gd name="T2" fmla="*/ 33 w 34"/>
                <a:gd name="T3" fmla="*/ 10 h 25"/>
                <a:gd name="T4" fmla="*/ 26 w 34"/>
                <a:gd name="T5" fmla="*/ 21 h 25"/>
                <a:gd name="T6" fmla="*/ 15 w 34"/>
                <a:gd name="T7" fmla="*/ 23 h 25"/>
                <a:gd name="T8" fmla="*/ 9 w 34"/>
                <a:gd name="T9" fmla="*/ 17 h 25"/>
                <a:gd name="T10" fmla="*/ 6 w 34"/>
                <a:gd name="T11" fmla="*/ 11 h 25"/>
                <a:gd name="T12" fmla="*/ 7 w 34"/>
                <a:gd name="T13" fmla="*/ 8 h 25"/>
                <a:gd name="T14" fmla="*/ 9 w 34"/>
                <a:gd name="T15" fmla="*/ 5 h 25"/>
                <a:gd name="T16" fmla="*/ 4 w 34"/>
                <a:gd name="T17" fmla="*/ 3 h 25"/>
                <a:gd name="T18" fmla="*/ 0 w 34"/>
                <a:gd name="T19" fmla="*/ 3 h 25"/>
                <a:gd name="T20" fmla="*/ 4 w 34"/>
                <a:gd name="T21" fmla="*/ 1 h 25"/>
                <a:gd name="T22" fmla="*/ 6 w 34"/>
                <a:gd name="T23" fmla="*/ 0 h 25"/>
                <a:gd name="T24" fmla="*/ 22 w 34"/>
                <a:gd name="T25" fmla="*/ 2 h 25"/>
                <a:gd name="T26" fmla="*/ 24 w 34"/>
                <a:gd name="T27" fmla="*/ 4 h 25"/>
                <a:gd name="T28" fmla="*/ 21 w 34"/>
                <a:gd name="T29" fmla="*/ 5 h 25"/>
                <a:gd name="T30" fmla="*/ 13 w 34"/>
                <a:gd name="T31" fmla="*/ 7 h 25"/>
                <a:gd name="T32" fmla="*/ 21 w 34"/>
                <a:gd name="T33" fmla="*/ 5 h 25"/>
                <a:gd name="T34" fmla="*/ 17 w 34"/>
                <a:gd name="T35" fmla="*/ 8 h 25"/>
                <a:gd name="T36" fmla="*/ 27 w 34"/>
                <a:gd name="T3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5">
                  <a:moveTo>
                    <a:pt x="27" y="8"/>
                  </a:moveTo>
                  <a:cubicBezTo>
                    <a:pt x="29" y="9"/>
                    <a:pt x="30" y="11"/>
                    <a:pt x="33" y="10"/>
                  </a:cubicBezTo>
                  <a:cubicBezTo>
                    <a:pt x="34" y="15"/>
                    <a:pt x="29" y="17"/>
                    <a:pt x="26" y="21"/>
                  </a:cubicBezTo>
                  <a:cubicBezTo>
                    <a:pt x="23" y="25"/>
                    <a:pt x="19" y="24"/>
                    <a:pt x="15" y="23"/>
                  </a:cubicBezTo>
                  <a:cubicBezTo>
                    <a:pt x="12" y="22"/>
                    <a:pt x="9" y="21"/>
                    <a:pt x="9" y="17"/>
                  </a:cubicBezTo>
                  <a:cubicBezTo>
                    <a:pt x="9" y="14"/>
                    <a:pt x="8" y="13"/>
                    <a:pt x="6" y="11"/>
                  </a:cubicBezTo>
                  <a:cubicBezTo>
                    <a:pt x="5" y="10"/>
                    <a:pt x="5" y="9"/>
                    <a:pt x="7" y="8"/>
                  </a:cubicBezTo>
                  <a:cubicBezTo>
                    <a:pt x="8" y="7"/>
                    <a:pt x="10" y="8"/>
                    <a:pt x="9" y="5"/>
                  </a:cubicBezTo>
                  <a:cubicBezTo>
                    <a:pt x="8" y="3"/>
                    <a:pt x="7" y="2"/>
                    <a:pt x="4" y="3"/>
                  </a:cubicBezTo>
                  <a:cubicBezTo>
                    <a:pt x="3" y="4"/>
                    <a:pt x="1" y="7"/>
                    <a:pt x="0" y="3"/>
                  </a:cubicBezTo>
                  <a:cubicBezTo>
                    <a:pt x="1" y="3"/>
                    <a:pt x="3" y="3"/>
                    <a:pt x="4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11" y="1"/>
                    <a:pt x="17" y="0"/>
                    <a:pt x="22" y="2"/>
                  </a:cubicBezTo>
                  <a:cubicBezTo>
                    <a:pt x="23" y="2"/>
                    <a:pt x="24" y="3"/>
                    <a:pt x="24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8" y="5"/>
                    <a:pt x="16" y="6"/>
                    <a:pt x="13" y="7"/>
                  </a:cubicBezTo>
                  <a:cubicBezTo>
                    <a:pt x="16" y="6"/>
                    <a:pt x="18" y="5"/>
                    <a:pt x="21" y="5"/>
                  </a:cubicBezTo>
                  <a:cubicBezTo>
                    <a:pt x="21" y="8"/>
                    <a:pt x="18" y="7"/>
                    <a:pt x="17" y="8"/>
                  </a:cubicBezTo>
                  <a:cubicBezTo>
                    <a:pt x="20" y="8"/>
                    <a:pt x="24" y="11"/>
                    <a:pt x="27" y="8"/>
                  </a:cubicBezTo>
                  <a:close/>
                </a:path>
              </a:pathLst>
            </a:custGeom>
            <a:solidFill>
              <a:srgbClr val="B9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2" name="Freeform 143">
              <a:extLst>
                <a:ext uri="{FF2B5EF4-FFF2-40B4-BE49-F238E27FC236}">
                  <a16:creationId xmlns:a16="http://schemas.microsoft.com/office/drawing/2014/main" id="{89EF774F-E6A6-D4BE-2815-C55DD7135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" y="2371"/>
              <a:ext cx="49" cy="22"/>
            </a:xfrm>
            <a:custGeom>
              <a:avLst/>
              <a:gdLst>
                <a:gd name="T0" fmla="*/ 17 w 20"/>
                <a:gd name="T1" fmla="*/ 5 h 9"/>
                <a:gd name="T2" fmla="*/ 13 w 20"/>
                <a:gd name="T3" fmla="*/ 8 h 9"/>
                <a:gd name="T4" fmla="*/ 12 w 20"/>
                <a:gd name="T5" fmla="*/ 7 h 9"/>
                <a:gd name="T6" fmla="*/ 9 w 20"/>
                <a:gd name="T7" fmla="*/ 8 h 9"/>
                <a:gd name="T8" fmla="*/ 10 w 20"/>
                <a:gd name="T9" fmla="*/ 6 h 9"/>
                <a:gd name="T10" fmla="*/ 4 w 20"/>
                <a:gd name="T11" fmla="*/ 7 h 9"/>
                <a:gd name="T12" fmla="*/ 11 w 20"/>
                <a:gd name="T13" fmla="*/ 3 h 9"/>
                <a:gd name="T14" fmla="*/ 0 w 20"/>
                <a:gd name="T15" fmla="*/ 6 h 9"/>
                <a:gd name="T16" fmla="*/ 8 w 20"/>
                <a:gd name="T17" fmla="*/ 2 h 9"/>
                <a:gd name="T18" fmla="*/ 14 w 20"/>
                <a:gd name="T19" fmla="*/ 1 h 9"/>
                <a:gd name="T20" fmla="*/ 19 w 20"/>
                <a:gd name="T21" fmla="*/ 0 h 9"/>
                <a:gd name="T22" fmla="*/ 17 w 20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">
                  <a:moveTo>
                    <a:pt x="17" y="5"/>
                  </a:moveTo>
                  <a:cubicBezTo>
                    <a:pt x="16" y="6"/>
                    <a:pt x="16" y="9"/>
                    <a:pt x="13" y="8"/>
                  </a:cubicBezTo>
                  <a:cubicBezTo>
                    <a:pt x="11" y="8"/>
                    <a:pt x="13" y="7"/>
                    <a:pt x="12" y="7"/>
                  </a:cubicBezTo>
                  <a:cubicBezTo>
                    <a:pt x="11" y="6"/>
                    <a:pt x="10" y="9"/>
                    <a:pt x="9" y="8"/>
                  </a:cubicBezTo>
                  <a:cubicBezTo>
                    <a:pt x="8" y="7"/>
                    <a:pt x="10" y="7"/>
                    <a:pt x="10" y="6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6" y="5"/>
                    <a:pt x="8" y="4"/>
                    <a:pt x="11" y="3"/>
                  </a:cubicBezTo>
                  <a:cubicBezTo>
                    <a:pt x="7" y="3"/>
                    <a:pt x="3" y="4"/>
                    <a:pt x="0" y="6"/>
                  </a:cubicBezTo>
                  <a:cubicBezTo>
                    <a:pt x="2" y="3"/>
                    <a:pt x="5" y="2"/>
                    <a:pt x="8" y="2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6" y="0"/>
                    <a:pt x="17" y="0"/>
                    <a:pt x="19" y="0"/>
                  </a:cubicBezTo>
                  <a:cubicBezTo>
                    <a:pt x="19" y="2"/>
                    <a:pt x="20" y="4"/>
                    <a:pt x="17" y="5"/>
                  </a:cubicBezTo>
                  <a:close/>
                </a:path>
              </a:pathLst>
            </a:custGeom>
            <a:solidFill>
              <a:srgbClr val="585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3" name="Freeform 144">
              <a:extLst>
                <a:ext uri="{FF2B5EF4-FFF2-40B4-BE49-F238E27FC236}">
                  <a16:creationId xmlns:a16="http://schemas.microsoft.com/office/drawing/2014/main" id="{17950DB9-6EB9-9E26-F529-146259B81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306"/>
              <a:ext cx="15" cy="63"/>
            </a:xfrm>
            <a:custGeom>
              <a:avLst/>
              <a:gdLst>
                <a:gd name="T0" fmla="*/ 4 w 6"/>
                <a:gd name="T1" fmla="*/ 26 h 26"/>
                <a:gd name="T2" fmla="*/ 1 w 6"/>
                <a:gd name="T3" fmla="*/ 17 h 26"/>
                <a:gd name="T4" fmla="*/ 3 w 6"/>
                <a:gd name="T5" fmla="*/ 5 h 26"/>
                <a:gd name="T6" fmla="*/ 2 w 6"/>
                <a:gd name="T7" fmla="*/ 3 h 26"/>
                <a:gd name="T8" fmla="*/ 6 w 6"/>
                <a:gd name="T9" fmla="*/ 0 h 26"/>
                <a:gd name="T10" fmla="*/ 4 w 6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">
                  <a:moveTo>
                    <a:pt x="4" y="26"/>
                  </a:moveTo>
                  <a:cubicBezTo>
                    <a:pt x="1" y="23"/>
                    <a:pt x="1" y="20"/>
                    <a:pt x="1" y="17"/>
                  </a:cubicBezTo>
                  <a:cubicBezTo>
                    <a:pt x="1" y="13"/>
                    <a:pt x="0" y="8"/>
                    <a:pt x="3" y="5"/>
                  </a:cubicBezTo>
                  <a:cubicBezTo>
                    <a:pt x="3" y="5"/>
                    <a:pt x="3" y="4"/>
                    <a:pt x="2" y="3"/>
                  </a:cubicBezTo>
                  <a:cubicBezTo>
                    <a:pt x="3" y="2"/>
                    <a:pt x="4" y="1"/>
                    <a:pt x="6" y="0"/>
                  </a:cubicBezTo>
                  <a:cubicBezTo>
                    <a:pt x="5" y="9"/>
                    <a:pt x="4" y="17"/>
                    <a:pt x="4" y="26"/>
                  </a:cubicBezTo>
                  <a:close/>
                </a:path>
              </a:pathLst>
            </a:custGeom>
            <a:solidFill>
              <a:srgbClr val="FBF3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4" name="Freeform 145">
              <a:extLst>
                <a:ext uri="{FF2B5EF4-FFF2-40B4-BE49-F238E27FC236}">
                  <a16:creationId xmlns:a16="http://schemas.microsoft.com/office/drawing/2014/main" id="{E7421935-7E29-8369-B25E-963330E95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2283"/>
              <a:ext cx="20" cy="26"/>
            </a:xfrm>
            <a:custGeom>
              <a:avLst/>
              <a:gdLst>
                <a:gd name="T0" fmla="*/ 5 w 8"/>
                <a:gd name="T1" fmla="*/ 10 h 11"/>
                <a:gd name="T2" fmla="*/ 1 w 8"/>
                <a:gd name="T3" fmla="*/ 8 h 11"/>
                <a:gd name="T4" fmla="*/ 2 w 8"/>
                <a:gd name="T5" fmla="*/ 1 h 11"/>
                <a:gd name="T6" fmla="*/ 8 w 8"/>
                <a:gd name="T7" fmla="*/ 3 h 11"/>
                <a:gd name="T8" fmla="*/ 6 w 8"/>
                <a:gd name="T9" fmla="*/ 10 h 11"/>
                <a:gd name="T10" fmla="*/ 5 w 8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5" y="10"/>
                  </a:moveTo>
                  <a:cubicBezTo>
                    <a:pt x="4" y="10"/>
                    <a:pt x="1" y="11"/>
                    <a:pt x="1" y="8"/>
                  </a:cubicBezTo>
                  <a:cubicBezTo>
                    <a:pt x="1" y="6"/>
                    <a:pt x="0" y="3"/>
                    <a:pt x="2" y="1"/>
                  </a:cubicBezTo>
                  <a:cubicBezTo>
                    <a:pt x="4" y="0"/>
                    <a:pt x="7" y="0"/>
                    <a:pt x="8" y="3"/>
                  </a:cubicBezTo>
                  <a:cubicBezTo>
                    <a:pt x="8" y="5"/>
                    <a:pt x="7" y="7"/>
                    <a:pt x="6" y="10"/>
                  </a:cubicBezTo>
                  <a:cubicBezTo>
                    <a:pt x="6" y="10"/>
                    <a:pt x="6" y="10"/>
                    <a:pt x="5" y="10"/>
                  </a:cubicBezTo>
                  <a:close/>
                </a:path>
              </a:pathLst>
            </a:custGeom>
            <a:solidFill>
              <a:srgbClr val="F7E2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5" name="Freeform 146">
              <a:extLst>
                <a:ext uri="{FF2B5EF4-FFF2-40B4-BE49-F238E27FC236}">
                  <a16:creationId xmlns:a16="http://schemas.microsoft.com/office/drawing/2014/main" id="{58764D51-8CA3-EB71-4820-A0107B7DB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290"/>
              <a:ext cx="24" cy="24"/>
            </a:xfrm>
            <a:custGeom>
              <a:avLst/>
              <a:gdLst>
                <a:gd name="T0" fmla="*/ 4 w 10"/>
                <a:gd name="T1" fmla="*/ 0 h 10"/>
                <a:gd name="T2" fmla="*/ 9 w 10"/>
                <a:gd name="T3" fmla="*/ 4 h 10"/>
                <a:gd name="T4" fmla="*/ 8 w 10"/>
                <a:gd name="T5" fmla="*/ 7 h 10"/>
                <a:gd name="T6" fmla="*/ 5 w 10"/>
                <a:gd name="T7" fmla="*/ 8 h 10"/>
                <a:gd name="T8" fmla="*/ 0 w 10"/>
                <a:gd name="T9" fmla="*/ 7 h 10"/>
                <a:gd name="T10" fmla="*/ 0 w 10"/>
                <a:gd name="T11" fmla="*/ 7 h 10"/>
                <a:gd name="T12" fmla="*/ 4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4" y="0"/>
                  </a:moveTo>
                  <a:cubicBezTo>
                    <a:pt x="7" y="0"/>
                    <a:pt x="9" y="1"/>
                    <a:pt x="9" y="4"/>
                  </a:cubicBezTo>
                  <a:cubicBezTo>
                    <a:pt x="10" y="5"/>
                    <a:pt x="9" y="7"/>
                    <a:pt x="8" y="7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3" y="10"/>
                    <a:pt x="2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5"/>
                    <a:pt x="2" y="2"/>
                    <a:pt x="4" y="0"/>
                  </a:cubicBezTo>
                  <a:close/>
                </a:path>
              </a:pathLst>
            </a:custGeom>
            <a:solidFill>
              <a:srgbClr val="F7E2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6" name="Freeform 147">
              <a:extLst>
                <a:ext uri="{FF2B5EF4-FFF2-40B4-BE49-F238E27FC236}">
                  <a16:creationId xmlns:a16="http://schemas.microsoft.com/office/drawing/2014/main" id="{B3FAC254-4E33-DABF-790B-4991DD293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2347"/>
              <a:ext cx="25" cy="15"/>
            </a:xfrm>
            <a:custGeom>
              <a:avLst/>
              <a:gdLst>
                <a:gd name="T0" fmla="*/ 6 w 10"/>
                <a:gd name="T1" fmla="*/ 6 h 6"/>
                <a:gd name="T2" fmla="*/ 0 w 10"/>
                <a:gd name="T3" fmla="*/ 6 h 6"/>
                <a:gd name="T4" fmla="*/ 5 w 10"/>
                <a:gd name="T5" fmla="*/ 1 h 6"/>
                <a:gd name="T6" fmla="*/ 9 w 10"/>
                <a:gd name="T7" fmla="*/ 1 h 6"/>
                <a:gd name="T8" fmla="*/ 7 w 10"/>
                <a:gd name="T9" fmla="*/ 5 h 6"/>
                <a:gd name="T10" fmla="*/ 6 w 1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6" y="6"/>
                  </a:moveTo>
                  <a:cubicBezTo>
                    <a:pt x="4" y="6"/>
                    <a:pt x="2" y="6"/>
                    <a:pt x="0" y="6"/>
                  </a:cubicBezTo>
                  <a:cubicBezTo>
                    <a:pt x="1" y="4"/>
                    <a:pt x="3" y="3"/>
                    <a:pt x="5" y="1"/>
                  </a:cubicBezTo>
                  <a:cubicBezTo>
                    <a:pt x="6" y="1"/>
                    <a:pt x="7" y="0"/>
                    <a:pt x="9" y="1"/>
                  </a:cubicBezTo>
                  <a:cubicBezTo>
                    <a:pt x="10" y="3"/>
                    <a:pt x="9" y="4"/>
                    <a:pt x="7" y="5"/>
                  </a:cubicBezTo>
                  <a:cubicBezTo>
                    <a:pt x="7" y="5"/>
                    <a:pt x="7" y="5"/>
                    <a:pt x="6" y="6"/>
                  </a:cubicBezTo>
                  <a:close/>
                </a:path>
              </a:pathLst>
            </a:custGeom>
            <a:solidFill>
              <a:srgbClr val="785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7" name="Freeform 148">
              <a:extLst>
                <a:ext uri="{FF2B5EF4-FFF2-40B4-BE49-F238E27FC236}">
                  <a16:creationId xmlns:a16="http://schemas.microsoft.com/office/drawing/2014/main" id="{E27FEB98-6C0A-ABB7-D6E8-0BA0BC6F7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287"/>
              <a:ext cx="9" cy="19"/>
            </a:xfrm>
            <a:custGeom>
              <a:avLst/>
              <a:gdLst>
                <a:gd name="T0" fmla="*/ 4 w 4"/>
                <a:gd name="T1" fmla="*/ 1 h 8"/>
                <a:gd name="T2" fmla="*/ 0 w 4"/>
                <a:gd name="T3" fmla="*/ 8 h 8"/>
                <a:gd name="T4" fmla="*/ 3 w 4"/>
                <a:gd name="T5" fmla="*/ 1 h 8"/>
                <a:gd name="T6" fmla="*/ 4 w 4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3" y="3"/>
                    <a:pt x="3" y="6"/>
                    <a:pt x="0" y="8"/>
                  </a:cubicBezTo>
                  <a:cubicBezTo>
                    <a:pt x="1" y="5"/>
                    <a:pt x="2" y="3"/>
                    <a:pt x="3" y="1"/>
                  </a:cubicBezTo>
                  <a:cubicBezTo>
                    <a:pt x="4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615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8" name="Freeform 149">
              <a:extLst>
                <a:ext uri="{FF2B5EF4-FFF2-40B4-BE49-F238E27FC236}">
                  <a16:creationId xmlns:a16="http://schemas.microsoft.com/office/drawing/2014/main" id="{F1B7CCBD-AD8B-1056-AA94-1B6EF6D4B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309"/>
              <a:ext cx="12" cy="5"/>
            </a:xfrm>
            <a:custGeom>
              <a:avLst/>
              <a:gdLst>
                <a:gd name="T0" fmla="*/ 5 w 5"/>
                <a:gd name="T1" fmla="*/ 2 h 2"/>
                <a:gd name="T2" fmla="*/ 0 w 5"/>
                <a:gd name="T3" fmla="*/ 0 h 2"/>
                <a:gd name="T4" fmla="*/ 5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2"/>
                    <a:pt x="1" y="2"/>
                    <a:pt x="0" y="0"/>
                  </a:cubicBezTo>
                  <a:cubicBezTo>
                    <a:pt x="2" y="0"/>
                    <a:pt x="3" y="1"/>
                    <a:pt x="5" y="2"/>
                  </a:cubicBezTo>
                  <a:close/>
                </a:path>
              </a:pathLst>
            </a:custGeom>
            <a:solidFill>
              <a:srgbClr val="FBF3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9" name="Freeform 150">
              <a:extLst>
                <a:ext uri="{FF2B5EF4-FFF2-40B4-BE49-F238E27FC236}">
                  <a16:creationId xmlns:a16="http://schemas.microsoft.com/office/drawing/2014/main" id="{6552D292-2192-9F31-C967-26928AFAF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156"/>
              <a:ext cx="36" cy="31"/>
            </a:xfrm>
            <a:custGeom>
              <a:avLst/>
              <a:gdLst>
                <a:gd name="T0" fmla="*/ 2 w 15"/>
                <a:gd name="T1" fmla="*/ 11 h 13"/>
                <a:gd name="T2" fmla="*/ 2 w 15"/>
                <a:gd name="T3" fmla="*/ 4 h 13"/>
                <a:gd name="T4" fmla="*/ 7 w 15"/>
                <a:gd name="T5" fmla="*/ 0 h 13"/>
                <a:gd name="T6" fmla="*/ 12 w 15"/>
                <a:gd name="T7" fmla="*/ 4 h 13"/>
                <a:gd name="T8" fmla="*/ 12 w 15"/>
                <a:gd name="T9" fmla="*/ 13 h 13"/>
                <a:gd name="T10" fmla="*/ 9 w 15"/>
                <a:gd name="T11" fmla="*/ 8 h 13"/>
                <a:gd name="T12" fmla="*/ 4 w 15"/>
                <a:gd name="T13" fmla="*/ 8 h 13"/>
                <a:gd name="T14" fmla="*/ 2 w 15"/>
                <a:gd name="T1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2" y="11"/>
                  </a:moveTo>
                  <a:cubicBezTo>
                    <a:pt x="0" y="9"/>
                    <a:pt x="1" y="6"/>
                    <a:pt x="2" y="4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10" y="0"/>
                    <a:pt x="11" y="2"/>
                    <a:pt x="12" y="4"/>
                  </a:cubicBezTo>
                  <a:cubicBezTo>
                    <a:pt x="13" y="7"/>
                    <a:pt x="15" y="10"/>
                    <a:pt x="12" y="13"/>
                  </a:cubicBezTo>
                  <a:cubicBezTo>
                    <a:pt x="11" y="11"/>
                    <a:pt x="10" y="10"/>
                    <a:pt x="9" y="8"/>
                  </a:cubicBezTo>
                  <a:cubicBezTo>
                    <a:pt x="8" y="6"/>
                    <a:pt x="6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lose/>
                </a:path>
              </a:pathLst>
            </a:custGeom>
            <a:solidFill>
              <a:srgbClr val="FA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0" name="Freeform 151">
              <a:extLst>
                <a:ext uri="{FF2B5EF4-FFF2-40B4-BE49-F238E27FC236}">
                  <a16:creationId xmlns:a16="http://schemas.microsoft.com/office/drawing/2014/main" id="{B95EDE0F-AA3B-6F69-C6DD-F42A1BED7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2168"/>
              <a:ext cx="27" cy="26"/>
            </a:xfrm>
            <a:custGeom>
              <a:avLst/>
              <a:gdLst>
                <a:gd name="T0" fmla="*/ 0 w 11"/>
                <a:gd name="T1" fmla="*/ 6 h 11"/>
                <a:gd name="T2" fmla="*/ 7 w 11"/>
                <a:gd name="T3" fmla="*/ 1 h 11"/>
                <a:gd name="T4" fmla="*/ 9 w 11"/>
                <a:gd name="T5" fmla="*/ 2 h 11"/>
                <a:gd name="T6" fmla="*/ 10 w 11"/>
                <a:gd name="T7" fmla="*/ 5 h 11"/>
                <a:gd name="T8" fmla="*/ 10 w 11"/>
                <a:gd name="T9" fmla="*/ 8 h 11"/>
                <a:gd name="T10" fmla="*/ 0 w 11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cubicBezTo>
                    <a:pt x="1" y="2"/>
                    <a:pt x="3" y="0"/>
                    <a:pt x="7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9" y="3"/>
                    <a:pt x="7" y="5"/>
                    <a:pt x="10" y="5"/>
                  </a:cubicBezTo>
                  <a:cubicBezTo>
                    <a:pt x="11" y="5"/>
                    <a:pt x="10" y="7"/>
                    <a:pt x="10" y="8"/>
                  </a:cubicBezTo>
                  <a:cubicBezTo>
                    <a:pt x="5" y="11"/>
                    <a:pt x="3" y="11"/>
                    <a:pt x="0" y="6"/>
                  </a:cubicBezTo>
                  <a:close/>
                </a:path>
              </a:pathLst>
            </a:custGeom>
            <a:solidFill>
              <a:srgbClr val="4D4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1" name="Freeform 152">
              <a:extLst>
                <a:ext uri="{FF2B5EF4-FFF2-40B4-BE49-F238E27FC236}">
                  <a16:creationId xmlns:a16="http://schemas.microsoft.com/office/drawing/2014/main" id="{A1D315B8-F14F-DDD7-F184-2F71F580F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" y="2168"/>
              <a:ext cx="24" cy="24"/>
            </a:xfrm>
            <a:custGeom>
              <a:avLst/>
              <a:gdLst>
                <a:gd name="T0" fmla="*/ 10 w 10"/>
                <a:gd name="T1" fmla="*/ 4 h 10"/>
                <a:gd name="T2" fmla="*/ 5 w 10"/>
                <a:gd name="T3" fmla="*/ 10 h 10"/>
                <a:gd name="T4" fmla="*/ 0 w 10"/>
                <a:gd name="T5" fmla="*/ 4 h 10"/>
                <a:gd name="T6" fmla="*/ 5 w 10"/>
                <a:gd name="T7" fmla="*/ 0 h 10"/>
                <a:gd name="T8" fmla="*/ 1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cubicBezTo>
                    <a:pt x="10" y="8"/>
                    <a:pt x="8" y="9"/>
                    <a:pt x="5" y="10"/>
                  </a:cubicBezTo>
                  <a:cubicBezTo>
                    <a:pt x="2" y="10"/>
                    <a:pt x="0" y="8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8" y="2"/>
                    <a:pt x="10" y="4"/>
                  </a:cubicBezTo>
                  <a:close/>
                </a:path>
              </a:pathLst>
            </a:custGeom>
            <a:solidFill>
              <a:srgbClr val="493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2" name="Freeform 153">
              <a:extLst>
                <a:ext uri="{FF2B5EF4-FFF2-40B4-BE49-F238E27FC236}">
                  <a16:creationId xmlns:a16="http://schemas.microsoft.com/office/drawing/2014/main" id="{552BD875-281A-E002-4CB1-157FD5D54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" y="2156"/>
              <a:ext cx="27" cy="26"/>
            </a:xfrm>
            <a:custGeom>
              <a:avLst/>
              <a:gdLst>
                <a:gd name="T0" fmla="*/ 10 w 11"/>
                <a:gd name="T1" fmla="*/ 9 h 11"/>
                <a:gd name="T2" fmla="*/ 8 w 11"/>
                <a:gd name="T3" fmla="*/ 10 h 11"/>
                <a:gd name="T4" fmla="*/ 7 w 11"/>
                <a:gd name="T5" fmla="*/ 10 h 11"/>
                <a:gd name="T6" fmla="*/ 7 w 11"/>
                <a:gd name="T7" fmla="*/ 6 h 11"/>
                <a:gd name="T8" fmla="*/ 1 w 11"/>
                <a:gd name="T9" fmla="*/ 7 h 11"/>
                <a:gd name="T10" fmla="*/ 0 w 11"/>
                <a:gd name="T11" fmla="*/ 9 h 11"/>
                <a:gd name="T12" fmla="*/ 0 w 11"/>
                <a:gd name="T13" fmla="*/ 4 h 11"/>
                <a:gd name="T14" fmla="*/ 4 w 11"/>
                <a:gd name="T15" fmla="*/ 0 h 11"/>
                <a:gd name="T16" fmla="*/ 9 w 11"/>
                <a:gd name="T17" fmla="*/ 3 h 11"/>
                <a:gd name="T18" fmla="*/ 10 w 11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10" y="9"/>
                  </a:moveTo>
                  <a:cubicBezTo>
                    <a:pt x="9" y="9"/>
                    <a:pt x="9" y="11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8" y="8"/>
                    <a:pt x="9" y="7"/>
                    <a:pt x="7" y="6"/>
                  </a:cubicBezTo>
                  <a:cubicBezTo>
                    <a:pt x="5" y="5"/>
                    <a:pt x="3" y="6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1"/>
                    <a:pt x="9" y="3"/>
                  </a:cubicBezTo>
                  <a:cubicBezTo>
                    <a:pt x="10" y="5"/>
                    <a:pt x="11" y="7"/>
                    <a:pt x="10" y="9"/>
                  </a:cubicBezTo>
                  <a:close/>
                </a:path>
              </a:pathLst>
            </a:custGeom>
            <a:solidFill>
              <a:srgbClr val="FC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3" name="Freeform 154">
              <a:extLst>
                <a:ext uri="{FF2B5EF4-FFF2-40B4-BE49-F238E27FC236}">
                  <a16:creationId xmlns:a16="http://schemas.microsoft.com/office/drawing/2014/main" id="{98BCA8B1-FD9D-BD4D-DCBD-2A0C6C149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" y="2378"/>
              <a:ext cx="270" cy="79"/>
            </a:xfrm>
            <a:custGeom>
              <a:avLst/>
              <a:gdLst>
                <a:gd name="T0" fmla="*/ 0 w 111"/>
                <a:gd name="T1" fmla="*/ 31 h 33"/>
                <a:gd name="T2" fmla="*/ 0 w 111"/>
                <a:gd name="T3" fmla="*/ 24 h 33"/>
                <a:gd name="T4" fmla="*/ 2 w 111"/>
                <a:gd name="T5" fmla="*/ 21 h 33"/>
                <a:gd name="T6" fmla="*/ 2 w 111"/>
                <a:gd name="T7" fmla="*/ 19 h 33"/>
                <a:gd name="T8" fmla="*/ 0 w 111"/>
                <a:gd name="T9" fmla="*/ 12 h 33"/>
                <a:gd name="T10" fmla="*/ 6 w 111"/>
                <a:gd name="T11" fmla="*/ 17 h 33"/>
                <a:gd name="T12" fmla="*/ 7 w 111"/>
                <a:gd name="T13" fmla="*/ 14 h 33"/>
                <a:gd name="T14" fmla="*/ 10 w 111"/>
                <a:gd name="T15" fmla="*/ 12 h 33"/>
                <a:gd name="T16" fmla="*/ 11 w 111"/>
                <a:gd name="T17" fmla="*/ 12 h 33"/>
                <a:gd name="T18" fmla="*/ 11 w 111"/>
                <a:gd name="T19" fmla="*/ 10 h 33"/>
                <a:gd name="T20" fmla="*/ 1 w 111"/>
                <a:gd name="T21" fmla="*/ 6 h 33"/>
                <a:gd name="T22" fmla="*/ 0 w 111"/>
                <a:gd name="T23" fmla="*/ 1 h 33"/>
                <a:gd name="T24" fmla="*/ 20 w 111"/>
                <a:gd name="T25" fmla="*/ 0 h 33"/>
                <a:gd name="T26" fmla="*/ 26 w 111"/>
                <a:gd name="T27" fmla="*/ 6 h 33"/>
                <a:gd name="T28" fmla="*/ 39 w 111"/>
                <a:gd name="T29" fmla="*/ 12 h 33"/>
                <a:gd name="T30" fmla="*/ 60 w 111"/>
                <a:gd name="T31" fmla="*/ 15 h 33"/>
                <a:gd name="T32" fmla="*/ 67 w 111"/>
                <a:gd name="T33" fmla="*/ 7 h 33"/>
                <a:gd name="T34" fmla="*/ 70 w 111"/>
                <a:gd name="T35" fmla="*/ 4 h 33"/>
                <a:gd name="T36" fmla="*/ 86 w 111"/>
                <a:gd name="T37" fmla="*/ 0 h 33"/>
                <a:gd name="T38" fmla="*/ 101 w 111"/>
                <a:gd name="T39" fmla="*/ 1 h 33"/>
                <a:gd name="T40" fmla="*/ 110 w 111"/>
                <a:gd name="T41" fmla="*/ 10 h 33"/>
                <a:gd name="T42" fmla="*/ 110 w 111"/>
                <a:gd name="T43" fmla="*/ 29 h 33"/>
                <a:gd name="T44" fmla="*/ 108 w 111"/>
                <a:gd name="T45" fmla="*/ 31 h 33"/>
                <a:gd name="T46" fmla="*/ 54 w 111"/>
                <a:gd name="T47" fmla="*/ 31 h 33"/>
                <a:gd name="T48" fmla="*/ 38 w 111"/>
                <a:gd name="T49" fmla="*/ 31 h 33"/>
                <a:gd name="T50" fmla="*/ 34 w 111"/>
                <a:gd name="T51" fmla="*/ 32 h 33"/>
                <a:gd name="T52" fmla="*/ 33 w 111"/>
                <a:gd name="T53" fmla="*/ 32 h 33"/>
                <a:gd name="T54" fmla="*/ 25 w 111"/>
                <a:gd name="T55" fmla="*/ 31 h 33"/>
                <a:gd name="T56" fmla="*/ 0 w 111"/>
                <a:gd name="T5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1" h="33">
                  <a:moveTo>
                    <a:pt x="0" y="31"/>
                  </a:moveTo>
                  <a:cubicBezTo>
                    <a:pt x="0" y="28"/>
                    <a:pt x="0" y="26"/>
                    <a:pt x="0" y="24"/>
                  </a:cubicBezTo>
                  <a:cubicBezTo>
                    <a:pt x="0" y="23"/>
                    <a:pt x="0" y="22"/>
                    <a:pt x="2" y="21"/>
                  </a:cubicBezTo>
                  <a:cubicBezTo>
                    <a:pt x="3" y="21"/>
                    <a:pt x="2" y="19"/>
                    <a:pt x="2" y="19"/>
                  </a:cubicBezTo>
                  <a:cubicBezTo>
                    <a:pt x="0" y="17"/>
                    <a:pt x="0" y="15"/>
                    <a:pt x="0" y="12"/>
                  </a:cubicBezTo>
                  <a:cubicBezTo>
                    <a:pt x="3" y="14"/>
                    <a:pt x="4" y="15"/>
                    <a:pt x="6" y="17"/>
                  </a:cubicBezTo>
                  <a:cubicBezTo>
                    <a:pt x="8" y="16"/>
                    <a:pt x="7" y="15"/>
                    <a:pt x="7" y="14"/>
                  </a:cubicBezTo>
                  <a:cubicBezTo>
                    <a:pt x="8" y="13"/>
                    <a:pt x="6" y="8"/>
                    <a:pt x="10" y="12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2"/>
                    <a:pt x="12" y="11"/>
                    <a:pt x="11" y="10"/>
                  </a:cubicBezTo>
                  <a:cubicBezTo>
                    <a:pt x="9" y="5"/>
                    <a:pt x="6" y="4"/>
                    <a:pt x="1" y="6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7" y="0"/>
                    <a:pt x="13" y="0"/>
                    <a:pt x="20" y="0"/>
                  </a:cubicBezTo>
                  <a:cubicBezTo>
                    <a:pt x="23" y="1"/>
                    <a:pt x="25" y="4"/>
                    <a:pt x="26" y="6"/>
                  </a:cubicBezTo>
                  <a:cubicBezTo>
                    <a:pt x="29" y="12"/>
                    <a:pt x="33" y="13"/>
                    <a:pt x="39" y="12"/>
                  </a:cubicBezTo>
                  <a:cubicBezTo>
                    <a:pt x="45" y="17"/>
                    <a:pt x="52" y="18"/>
                    <a:pt x="60" y="15"/>
                  </a:cubicBezTo>
                  <a:cubicBezTo>
                    <a:pt x="63" y="13"/>
                    <a:pt x="66" y="11"/>
                    <a:pt x="67" y="7"/>
                  </a:cubicBezTo>
                  <a:cubicBezTo>
                    <a:pt x="68" y="6"/>
                    <a:pt x="68" y="5"/>
                    <a:pt x="70" y="4"/>
                  </a:cubicBezTo>
                  <a:cubicBezTo>
                    <a:pt x="75" y="3"/>
                    <a:pt x="80" y="2"/>
                    <a:pt x="86" y="0"/>
                  </a:cubicBezTo>
                  <a:cubicBezTo>
                    <a:pt x="91" y="2"/>
                    <a:pt x="96" y="1"/>
                    <a:pt x="101" y="1"/>
                  </a:cubicBezTo>
                  <a:cubicBezTo>
                    <a:pt x="110" y="1"/>
                    <a:pt x="110" y="1"/>
                    <a:pt x="110" y="10"/>
                  </a:cubicBezTo>
                  <a:cubicBezTo>
                    <a:pt x="110" y="16"/>
                    <a:pt x="110" y="23"/>
                    <a:pt x="110" y="29"/>
                  </a:cubicBezTo>
                  <a:cubicBezTo>
                    <a:pt x="111" y="30"/>
                    <a:pt x="110" y="31"/>
                    <a:pt x="108" y="31"/>
                  </a:cubicBezTo>
                  <a:cubicBezTo>
                    <a:pt x="90" y="31"/>
                    <a:pt x="72" y="31"/>
                    <a:pt x="54" y="31"/>
                  </a:cubicBezTo>
                  <a:cubicBezTo>
                    <a:pt x="49" y="31"/>
                    <a:pt x="43" y="31"/>
                    <a:pt x="38" y="31"/>
                  </a:cubicBezTo>
                  <a:cubicBezTo>
                    <a:pt x="37" y="31"/>
                    <a:pt x="35" y="30"/>
                    <a:pt x="34" y="32"/>
                  </a:cubicBezTo>
                  <a:cubicBezTo>
                    <a:pt x="34" y="33"/>
                    <a:pt x="33" y="33"/>
                    <a:pt x="33" y="32"/>
                  </a:cubicBezTo>
                  <a:cubicBezTo>
                    <a:pt x="31" y="30"/>
                    <a:pt x="28" y="31"/>
                    <a:pt x="25" y="31"/>
                  </a:cubicBezTo>
                  <a:cubicBezTo>
                    <a:pt x="17" y="31"/>
                    <a:pt x="9" y="31"/>
                    <a:pt x="0" y="31"/>
                  </a:cubicBezTo>
                  <a:close/>
                </a:path>
              </a:pathLst>
            </a:custGeom>
            <a:solidFill>
              <a:srgbClr val="F49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4" name="Freeform 155">
              <a:extLst>
                <a:ext uri="{FF2B5EF4-FFF2-40B4-BE49-F238E27FC236}">
                  <a16:creationId xmlns:a16="http://schemas.microsoft.com/office/drawing/2014/main" id="{7CA2295F-DE70-4527-D204-512AD034A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2402"/>
              <a:ext cx="51" cy="19"/>
            </a:xfrm>
            <a:custGeom>
              <a:avLst/>
              <a:gdLst>
                <a:gd name="T0" fmla="*/ 21 w 21"/>
                <a:gd name="T1" fmla="*/ 5 h 8"/>
                <a:gd name="T2" fmla="*/ 3 w 21"/>
                <a:gd name="T3" fmla="*/ 6 h 8"/>
                <a:gd name="T4" fmla="*/ 0 w 21"/>
                <a:gd name="T5" fmla="*/ 2 h 8"/>
                <a:gd name="T6" fmla="*/ 3 w 21"/>
                <a:gd name="T7" fmla="*/ 1 h 8"/>
                <a:gd name="T8" fmla="*/ 20 w 21"/>
                <a:gd name="T9" fmla="*/ 5 h 8"/>
                <a:gd name="T10" fmla="*/ 21 w 21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5"/>
                  </a:moveTo>
                  <a:cubicBezTo>
                    <a:pt x="15" y="8"/>
                    <a:pt x="9" y="8"/>
                    <a:pt x="3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7" y="7"/>
                    <a:pt x="13" y="8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lose/>
                </a:path>
              </a:pathLst>
            </a:custGeom>
            <a:solidFill>
              <a:srgbClr val="C6B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175" name="Group 158">
            <a:extLst>
              <a:ext uri="{FF2B5EF4-FFF2-40B4-BE49-F238E27FC236}">
                <a16:creationId xmlns:a16="http://schemas.microsoft.com/office/drawing/2014/main" id="{D341A391-BEB0-92EA-8678-B819DE9B8C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10063" y="3208338"/>
            <a:ext cx="508000" cy="841375"/>
            <a:chOff x="2715" y="2021"/>
            <a:chExt cx="320" cy="530"/>
          </a:xfrm>
        </p:grpSpPr>
        <p:sp>
          <p:nvSpPr>
            <p:cNvPr id="177" name="Freeform 159">
              <a:extLst>
                <a:ext uri="{FF2B5EF4-FFF2-40B4-BE49-F238E27FC236}">
                  <a16:creationId xmlns:a16="http://schemas.microsoft.com/office/drawing/2014/main" id="{4F04B8B8-ED0F-AF21-2553-AB6DE1F7A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191"/>
              <a:ext cx="170" cy="132"/>
            </a:xfrm>
            <a:custGeom>
              <a:avLst/>
              <a:gdLst>
                <a:gd name="T0" fmla="*/ 0 w 70"/>
                <a:gd name="T1" fmla="*/ 13 h 55"/>
                <a:gd name="T2" fmla="*/ 9 w 70"/>
                <a:gd name="T3" fmla="*/ 6 h 55"/>
                <a:gd name="T4" fmla="*/ 16 w 70"/>
                <a:gd name="T5" fmla="*/ 1 h 55"/>
                <a:gd name="T6" fmla="*/ 20 w 70"/>
                <a:gd name="T7" fmla="*/ 1 h 55"/>
                <a:gd name="T8" fmla="*/ 31 w 70"/>
                <a:gd name="T9" fmla="*/ 3 h 55"/>
                <a:gd name="T10" fmla="*/ 43 w 70"/>
                <a:gd name="T11" fmla="*/ 7 h 55"/>
                <a:gd name="T12" fmla="*/ 48 w 70"/>
                <a:gd name="T13" fmla="*/ 3 h 55"/>
                <a:gd name="T14" fmla="*/ 52 w 70"/>
                <a:gd name="T15" fmla="*/ 2 h 55"/>
                <a:gd name="T16" fmla="*/ 52 w 70"/>
                <a:gd name="T17" fmla="*/ 5 h 55"/>
                <a:gd name="T18" fmla="*/ 56 w 70"/>
                <a:gd name="T19" fmla="*/ 4 h 55"/>
                <a:gd name="T20" fmla="*/ 70 w 70"/>
                <a:gd name="T21" fmla="*/ 27 h 55"/>
                <a:gd name="T22" fmla="*/ 65 w 70"/>
                <a:gd name="T23" fmla="*/ 28 h 55"/>
                <a:gd name="T24" fmla="*/ 65 w 70"/>
                <a:gd name="T25" fmla="*/ 47 h 55"/>
                <a:gd name="T26" fmla="*/ 64 w 70"/>
                <a:gd name="T27" fmla="*/ 49 h 55"/>
                <a:gd name="T28" fmla="*/ 60 w 70"/>
                <a:gd name="T29" fmla="*/ 52 h 55"/>
                <a:gd name="T30" fmla="*/ 57 w 70"/>
                <a:gd name="T31" fmla="*/ 53 h 55"/>
                <a:gd name="T32" fmla="*/ 47 w 70"/>
                <a:gd name="T33" fmla="*/ 54 h 55"/>
                <a:gd name="T34" fmla="*/ 28 w 70"/>
                <a:gd name="T35" fmla="*/ 54 h 55"/>
                <a:gd name="T36" fmla="*/ 21 w 70"/>
                <a:gd name="T37" fmla="*/ 54 h 55"/>
                <a:gd name="T38" fmla="*/ 13 w 70"/>
                <a:gd name="T39" fmla="*/ 50 h 55"/>
                <a:gd name="T40" fmla="*/ 12 w 70"/>
                <a:gd name="T41" fmla="*/ 44 h 55"/>
                <a:gd name="T42" fmla="*/ 12 w 70"/>
                <a:gd name="T43" fmla="*/ 35 h 55"/>
                <a:gd name="T44" fmla="*/ 13 w 70"/>
                <a:gd name="T45" fmla="*/ 34 h 55"/>
                <a:gd name="T46" fmla="*/ 14 w 70"/>
                <a:gd name="T47" fmla="*/ 21 h 55"/>
                <a:gd name="T48" fmla="*/ 0 w 70"/>
                <a:gd name="T49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55">
                  <a:moveTo>
                    <a:pt x="0" y="13"/>
                  </a:moveTo>
                  <a:cubicBezTo>
                    <a:pt x="2" y="10"/>
                    <a:pt x="6" y="8"/>
                    <a:pt x="9" y="6"/>
                  </a:cubicBezTo>
                  <a:cubicBezTo>
                    <a:pt x="11" y="4"/>
                    <a:pt x="14" y="3"/>
                    <a:pt x="16" y="1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3" y="2"/>
                    <a:pt x="27" y="2"/>
                    <a:pt x="31" y="3"/>
                  </a:cubicBezTo>
                  <a:cubicBezTo>
                    <a:pt x="34" y="5"/>
                    <a:pt x="38" y="7"/>
                    <a:pt x="43" y="7"/>
                  </a:cubicBezTo>
                  <a:cubicBezTo>
                    <a:pt x="46" y="6"/>
                    <a:pt x="48" y="6"/>
                    <a:pt x="48" y="3"/>
                  </a:cubicBezTo>
                  <a:cubicBezTo>
                    <a:pt x="49" y="1"/>
                    <a:pt x="51" y="1"/>
                    <a:pt x="52" y="2"/>
                  </a:cubicBezTo>
                  <a:cubicBezTo>
                    <a:pt x="53" y="3"/>
                    <a:pt x="52" y="4"/>
                    <a:pt x="52" y="5"/>
                  </a:cubicBezTo>
                  <a:cubicBezTo>
                    <a:pt x="53" y="4"/>
                    <a:pt x="54" y="3"/>
                    <a:pt x="56" y="4"/>
                  </a:cubicBezTo>
                  <a:cubicBezTo>
                    <a:pt x="63" y="10"/>
                    <a:pt x="70" y="17"/>
                    <a:pt x="70" y="27"/>
                  </a:cubicBezTo>
                  <a:cubicBezTo>
                    <a:pt x="68" y="30"/>
                    <a:pt x="68" y="30"/>
                    <a:pt x="65" y="28"/>
                  </a:cubicBezTo>
                  <a:cubicBezTo>
                    <a:pt x="64" y="34"/>
                    <a:pt x="64" y="41"/>
                    <a:pt x="65" y="47"/>
                  </a:cubicBezTo>
                  <a:cubicBezTo>
                    <a:pt x="65" y="48"/>
                    <a:pt x="64" y="48"/>
                    <a:pt x="64" y="49"/>
                  </a:cubicBezTo>
                  <a:cubicBezTo>
                    <a:pt x="63" y="50"/>
                    <a:pt x="62" y="51"/>
                    <a:pt x="60" y="52"/>
                  </a:cubicBezTo>
                  <a:cubicBezTo>
                    <a:pt x="59" y="52"/>
                    <a:pt x="58" y="53"/>
                    <a:pt x="57" y="53"/>
                  </a:cubicBezTo>
                  <a:cubicBezTo>
                    <a:pt x="53" y="54"/>
                    <a:pt x="50" y="54"/>
                    <a:pt x="47" y="54"/>
                  </a:cubicBezTo>
                  <a:cubicBezTo>
                    <a:pt x="41" y="54"/>
                    <a:pt x="34" y="53"/>
                    <a:pt x="28" y="54"/>
                  </a:cubicBezTo>
                  <a:cubicBezTo>
                    <a:pt x="26" y="55"/>
                    <a:pt x="24" y="54"/>
                    <a:pt x="21" y="54"/>
                  </a:cubicBezTo>
                  <a:cubicBezTo>
                    <a:pt x="18" y="52"/>
                    <a:pt x="15" y="52"/>
                    <a:pt x="13" y="50"/>
                  </a:cubicBezTo>
                  <a:cubicBezTo>
                    <a:pt x="11" y="48"/>
                    <a:pt x="11" y="46"/>
                    <a:pt x="12" y="44"/>
                  </a:cubicBezTo>
                  <a:cubicBezTo>
                    <a:pt x="13" y="41"/>
                    <a:pt x="12" y="38"/>
                    <a:pt x="12" y="35"/>
                  </a:cubicBezTo>
                  <a:cubicBezTo>
                    <a:pt x="12" y="35"/>
                    <a:pt x="12" y="34"/>
                    <a:pt x="13" y="34"/>
                  </a:cubicBezTo>
                  <a:cubicBezTo>
                    <a:pt x="13" y="30"/>
                    <a:pt x="13" y="25"/>
                    <a:pt x="14" y="21"/>
                  </a:cubicBezTo>
                  <a:cubicBezTo>
                    <a:pt x="9" y="21"/>
                    <a:pt x="2" y="18"/>
                    <a:pt x="0" y="13"/>
                  </a:cubicBezTo>
                  <a:close/>
                </a:path>
              </a:pathLst>
            </a:custGeom>
            <a:solidFill>
              <a:srgbClr val="FEE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8" name="Freeform 160">
              <a:extLst>
                <a:ext uri="{FF2B5EF4-FFF2-40B4-BE49-F238E27FC236}">
                  <a16:creationId xmlns:a16="http://schemas.microsoft.com/office/drawing/2014/main" id="{FCB07281-511D-22D6-A2A4-7E9AABFDE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064"/>
              <a:ext cx="145" cy="142"/>
            </a:xfrm>
            <a:custGeom>
              <a:avLst/>
              <a:gdLst>
                <a:gd name="T0" fmla="*/ 32 w 60"/>
                <a:gd name="T1" fmla="*/ 57 h 59"/>
                <a:gd name="T2" fmla="*/ 22 w 60"/>
                <a:gd name="T3" fmla="*/ 55 h 59"/>
                <a:gd name="T4" fmla="*/ 15 w 60"/>
                <a:gd name="T5" fmla="*/ 57 h 59"/>
                <a:gd name="T6" fmla="*/ 10 w 60"/>
                <a:gd name="T7" fmla="*/ 59 h 59"/>
                <a:gd name="T8" fmla="*/ 14 w 60"/>
                <a:gd name="T9" fmla="*/ 56 h 59"/>
                <a:gd name="T10" fmla="*/ 14 w 60"/>
                <a:gd name="T11" fmla="*/ 52 h 59"/>
                <a:gd name="T12" fmla="*/ 5 w 60"/>
                <a:gd name="T13" fmla="*/ 38 h 59"/>
                <a:gd name="T14" fmla="*/ 4 w 60"/>
                <a:gd name="T15" fmla="*/ 37 h 59"/>
                <a:gd name="T16" fmla="*/ 4 w 60"/>
                <a:gd name="T17" fmla="*/ 21 h 59"/>
                <a:gd name="T18" fmla="*/ 6 w 60"/>
                <a:gd name="T19" fmla="*/ 17 h 59"/>
                <a:gd name="T20" fmla="*/ 9 w 60"/>
                <a:gd name="T21" fmla="*/ 19 h 59"/>
                <a:gd name="T22" fmla="*/ 11 w 60"/>
                <a:gd name="T23" fmla="*/ 12 h 59"/>
                <a:gd name="T24" fmla="*/ 16 w 60"/>
                <a:gd name="T25" fmla="*/ 4 h 59"/>
                <a:gd name="T26" fmla="*/ 19 w 60"/>
                <a:gd name="T27" fmla="*/ 5 h 59"/>
                <a:gd name="T28" fmla="*/ 25 w 60"/>
                <a:gd name="T29" fmla="*/ 7 h 59"/>
                <a:gd name="T30" fmla="*/ 30 w 60"/>
                <a:gd name="T31" fmla="*/ 7 h 59"/>
                <a:gd name="T32" fmla="*/ 32 w 60"/>
                <a:gd name="T33" fmla="*/ 7 h 59"/>
                <a:gd name="T34" fmla="*/ 35 w 60"/>
                <a:gd name="T35" fmla="*/ 5 h 59"/>
                <a:gd name="T36" fmla="*/ 44 w 60"/>
                <a:gd name="T37" fmla="*/ 0 h 59"/>
                <a:gd name="T38" fmla="*/ 46 w 60"/>
                <a:gd name="T39" fmla="*/ 2 h 59"/>
                <a:gd name="T40" fmla="*/ 51 w 60"/>
                <a:gd name="T41" fmla="*/ 6 h 59"/>
                <a:gd name="T42" fmla="*/ 58 w 60"/>
                <a:gd name="T43" fmla="*/ 16 h 59"/>
                <a:gd name="T44" fmla="*/ 56 w 60"/>
                <a:gd name="T45" fmla="*/ 44 h 59"/>
                <a:gd name="T46" fmla="*/ 38 w 60"/>
                <a:gd name="T47" fmla="*/ 58 h 59"/>
                <a:gd name="T48" fmla="*/ 32 w 60"/>
                <a:gd name="T49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9">
                  <a:moveTo>
                    <a:pt x="32" y="57"/>
                  </a:moveTo>
                  <a:cubicBezTo>
                    <a:pt x="28" y="56"/>
                    <a:pt x="25" y="57"/>
                    <a:pt x="22" y="55"/>
                  </a:cubicBezTo>
                  <a:cubicBezTo>
                    <a:pt x="19" y="54"/>
                    <a:pt x="17" y="56"/>
                    <a:pt x="15" y="57"/>
                  </a:cubicBezTo>
                  <a:cubicBezTo>
                    <a:pt x="13" y="57"/>
                    <a:pt x="12" y="59"/>
                    <a:pt x="10" y="59"/>
                  </a:cubicBezTo>
                  <a:cubicBezTo>
                    <a:pt x="11" y="57"/>
                    <a:pt x="12" y="57"/>
                    <a:pt x="14" y="56"/>
                  </a:cubicBezTo>
                  <a:cubicBezTo>
                    <a:pt x="16" y="55"/>
                    <a:pt x="17" y="54"/>
                    <a:pt x="14" y="52"/>
                  </a:cubicBezTo>
                  <a:cubicBezTo>
                    <a:pt x="10" y="49"/>
                    <a:pt x="6" y="44"/>
                    <a:pt x="5" y="38"/>
                  </a:cubicBezTo>
                  <a:cubicBezTo>
                    <a:pt x="5" y="38"/>
                    <a:pt x="5" y="37"/>
                    <a:pt x="4" y="37"/>
                  </a:cubicBezTo>
                  <a:cubicBezTo>
                    <a:pt x="0" y="31"/>
                    <a:pt x="0" y="26"/>
                    <a:pt x="4" y="21"/>
                  </a:cubicBezTo>
                  <a:cubicBezTo>
                    <a:pt x="6" y="20"/>
                    <a:pt x="6" y="18"/>
                    <a:pt x="6" y="17"/>
                  </a:cubicBezTo>
                  <a:cubicBezTo>
                    <a:pt x="8" y="16"/>
                    <a:pt x="8" y="19"/>
                    <a:pt x="9" y="19"/>
                  </a:cubicBezTo>
                  <a:cubicBezTo>
                    <a:pt x="10" y="17"/>
                    <a:pt x="10" y="14"/>
                    <a:pt x="11" y="12"/>
                  </a:cubicBezTo>
                  <a:cubicBezTo>
                    <a:pt x="12" y="9"/>
                    <a:pt x="13" y="6"/>
                    <a:pt x="16" y="4"/>
                  </a:cubicBezTo>
                  <a:cubicBezTo>
                    <a:pt x="17" y="3"/>
                    <a:pt x="18" y="3"/>
                    <a:pt x="19" y="5"/>
                  </a:cubicBezTo>
                  <a:cubicBezTo>
                    <a:pt x="19" y="10"/>
                    <a:pt x="21" y="10"/>
                    <a:pt x="25" y="7"/>
                  </a:cubicBezTo>
                  <a:cubicBezTo>
                    <a:pt x="27" y="6"/>
                    <a:pt x="28" y="3"/>
                    <a:pt x="30" y="7"/>
                  </a:cubicBezTo>
                  <a:cubicBezTo>
                    <a:pt x="31" y="8"/>
                    <a:pt x="32" y="8"/>
                    <a:pt x="32" y="7"/>
                  </a:cubicBezTo>
                  <a:cubicBezTo>
                    <a:pt x="33" y="7"/>
                    <a:pt x="34" y="6"/>
                    <a:pt x="35" y="5"/>
                  </a:cubicBezTo>
                  <a:cubicBezTo>
                    <a:pt x="36" y="0"/>
                    <a:pt x="41" y="1"/>
                    <a:pt x="44" y="0"/>
                  </a:cubicBezTo>
                  <a:cubicBezTo>
                    <a:pt x="45" y="0"/>
                    <a:pt x="46" y="1"/>
                    <a:pt x="46" y="2"/>
                  </a:cubicBezTo>
                  <a:cubicBezTo>
                    <a:pt x="48" y="4"/>
                    <a:pt x="49" y="5"/>
                    <a:pt x="51" y="6"/>
                  </a:cubicBezTo>
                  <a:cubicBezTo>
                    <a:pt x="56" y="8"/>
                    <a:pt x="57" y="12"/>
                    <a:pt x="58" y="16"/>
                  </a:cubicBezTo>
                  <a:cubicBezTo>
                    <a:pt x="60" y="26"/>
                    <a:pt x="60" y="35"/>
                    <a:pt x="56" y="44"/>
                  </a:cubicBezTo>
                  <a:cubicBezTo>
                    <a:pt x="52" y="52"/>
                    <a:pt x="45" y="56"/>
                    <a:pt x="38" y="58"/>
                  </a:cubicBezTo>
                  <a:cubicBezTo>
                    <a:pt x="36" y="59"/>
                    <a:pt x="34" y="58"/>
                    <a:pt x="32" y="57"/>
                  </a:cubicBezTo>
                  <a:close/>
                </a:path>
              </a:pathLst>
            </a:custGeom>
            <a:solidFill>
              <a:srgbClr val="FDD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9" name="Freeform 161">
              <a:extLst>
                <a:ext uri="{FF2B5EF4-FFF2-40B4-BE49-F238E27FC236}">
                  <a16:creationId xmlns:a16="http://schemas.microsoft.com/office/drawing/2014/main" id="{43E95804-FC3A-C346-C76D-E8CB57B2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400"/>
              <a:ext cx="228" cy="36"/>
            </a:xfrm>
            <a:custGeom>
              <a:avLst/>
              <a:gdLst>
                <a:gd name="T0" fmla="*/ 93 w 94"/>
                <a:gd name="T1" fmla="*/ 15 h 15"/>
                <a:gd name="T2" fmla="*/ 4 w 94"/>
                <a:gd name="T3" fmla="*/ 15 h 15"/>
                <a:gd name="T4" fmla="*/ 1 w 94"/>
                <a:gd name="T5" fmla="*/ 12 h 15"/>
                <a:gd name="T6" fmla="*/ 1 w 94"/>
                <a:gd name="T7" fmla="*/ 1 h 15"/>
                <a:gd name="T8" fmla="*/ 9 w 94"/>
                <a:gd name="T9" fmla="*/ 0 h 15"/>
                <a:gd name="T10" fmla="*/ 50 w 94"/>
                <a:gd name="T11" fmla="*/ 0 h 15"/>
                <a:gd name="T12" fmla="*/ 57 w 94"/>
                <a:gd name="T13" fmla="*/ 0 h 15"/>
                <a:gd name="T14" fmla="*/ 62 w 94"/>
                <a:gd name="T15" fmla="*/ 1 h 15"/>
                <a:gd name="T16" fmla="*/ 89 w 94"/>
                <a:gd name="T17" fmla="*/ 1 h 15"/>
                <a:gd name="T18" fmla="*/ 94 w 94"/>
                <a:gd name="T19" fmla="*/ 6 h 15"/>
                <a:gd name="T20" fmla="*/ 93 w 94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5">
                  <a:moveTo>
                    <a:pt x="93" y="15"/>
                  </a:moveTo>
                  <a:cubicBezTo>
                    <a:pt x="63" y="15"/>
                    <a:pt x="33" y="15"/>
                    <a:pt x="4" y="15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8"/>
                    <a:pt x="1" y="5"/>
                    <a:pt x="1" y="1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23" y="0"/>
                    <a:pt x="37" y="0"/>
                    <a:pt x="50" y="0"/>
                  </a:cubicBezTo>
                  <a:cubicBezTo>
                    <a:pt x="52" y="0"/>
                    <a:pt x="55" y="0"/>
                    <a:pt x="57" y="0"/>
                  </a:cubicBezTo>
                  <a:cubicBezTo>
                    <a:pt x="58" y="1"/>
                    <a:pt x="60" y="1"/>
                    <a:pt x="62" y="1"/>
                  </a:cubicBezTo>
                  <a:cubicBezTo>
                    <a:pt x="71" y="1"/>
                    <a:pt x="80" y="1"/>
                    <a:pt x="89" y="1"/>
                  </a:cubicBezTo>
                  <a:cubicBezTo>
                    <a:pt x="93" y="1"/>
                    <a:pt x="93" y="2"/>
                    <a:pt x="94" y="6"/>
                  </a:cubicBezTo>
                  <a:cubicBezTo>
                    <a:pt x="94" y="9"/>
                    <a:pt x="94" y="12"/>
                    <a:pt x="93" y="1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0" name="Freeform 162">
              <a:extLst>
                <a:ext uri="{FF2B5EF4-FFF2-40B4-BE49-F238E27FC236}">
                  <a16:creationId xmlns:a16="http://schemas.microsoft.com/office/drawing/2014/main" id="{464FCB2C-F33B-423E-FC94-6379EA75D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2021"/>
              <a:ext cx="155" cy="96"/>
            </a:xfrm>
            <a:custGeom>
              <a:avLst/>
              <a:gdLst>
                <a:gd name="T0" fmla="*/ 48 w 64"/>
                <a:gd name="T1" fmla="*/ 25 h 40"/>
                <a:gd name="T2" fmla="*/ 41 w 64"/>
                <a:gd name="T3" fmla="*/ 18 h 40"/>
                <a:gd name="T4" fmla="*/ 38 w 64"/>
                <a:gd name="T5" fmla="*/ 20 h 40"/>
                <a:gd name="T6" fmla="*/ 34 w 64"/>
                <a:gd name="T7" fmla="*/ 22 h 40"/>
                <a:gd name="T8" fmla="*/ 32 w 64"/>
                <a:gd name="T9" fmla="*/ 24 h 40"/>
                <a:gd name="T10" fmla="*/ 25 w 64"/>
                <a:gd name="T11" fmla="*/ 23 h 40"/>
                <a:gd name="T12" fmla="*/ 17 w 64"/>
                <a:gd name="T13" fmla="*/ 28 h 40"/>
                <a:gd name="T14" fmla="*/ 15 w 64"/>
                <a:gd name="T15" fmla="*/ 22 h 40"/>
                <a:gd name="T16" fmla="*/ 7 w 64"/>
                <a:gd name="T17" fmla="*/ 40 h 40"/>
                <a:gd name="T18" fmla="*/ 3 w 64"/>
                <a:gd name="T19" fmla="*/ 35 h 40"/>
                <a:gd name="T20" fmla="*/ 5 w 64"/>
                <a:gd name="T21" fmla="*/ 26 h 40"/>
                <a:gd name="T22" fmla="*/ 2 w 64"/>
                <a:gd name="T23" fmla="*/ 21 h 40"/>
                <a:gd name="T24" fmla="*/ 14 w 64"/>
                <a:gd name="T25" fmla="*/ 13 h 40"/>
                <a:gd name="T26" fmla="*/ 13 w 64"/>
                <a:gd name="T27" fmla="*/ 12 h 40"/>
                <a:gd name="T28" fmla="*/ 10 w 64"/>
                <a:gd name="T29" fmla="*/ 9 h 40"/>
                <a:gd name="T30" fmla="*/ 14 w 64"/>
                <a:gd name="T31" fmla="*/ 6 h 40"/>
                <a:gd name="T32" fmla="*/ 30 w 64"/>
                <a:gd name="T33" fmla="*/ 7 h 40"/>
                <a:gd name="T34" fmla="*/ 36 w 64"/>
                <a:gd name="T35" fmla="*/ 9 h 40"/>
                <a:gd name="T36" fmla="*/ 35 w 64"/>
                <a:gd name="T37" fmla="*/ 2 h 40"/>
                <a:gd name="T38" fmla="*/ 43 w 64"/>
                <a:gd name="T39" fmla="*/ 3 h 40"/>
                <a:gd name="T40" fmla="*/ 53 w 64"/>
                <a:gd name="T41" fmla="*/ 12 h 40"/>
                <a:gd name="T42" fmla="*/ 58 w 64"/>
                <a:gd name="T43" fmla="*/ 9 h 40"/>
                <a:gd name="T44" fmla="*/ 61 w 64"/>
                <a:gd name="T45" fmla="*/ 13 h 40"/>
                <a:gd name="T46" fmla="*/ 64 w 64"/>
                <a:gd name="T47" fmla="*/ 36 h 40"/>
                <a:gd name="T48" fmla="*/ 61 w 64"/>
                <a:gd name="T49" fmla="*/ 40 h 40"/>
                <a:gd name="T50" fmla="*/ 57 w 64"/>
                <a:gd name="T51" fmla="*/ 36 h 40"/>
                <a:gd name="T52" fmla="*/ 54 w 64"/>
                <a:gd name="T53" fmla="*/ 24 h 40"/>
                <a:gd name="T54" fmla="*/ 48 w 64"/>
                <a:gd name="T55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40">
                  <a:moveTo>
                    <a:pt x="48" y="25"/>
                  </a:moveTo>
                  <a:cubicBezTo>
                    <a:pt x="44" y="24"/>
                    <a:pt x="43" y="21"/>
                    <a:pt x="41" y="18"/>
                  </a:cubicBezTo>
                  <a:cubicBezTo>
                    <a:pt x="40" y="19"/>
                    <a:pt x="39" y="21"/>
                    <a:pt x="38" y="20"/>
                  </a:cubicBezTo>
                  <a:cubicBezTo>
                    <a:pt x="35" y="17"/>
                    <a:pt x="35" y="21"/>
                    <a:pt x="34" y="22"/>
                  </a:cubicBezTo>
                  <a:cubicBezTo>
                    <a:pt x="33" y="23"/>
                    <a:pt x="33" y="24"/>
                    <a:pt x="32" y="24"/>
                  </a:cubicBezTo>
                  <a:cubicBezTo>
                    <a:pt x="29" y="28"/>
                    <a:pt x="27" y="28"/>
                    <a:pt x="25" y="23"/>
                  </a:cubicBezTo>
                  <a:cubicBezTo>
                    <a:pt x="23" y="26"/>
                    <a:pt x="21" y="29"/>
                    <a:pt x="17" y="28"/>
                  </a:cubicBezTo>
                  <a:cubicBezTo>
                    <a:pt x="14" y="27"/>
                    <a:pt x="14" y="25"/>
                    <a:pt x="15" y="22"/>
                  </a:cubicBezTo>
                  <a:cubicBezTo>
                    <a:pt x="8" y="26"/>
                    <a:pt x="8" y="33"/>
                    <a:pt x="7" y="40"/>
                  </a:cubicBezTo>
                  <a:cubicBezTo>
                    <a:pt x="4" y="39"/>
                    <a:pt x="4" y="36"/>
                    <a:pt x="3" y="35"/>
                  </a:cubicBezTo>
                  <a:cubicBezTo>
                    <a:pt x="2" y="32"/>
                    <a:pt x="2" y="28"/>
                    <a:pt x="5" y="26"/>
                  </a:cubicBezTo>
                  <a:cubicBezTo>
                    <a:pt x="0" y="26"/>
                    <a:pt x="0" y="25"/>
                    <a:pt x="2" y="21"/>
                  </a:cubicBezTo>
                  <a:cubicBezTo>
                    <a:pt x="4" y="17"/>
                    <a:pt x="8" y="14"/>
                    <a:pt x="14" y="13"/>
                  </a:cubicBezTo>
                  <a:cubicBezTo>
                    <a:pt x="14" y="13"/>
                    <a:pt x="14" y="12"/>
                    <a:pt x="13" y="12"/>
                  </a:cubicBezTo>
                  <a:cubicBezTo>
                    <a:pt x="12" y="12"/>
                    <a:pt x="10" y="11"/>
                    <a:pt x="10" y="9"/>
                  </a:cubicBezTo>
                  <a:cubicBezTo>
                    <a:pt x="11" y="7"/>
                    <a:pt x="12" y="7"/>
                    <a:pt x="14" y="6"/>
                  </a:cubicBezTo>
                  <a:cubicBezTo>
                    <a:pt x="19" y="5"/>
                    <a:pt x="25" y="5"/>
                    <a:pt x="30" y="7"/>
                  </a:cubicBezTo>
                  <a:cubicBezTo>
                    <a:pt x="32" y="8"/>
                    <a:pt x="34" y="8"/>
                    <a:pt x="36" y="9"/>
                  </a:cubicBezTo>
                  <a:cubicBezTo>
                    <a:pt x="35" y="7"/>
                    <a:pt x="33" y="4"/>
                    <a:pt x="35" y="2"/>
                  </a:cubicBezTo>
                  <a:cubicBezTo>
                    <a:pt x="38" y="0"/>
                    <a:pt x="41" y="1"/>
                    <a:pt x="43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4" y="10"/>
                    <a:pt x="55" y="8"/>
                    <a:pt x="58" y="9"/>
                  </a:cubicBezTo>
                  <a:cubicBezTo>
                    <a:pt x="60" y="9"/>
                    <a:pt x="61" y="11"/>
                    <a:pt x="61" y="13"/>
                  </a:cubicBezTo>
                  <a:cubicBezTo>
                    <a:pt x="64" y="21"/>
                    <a:pt x="64" y="28"/>
                    <a:pt x="64" y="36"/>
                  </a:cubicBezTo>
                  <a:cubicBezTo>
                    <a:pt x="63" y="38"/>
                    <a:pt x="63" y="39"/>
                    <a:pt x="61" y="40"/>
                  </a:cubicBezTo>
                  <a:cubicBezTo>
                    <a:pt x="59" y="40"/>
                    <a:pt x="58" y="38"/>
                    <a:pt x="57" y="36"/>
                  </a:cubicBezTo>
                  <a:cubicBezTo>
                    <a:pt x="56" y="33"/>
                    <a:pt x="55" y="28"/>
                    <a:pt x="54" y="24"/>
                  </a:cubicBezTo>
                  <a:cubicBezTo>
                    <a:pt x="52" y="25"/>
                    <a:pt x="50" y="26"/>
                    <a:pt x="48" y="25"/>
                  </a:cubicBezTo>
                  <a:close/>
                </a:path>
              </a:pathLst>
            </a:custGeom>
            <a:solidFill>
              <a:srgbClr val="B05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1" name="Freeform 163">
              <a:extLst>
                <a:ext uri="{FF2B5EF4-FFF2-40B4-BE49-F238E27FC236}">
                  <a16:creationId xmlns:a16="http://schemas.microsoft.com/office/drawing/2014/main" id="{5642DE02-481C-F7C4-5392-32DEB11B7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2316"/>
              <a:ext cx="196" cy="53"/>
            </a:xfrm>
            <a:custGeom>
              <a:avLst/>
              <a:gdLst>
                <a:gd name="T0" fmla="*/ 17 w 81"/>
                <a:gd name="T1" fmla="*/ 1 h 22"/>
                <a:gd name="T2" fmla="*/ 28 w 81"/>
                <a:gd name="T3" fmla="*/ 1 h 22"/>
                <a:gd name="T4" fmla="*/ 49 w 81"/>
                <a:gd name="T5" fmla="*/ 1 h 22"/>
                <a:gd name="T6" fmla="*/ 53 w 81"/>
                <a:gd name="T7" fmla="*/ 0 h 22"/>
                <a:gd name="T8" fmla="*/ 61 w 81"/>
                <a:gd name="T9" fmla="*/ 0 h 22"/>
                <a:gd name="T10" fmla="*/ 68 w 81"/>
                <a:gd name="T11" fmla="*/ 1 h 22"/>
                <a:gd name="T12" fmla="*/ 79 w 81"/>
                <a:gd name="T13" fmla="*/ 3 h 22"/>
                <a:gd name="T14" fmla="*/ 79 w 81"/>
                <a:gd name="T15" fmla="*/ 7 h 22"/>
                <a:gd name="T16" fmla="*/ 75 w 81"/>
                <a:gd name="T17" fmla="*/ 13 h 22"/>
                <a:gd name="T18" fmla="*/ 68 w 81"/>
                <a:gd name="T19" fmla="*/ 18 h 22"/>
                <a:gd name="T20" fmla="*/ 64 w 81"/>
                <a:gd name="T21" fmla="*/ 19 h 22"/>
                <a:gd name="T22" fmla="*/ 63 w 81"/>
                <a:gd name="T23" fmla="*/ 19 h 22"/>
                <a:gd name="T24" fmla="*/ 59 w 81"/>
                <a:gd name="T25" fmla="*/ 22 h 22"/>
                <a:gd name="T26" fmla="*/ 58 w 81"/>
                <a:gd name="T27" fmla="*/ 20 h 22"/>
                <a:gd name="T28" fmla="*/ 59 w 81"/>
                <a:gd name="T29" fmla="*/ 18 h 22"/>
                <a:gd name="T30" fmla="*/ 56 w 81"/>
                <a:gd name="T31" fmla="*/ 18 h 22"/>
                <a:gd name="T32" fmla="*/ 53 w 81"/>
                <a:gd name="T33" fmla="*/ 18 h 22"/>
                <a:gd name="T34" fmla="*/ 46 w 81"/>
                <a:gd name="T35" fmla="*/ 19 h 22"/>
                <a:gd name="T36" fmla="*/ 42 w 81"/>
                <a:gd name="T37" fmla="*/ 17 h 22"/>
                <a:gd name="T38" fmla="*/ 39 w 81"/>
                <a:gd name="T39" fmla="*/ 22 h 22"/>
                <a:gd name="T40" fmla="*/ 38 w 81"/>
                <a:gd name="T41" fmla="*/ 21 h 22"/>
                <a:gd name="T42" fmla="*/ 37 w 81"/>
                <a:gd name="T43" fmla="*/ 19 h 22"/>
                <a:gd name="T44" fmla="*/ 31 w 81"/>
                <a:gd name="T45" fmla="*/ 19 h 22"/>
                <a:gd name="T46" fmla="*/ 27 w 81"/>
                <a:gd name="T47" fmla="*/ 18 h 22"/>
                <a:gd name="T48" fmla="*/ 24 w 81"/>
                <a:gd name="T49" fmla="*/ 18 h 22"/>
                <a:gd name="T50" fmla="*/ 25 w 81"/>
                <a:gd name="T51" fmla="*/ 21 h 22"/>
                <a:gd name="T52" fmla="*/ 24 w 81"/>
                <a:gd name="T53" fmla="*/ 21 h 22"/>
                <a:gd name="T54" fmla="*/ 18 w 81"/>
                <a:gd name="T55" fmla="*/ 19 h 22"/>
                <a:gd name="T56" fmla="*/ 17 w 81"/>
                <a:gd name="T57" fmla="*/ 19 h 22"/>
                <a:gd name="T58" fmla="*/ 16 w 81"/>
                <a:gd name="T59" fmla="*/ 19 h 22"/>
                <a:gd name="T60" fmla="*/ 9 w 81"/>
                <a:gd name="T61" fmla="*/ 16 h 22"/>
                <a:gd name="T62" fmla="*/ 6 w 81"/>
                <a:gd name="T63" fmla="*/ 12 h 22"/>
                <a:gd name="T64" fmla="*/ 2 w 81"/>
                <a:gd name="T65" fmla="*/ 7 h 22"/>
                <a:gd name="T66" fmla="*/ 1 w 81"/>
                <a:gd name="T67" fmla="*/ 5 h 22"/>
                <a:gd name="T68" fmla="*/ 8 w 81"/>
                <a:gd name="T69" fmla="*/ 2 h 22"/>
                <a:gd name="T70" fmla="*/ 17 w 81"/>
                <a:gd name="T7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22">
                  <a:moveTo>
                    <a:pt x="17" y="1"/>
                  </a:moveTo>
                  <a:cubicBezTo>
                    <a:pt x="21" y="2"/>
                    <a:pt x="24" y="1"/>
                    <a:pt x="28" y="1"/>
                  </a:cubicBezTo>
                  <a:cubicBezTo>
                    <a:pt x="35" y="1"/>
                    <a:pt x="42" y="1"/>
                    <a:pt x="49" y="1"/>
                  </a:cubicBezTo>
                  <a:cubicBezTo>
                    <a:pt x="50" y="1"/>
                    <a:pt x="52" y="0"/>
                    <a:pt x="53" y="0"/>
                  </a:cubicBezTo>
                  <a:cubicBezTo>
                    <a:pt x="56" y="1"/>
                    <a:pt x="58" y="1"/>
                    <a:pt x="61" y="0"/>
                  </a:cubicBezTo>
                  <a:cubicBezTo>
                    <a:pt x="63" y="0"/>
                    <a:pt x="66" y="0"/>
                    <a:pt x="68" y="1"/>
                  </a:cubicBezTo>
                  <a:cubicBezTo>
                    <a:pt x="71" y="1"/>
                    <a:pt x="76" y="0"/>
                    <a:pt x="79" y="3"/>
                  </a:cubicBezTo>
                  <a:cubicBezTo>
                    <a:pt x="81" y="5"/>
                    <a:pt x="79" y="6"/>
                    <a:pt x="79" y="7"/>
                  </a:cubicBezTo>
                  <a:cubicBezTo>
                    <a:pt x="78" y="10"/>
                    <a:pt x="77" y="12"/>
                    <a:pt x="75" y="13"/>
                  </a:cubicBezTo>
                  <a:cubicBezTo>
                    <a:pt x="73" y="15"/>
                    <a:pt x="71" y="17"/>
                    <a:pt x="68" y="18"/>
                  </a:cubicBezTo>
                  <a:cubicBezTo>
                    <a:pt x="67" y="19"/>
                    <a:pt x="66" y="20"/>
                    <a:pt x="64" y="19"/>
                  </a:cubicBezTo>
                  <a:cubicBezTo>
                    <a:pt x="63" y="21"/>
                    <a:pt x="64" y="16"/>
                    <a:pt x="63" y="19"/>
                  </a:cubicBezTo>
                  <a:cubicBezTo>
                    <a:pt x="63" y="21"/>
                    <a:pt x="61" y="21"/>
                    <a:pt x="59" y="22"/>
                  </a:cubicBezTo>
                  <a:cubicBezTo>
                    <a:pt x="58" y="22"/>
                    <a:pt x="57" y="22"/>
                    <a:pt x="58" y="20"/>
                  </a:cubicBezTo>
                  <a:cubicBezTo>
                    <a:pt x="58" y="19"/>
                    <a:pt x="60" y="19"/>
                    <a:pt x="59" y="18"/>
                  </a:cubicBezTo>
                  <a:cubicBezTo>
                    <a:pt x="58" y="17"/>
                    <a:pt x="57" y="18"/>
                    <a:pt x="56" y="18"/>
                  </a:cubicBezTo>
                  <a:cubicBezTo>
                    <a:pt x="55" y="19"/>
                    <a:pt x="54" y="18"/>
                    <a:pt x="53" y="18"/>
                  </a:cubicBezTo>
                  <a:cubicBezTo>
                    <a:pt x="51" y="18"/>
                    <a:pt x="48" y="18"/>
                    <a:pt x="46" y="19"/>
                  </a:cubicBezTo>
                  <a:cubicBezTo>
                    <a:pt x="43" y="21"/>
                    <a:pt x="43" y="18"/>
                    <a:pt x="42" y="17"/>
                  </a:cubicBezTo>
                  <a:cubicBezTo>
                    <a:pt x="41" y="19"/>
                    <a:pt x="41" y="21"/>
                    <a:pt x="39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7" y="20"/>
                    <a:pt x="37" y="19"/>
                    <a:pt x="37" y="19"/>
                  </a:cubicBezTo>
                  <a:cubicBezTo>
                    <a:pt x="34" y="22"/>
                    <a:pt x="34" y="22"/>
                    <a:pt x="31" y="19"/>
                  </a:cubicBezTo>
                  <a:cubicBezTo>
                    <a:pt x="30" y="18"/>
                    <a:pt x="29" y="17"/>
                    <a:pt x="27" y="18"/>
                  </a:cubicBezTo>
                  <a:cubicBezTo>
                    <a:pt x="26" y="19"/>
                    <a:pt x="25" y="18"/>
                    <a:pt x="24" y="18"/>
                  </a:cubicBezTo>
                  <a:cubicBezTo>
                    <a:pt x="23" y="19"/>
                    <a:pt x="25" y="20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2" y="22"/>
                    <a:pt x="20" y="19"/>
                    <a:pt x="18" y="19"/>
                  </a:cubicBezTo>
                  <a:cubicBezTo>
                    <a:pt x="18" y="19"/>
                    <a:pt x="17" y="19"/>
                    <a:pt x="17" y="19"/>
                  </a:cubicBezTo>
                  <a:cubicBezTo>
                    <a:pt x="17" y="19"/>
                    <a:pt x="16" y="19"/>
                    <a:pt x="16" y="19"/>
                  </a:cubicBezTo>
                  <a:cubicBezTo>
                    <a:pt x="14" y="18"/>
                    <a:pt x="12" y="17"/>
                    <a:pt x="9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5" y="10"/>
                    <a:pt x="4" y="8"/>
                    <a:pt x="2" y="7"/>
                  </a:cubicBezTo>
                  <a:cubicBezTo>
                    <a:pt x="0" y="7"/>
                    <a:pt x="1" y="5"/>
                    <a:pt x="1" y="5"/>
                  </a:cubicBezTo>
                  <a:cubicBezTo>
                    <a:pt x="3" y="2"/>
                    <a:pt x="5" y="2"/>
                    <a:pt x="8" y="2"/>
                  </a:cubicBezTo>
                  <a:cubicBezTo>
                    <a:pt x="11" y="2"/>
                    <a:pt x="14" y="0"/>
                    <a:pt x="17" y="1"/>
                  </a:cubicBezTo>
                  <a:close/>
                </a:path>
              </a:pathLst>
            </a:custGeom>
            <a:solidFill>
              <a:srgbClr val="63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2" name="Freeform 164">
              <a:extLst>
                <a:ext uri="{FF2B5EF4-FFF2-40B4-BE49-F238E27FC236}">
                  <a16:creationId xmlns:a16="http://schemas.microsoft.com/office/drawing/2014/main" id="{1537A676-6822-434D-3C5D-740576864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" y="2345"/>
              <a:ext cx="313" cy="60"/>
            </a:xfrm>
            <a:custGeom>
              <a:avLst/>
              <a:gdLst>
                <a:gd name="T0" fmla="*/ 66 w 129"/>
                <a:gd name="T1" fmla="*/ 7 h 25"/>
                <a:gd name="T2" fmla="*/ 67 w 129"/>
                <a:gd name="T3" fmla="*/ 7 h 25"/>
                <a:gd name="T4" fmla="*/ 70 w 129"/>
                <a:gd name="T5" fmla="*/ 10 h 25"/>
                <a:gd name="T6" fmla="*/ 74 w 129"/>
                <a:gd name="T7" fmla="*/ 12 h 25"/>
                <a:gd name="T8" fmla="*/ 103 w 129"/>
                <a:gd name="T9" fmla="*/ 14 h 25"/>
                <a:gd name="T10" fmla="*/ 109 w 129"/>
                <a:gd name="T11" fmla="*/ 11 h 25"/>
                <a:gd name="T12" fmla="*/ 113 w 129"/>
                <a:gd name="T13" fmla="*/ 7 h 25"/>
                <a:gd name="T14" fmla="*/ 124 w 129"/>
                <a:gd name="T15" fmla="*/ 1 h 25"/>
                <a:gd name="T16" fmla="*/ 128 w 129"/>
                <a:gd name="T17" fmla="*/ 1 h 25"/>
                <a:gd name="T18" fmla="*/ 129 w 129"/>
                <a:gd name="T19" fmla="*/ 1 h 25"/>
                <a:gd name="T20" fmla="*/ 127 w 129"/>
                <a:gd name="T21" fmla="*/ 5 h 25"/>
                <a:gd name="T22" fmla="*/ 115 w 129"/>
                <a:gd name="T23" fmla="*/ 11 h 25"/>
                <a:gd name="T24" fmla="*/ 105 w 129"/>
                <a:gd name="T25" fmla="*/ 17 h 25"/>
                <a:gd name="T26" fmla="*/ 96 w 129"/>
                <a:gd name="T27" fmla="*/ 23 h 25"/>
                <a:gd name="T28" fmla="*/ 90 w 129"/>
                <a:gd name="T29" fmla="*/ 25 h 25"/>
                <a:gd name="T30" fmla="*/ 60 w 129"/>
                <a:gd name="T31" fmla="*/ 25 h 25"/>
                <a:gd name="T32" fmla="*/ 56 w 129"/>
                <a:gd name="T33" fmla="*/ 24 h 25"/>
                <a:gd name="T34" fmla="*/ 0 w 129"/>
                <a:gd name="T35" fmla="*/ 24 h 25"/>
                <a:gd name="T36" fmla="*/ 37 w 129"/>
                <a:gd name="T37" fmla="*/ 2 h 25"/>
                <a:gd name="T38" fmla="*/ 40 w 129"/>
                <a:gd name="T39" fmla="*/ 1 h 25"/>
                <a:gd name="T40" fmla="*/ 53 w 129"/>
                <a:gd name="T41" fmla="*/ 2 h 25"/>
                <a:gd name="T42" fmla="*/ 55 w 129"/>
                <a:gd name="T43" fmla="*/ 0 h 25"/>
                <a:gd name="T44" fmla="*/ 66 w 129"/>
                <a:gd name="T45" fmla="*/ 7 h 25"/>
                <a:gd name="T46" fmla="*/ 57 w 129"/>
                <a:gd name="T47" fmla="*/ 7 h 25"/>
                <a:gd name="T48" fmla="*/ 43 w 129"/>
                <a:gd name="T49" fmla="*/ 7 h 25"/>
                <a:gd name="T50" fmla="*/ 41 w 129"/>
                <a:gd name="T51" fmla="*/ 9 h 25"/>
                <a:gd name="T52" fmla="*/ 43 w 129"/>
                <a:gd name="T53" fmla="*/ 10 h 25"/>
                <a:gd name="T54" fmla="*/ 63 w 129"/>
                <a:gd name="T55" fmla="*/ 10 h 25"/>
                <a:gd name="T56" fmla="*/ 66 w 129"/>
                <a:gd name="T5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25">
                  <a:moveTo>
                    <a:pt x="66" y="7"/>
                  </a:moveTo>
                  <a:cubicBezTo>
                    <a:pt x="66" y="7"/>
                    <a:pt x="67" y="7"/>
                    <a:pt x="67" y="7"/>
                  </a:cubicBezTo>
                  <a:cubicBezTo>
                    <a:pt x="69" y="7"/>
                    <a:pt x="69" y="8"/>
                    <a:pt x="70" y="10"/>
                  </a:cubicBezTo>
                  <a:cubicBezTo>
                    <a:pt x="71" y="11"/>
                    <a:pt x="72" y="12"/>
                    <a:pt x="74" y="12"/>
                  </a:cubicBezTo>
                  <a:cubicBezTo>
                    <a:pt x="83" y="14"/>
                    <a:pt x="93" y="14"/>
                    <a:pt x="103" y="14"/>
                  </a:cubicBezTo>
                  <a:cubicBezTo>
                    <a:pt x="105" y="14"/>
                    <a:pt x="107" y="13"/>
                    <a:pt x="109" y="11"/>
                  </a:cubicBezTo>
                  <a:cubicBezTo>
                    <a:pt x="110" y="10"/>
                    <a:pt x="111" y="8"/>
                    <a:pt x="113" y="7"/>
                  </a:cubicBezTo>
                  <a:cubicBezTo>
                    <a:pt x="117" y="6"/>
                    <a:pt x="120" y="2"/>
                    <a:pt x="124" y="1"/>
                  </a:cubicBezTo>
                  <a:cubicBezTo>
                    <a:pt x="126" y="1"/>
                    <a:pt x="127" y="1"/>
                    <a:pt x="128" y="1"/>
                  </a:cubicBezTo>
                  <a:cubicBezTo>
                    <a:pt x="128" y="1"/>
                    <a:pt x="129" y="1"/>
                    <a:pt x="129" y="1"/>
                  </a:cubicBezTo>
                  <a:cubicBezTo>
                    <a:pt x="129" y="3"/>
                    <a:pt x="128" y="4"/>
                    <a:pt x="127" y="5"/>
                  </a:cubicBezTo>
                  <a:cubicBezTo>
                    <a:pt x="123" y="7"/>
                    <a:pt x="119" y="9"/>
                    <a:pt x="115" y="11"/>
                  </a:cubicBezTo>
                  <a:cubicBezTo>
                    <a:pt x="112" y="12"/>
                    <a:pt x="109" y="16"/>
                    <a:pt x="105" y="17"/>
                  </a:cubicBezTo>
                  <a:cubicBezTo>
                    <a:pt x="102" y="19"/>
                    <a:pt x="99" y="21"/>
                    <a:pt x="96" y="23"/>
                  </a:cubicBezTo>
                  <a:cubicBezTo>
                    <a:pt x="94" y="24"/>
                    <a:pt x="92" y="25"/>
                    <a:pt x="90" y="25"/>
                  </a:cubicBezTo>
                  <a:cubicBezTo>
                    <a:pt x="80" y="25"/>
                    <a:pt x="70" y="25"/>
                    <a:pt x="60" y="25"/>
                  </a:cubicBezTo>
                  <a:cubicBezTo>
                    <a:pt x="58" y="25"/>
                    <a:pt x="57" y="25"/>
                    <a:pt x="56" y="24"/>
                  </a:cubicBezTo>
                  <a:cubicBezTo>
                    <a:pt x="37" y="24"/>
                    <a:pt x="18" y="24"/>
                    <a:pt x="0" y="24"/>
                  </a:cubicBezTo>
                  <a:cubicBezTo>
                    <a:pt x="12" y="17"/>
                    <a:pt x="24" y="10"/>
                    <a:pt x="37" y="2"/>
                  </a:cubicBezTo>
                  <a:cubicBezTo>
                    <a:pt x="38" y="2"/>
                    <a:pt x="39" y="1"/>
                    <a:pt x="40" y="1"/>
                  </a:cubicBezTo>
                  <a:cubicBezTo>
                    <a:pt x="45" y="2"/>
                    <a:pt x="49" y="1"/>
                    <a:pt x="53" y="2"/>
                  </a:cubicBezTo>
                  <a:cubicBezTo>
                    <a:pt x="54" y="2"/>
                    <a:pt x="55" y="2"/>
                    <a:pt x="55" y="0"/>
                  </a:cubicBezTo>
                  <a:cubicBezTo>
                    <a:pt x="58" y="3"/>
                    <a:pt x="62" y="4"/>
                    <a:pt x="66" y="7"/>
                  </a:cubicBezTo>
                  <a:cubicBezTo>
                    <a:pt x="63" y="8"/>
                    <a:pt x="60" y="7"/>
                    <a:pt x="57" y="7"/>
                  </a:cubicBezTo>
                  <a:cubicBezTo>
                    <a:pt x="52" y="6"/>
                    <a:pt x="48" y="7"/>
                    <a:pt x="43" y="7"/>
                  </a:cubicBezTo>
                  <a:cubicBezTo>
                    <a:pt x="42" y="8"/>
                    <a:pt x="41" y="8"/>
                    <a:pt x="41" y="9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9" y="11"/>
                    <a:pt x="56" y="11"/>
                    <a:pt x="63" y="10"/>
                  </a:cubicBezTo>
                  <a:cubicBezTo>
                    <a:pt x="65" y="9"/>
                    <a:pt x="65" y="8"/>
                    <a:pt x="66" y="7"/>
                  </a:cubicBezTo>
                  <a:close/>
                </a:path>
              </a:pathLst>
            </a:custGeom>
            <a:solidFill>
              <a:srgbClr val="E9E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3" name="Freeform 165">
              <a:extLst>
                <a:ext uri="{FF2B5EF4-FFF2-40B4-BE49-F238E27FC236}">
                  <a16:creationId xmlns:a16="http://schemas.microsoft.com/office/drawing/2014/main" id="{37516D2D-D71A-1A4B-03C9-1A95A14F0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2222"/>
              <a:ext cx="75" cy="120"/>
            </a:xfrm>
            <a:custGeom>
              <a:avLst/>
              <a:gdLst>
                <a:gd name="T0" fmla="*/ 16 w 31"/>
                <a:gd name="T1" fmla="*/ 0 h 50"/>
                <a:gd name="T2" fmla="*/ 24 w 31"/>
                <a:gd name="T3" fmla="*/ 7 h 50"/>
                <a:gd name="T4" fmla="*/ 31 w 31"/>
                <a:gd name="T5" fmla="*/ 6 h 50"/>
                <a:gd name="T6" fmla="*/ 29 w 31"/>
                <a:gd name="T7" fmla="*/ 21 h 50"/>
                <a:gd name="T8" fmla="*/ 28 w 31"/>
                <a:gd name="T9" fmla="*/ 10 h 50"/>
                <a:gd name="T10" fmla="*/ 24 w 31"/>
                <a:gd name="T11" fmla="*/ 13 h 50"/>
                <a:gd name="T12" fmla="*/ 17 w 31"/>
                <a:gd name="T13" fmla="*/ 28 h 50"/>
                <a:gd name="T14" fmla="*/ 18 w 31"/>
                <a:gd name="T15" fmla="*/ 39 h 50"/>
                <a:gd name="T16" fmla="*/ 18 w 31"/>
                <a:gd name="T17" fmla="*/ 42 h 50"/>
                <a:gd name="T18" fmla="*/ 14 w 31"/>
                <a:gd name="T19" fmla="*/ 44 h 50"/>
                <a:gd name="T20" fmla="*/ 18 w 31"/>
                <a:gd name="T21" fmla="*/ 46 h 50"/>
                <a:gd name="T22" fmla="*/ 20 w 31"/>
                <a:gd name="T23" fmla="*/ 47 h 50"/>
                <a:gd name="T24" fmla="*/ 8 w 31"/>
                <a:gd name="T25" fmla="*/ 49 h 50"/>
                <a:gd name="T26" fmla="*/ 2 w 31"/>
                <a:gd name="T27" fmla="*/ 47 h 50"/>
                <a:gd name="T28" fmla="*/ 1 w 31"/>
                <a:gd name="T29" fmla="*/ 42 h 50"/>
                <a:gd name="T30" fmla="*/ 5 w 31"/>
                <a:gd name="T31" fmla="*/ 23 h 50"/>
                <a:gd name="T32" fmla="*/ 16 w 3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50">
                  <a:moveTo>
                    <a:pt x="16" y="0"/>
                  </a:moveTo>
                  <a:cubicBezTo>
                    <a:pt x="19" y="2"/>
                    <a:pt x="22" y="4"/>
                    <a:pt x="24" y="7"/>
                  </a:cubicBezTo>
                  <a:cubicBezTo>
                    <a:pt x="27" y="9"/>
                    <a:pt x="28" y="6"/>
                    <a:pt x="31" y="6"/>
                  </a:cubicBezTo>
                  <a:cubicBezTo>
                    <a:pt x="31" y="11"/>
                    <a:pt x="30" y="16"/>
                    <a:pt x="29" y="21"/>
                  </a:cubicBezTo>
                  <a:cubicBezTo>
                    <a:pt x="27" y="18"/>
                    <a:pt x="29" y="14"/>
                    <a:pt x="28" y="10"/>
                  </a:cubicBezTo>
                  <a:cubicBezTo>
                    <a:pt x="26" y="10"/>
                    <a:pt x="25" y="12"/>
                    <a:pt x="24" y="13"/>
                  </a:cubicBezTo>
                  <a:cubicBezTo>
                    <a:pt x="21" y="18"/>
                    <a:pt x="19" y="23"/>
                    <a:pt x="17" y="28"/>
                  </a:cubicBezTo>
                  <a:cubicBezTo>
                    <a:pt x="16" y="32"/>
                    <a:pt x="15" y="35"/>
                    <a:pt x="18" y="39"/>
                  </a:cubicBezTo>
                  <a:cubicBezTo>
                    <a:pt x="18" y="40"/>
                    <a:pt x="18" y="41"/>
                    <a:pt x="18" y="42"/>
                  </a:cubicBezTo>
                  <a:cubicBezTo>
                    <a:pt x="17" y="43"/>
                    <a:pt x="14" y="42"/>
                    <a:pt x="14" y="44"/>
                  </a:cubicBezTo>
                  <a:cubicBezTo>
                    <a:pt x="14" y="47"/>
                    <a:pt x="17" y="46"/>
                    <a:pt x="18" y="46"/>
                  </a:cubicBezTo>
                  <a:cubicBezTo>
                    <a:pt x="19" y="46"/>
                    <a:pt x="20" y="47"/>
                    <a:pt x="20" y="47"/>
                  </a:cubicBezTo>
                  <a:cubicBezTo>
                    <a:pt x="16" y="48"/>
                    <a:pt x="12" y="49"/>
                    <a:pt x="8" y="49"/>
                  </a:cubicBezTo>
                  <a:cubicBezTo>
                    <a:pt x="6" y="50"/>
                    <a:pt x="4" y="49"/>
                    <a:pt x="2" y="47"/>
                  </a:cubicBezTo>
                  <a:cubicBezTo>
                    <a:pt x="0" y="46"/>
                    <a:pt x="0" y="44"/>
                    <a:pt x="1" y="42"/>
                  </a:cubicBezTo>
                  <a:cubicBezTo>
                    <a:pt x="4" y="36"/>
                    <a:pt x="3" y="29"/>
                    <a:pt x="5" y="23"/>
                  </a:cubicBezTo>
                  <a:cubicBezTo>
                    <a:pt x="7" y="15"/>
                    <a:pt x="11" y="7"/>
                    <a:pt x="16" y="0"/>
                  </a:cubicBezTo>
                  <a:close/>
                </a:path>
              </a:pathLst>
            </a:custGeom>
            <a:solidFill>
              <a:srgbClr val="FCD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4" name="Freeform 166">
              <a:extLst>
                <a:ext uri="{FF2B5EF4-FFF2-40B4-BE49-F238E27FC236}">
                  <a16:creationId xmlns:a16="http://schemas.microsoft.com/office/drawing/2014/main" id="{FC1F21E3-7BC8-899F-5286-4C18F63DA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2347"/>
              <a:ext cx="182" cy="89"/>
            </a:xfrm>
            <a:custGeom>
              <a:avLst/>
              <a:gdLst>
                <a:gd name="T0" fmla="*/ 0 w 75"/>
                <a:gd name="T1" fmla="*/ 23 h 37"/>
                <a:gd name="T2" fmla="*/ 32 w 75"/>
                <a:gd name="T3" fmla="*/ 23 h 37"/>
                <a:gd name="T4" fmla="*/ 40 w 75"/>
                <a:gd name="T5" fmla="*/ 21 h 37"/>
                <a:gd name="T6" fmla="*/ 52 w 75"/>
                <a:gd name="T7" fmla="*/ 14 h 37"/>
                <a:gd name="T8" fmla="*/ 73 w 75"/>
                <a:gd name="T9" fmla="*/ 0 h 37"/>
                <a:gd name="T10" fmla="*/ 74 w 75"/>
                <a:gd name="T11" fmla="*/ 2 h 37"/>
                <a:gd name="T12" fmla="*/ 74 w 75"/>
                <a:gd name="T13" fmla="*/ 3 h 37"/>
                <a:gd name="T14" fmla="*/ 66 w 75"/>
                <a:gd name="T15" fmla="*/ 19 h 37"/>
                <a:gd name="T16" fmla="*/ 36 w 75"/>
                <a:gd name="T17" fmla="*/ 37 h 37"/>
                <a:gd name="T18" fmla="*/ 36 w 75"/>
                <a:gd name="T19" fmla="*/ 27 h 37"/>
                <a:gd name="T20" fmla="*/ 33 w 75"/>
                <a:gd name="T21" fmla="*/ 24 h 37"/>
                <a:gd name="T22" fmla="*/ 4 w 75"/>
                <a:gd name="T23" fmla="*/ 24 h 37"/>
                <a:gd name="T24" fmla="*/ 0 w 75"/>
                <a:gd name="T25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37">
                  <a:moveTo>
                    <a:pt x="0" y="23"/>
                  </a:moveTo>
                  <a:cubicBezTo>
                    <a:pt x="11" y="23"/>
                    <a:pt x="21" y="23"/>
                    <a:pt x="32" y="23"/>
                  </a:cubicBezTo>
                  <a:cubicBezTo>
                    <a:pt x="35" y="23"/>
                    <a:pt x="38" y="22"/>
                    <a:pt x="40" y="21"/>
                  </a:cubicBezTo>
                  <a:cubicBezTo>
                    <a:pt x="44" y="18"/>
                    <a:pt x="48" y="16"/>
                    <a:pt x="52" y="14"/>
                  </a:cubicBezTo>
                  <a:cubicBezTo>
                    <a:pt x="58" y="8"/>
                    <a:pt x="67" y="6"/>
                    <a:pt x="73" y="0"/>
                  </a:cubicBezTo>
                  <a:cubicBezTo>
                    <a:pt x="74" y="1"/>
                    <a:pt x="74" y="1"/>
                    <a:pt x="74" y="2"/>
                  </a:cubicBezTo>
                  <a:cubicBezTo>
                    <a:pt x="74" y="2"/>
                    <a:pt x="74" y="3"/>
                    <a:pt x="74" y="3"/>
                  </a:cubicBezTo>
                  <a:cubicBezTo>
                    <a:pt x="75" y="11"/>
                    <a:pt x="74" y="16"/>
                    <a:pt x="66" y="19"/>
                  </a:cubicBezTo>
                  <a:cubicBezTo>
                    <a:pt x="56" y="24"/>
                    <a:pt x="46" y="31"/>
                    <a:pt x="36" y="37"/>
                  </a:cubicBezTo>
                  <a:cubicBezTo>
                    <a:pt x="35" y="34"/>
                    <a:pt x="36" y="30"/>
                    <a:pt x="36" y="27"/>
                  </a:cubicBezTo>
                  <a:cubicBezTo>
                    <a:pt x="35" y="24"/>
                    <a:pt x="35" y="24"/>
                    <a:pt x="33" y="24"/>
                  </a:cubicBezTo>
                  <a:cubicBezTo>
                    <a:pt x="23" y="24"/>
                    <a:pt x="13" y="24"/>
                    <a:pt x="4" y="24"/>
                  </a:cubicBezTo>
                  <a:cubicBezTo>
                    <a:pt x="3" y="24"/>
                    <a:pt x="1" y="24"/>
                    <a:pt x="0" y="23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5" name="Freeform 167">
              <a:extLst>
                <a:ext uri="{FF2B5EF4-FFF2-40B4-BE49-F238E27FC236}">
                  <a16:creationId xmlns:a16="http://schemas.microsoft.com/office/drawing/2014/main" id="{24C573F4-9ED5-D4DC-D995-EE65B1850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2074"/>
              <a:ext cx="112" cy="136"/>
            </a:xfrm>
            <a:custGeom>
              <a:avLst/>
              <a:gdLst>
                <a:gd name="T0" fmla="*/ 19 w 46"/>
                <a:gd name="T1" fmla="*/ 3 h 57"/>
                <a:gd name="T2" fmla="*/ 24 w 46"/>
                <a:gd name="T3" fmla="*/ 0 h 57"/>
                <a:gd name="T4" fmla="*/ 28 w 46"/>
                <a:gd name="T5" fmla="*/ 13 h 57"/>
                <a:gd name="T6" fmla="*/ 31 w 46"/>
                <a:gd name="T7" fmla="*/ 17 h 57"/>
                <a:gd name="T8" fmla="*/ 35 w 46"/>
                <a:gd name="T9" fmla="*/ 14 h 57"/>
                <a:gd name="T10" fmla="*/ 42 w 46"/>
                <a:gd name="T11" fmla="*/ 18 h 57"/>
                <a:gd name="T12" fmla="*/ 45 w 46"/>
                <a:gd name="T13" fmla="*/ 29 h 57"/>
                <a:gd name="T14" fmla="*/ 34 w 46"/>
                <a:gd name="T15" fmla="*/ 34 h 57"/>
                <a:gd name="T16" fmla="*/ 28 w 46"/>
                <a:gd name="T17" fmla="*/ 37 h 57"/>
                <a:gd name="T18" fmla="*/ 22 w 46"/>
                <a:gd name="T19" fmla="*/ 48 h 57"/>
                <a:gd name="T20" fmla="*/ 18 w 46"/>
                <a:gd name="T21" fmla="*/ 51 h 57"/>
                <a:gd name="T22" fmla="*/ 14 w 46"/>
                <a:gd name="T23" fmla="*/ 56 h 57"/>
                <a:gd name="T24" fmla="*/ 0 w 46"/>
                <a:gd name="T25" fmla="*/ 53 h 57"/>
                <a:gd name="T26" fmla="*/ 15 w 46"/>
                <a:gd name="T27" fmla="*/ 48 h 57"/>
                <a:gd name="T28" fmla="*/ 25 w 46"/>
                <a:gd name="T29" fmla="*/ 32 h 57"/>
                <a:gd name="T30" fmla="*/ 24 w 46"/>
                <a:gd name="T31" fmla="*/ 9 h 57"/>
                <a:gd name="T32" fmla="*/ 19 w 46"/>
                <a:gd name="T33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7">
                  <a:moveTo>
                    <a:pt x="19" y="3"/>
                  </a:moveTo>
                  <a:cubicBezTo>
                    <a:pt x="21" y="3"/>
                    <a:pt x="23" y="3"/>
                    <a:pt x="24" y="0"/>
                  </a:cubicBezTo>
                  <a:cubicBezTo>
                    <a:pt x="27" y="4"/>
                    <a:pt x="27" y="9"/>
                    <a:pt x="28" y="13"/>
                  </a:cubicBezTo>
                  <a:cubicBezTo>
                    <a:pt x="29" y="15"/>
                    <a:pt x="29" y="17"/>
                    <a:pt x="31" y="17"/>
                  </a:cubicBezTo>
                  <a:cubicBezTo>
                    <a:pt x="33" y="17"/>
                    <a:pt x="33" y="15"/>
                    <a:pt x="35" y="14"/>
                  </a:cubicBezTo>
                  <a:cubicBezTo>
                    <a:pt x="37" y="16"/>
                    <a:pt x="40" y="15"/>
                    <a:pt x="42" y="18"/>
                  </a:cubicBezTo>
                  <a:cubicBezTo>
                    <a:pt x="45" y="20"/>
                    <a:pt x="46" y="26"/>
                    <a:pt x="45" y="29"/>
                  </a:cubicBezTo>
                  <a:cubicBezTo>
                    <a:pt x="43" y="33"/>
                    <a:pt x="38" y="36"/>
                    <a:pt x="34" y="34"/>
                  </a:cubicBezTo>
                  <a:cubicBezTo>
                    <a:pt x="30" y="34"/>
                    <a:pt x="29" y="35"/>
                    <a:pt x="28" y="37"/>
                  </a:cubicBezTo>
                  <a:cubicBezTo>
                    <a:pt x="27" y="41"/>
                    <a:pt x="24" y="44"/>
                    <a:pt x="22" y="48"/>
                  </a:cubicBezTo>
                  <a:cubicBezTo>
                    <a:pt x="21" y="49"/>
                    <a:pt x="20" y="51"/>
                    <a:pt x="18" y="51"/>
                  </a:cubicBezTo>
                  <a:cubicBezTo>
                    <a:pt x="18" y="55"/>
                    <a:pt x="17" y="56"/>
                    <a:pt x="14" y="56"/>
                  </a:cubicBezTo>
                  <a:cubicBezTo>
                    <a:pt x="9" y="57"/>
                    <a:pt x="4" y="57"/>
                    <a:pt x="0" y="53"/>
                  </a:cubicBezTo>
                  <a:cubicBezTo>
                    <a:pt x="6" y="55"/>
                    <a:pt x="11" y="52"/>
                    <a:pt x="15" y="48"/>
                  </a:cubicBezTo>
                  <a:cubicBezTo>
                    <a:pt x="21" y="44"/>
                    <a:pt x="24" y="38"/>
                    <a:pt x="25" y="32"/>
                  </a:cubicBezTo>
                  <a:cubicBezTo>
                    <a:pt x="27" y="24"/>
                    <a:pt x="27" y="17"/>
                    <a:pt x="24" y="9"/>
                  </a:cubicBezTo>
                  <a:cubicBezTo>
                    <a:pt x="23" y="7"/>
                    <a:pt x="22" y="4"/>
                    <a:pt x="19" y="3"/>
                  </a:cubicBezTo>
                  <a:close/>
                </a:path>
              </a:pathLst>
            </a:custGeom>
            <a:solidFill>
              <a:srgbClr val="F0C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6" name="Freeform 168">
              <a:extLst>
                <a:ext uri="{FF2B5EF4-FFF2-40B4-BE49-F238E27FC236}">
                  <a16:creationId xmlns:a16="http://schemas.microsoft.com/office/drawing/2014/main" id="{3B59B3EF-73DC-E1B3-5633-1601E2CE0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234"/>
              <a:ext cx="51" cy="89"/>
            </a:xfrm>
            <a:custGeom>
              <a:avLst/>
              <a:gdLst>
                <a:gd name="T0" fmla="*/ 21 w 21"/>
                <a:gd name="T1" fmla="*/ 37 h 37"/>
                <a:gd name="T2" fmla="*/ 9 w 21"/>
                <a:gd name="T3" fmla="*/ 36 h 37"/>
                <a:gd name="T4" fmla="*/ 6 w 21"/>
                <a:gd name="T5" fmla="*/ 29 h 37"/>
                <a:gd name="T6" fmla="*/ 6 w 21"/>
                <a:gd name="T7" fmla="*/ 18 h 37"/>
                <a:gd name="T8" fmla="*/ 3 w 21"/>
                <a:gd name="T9" fmla="*/ 13 h 37"/>
                <a:gd name="T10" fmla="*/ 4 w 21"/>
                <a:gd name="T11" fmla="*/ 26 h 37"/>
                <a:gd name="T12" fmla="*/ 2 w 21"/>
                <a:gd name="T13" fmla="*/ 29 h 37"/>
                <a:gd name="T14" fmla="*/ 2 w 21"/>
                <a:gd name="T15" fmla="*/ 6 h 37"/>
                <a:gd name="T16" fmla="*/ 5 w 21"/>
                <a:gd name="T17" fmla="*/ 11 h 37"/>
                <a:gd name="T18" fmla="*/ 8 w 21"/>
                <a:gd name="T19" fmla="*/ 9 h 37"/>
                <a:gd name="T20" fmla="*/ 11 w 21"/>
                <a:gd name="T21" fmla="*/ 2 h 37"/>
                <a:gd name="T22" fmla="*/ 11 w 21"/>
                <a:gd name="T23" fmla="*/ 0 h 37"/>
                <a:gd name="T24" fmla="*/ 14 w 21"/>
                <a:gd name="T25" fmla="*/ 6 h 37"/>
                <a:gd name="T26" fmla="*/ 21 w 21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7">
                  <a:moveTo>
                    <a:pt x="21" y="37"/>
                  </a:moveTo>
                  <a:cubicBezTo>
                    <a:pt x="17" y="37"/>
                    <a:pt x="13" y="36"/>
                    <a:pt x="9" y="36"/>
                  </a:cubicBezTo>
                  <a:cubicBezTo>
                    <a:pt x="6" y="35"/>
                    <a:pt x="6" y="32"/>
                    <a:pt x="6" y="29"/>
                  </a:cubicBezTo>
                  <a:cubicBezTo>
                    <a:pt x="6" y="26"/>
                    <a:pt x="6" y="22"/>
                    <a:pt x="6" y="18"/>
                  </a:cubicBezTo>
                  <a:cubicBezTo>
                    <a:pt x="6" y="16"/>
                    <a:pt x="6" y="15"/>
                    <a:pt x="3" y="13"/>
                  </a:cubicBezTo>
                  <a:cubicBezTo>
                    <a:pt x="3" y="18"/>
                    <a:pt x="3" y="22"/>
                    <a:pt x="4" y="26"/>
                  </a:cubicBezTo>
                  <a:cubicBezTo>
                    <a:pt x="5" y="28"/>
                    <a:pt x="4" y="29"/>
                    <a:pt x="2" y="29"/>
                  </a:cubicBezTo>
                  <a:cubicBezTo>
                    <a:pt x="0" y="22"/>
                    <a:pt x="2" y="14"/>
                    <a:pt x="2" y="6"/>
                  </a:cubicBezTo>
                  <a:cubicBezTo>
                    <a:pt x="4" y="8"/>
                    <a:pt x="3" y="10"/>
                    <a:pt x="5" y="11"/>
                  </a:cubicBezTo>
                  <a:cubicBezTo>
                    <a:pt x="7" y="12"/>
                    <a:pt x="7" y="9"/>
                    <a:pt x="8" y="9"/>
                  </a:cubicBezTo>
                  <a:cubicBezTo>
                    <a:pt x="11" y="7"/>
                    <a:pt x="13" y="5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3" y="2"/>
                    <a:pt x="14" y="4"/>
                    <a:pt x="14" y="6"/>
                  </a:cubicBezTo>
                  <a:cubicBezTo>
                    <a:pt x="17" y="16"/>
                    <a:pt x="20" y="27"/>
                    <a:pt x="21" y="37"/>
                  </a:cubicBezTo>
                  <a:close/>
                </a:path>
              </a:pathLst>
            </a:custGeom>
            <a:solidFill>
              <a:srgbClr val="F0D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7" name="Freeform 169">
              <a:extLst>
                <a:ext uri="{FF2B5EF4-FFF2-40B4-BE49-F238E27FC236}">
                  <a16:creationId xmlns:a16="http://schemas.microsoft.com/office/drawing/2014/main" id="{A5945C5D-97EE-BDD3-D513-4DDB8B3CB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496"/>
              <a:ext cx="46" cy="55"/>
            </a:xfrm>
            <a:custGeom>
              <a:avLst/>
              <a:gdLst>
                <a:gd name="T0" fmla="*/ 2 w 19"/>
                <a:gd name="T1" fmla="*/ 12 h 23"/>
                <a:gd name="T2" fmla="*/ 2 w 19"/>
                <a:gd name="T3" fmla="*/ 9 h 23"/>
                <a:gd name="T4" fmla="*/ 12 w 19"/>
                <a:gd name="T5" fmla="*/ 2 h 23"/>
                <a:gd name="T6" fmla="*/ 14 w 19"/>
                <a:gd name="T7" fmla="*/ 11 h 23"/>
                <a:gd name="T8" fmla="*/ 14 w 19"/>
                <a:gd name="T9" fmla="*/ 14 h 23"/>
                <a:gd name="T10" fmla="*/ 17 w 19"/>
                <a:gd name="T11" fmla="*/ 20 h 23"/>
                <a:gd name="T12" fmla="*/ 17 w 19"/>
                <a:gd name="T13" fmla="*/ 23 h 23"/>
                <a:gd name="T14" fmla="*/ 13 w 19"/>
                <a:gd name="T15" fmla="*/ 21 h 23"/>
                <a:gd name="T16" fmla="*/ 12 w 19"/>
                <a:gd name="T17" fmla="*/ 17 h 23"/>
                <a:gd name="T18" fmla="*/ 7 w 19"/>
                <a:gd name="T19" fmla="*/ 14 h 23"/>
                <a:gd name="T20" fmla="*/ 6 w 19"/>
                <a:gd name="T21" fmla="*/ 18 h 23"/>
                <a:gd name="T22" fmla="*/ 4 w 19"/>
                <a:gd name="T23" fmla="*/ 23 h 23"/>
                <a:gd name="T24" fmla="*/ 2 w 19"/>
                <a:gd name="T25" fmla="*/ 18 h 23"/>
                <a:gd name="T26" fmla="*/ 2 w 19"/>
                <a:gd name="T27" fmla="*/ 12 h 23"/>
                <a:gd name="T28" fmla="*/ 2 w 19"/>
                <a:gd name="T2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3">
                  <a:moveTo>
                    <a:pt x="2" y="12"/>
                  </a:moveTo>
                  <a:cubicBezTo>
                    <a:pt x="2" y="11"/>
                    <a:pt x="2" y="10"/>
                    <a:pt x="2" y="9"/>
                  </a:cubicBezTo>
                  <a:cubicBezTo>
                    <a:pt x="2" y="1"/>
                    <a:pt x="4" y="0"/>
                    <a:pt x="12" y="2"/>
                  </a:cubicBezTo>
                  <a:cubicBezTo>
                    <a:pt x="17" y="3"/>
                    <a:pt x="18" y="8"/>
                    <a:pt x="14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6" y="16"/>
                    <a:pt x="16" y="18"/>
                    <a:pt x="17" y="20"/>
                  </a:cubicBezTo>
                  <a:cubicBezTo>
                    <a:pt x="17" y="21"/>
                    <a:pt x="19" y="22"/>
                    <a:pt x="17" y="23"/>
                  </a:cubicBezTo>
                  <a:cubicBezTo>
                    <a:pt x="16" y="23"/>
                    <a:pt x="14" y="23"/>
                    <a:pt x="13" y="21"/>
                  </a:cubicBezTo>
                  <a:cubicBezTo>
                    <a:pt x="13" y="20"/>
                    <a:pt x="12" y="18"/>
                    <a:pt x="12" y="17"/>
                  </a:cubicBezTo>
                  <a:cubicBezTo>
                    <a:pt x="11" y="15"/>
                    <a:pt x="9" y="14"/>
                    <a:pt x="7" y="14"/>
                  </a:cubicBezTo>
                  <a:cubicBezTo>
                    <a:pt x="5" y="15"/>
                    <a:pt x="7" y="17"/>
                    <a:pt x="6" y="18"/>
                  </a:cubicBezTo>
                  <a:cubicBezTo>
                    <a:pt x="5" y="19"/>
                    <a:pt x="8" y="23"/>
                    <a:pt x="4" y="23"/>
                  </a:cubicBezTo>
                  <a:cubicBezTo>
                    <a:pt x="0" y="23"/>
                    <a:pt x="3" y="20"/>
                    <a:pt x="2" y="18"/>
                  </a:cubicBezTo>
                  <a:cubicBezTo>
                    <a:pt x="2" y="16"/>
                    <a:pt x="2" y="14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lose/>
                </a:path>
              </a:pathLst>
            </a:custGeom>
            <a:solidFill>
              <a:srgbClr val="060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8" name="Freeform 170">
              <a:extLst>
                <a:ext uri="{FF2B5EF4-FFF2-40B4-BE49-F238E27FC236}">
                  <a16:creationId xmlns:a16="http://schemas.microsoft.com/office/drawing/2014/main" id="{F69F8C0F-F98A-1FBC-D2BC-49079AE16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2189"/>
              <a:ext cx="67" cy="67"/>
            </a:xfrm>
            <a:custGeom>
              <a:avLst/>
              <a:gdLst>
                <a:gd name="T0" fmla="*/ 25 w 28"/>
                <a:gd name="T1" fmla="*/ 19 h 28"/>
                <a:gd name="T2" fmla="*/ 26 w 28"/>
                <a:gd name="T3" fmla="*/ 21 h 28"/>
                <a:gd name="T4" fmla="*/ 22 w 28"/>
                <a:gd name="T5" fmla="*/ 28 h 28"/>
                <a:gd name="T6" fmla="*/ 9 w 28"/>
                <a:gd name="T7" fmla="*/ 7 h 28"/>
                <a:gd name="T8" fmla="*/ 4 w 28"/>
                <a:gd name="T9" fmla="*/ 7 h 28"/>
                <a:gd name="T10" fmla="*/ 2 w 28"/>
                <a:gd name="T11" fmla="*/ 9 h 28"/>
                <a:gd name="T12" fmla="*/ 1 w 28"/>
                <a:gd name="T13" fmla="*/ 3 h 28"/>
                <a:gd name="T14" fmla="*/ 5 w 28"/>
                <a:gd name="T15" fmla="*/ 0 h 28"/>
                <a:gd name="T16" fmla="*/ 25 w 28"/>
                <a:gd name="T1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5" y="19"/>
                  </a:moveTo>
                  <a:cubicBezTo>
                    <a:pt x="25" y="20"/>
                    <a:pt x="25" y="20"/>
                    <a:pt x="26" y="21"/>
                  </a:cubicBezTo>
                  <a:cubicBezTo>
                    <a:pt x="28" y="26"/>
                    <a:pt x="28" y="26"/>
                    <a:pt x="22" y="28"/>
                  </a:cubicBezTo>
                  <a:cubicBezTo>
                    <a:pt x="20" y="19"/>
                    <a:pt x="16" y="13"/>
                    <a:pt x="9" y="7"/>
                  </a:cubicBezTo>
                  <a:cubicBezTo>
                    <a:pt x="7" y="5"/>
                    <a:pt x="6" y="5"/>
                    <a:pt x="4" y="7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0" y="7"/>
                    <a:pt x="8" y="4"/>
                    <a:pt x="1" y="3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14" y="4"/>
                    <a:pt x="21" y="10"/>
                    <a:pt x="25" y="19"/>
                  </a:cubicBezTo>
                  <a:close/>
                </a:path>
              </a:pathLst>
            </a:custGeom>
            <a:solidFill>
              <a:srgbClr val="E7C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9" name="Freeform 171">
              <a:extLst>
                <a:ext uri="{FF2B5EF4-FFF2-40B4-BE49-F238E27FC236}">
                  <a16:creationId xmlns:a16="http://schemas.microsoft.com/office/drawing/2014/main" id="{2CEB27C9-EBE6-D084-1232-C2E5FB80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498"/>
              <a:ext cx="31" cy="53"/>
            </a:xfrm>
            <a:custGeom>
              <a:avLst/>
              <a:gdLst>
                <a:gd name="T0" fmla="*/ 7 w 13"/>
                <a:gd name="T1" fmla="*/ 1 h 22"/>
                <a:gd name="T2" fmla="*/ 11 w 13"/>
                <a:gd name="T3" fmla="*/ 0 h 22"/>
                <a:gd name="T4" fmla="*/ 13 w 13"/>
                <a:gd name="T5" fmla="*/ 2 h 22"/>
                <a:gd name="T6" fmla="*/ 11 w 13"/>
                <a:gd name="T7" fmla="*/ 4 h 22"/>
                <a:gd name="T8" fmla="*/ 8 w 13"/>
                <a:gd name="T9" fmla="*/ 4 h 22"/>
                <a:gd name="T10" fmla="*/ 5 w 13"/>
                <a:gd name="T11" fmla="*/ 7 h 22"/>
                <a:gd name="T12" fmla="*/ 8 w 13"/>
                <a:gd name="T13" fmla="*/ 9 h 22"/>
                <a:gd name="T14" fmla="*/ 11 w 13"/>
                <a:gd name="T15" fmla="*/ 9 h 22"/>
                <a:gd name="T16" fmla="*/ 13 w 13"/>
                <a:gd name="T17" fmla="*/ 11 h 22"/>
                <a:gd name="T18" fmla="*/ 11 w 13"/>
                <a:gd name="T19" fmla="*/ 13 h 22"/>
                <a:gd name="T20" fmla="*/ 5 w 13"/>
                <a:gd name="T21" fmla="*/ 19 h 22"/>
                <a:gd name="T22" fmla="*/ 3 w 13"/>
                <a:gd name="T23" fmla="*/ 22 h 22"/>
                <a:gd name="T24" fmla="*/ 1 w 13"/>
                <a:gd name="T25" fmla="*/ 19 h 22"/>
                <a:gd name="T26" fmla="*/ 1 w 13"/>
                <a:gd name="T27" fmla="*/ 5 h 22"/>
                <a:gd name="T28" fmla="*/ 5 w 13"/>
                <a:gd name="T29" fmla="*/ 0 h 22"/>
                <a:gd name="T30" fmla="*/ 7 w 13"/>
                <a:gd name="T3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22">
                  <a:moveTo>
                    <a:pt x="7" y="1"/>
                  </a:moveTo>
                  <a:cubicBezTo>
                    <a:pt x="8" y="1"/>
                    <a:pt x="10" y="1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3" y="4"/>
                    <a:pt x="11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5" y="4"/>
                    <a:pt x="5" y="7"/>
                  </a:cubicBezTo>
                  <a:cubicBezTo>
                    <a:pt x="5" y="9"/>
                    <a:pt x="6" y="9"/>
                    <a:pt x="8" y="9"/>
                  </a:cubicBezTo>
                  <a:cubicBezTo>
                    <a:pt x="9" y="9"/>
                    <a:pt x="10" y="9"/>
                    <a:pt x="11" y="9"/>
                  </a:cubicBezTo>
                  <a:cubicBezTo>
                    <a:pt x="12" y="9"/>
                    <a:pt x="13" y="10"/>
                    <a:pt x="13" y="11"/>
                  </a:cubicBezTo>
                  <a:cubicBezTo>
                    <a:pt x="13" y="12"/>
                    <a:pt x="12" y="13"/>
                    <a:pt x="11" y="13"/>
                  </a:cubicBezTo>
                  <a:cubicBezTo>
                    <a:pt x="5" y="13"/>
                    <a:pt x="5" y="13"/>
                    <a:pt x="5" y="19"/>
                  </a:cubicBezTo>
                  <a:cubicBezTo>
                    <a:pt x="5" y="21"/>
                    <a:pt x="5" y="22"/>
                    <a:pt x="3" y="22"/>
                  </a:cubicBezTo>
                  <a:cubicBezTo>
                    <a:pt x="1" y="22"/>
                    <a:pt x="1" y="21"/>
                    <a:pt x="1" y="19"/>
                  </a:cubicBezTo>
                  <a:cubicBezTo>
                    <a:pt x="1" y="14"/>
                    <a:pt x="1" y="9"/>
                    <a:pt x="1" y="5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5" y="1"/>
                    <a:pt x="6" y="1"/>
                    <a:pt x="7" y="1"/>
                  </a:cubicBezTo>
                  <a:close/>
                </a:path>
              </a:pathLst>
            </a:custGeom>
            <a:solidFill>
              <a:srgbClr val="1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0" name="Freeform 172">
              <a:extLst>
                <a:ext uri="{FF2B5EF4-FFF2-40B4-BE49-F238E27FC236}">
                  <a16:creationId xmlns:a16="http://schemas.microsoft.com/office/drawing/2014/main" id="{4AD33D48-9ABC-24F4-8D7D-841FB08E7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496"/>
              <a:ext cx="41" cy="55"/>
            </a:xfrm>
            <a:custGeom>
              <a:avLst/>
              <a:gdLst>
                <a:gd name="T0" fmla="*/ 0 w 17"/>
                <a:gd name="T1" fmla="*/ 2 h 23"/>
                <a:gd name="T2" fmla="*/ 9 w 17"/>
                <a:gd name="T3" fmla="*/ 8 h 23"/>
                <a:gd name="T4" fmla="*/ 17 w 17"/>
                <a:gd name="T5" fmla="*/ 2 h 23"/>
                <a:gd name="T6" fmla="*/ 16 w 17"/>
                <a:gd name="T7" fmla="*/ 4 h 23"/>
                <a:gd name="T8" fmla="*/ 11 w 17"/>
                <a:gd name="T9" fmla="*/ 21 h 23"/>
                <a:gd name="T10" fmla="*/ 9 w 17"/>
                <a:gd name="T11" fmla="*/ 23 h 23"/>
                <a:gd name="T12" fmla="*/ 7 w 17"/>
                <a:gd name="T13" fmla="*/ 21 h 23"/>
                <a:gd name="T14" fmla="*/ 6 w 17"/>
                <a:gd name="T15" fmla="*/ 11 h 23"/>
                <a:gd name="T16" fmla="*/ 0 w 1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0" y="2"/>
                  </a:moveTo>
                  <a:cubicBezTo>
                    <a:pt x="6" y="0"/>
                    <a:pt x="6" y="6"/>
                    <a:pt x="9" y="8"/>
                  </a:cubicBezTo>
                  <a:cubicBezTo>
                    <a:pt x="12" y="6"/>
                    <a:pt x="11" y="0"/>
                    <a:pt x="17" y="2"/>
                  </a:cubicBezTo>
                  <a:cubicBezTo>
                    <a:pt x="17" y="3"/>
                    <a:pt x="17" y="3"/>
                    <a:pt x="16" y="4"/>
                  </a:cubicBezTo>
                  <a:cubicBezTo>
                    <a:pt x="12" y="9"/>
                    <a:pt x="10" y="14"/>
                    <a:pt x="11" y="21"/>
                  </a:cubicBezTo>
                  <a:cubicBezTo>
                    <a:pt x="11" y="22"/>
                    <a:pt x="11" y="23"/>
                    <a:pt x="9" y="23"/>
                  </a:cubicBezTo>
                  <a:cubicBezTo>
                    <a:pt x="8" y="23"/>
                    <a:pt x="7" y="23"/>
                    <a:pt x="7" y="21"/>
                  </a:cubicBezTo>
                  <a:cubicBezTo>
                    <a:pt x="6" y="18"/>
                    <a:pt x="8" y="14"/>
                    <a:pt x="6" y="11"/>
                  </a:cubicBezTo>
                  <a:cubicBezTo>
                    <a:pt x="4" y="8"/>
                    <a:pt x="2" y="5"/>
                    <a:pt x="0" y="2"/>
                  </a:cubicBezTo>
                  <a:close/>
                </a:path>
              </a:pathLst>
            </a:custGeom>
            <a:solidFill>
              <a:srgbClr val="0B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1" name="Freeform 173">
              <a:extLst>
                <a:ext uri="{FF2B5EF4-FFF2-40B4-BE49-F238E27FC236}">
                  <a16:creationId xmlns:a16="http://schemas.microsoft.com/office/drawing/2014/main" id="{A9166670-30E5-2EE5-D4BD-15CD146D1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2323"/>
              <a:ext cx="25" cy="12"/>
            </a:xfrm>
            <a:custGeom>
              <a:avLst/>
              <a:gdLst>
                <a:gd name="T0" fmla="*/ 9 w 10"/>
                <a:gd name="T1" fmla="*/ 0 h 5"/>
                <a:gd name="T2" fmla="*/ 10 w 10"/>
                <a:gd name="T3" fmla="*/ 5 h 5"/>
                <a:gd name="T4" fmla="*/ 3 w 10"/>
                <a:gd name="T5" fmla="*/ 5 h 5"/>
                <a:gd name="T6" fmla="*/ 0 w 10"/>
                <a:gd name="T7" fmla="*/ 2 h 5"/>
                <a:gd name="T8" fmla="*/ 3 w 10"/>
                <a:gd name="T9" fmla="*/ 0 h 5"/>
                <a:gd name="T10" fmla="*/ 9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9" y="0"/>
                  </a:moveTo>
                  <a:cubicBezTo>
                    <a:pt x="9" y="2"/>
                    <a:pt x="9" y="3"/>
                    <a:pt x="10" y="5"/>
                  </a:cubicBezTo>
                  <a:cubicBezTo>
                    <a:pt x="8" y="5"/>
                    <a:pt x="5" y="5"/>
                    <a:pt x="3" y="5"/>
                  </a:cubicBezTo>
                  <a:cubicBezTo>
                    <a:pt x="1" y="5"/>
                    <a:pt x="0" y="5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5" y="0"/>
                    <a:pt x="7" y="0"/>
                    <a:pt x="9" y="0"/>
                  </a:cubicBezTo>
                  <a:close/>
                </a:path>
              </a:pathLst>
            </a:custGeom>
            <a:solidFill>
              <a:srgbClr val="A06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2" name="Freeform 174">
              <a:extLst>
                <a:ext uri="{FF2B5EF4-FFF2-40B4-BE49-F238E27FC236}">
                  <a16:creationId xmlns:a16="http://schemas.microsoft.com/office/drawing/2014/main" id="{6594A383-DDAE-33DE-45A6-C05D743FD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321"/>
              <a:ext cx="24" cy="16"/>
            </a:xfrm>
            <a:custGeom>
              <a:avLst/>
              <a:gdLst>
                <a:gd name="T0" fmla="*/ 8 w 10"/>
                <a:gd name="T1" fmla="*/ 6 h 7"/>
                <a:gd name="T2" fmla="*/ 4 w 10"/>
                <a:gd name="T3" fmla="*/ 6 h 7"/>
                <a:gd name="T4" fmla="*/ 1 w 10"/>
                <a:gd name="T5" fmla="*/ 3 h 7"/>
                <a:gd name="T6" fmla="*/ 4 w 10"/>
                <a:gd name="T7" fmla="*/ 1 h 7"/>
                <a:gd name="T8" fmla="*/ 6 w 10"/>
                <a:gd name="T9" fmla="*/ 1 h 7"/>
                <a:gd name="T10" fmla="*/ 10 w 10"/>
                <a:gd name="T11" fmla="*/ 3 h 7"/>
                <a:gd name="T12" fmla="*/ 10 w 10"/>
                <a:gd name="T13" fmla="*/ 5 h 7"/>
                <a:gd name="T14" fmla="*/ 8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8" y="6"/>
                  </a:moveTo>
                  <a:cubicBezTo>
                    <a:pt x="7" y="6"/>
                    <a:pt x="5" y="6"/>
                    <a:pt x="4" y="6"/>
                  </a:cubicBezTo>
                  <a:cubicBezTo>
                    <a:pt x="2" y="7"/>
                    <a:pt x="1" y="5"/>
                    <a:pt x="1" y="3"/>
                  </a:cubicBezTo>
                  <a:cubicBezTo>
                    <a:pt x="0" y="0"/>
                    <a:pt x="2" y="1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8" y="0"/>
                    <a:pt x="10" y="0"/>
                    <a:pt x="10" y="3"/>
                  </a:cubicBezTo>
                  <a:cubicBezTo>
                    <a:pt x="10" y="4"/>
                    <a:pt x="9" y="4"/>
                    <a:pt x="10" y="5"/>
                  </a:cubicBezTo>
                  <a:cubicBezTo>
                    <a:pt x="9" y="5"/>
                    <a:pt x="9" y="6"/>
                    <a:pt x="8" y="6"/>
                  </a:cubicBezTo>
                  <a:close/>
                </a:path>
              </a:pathLst>
            </a:custGeom>
            <a:solidFill>
              <a:srgbClr val="A9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3" name="Freeform 175">
              <a:extLst>
                <a:ext uri="{FF2B5EF4-FFF2-40B4-BE49-F238E27FC236}">
                  <a16:creationId xmlns:a16="http://schemas.microsoft.com/office/drawing/2014/main" id="{824A4242-1097-4ED8-1BC3-69A40851C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333"/>
              <a:ext cx="9" cy="16"/>
            </a:xfrm>
            <a:custGeom>
              <a:avLst/>
              <a:gdLst>
                <a:gd name="T0" fmla="*/ 4 w 4"/>
                <a:gd name="T1" fmla="*/ 6 h 7"/>
                <a:gd name="T2" fmla="*/ 0 w 4"/>
                <a:gd name="T3" fmla="*/ 6 h 7"/>
                <a:gd name="T4" fmla="*/ 4 w 4"/>
                <a:gd name="T5" fmla="*/ 0 h 7"/>
                <a:gd name="T6" fmla="*/ 4 w 4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4" y="6"/>
                  </a:moveTo>
                  <a:cubicBezTo>
                    <a:pt x="3" y="7"/>
                    <a:pt x="1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4" y="2"/>
                    <a:pt x="4" y="4"/>
                    <a:pt x="4" y="6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4" name="Freeform 176">
              <a:extLst>
                <a:ext uri="{FF2B5EF4-FFF2-40B4-BE49-F238E27FC236}">
                  <a16:creationId xmlns:a16="http://schemas.microsoft.com/office/drawing/2014/main" id="{421E3444-8973-37CF-A598-2E3AEE44E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242"/>
              <a:ext cx="44" cy="86"/>
            </a:xfrm>
            <a:custGeom>
              <a:avLst/>
              <a:gdLst>
                <a:gd name="T0" fmla="*/ 9 w 18"/>
                <a:gd name="T1" fmla="*/ 36 h 36"/>
                <a:gd name="T2" fmla="*/ 5 w 18"/>
                <a:gd name="T3" fmla="*/ 34 h 36"/>
                <a:gd name="T4" fmla="*/ 6 w 18"/>
                <a:gd name="T5" fmla="*/ 12 h 36"/>
                <a:gd name="T6" fmla="*/ 12 w 18"/>
                <a:gd name="T7" fmla="*/ 2 h 36"/>
                <a:gd name="T8" fmla="*/ 16 w 18"/>
                <a:gd name="T9" fmla="*/ 0 h 36"/>
                <a:gd name="T10" fmla="*/ 16 w 18"/>
                <a:gd name="T11" fmla="*/ 4 h 36"/>
                <a:gd name="T12" fmla="*/ 16 w 18"/>
                <a:gd name="T13" fmla="*/ 13 h 36"/>
                <a:gd name="T14" fmla="*/ 16 w 18"/>
                <a:gd name="T15" fmla="*/ 13 h 36"/>
                <a:gd name="T16" fmla="*/ 15 w 18"/>
                <a:gd name="T17" fmla="*/ 22 h 36"/>
                <a:gd name="T18" fmla="*/ 16 w 18"/>
                <a:gd name="T19" fmla="*/ 28 h 36"/>
                <a:gd name="T20" fmla="*/ 14 w 18"/>
                <a:gd name="T21" fmla="*/ 34 h 36"/>
                <a:gd name="T22" fmla="*/ 9 w 18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36">
                  <a:moveTo>
                    <a:pt x="9" y="36"/>
                  </a:moveTo>
                  <a:cubicBezTo>
                    <a:pt x="8" y="33"/>
                    <a:pt x="7" y="34"/>
                    <a:pt x="5" y="34"/>
                  </a:cubicBezTo>
                  <a:cubicBezTo>
                    <a:pt x="0" y="26"/>
                    <a:pt x="3" y="19"/>
                    <a:pt x="6" y="12"/>
                  </a:cubicBezTo>
                  <a:cubicBezTo>
                    <a:pt x="8" y="9"/>
                    <a:pt x="10" y="5"/>
                    <a:pt x="12" y="2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8" y="1"/>
                    <a:pt x="17" y="3"/>
                    <a:pt x="16" y="4"/>
                  </a:cubicBezTo>
                  <a:cubicBezTo>
                    <a:pt x="16" y="7"/>
                    <a:pt x="16" y="10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6"/>
                    <a:pt x="16" y="19"/>
                    <a:pt x="15" y="22"/>
                  </a:cubicBezTo>
                  <a:cubicBezTo>
                    <a:pt x="15" y="24"/>
                    <a:pt x="16" y="26"/>
                    <a:pt x="16" y="28"/>
                  </a:cubicBezTo>
                  <a:cubicBezTo>
                    <a:pt x="16" y="30"/>
                    <a:pt x="16" y="32"/>
                    <a:pt x="14" y="34"/>
                  </a:cubicBezTo>
                  <a:cubicBezTo>
                    <a:pt x="12" y="34"/>
                    <a:pt x="10" y="34"/>
                    <a:pt x="9" y="36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5" name="Freeform 177">
              <a:extLst>
                <a:ext uri="{FF2B5EF4-FFF2-40B4-BE49-F238E27FC236}">
                  <a16:creationId xmlns:a16="http://schemas.microsoft.com/office/drawing/2014/main" id="{13E2C4A4-45D6-FCBF-7E78-777B951C2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2261"/>
              <a:ext cx="24" cy="60"/>
            </a:xfrm>
            <a:custGeom>
              <a:avLst/>
              <a:gdLst>
                <a:gd name="T0" fmla="*/ 1 w 10"/>
                <a:gd name="T1" fmla="*/ 18 h 25"/>
                <a:gd name="T2" fmla="*/ 2 w 10"/>
                <a:gd name="T3" fmla="*/ 16 h 25"/>
                <a:gd name="T4" fmla="*/ 1 w 10"/>
                <a:gd name="T5" fmla="*/ 0 h 25"/>
                <a:gd name="T6" fmla="*/ 6 w 10"/>
                <a:gd name="T7" fmla="*/ 8 h 25"/>
                <a:gd name="T8" fmla="*/ 6 w 10"/>
                <a:gd name="T9" fmla="*/ 19 h 25"/>
                <a:gd name="T10" fmla="*/ 9 w 10"/>
                <a:gd name="T11" fmla="*/ 24 h 25"/>
                <a:gd name="T12" fmla="*/ 9 w 10"/>
                <a:gd name="T13" fmla="*/ 24 h 25"/>
                <a:gd name="T14" fmla="*/ 8 w 10"/>
                <a:gd name="T15" fmla="*/ 25 h 25"/>
                <a:gd name="T16" fmla="*/ 2 w 10"/>
                <a:gd name="T17" fmla="*/ 24 h 25"/>
                <a:gd name="T18" fmla="*/ 1 w 10"/>
                <a:gd name="T19" fmla="*/ 23 h 25"/>
                <a:gd name="T20" fmla="*/ 1 w 10"/>
                <a:gd name="T21" fmla="*/ 20 h 25"/>
                <a:gd name="T22" fmla="*/ 1 w 10"/>
                <a:gd name="T23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5">
                  <a:moveTo>
                    <a:pt x="1" y="18"/>
                  </a:moveTo>
                  <a:cubicBezTo>
                    <a:pt x="3" y="18"/>
                    <a:pt x="3" y="17"/>
                    <a:pt x="2" y="16"/>
                  </a:cubicBezTo>
                  <a:cubicBezTo>
                    <a:pt x="0" y="11"/>
                    <a:pt x="2" y="6"/>
                    <a:pt x="1" y="0"/>
                  </a:cubicBezTo>
                  <a:cubicBezTo>
                    <a:pt x="6" y="3"/>
                    <a:pt x="6" y="3"/>
                    <a:pt x="6" y="8"/>
                  </a:cubicBezTo>
                  <a:cubicBezTo>
                    <a:pt x="6" y="12"/>
                    <a:pt x="6" y="16"/>
                    <a:pt x="6" y="19"/>
                  </a:cubicBezTo>
                  <a:cubicBezTo>
                    <a:pt x="6" y="21"/>
                    <a:pt x="6" y="24"/>
                    <a:pt x="9" y="24"/>
                  </a:cubicBezTo>
                  <a:cubicBezTo>
                    <a:pt x="10" y="24"/>
                    <a:pt x="9" y="24"/>
                    <a:pt x="9" y="24"/>
                  </a:cubicBezTo>
                  <a:cubicBezTo>
                    <a:pt x="9" y="24"/>
                    <a:pt x="9" y="24"/>
                    <a:pt x="8" y="25"/>
                  </a:cubicBezTo>
                  <a:cubicBezTo>
                    <a:pt x="6" y="24"/>
                    <a:pt x="4" y="25"/>
                    <a:pt x="2" y="24"/>
                  </a:cubicBezTo>
                  <a:cubicBezTo>
                    <a:pt x="2" y="24"/>
                    <a:pt x="1" y="23"/>
                    <a:pt x="1" y="23"/>
                  </a:cubicBezTo>
                  <a:cubicBezTo>
                    <a:pt x="1" y="22"/>
                    <a:pt x="1" y="21"/>
                    <a:pt x="1" y="20"/>
                  </a:cubicBezTo>
                  <a:cubicBezTo>
                    <a:pt x="1" y="19"/>
                    <a:pt x="1" y="19"/>
                    <a:pt x="1" y="18"/>
                  </a:cubicBezTo>
                  <a:close/>
                </a:path>
              </a:pathLst>
            </a:custGeom>
            <a:solidFill>
              <a:srgbClr val="D9D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6" name="Freeform 178">
              <a:extLst>
                <a:ext uri="{FF2B5EF4-FFF2-40B4-BE49-F238E27FC236}">
                  <a16:creationId xmlns:a16="http://schemas.microsoft.com/office/drawing/2014/main" id="{4EA4883B-6529-C8D7-CC0D-2BA999F0C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2251"/>
              <a:ext cx="17" cy="55"/>
            </a:xfrm>
            <a:custGeom>
              <a:avLst/>
              <a:gdLst>
                <a:gd name="T0" fmla="*/ 3 w 7"/>
                <a:gd name="T1" fmla="*/ 23 h 23"/>
                <a:gd name="T2" fmla="*/ 2 w 7"/>
                <a:gd name="T3" fmla="*/ 14 h 23"/>
                <a:gd name="T4" fmla="*/ 2 w 7"/>
                <a:gd name="T5" fmla="*/ 6 h 23"/>
                <a:gd name="T6" fmla="*/ 1 w 7"/>
                <a:gd name="T7" fmla="*/ 4 h 23"/>
                <a:gd name="T8" fmla="*/ 2 w 7"/>
                <a:gd name="T9" fmla="*/ 0 h 23"/>
                <a:gd name="T10" fmla="*/ 3 w 7"/>
                <a:gd name="T11" fmla="*/ 2 h 23"/>
                <a:gd name="T12" fmla="*/ 5 w 7"/>
                <a:gd name="T13" fmla="*/ 7 h 23"/>
                <a:gd name="T14" fmla="*/ 6 w 7"/>
                <a:gd name="T15" fmla="*/ 13 h 23"/>
                <a:gd name="T16" fmla="*/ 3 w 7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3">
                  <a:moveTo>
                    <a:pt x="3" y="23"/>
                  </a:moveTo>
                  <a:cubicBezTo>
                    <a:pt x="0" y="20"/>
                    <a:pt x="0" y="17"/>
                    <a:pt x="2" y="14"/>
                  </a:cubicBezTo>
                  <a:cubicBezTo>
                    <a:pt x="4" y="11"/>
                    <a:pt x="4" y="9"/>
                    <a:pt x="2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2" y="2"/>
                    <a:pt x="3" y="2"/>
                  </a:cubicBezTo>
                  <a:cubicBezTo>
                    <a:pt x="4" y="4"/>
                    <a:pt x="4" y="5"/>
                    <a:pt x="5" y="7"/>
                  </a:cubicBezTo>
                  <a:cubicBezTo>
                    <a:pt x="7" y="8"/>
                    <a:pt x="7" y="11"/>
                    <a:pt x="6" y="13"/>
                  </a:cubicBezTo>
                  <a:cubicBezTo>
                    <a:pt x="3" y="16"/>
                    <a:pt x="4" y="19"/>
                    <a:pt x="3" y="23"/>
                  </a:cubicBezTo>
                  <a:close/>
                </a:path>
              </a:pathLst>
            </a:custGeom>
            <a:solidFill>
              <a:srgbClr val="CBC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7" name="Freeform 179">
              <a:extLst>
                <a:ext uri="{FF2B5EF4-FFF2-40B4-BE49-F238E27FC236}">
                  <a16:creationId xmlns:a16="http://schemas.microsoft.com/office/drawing/2014/main" id="{D0D2FF5D-647E-C1DE-9A20-9BC559F54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237"/>
              <a:ext cx="14" cy="53"/>
            </a:xfrm>
            <a:custGeom>
              <a:avLst/>
              <a:gdLst>
                <a:gd name="T0" fmla="*/ 1 w 6"/>
                <a:gd name="T1" fmla="*/ 0 h 22"/>
                <a:gd name="T2" fmla="*/ 5 w 6"/>
                <a:gd name="T3" fmla="*/ 9 h 22"/>
                <a:gd name="T4" fmla="*/ 5 w 6"/>
                <a:gd name="T5" fmla="*/ 14 h 22"/>
                <a:gd name="T6" fmla="*/ 3 w 6"/>
                <a:gd name="T7" fmla="*/ 21 h 22"/>
                <a:gd name="T8" fmla="*/ 2 w 6"/>
                <a:gd name="T9" fmla="*/ 22 h 22"/>
                <a:gd name="T10" fmla="*/ 1 w 6"/>
                <a:gd name="T11" fmla="*/ 21 h 22"/>
                <a:gd name="T12" fmla="*/ 1 w 6"/>
                <a:gd name="T13" fmla="*/ 16 h 22"/>
                <a:gd name="T14" fmla="*/ 2 w 6"/>
                <a:gd name="T15" fmla="*/ 6 h 22"/>
                <a:gd name="T16" fmla="*/ 1 w 6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2">
                  <a:moveTo>
                    <a:pt x="1" y="0"/>
                  </a:moveTo>
                  <a:cubicBezTo>
                    <a:pt x="2" y="3"/>
                    <a:pt x="4" y="6"/>
                    <a:pt x="5" y="9"/>
                  </a:cubicBezTo>
                  <a:cubicBezTo>
                    <a:pt x="6" y="11"/>
                    <a:pt x="6" y="12"/>
                    <a:pt x="5" y="14"/>
                  </a:cubicBezTo>
                  <a:cubicBezTo>
                    <a:pt x="4" y="16"/>
                    <a:pt x="3" y="18"/>
                    <a:pt x="3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1" y="22"/>
                    <a:pt x="1" y="22"/>
                    <a:pt x="1" y="21"/>
                  </a:cubicBezTo>
                  <a:cubicBezTo>
                    <a:pt x="0" y="19"/>
                    <a:pt x="0" y="18"/>
                    <a:pt x="1" y="16"/>
                  </a:cubicBezTo>
                  <a:cubicBezTo>
                    <a:pt x="3" y="13"/>
                    <a:pt x="3" y="10"/>
                    <a:pt x="2" y="6"/>
                  </a:cubicBezTo>
                  <a:cubicBezTo>
                    <a:pt x="0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CCC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8" name="Freeform 180">
              <a:extLst>
                <a:ext uri="{FF2B5EF4-FFF2-40B4-BE49-F238E27FC236}">
                  <a16:creationId xmlns:a16="http://schemas.microsoft.com/office/drawing/2014/main" id="{26A1BA4B-E33E-C909-230A-721F020D2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2239"/>
              <a:ext cx="17" cy="58"/>
            </a:xfrm>
            <a:custGeom>
              <a:avLst/>
              <a:gdLst>
                <a:gd name="T0" fmla="*/ 3 w 7"/>
                <a:gd name="T1" fmla="*/ 24 h 24"/>
                <a:gd name="T2" fmla="*/ 2 w 7"/>
                <a:gd name="T3" fmla="*/ 18 h 24"/>
                <a:gd name="T4" fmla="*/ 2 w 7"/>
                <a:gd name="T5" fmla="*/ 6 h 24"/>
                <a:gd name="T6" fmla="*/ 2 w 7"/>
                <a:gd name="T7" fmla="*/ 6 h 24"/>
                <a:gd name="T8" fmla="*/ 2 w 7"/>
                <a:gd name="T9" fmla="*/ 0 h 24"/>
                <a:gd name="T10" fmla="*/ 4 w 7"/>
                <a:gd name="T11" fmla="*/ 4 h 24"/>
                <a:gd name="T12" fmla="*/ 4 w 7"/>
                <a:gd name="T13" fmla="*/ 19 h 24"/>
                <a:gd name="T14" fmla="*/ 3 w 7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4">
                  <a:moveTo>
                    <a:pt x="3" y="24"/>
                  </a:moveTo>
                  <a:cubicBezTo>
                    <a:pt x="2" y="22"/>
                    <a:pt x="1" y="20"/>
                    <a:pt x="2" y="18"/>
                  </a:cubicBezTo>
                  <a:cubicBezTo>
                    <a:pt x="4" y="14"/>
                    <a:pt x="4" y="10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4"/>
                    <a:pt x="0" y="1"/>
                    <a:pt x="2" y="0"/>
                  </a:cubicBezTo>
                  <a:cubicBezTo>
                    <a:pt x="4" y="0"/>
                    <a:pt x="4" y="3"/>
                    <a:pt x="4" y="4"/>
                  </a:cubicBezTo>
                  <a:cubicBezTo>
                    <a:pt x="7" y="9"/>
                    <a:pt x="7" y="14"/>
                    <a:pt x="4" y="19"/>
                  </a:cubicBezTo>
                  <a:cubicBezTo>
                    <a:pt x="4" y="20"/>
                    <a:pt x="4" y="22"/>
                    <a:pt x="3" y="24"/>
                  </a:cubicBezTo>
                  <a:close/>
                </a:path>
              </a:pathLst>
            </a:custGeom>
            <a:solidFill>
              <a:srgbClr val="CBB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9" name="Freeform 181">
              <a:extLst>
                <a:ext uri="{FF2B5EF4-FFF2-40B4-BE49-F238E27FC236}">
                  <a16:creationId xmlns:a16="http://schemas.microsoft.com/office/drawing/2014/main" id="{01840D3B-070F-DC60-9FED-765F81528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2309"/>
              <a:ext cx="24" cy="14"/>
            </a:xfrm>
            <a:custGeom>
              <a:avLst/>
              <a:gdLst>
                <a:gd name="T0" fmla="*/ 0 w 10"/>
                <a:gd name="T1" fmla="*/ 6 h 6"/>
                <a:gd name="T2" fmla="*/ 2 w 10"/>
                <a:gd name="T3" fmla="*/ 0 h 6"/>
                <a:gd name="T4" fmla="*/ 10 w 10"/>
                <a:gd name="T5" fmla="*/ 4 h 6"/>
                <a:gd name="T6" fmla="*/ 0 w 10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cubicBezTo>
                    <a:pt x="1" y="4"/>
                    <a:pt x="1" y="2"/>
                    <a:pt x="2" y="0"/>
                  </a:cubicBezTo>
                  <a:cubicBezTo>
                    <a:pt x="4" y="2"/>
                    <a:pt x="8" y="2"/>
                    <a:pt x="10" y="4"/>
                  </a:cubicBezTo>
                  <a:cubicBezTo>
                    <a:pt x="7" y="5"/>
                    <a:pt x="4" y="6"/>
                    <a:pt x="0" y="6"/>
                  </a:cubicBezTo>
                  <a:close/>
                </a:path>
              </a:pathLst>
            </a:custGeom>
            <a:solidFill>
              <a:srgbClr val="377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0" name="Freeform 182">
              <a:extLst>
                <a:ext uri="{FF2B5EF4-FFF2-40B4-BE49-F238E27FC236}">
                  <a16:creationId xmlns:a16="http://schemas.microsoft.com/office/drawing/2014/main" id="{0585EC8B-E526-DD46-B681-69A4415D2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" y="2309"/>
              <a:ext cx="20" cy="14"/>
            </a:xfrm>
            <a:custGeom>
              <a:avLst/>
              <a:gdLst>
                <a:gd name="T0" fmla="*/ 8 w 8"/>
                <a:gd name="T1" fmla="*/ 2 h 6"/>
                <a:gd name="T2" fmla="*/ 8 w 8"/>
                <a:gd name="T3" fmla="*/ 4 h 6"/>
                <a:gd name="T4" fmla="*/ 0 w 8"/>
                <a:gd name="T5" fmla="*/ 3 h 6"/>
                <a:gd name="T6" fmla="*/ 4 w 8"/>
                <a:gd name="T7" fmla="*/ 2 h 6"/>
                <a:gd name="T8" fmla="*/ 8 w 8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cubicBezTo>
                    <a:pt x="8" y="3"/>
                    <a:pt x="8" y="3"/>
                    <a:pt x="8" y="4"/>
                  </a:cubicBezTo>
                  <a:cubicBezTo>
                    <a:pt x="5" y="6"/>
                    <a:pt x="2" y="5"/>
                    <a:pt x="0" y="3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5" y="2"/>
                    <a:pt x="7" y="0"/>
                    <a:pt x="8" y="2"/>
                  </a:cubicBezTo>
                  <a:close/>
                </a:path>
              </a:pathLst>
            </a:custGeom>
            <a:solidFill>
              <a:srgbClr val="2B6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1" name="Freeform 183">
              <a:extLst>
                <a:ext uri="{FF2B5EF4-FFF2-40B4-BE49-F238E27FC236}">
                  <a16:creationId xmlns:a16="http://schemas.microsoft.com/office/drawing/2014/main" id="{EABE14B4-14B7-8398-FC70-F02E5B01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2273"/>
              <a:ext cx="5" cy="21"/>
            </a:xfrm>
            <a:custGeom>
              <a:avLst/>
              <a:gdLst>
                <a:gd name="T0" fmla="*/ 0 w 2"/>
                <a:gd name="T1" fmla="*/ 9 h 9"/>
                <a:gd name="T2" fmla="*/ 1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cubicBezTo>
                    <a:pt x="1" y="6"/>
                    <a:pt x="0" y="3"/>
                    <a:pt x="1" y="0"/>
                  </a:cubicBezTo>
                  <a:cubicBezTo>
                    <a:pt x="1" y="3"/>
                    <a:pt x="2" y="6"/>
                    <a:pt x="0" y="9"/>
                  </a:cubicBezTo>
                  <a:close/>
                </a:path>
              </a:pathLst>
            </a:custGeom>
            <a:solidFill>
              <a:srgbClr val="FCD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2" name="Freeform 184">
              <a:extLst>
                <a:ext uri="{FF2B5EF4-FFF2-40B4-BE49-F238E27FC236}">
                  <a16:creationId xmlns:a16="http://schemas.microsoft.com/office/drawing/2014/main" id="{0FDB5E23-C61F-E15E-F19C-8A7DB9762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" y="2309"/>
              <a:ext cx="10" cy="4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2 h 2"/>
                <a:gd name="T4" fmla="*/ 3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63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3" name="Freeform 185">
              <a:extLst>
                <a:ext uri="{FF2B5EF4-FFF2-40B4-BE49-F238E27FC236}">
                  <a16:creationId xmlns:a16="http://schemas.microsoft.com/office/drawing/2014/main" id="{4A902F0E-4E40-E6CB-E74F-4DD92C6D0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2151"/>
              <a:ext cx="63" cy="26"/>
            </a:xfrm>
            <a:custGeom>
              <a:avLst/>
              <a:gdLst>
                <a:gd name="T0" fmla="*/ 25 w 26"/>
                <a:gd name="T1" fmla="*/ 0 h 11"/>
                <a:gd name="T2" fmla="*/ 26 w 26"/>
                <a:gd name="T3" fmla="*/ 2 h 11"/>
                <a:gd name="T4" fmla="*/ 12 w 26"/>
                <a:gd name="T5" fmla="*/ 10 h 11"/>
                <a:gd name="T6" fmla="*/ 0 w 26"/>
                <a:gd name="T7" fmla="*/ 0 h 11"/>
                <a:gd name="T8" fmla="*/ 2 w 26"/>
                <a:gd name="T9" fmla="*/ 1 h 11"/>
                <a:gd name="T10" fmla="*/ 25 w 2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1">
                  <a:moveTo>
                    <a:pt x="25" y="0"/>
                  </a:moveTo>
                  <a:cubicBezTo>
                    <a:pt x="26" y="0"/>
                    <a:pt x="26" y="1"/>
                    <a:pt x="26" y="2"/>
                  </a:cubicBezTo>
                  <a:cubicBezTo>
                    <a:pt x="25" y="7"/>
                    <a:pt x="19" y="11"/>
                    <a:pt x="12" y="10"/>
                  </a:cubicBezTo>
                  <a:cubicBezTo>
                    <a:pt x="6" y="10"/>
                    <a:pt x="1" y="6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10" y="6"/>
                    <a:pt x="18" y="6"/>
                    <a:pt x="25" y="0"/>
                  </a:cubicBezTo>
                  <a:close/>
                </a:path>
              </a:pathLst>
            </a:custGeom>
            <a:solidFill>
              <a:srgbClr val="983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4" name="Freeform 186">
              <a:extLst>
                <a:ext uri="{FF2B5EF4-FFF2-40B4-BE49-F238E27FC236}">
                  <a16:creationId xmlns:a16="http://schemas.microsoft.com/office/drawing/2014/main" id="{122D1A88-243D-EFC6-5DAC-0EF0AD3F2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151"/>
              <a:ext cx="56" cy="14"/>
            </a:xfrm>
            <a:custGeom>
              <a:avLst/>
              <a:gdLst>
                <a:gd name="T0" fmla="*/ 23 w 23"/>
                <a:gd name="T1" fmla="*/ 0 h 6"/>
                <a:gd name="T2" fmla="*/ 20 w 23"/>
                <a:gd name="T3" fmla="*/ 4 h 6"/>
                <a:gd name="T4" fmla="*/ 3 w 23"/>
                <a:gd name="T5" fmla="*/ 4 h 6"/>
                <a:gd name="T6" fmla="*/ 0 w 23"/>
                <a:gd name="T7" fmla="*/ 1 h 6"/>
                <a:gd name="T8" fmla="*/ 0 w 23"/>
                <a:gd name="T9" fmla="*/ 1 h 6"/>
                <a:gd name="T10" fmla="*/ 23 w 2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23" y="0"/>
                  </a:moveTo>
                  <a:cubicBezTo>
                    <a:pt x="23" y="2"/>
                    <a:pt x="22" y="3"/>
                    <a:pt x="20" y="4"/>
                  </a:cubicBezTo>
                  <a:cubicBezTo>
                    <a:pt x="14" y="6"/>
                    <a:pt x="8" y="6"/>
                    <a:pt x="3" y="4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3"/>
                    <a:pt x="16" y="2"/>
                    <a:pt x="23" y="0"/>
                  </a:cubicBezTo>
                  <a:close/>
                </a:path>
              </a:pathLst>
            </a:custGeom>
            <a:solidFill>
              <a:srgbClr val="FD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5" name="Freeform 187">
              <a:extLst>
                <a:ext uri="{FF2B5EF4-FFF2-40B4-BE49-F238E27FC236}">
                  <a16:creationId xmlns:a16="http://schemas.microsoft.com/office/drawing/2014/main" id="{7D90EA2D-82CA-D37B-B1D4-5656CF33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2110"/>
              <a:ext cx="27" cy="29"/>
            </a:xfrm>
            <a:custGeom>
              <a:avLst/>
              <a:gdLst>
                <a:gd name="T0" fmla="*/ 11 w 11"/>
                <a:gd name="T1" fmla="*/ 6 h 12"/>
                <a:gd name="T2" fmla="*/ 6 w 11"/>
                <a:gd name="T3" fmla="*/ 11 h 12"/>
                <a:gd name="T4" fmla="*/ 1 w 11"/>
                <a:gd name="T5" fmla="*/ 8 h 12"/>
                <a:gd name="T6" fmla="*/ 3 w 11"/>
                <a:gd name="T7" fmla="*/ 5 h 12"/>
                <a:gd name="T8" fmla="*/ 4 w 11"/>
                <a:gd name="T9" fmla="*/ 4 h 12"/>
                <a:gd name="T10" fmla="*/ 7 w 11"/>
                <a:gd name="T11" fmla="*/ 2 h 12"/>
                <a:gd name="T12" fmla="*/ 11 w 11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0" y="9"/>
                    <a:pt x="9" y="11"/>
                    <a:pt x="6" y="11"/>
                  </a:cubicBezTo>
                  <a:cubicBezTo>
                    <a:pt x="3" y="12"/>
                    <a:pt x="2" y="10"/>
                    <a:pt x="1" y="8"/>
                  </a:cubicBezTo>
                  <a:cubicBezTo>
                    <a:pt x="1" y="6"/>
                    <a:pt x="0" y="4"/>
                    <a:pt x="3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9" y="2"/>
                    <a:pt x="11" y="4"/>
                    <a:pt x="11" y="6"/>
                  </a:cubicBezTo>
                  <a:close/>
                </a:path>
              </a:pathLst>
            </a:custGeom>
            <a:solidFill>
              <a:srgbClr val="4C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6" name="Freeform 188">
              <a:extLst>
                <a:ext uri="{FF2B5EF4-FFF2-40B4-BE49-F238E27FC236}">
                  <a16:creationId xmlns:a16="http://schemas.microsoft.com/office/drawing/2014/main" id="{8E66EDA8-74B8-73DD-7917-4A33C980E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112"/>
              <a:ext cx="26" cy="24"/>
            </a:xfrm>
            <a:custGeom>
              <a:avLst/>
              <a:gdLst>
                <a:gd name="T0" fmla="*/ 6 w 11"/>
                <a:gd name="T1" fmla="*/ 0 h 10"/>
                <a:gd name="T2" fmla="*/ 10 w 11"/>
                <a:gd name="T3" fmla="*/ 5 h 10"/>
                <a:gd name="T4" fmla="*/ 5 w 11"/>
                <a:gd name="T5" fmla="*/ 10 h 10"/>
                <a:gd name="T6" fmla="*/ 1 w 11"/>
                <a:gd name="T7" fmla="*/ 6 h 10"/>
                <a:gd name="T8" fmla="*/ 2 w 11"/>
                <a:gd name="T9" fmla="*/ 3 h 10"/>
                <a:gd name="T10" fmla="*/ 4 w 11"/>
                <a:gd name="T11" fmla="*/ 2 h 10"/>
                <a:gd name="T12" fmla="*/ 6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6" y="0"/>
                  </a:moveTo>
                  <a:cubicBezTo>
                    <a:pt x="8" y="1"/>
                    <a:pt x="10" y="2"/>
                    <a:pt x="10" y="5"/>
                  </a:cubicBezTo>
                  <a:cubicBezTo>
                    <a:pt x="11" y="7"/>
                    <a:pt x="8" y="10"/>
                    <a:pt x="5" y="10"/>
                  </a:cubicBezTo>
                  <a:cubicBezTo>
                    <a:pt x="2" y="10"/>
                    <a:pt x="1" y="8"/>
                    <a:pt x="1" y="6"/>
                  </a:cubicBezTo>
                  <a:cubicBezTo>
                    <a:pt x="0" y="5"/>
                    <a:pt x="1" y="3"/>
                    <a:pt x="2" y="3"/>
                  </a:cubicBezTo>
                  <a:cubicBezTo>
                    <a:pt x="4" y="4"/>
                    <a:pt x="4" y="4"/>
                    <a:pt x="4" y="2"/>
                  </a:cubicBezTo>
                  <a:cubicBezTo>
                    <a:pt x="3" y="0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4F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7" name="Freeform 189">
              <a:extLst>
                <a:ext uri="{FF2B5EF4-FFF2-40B4-BE49-F238E27FC236}">
                  <a16:creationId xmlns:a16="http://schemas.microsoft.com/office/drawing/2014/main" id="{9E5EACCA-FABD-019F-A6B3-248D0399C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352"/>
              <a:ext cx="54" cy="19"/>
            </a:xfrm>
            <a:custGeom>
              <a:avLst/>
              <a:gdLst>
                <a:gd name="T0" fmla="*/ 0 w 22"/>
                <a:gd name="T1" fmla="*/ 7 h 8"/>
                <a:gd name="T2" fmla="*/ 1 w 22"/>
                <a:gd name="T3" fmla="*/ 4 h 8"/>
                <a:gd name="T4" fmla="*/ 3 w 22"/>
                <a:gd name="T5" fmla="*/ 0 h 8"/>
                <a:gd name="T6" fmla="*/ 5 w 22"/>
                <a:gd name="T7" fmla="*/ 4 h 8"/>
                <a:gd name="T8" fmla="*/ 15 w 22"/>
                <a:gd name="T9" fmla="*/ 3 h 8"/>
                <a:gd name="T10" fmla="*/ 18 w 22"/>
                <a:gd name="T11" fmla="*/ 2 h 8"/>
                <a:gd name="T12" fmla="*/ 19 w 22"/>
                <a:gd name="T13" fmla="*/ 1 h 8"/>
                <a:gd name="T14" fmla="*/ 22 w 22"/>
                <a:gd name="T15" fmla="*/ 3 h 8"/>
                <a:gd name="T16" fmla="*/ 19 w 22"/>
                <a:gd name="T17" fmla="*/ 5 h 8"/>
                <a:gd name="T18" fmla="*/ 9 w 22"/>
                <a:gd name="T19" fmla="*/ 7 h 8"/>
                <a:gd name="T20" fmla="*/ 6 w 22"/>
                <a:gd name="T21" fmla="*/ 8 h 8"/>
                <a:gd name="T22" fmla="*/ 1 w 22"/>
                <a:gd name="T23" fmla="*/ 8 h 8"/>
                <a:gd name="T24" fmla="*/ 0 w 22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">
                  <a:moveTo>
                    <a:pt x="0" y="7"/>
                  </a:move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1" y="0"/>
                    <a:pt x="3" y="0"/>
                  </a:cubicBezTo>
                  <a:cubicBezTo>
                    <a:pt x="5" y="0"/>
                    <a:pt x="4" y="3"/>
                    <a:pt x="5" y="4"/>
                  </a:cubicBezTo>
                  <a:cubicBezTo>
                    <a:pt x="8" y="1"/>
                    <a:pt x="12" y="1"/>
                    <a:pt x="15" y="3"/>
                  </a:cubicBezTo>
                  <a:cubicBezTo>
                    <a:pt x="16" y="3"/>
                    <a:pt x="17" y="3"/>
                    <a:pt x="18" y="2"/>
                  </a:cubicBezTo>
                  <a:cubicBezTo>
                    <a:pt x="18" y="1"/>
                    <a:pt x="18" y="0"/>
                    <a:pt x="19" y="1"/>
                  </a:cubicBezTo>
                  <a:cubicBezTo>
                    <a:pt x="20" y="2"/>
                    <a:pt x="22" y="1"/>
                    <a:pt x="22" y="3"/>
                  </a:cubicBezTo>
                  <a:cubicBezTo>
                    <a:pt x="22" y="5"/>
                    <a:pt x="20" y="4"/>
                    <a:pt x="19" y="5"/>
                  </a:cubicBezTo>
                  <a:cubicBezTo>
                    <a:pt x="16" y="8"/>
                    <a:pt x="13" y="7"/>
                    <a:pt x="9" y="7"/>
                  </a:cubicBezTo>
                  <a:cubicBezTo>
                    <a:pt x="8" y="7"/>
                    <a:pt x="7" y="7"/>
                    <a:pt x="6" y="8"/>
                  </a:cubicBezTo>
                  <a:cubicBezTo>
                    <a:pt x="4" y="8"/>
                    <a:pt x="3" y="7"/>
                    <a:pt x="1" y="8"/>
                  </a:cubicBezTo>
                  <a:cubicBezTo>
                    <a:pt x="0" y="8"/>
                    <a:pt x="0" y="8"/>
                    <a:pt x="0" y="7"/>
                  </a:cubicBezTo>
                  <a:close/>
                </a:path>
              </a:pathLst>
            </a:custGeom>
            <a:solidFill>
              <a:srgbClr val="A07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8" name="Freeform 190">
              <a:extLst>
                <a:ext uri="{FF2B5EF4-FFF2-40B4-BE49-F238E27FC236}">
                  <a16:creationId xmlns:a16="http://schemas.microsoft.com/office/drawing/2014/main" id="{165476C1-D3E1-691E-F2D6-704E2E41F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352"/>
              <a:ext cx="36" cy="19"/>
            </a:xfrm>
            <a:custGeom>
              <a:avLst/>
              <a:gdLst>
                <a:gd name="T0" fmla="*/ 1 w 15"/>
                <a:gd name="T1" fmla="*/ 6 h 8"/>
                <a:gd name="T2" fmla="*/ 0 w 15"/>
                <a:gd name="T3" fmla="*/ 0 h 8"/>
                <a:gd name="T4" fmla="*/ 7 w 15"/>
                <a:gd name="T5" fmla="*/ 0 h 8"/>
                <a:gd name="T6" fmla="*/ 11 w 15"/>
                <a:gd name="T7" fmla="*/ 6 h 8"/>
                <a:gd name="T8" fmla="*/ 14 w 15"/>
                <a:gd name="T9" fmla="*/ 2 h 8"/>
                <a:gd name="T10" fmla="*/ 15 w 15"/>
                <a:gd name="T11" fmla="*/ 6 h 8"/>
                <a:gd name="T12" fmla="*/ 9 w 15"/>
                <a:gd name="T13" fmla="*/ 8 h 8"/>
                <a:gd name="T14" fmla="*/ 1 w 15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8">
                  <a:moveTo>
                    <a:pt x="1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3" y="3"/>
                    <a:pt x="5" y="3"/>
                    <a:pt x="7" y="0"/>
                  </a:cubicBezTo>
                  <a:cubicBezTo>
                    <a:pt x="8" y="2"/>
                    <a:pt x="9" y="5"/>
                    <a:pt x="11" y="6"/>
                  </a:cubicBezTo>
                  <a:cubicBezTo>
                    <a:pt x="13" y="5"/>
                    <a:pt x="11" y="1"/>
                    <a:pt x="14" y="2"/>
                  </a:cubicBezTo>
                  <a:cubicBezTo>
                    <a:pt x="15" y="2"/>
                    <a:pt x="15" y="5"/>
                    <a:pt x="15" y="6"/>
                  </a:cubicBezTo>
                  <a:cubicBezTo>
                    <a:pt x="14" y="8"/>
                    <a:pt x="12" y="8"/>
                    <a:pt x="9" y="8"/>
                  </a:cubicBezTo>
                  <a:cubicBezTo>
                    <a:pt x="7" y="7"/>
                    <a:pt x="4" y="8"/>
                    <a:pt x="1" y="6"/>
                  </a:cubicBezTo>
                  <a:close/>
                </a:path>
              </a:pathLst>
            </a:custGeom>
            <a:solidFill>
              <a:srgbClr val="A08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9" name="Freeform 191">
              <a:extLst>
                <a:ext uri="{FF2B5EF4-FFF2-40B4-BE49-F238E27FC236}">
                  <a16:creationId xmlns:a16="http://schemas.microsoft.com/office/drawing/2014/main" id="{E869FDF7-EB3B-DDCD-0ED2-15451D3DF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2361"/>
              <a:ext cx="61" cy="15"/>
            </a:xfrm>
            <a:custGeom>
              <a:avLst/>
              <a:gdLst>
                <a:gd name="T0" fmla="*/ 4 w 25"/>
                <a:gd name="T1" fmla="*/ 2 h 6"/>
                <a:gd name="T2" fmla="*/ 14 w 25"/>
                <a:gd name="T3" fmla="*/ 3 h 6"/>
                <a:gd name="T4" fmla="*/ 18 w 25"/>
                <a:gd name="T5" fmla="*/ 2 h 6"/>
                <a:gd name="T6" fmla="*/ 19 w 25"/>
                <a:gd name="T7" fmla="*/ 3 h 6"/>
                <a:gd name="T8" fmla="*/ 25 w 25"/>
                <a:gd name="T9" fmla="*/ 3 h 6"/>
                <a:gd name="T10" fmla="*/ 25 w 25"/>
                <a:gd name="T11" fmla="*/ 4 h 6"/>
                <a:gd name="T12" fmla="*/ 21 w 25"/>
                <a:gd name="T13" fmla="*/ 5 h 6"/>
                <a:gd name="T14" fmla="*/ 9 w 25"/>
                <a:gd name="T15" fmla="*/ 5 h 6"/>
                <a:gd name="T16" fmla="*/ 4 w 25"/>
                <a:gd name="T17" fmla="*/ 6 h 6"/>
                <a:gd name="T18" fmla="*/ 0 w 25"/>
                <a:gd name="T19" fmla="*/ 3 h 6"/>
                <a:gd name="T20" fmla="*/ 4 w 25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6">
                  <a:moveTo>
                    <a:pt x="4" y="2"/>
                  </a:moveTo>
                  <a:cubicBezTo>
                    <a:pt x="7" y="3"/>
                    <a:pt x="11" y="2"/>
                    <a:pt x="14" y="3"/>
                  </a:cubicBezTo>
                  <a:cubicBezTo>
                    <a:pt x="16" y="4"/>
                    <a:pt x="17" y="2"/>
                    <a:pt x="18" y="2"/>
                  </a:cubicBezTo>
                  <a:cubicBezTo>
                    <a:pt x="18" y="2"/>
                    <a:pt x="19" y="3"/>
                    <a:pt x="19" y="3"/>
                  </a:cubicBezTo>
                  <a:cubicBezTo>
                    <a:pt x="21" y="4"/>
                    <a:pt x="23" y="0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6"/>
                    <a:pt x="22" y="5"/>
                    <a:pt x="21" y="5"/>
                  </a:cubicBezTo>
                  <a:cubicBezTo>
                    <a:pt x="17" y="5"/>
                    <a:pt x="13" y="6"/>
                    <a:pt x="9" y="5"/>
                  </a:cubicBezTo>
                  <a:cubicBezTo>
                    <a:pt x="7" y="5"/>
                    <a:pt x="5" y="6"/>
                    <a:pt x="4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0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688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0" name="Freeform 192">
              <a:extLst>
                <a:ext uri="{FF2B5EF4-FFF2-40B4-BE49-F238E27FC236}">
                  <a16:creationId xmlns:a16="http://schemas.microsoft.com/office/drawing/2014/main" id="{D8EFA55A-66C3-F8A5-2B7E-DA742EF51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2357"/>
              <a:ext cx="46" cy="16"/>
            </a:xfrm>
            <a:custGeom>
              <a:avLst/>
              <a:gdLst>
                <a:gd name="T0" fmla="*/ 0 w 19"/>
                <a:gd name="T1" fmla="*/ 5 h 7"/>
                <a:gd name="T2" fmla="*/ 7 w 19"/>
                <a:gd name="T3" fmla="*/ 4 h 7"/>
                <a:gd name="T4" fmla="*/ 13 w 19"/>
                <a:gd name="T5" fmla="*/ 3 h 7"/>
                <a:gd name="T6" fmla="*/ 14 w 19"/>
                <a:gd name="T7" fmla="*/ 4 h 7"/>
                <a:gd name="T8" fmla="*/ 19 w 19"/>
                <a:gd name="T9" fmla="*/ 1 h 7"/>
                <a:gd name="T10" fmla="*/ 19 w 19"/>
                <a:gd name="T11" fmla="*/ 2 h 7"/>
                <a:gd name="T12" fmla="*/ 16 w 19"/>
                <a:gd name="T13" fmla="*/ 6 h 7"/>
                <a:gd name="T14" fmla="*/ 0 w 19"/>
                <a:gd name="T15" fmla="*/ 6 h 7"/>
                <a:gd name="T16" fmla="*/ 0 w 19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7">
                  <a:moveTo>
                    <a:pt x="0" y="5"/>
                  </a:moveTo>
                  <a:cubicBezTo>
                    <a:pt x="2" y="3"/>
                    <a:pt x="5" y="5"/>
                    <a:pt x="7" y="4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3" y="4"/>
                    <a:pt x="13" y="5"/>
                    <a:pt x="14" y="4"/>
                  </a:cubicBezTo>
                  <a:cubicBezTo>
                    <a:pt x="15" y="3"/>
                    <a:pt x="18" y="3"/>
                    <a:pt x="19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19" y="4"/>
                    <a:pt x="18" y="5"/>
                    <a:pt x="16" y="6"/>
                  </a:cubicBezTo>
                  <a:cubicBezTo>
                    <a:pt x="11" y="6"/>
                    <a:pt x="5" y="7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688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1" name="Freeform 193">
              <a:extLst>
                <a:ext uri="{FF2B5EF4-FFF2-40B4-BE49-F238E27FC236}">
                  <a16:creationId xmlns:a16="http://schemas.microsoft.com/office/drawing/2014/main" id="{042CF3A3-916B-4A3E-5F01-F55D8A810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2325"/>
              <a:ext cx="27" cy="10"/>
            </a:xfrm>
            <a:custGeom>
              <a:avLst/>
              <a:gdLst>
                <a:gd name="T0" fmla="*/ 10 w 11"/>
                <a:gd name="T1" fmla="*/ 4 h 4"/>
                <a:gd name="T2" fmla="*/ 2 w 11"/>
                <a:gd name="T3" fmla="*/ 4 h 4"/>
                <a:gd name="T4" fmla="*/ 0 w 11"/>
                <a:gd name="T5" fmla="*/ 3 h 4"/>
                <a:gd name="T6" fmla="*/ 1 w 11"/>
                <a:gd name="T7" fmla="*/ 2 h 4"/>
                <a:gd name="T8" fmla="*/ 7 w 11"/>
                <a:gd name="T9" fmla="*/ 1 h 4"/>
                <a:gd name="T10" fmla="*/ 10 w 11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0" y="4"/>
                  </a:moveTo>
                  <a:cubicBezTo>
                    <a:pt x="7" y="4"/>
                    <a:pt x="4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9" y="1"/>
                    <a:pt x="11" y="1"/>
                    <a:pt x="10" y="4"/>
                  </a:cubicBezTo>
                  <a:close/>
                </a:path>
              </a:pathLst>
            </a:custGeom>
            <a:solidFill>
              <a:srgbClr val="DA6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2" name="Freeform 194">
              <a:extLst>
                <a:ext uri="{FF2B5EF4-FFF2-40B4-BE49-F238E27FC236}">
                  <a16:creationId xmlns:a16="http://schemas.microsoft.com/office/drawing/2014/main" id="{AE38CF02-D205-1765-F61D-108E37718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323"/>
              <a:ext cx="12" cy="12"/>
            </a:xfrm>
            <a:custGeom>
              <a:avLst/>
              <a:gdLst>
                <a:gd name="T0" fmla="*/ 5 w 5"/>
                <a:gd name="T1" fmla="*/ 2 h 5"/>
                <a:gd name="T2" fmla="*/ 3 w 5"/>
                <a:gd name="T3" fmla="*/ 5 h 5"/>
                <a:gd name="T4" fmla="*/ 1 w 5"/>
                <a:gd name="T5" fmla="*/ 3 h 5"/>
                <a:gd name="T6" fmla="*/ 4 w 5"/>
                <a:gd name="T7" fmla="*/ 0 h 5"/>
                <a:gd name="T8" fmla="*/ 5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3"/>
                    <a:pt x="5" y="5"/>
                    <a:pt x="3" y="5"/>
                  </a:cubicBezTo>
                  <a:cubicBezTo>
                    <a:pt x="2" y="5"/>
                    <a:pt x="0" y="5"/>
                    <a:pt x="1" y="3"/>
                  </a:cubicBezTo>
                  <a:cubicBezTo>
                    <a:pt x="1" y="2"/>
                    <a:pt x="1" y="0"/>
                    <a:pt x="4" y="0"/>
                  </a:cubicBezTo>
                  <a:cubicBezTo>
                    <a:pt x="5" y="0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5FA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3" name="Freeform 195">
              <a:extLst>
                <a:ext uri="{FF2B5EF4-FFF2-40B4-BE49-F238E27FC236}">
                  <a16:creationId xmlns:a16="http://schemas.microsoft.com/office/drawing/2014/main" id="{ABBFE98D-5A27-31CF-5EB2-AE85385AA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2323"/>
              <a:ext cx="19" cy="14"/>
            </a:xfrm>
            <a:custGeom>
              <a:avLst/>
              <a:gdLst>
                <a:gd name="T0" fmla="*/ 3 w 8"/>
                <a:gd name="T1" fmla="*/ 5 h 6"/>
                <a:gd name="T2" fmla="*/ 0 w 8"/>
                <a:gd name="T3" fmla="*/ 2 h 6"/>
                <a:gd name="T4" fmla="*/ 2 w 8"/>
                <a:gd name="T5" fmla="*/ 1 h 6"/>
                <a:gd name="T6" fmla="*/ 4 w 8"/>
                <a:gd name="T7" fmla="*/ 2 h 6"/>
                <a:gd name="T8" fmla="*/ 8 w 8"/>
                <a:gd name="T9" fmla="*/ 4 h 6"/>
                <a:gd name="T10" fmla="*/ 3 w 8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3" y="3"/>
                    <a:pt x="1" y="3"/>
                    <a:pt x="0" y="2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6" y="3"/>
                    <a:pt x="8" y="2"/>
                    <a:pt x="8" y="4"/>
                  </a:cubicBezTo>
                  <a:cubicBezTo>
                    <a:pt x="7" y="6"/>
                    <a:pt x="5" y="6"/>
                    <a:pt x="3" y="5"/>
                  </a:cubicBezTo>
                  <a:close/>
                </a:path>
              </a:pathLst>
            </a:custGeom>
            <a:solidFill>
              <a:srgbClr val="7EA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4" name="Freeform 196">
              <a:extLst>
                <a:ext uri="{FF2B5EF4-FFF2-40B4-BE49-F238E27FC236}">
                  <a16:creationId xmlns:a16="http://schemas.microsoft.com/office/drawing/2014/main" id="{8C9CBAB3-A160-617B-D61A-CD2EF80B5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2323"/>
              <a:ext cx="17" cy="14"/>
            </a:xfrm>
            <a:custGeom>
              <a:avLst/>
              <a:gdLst>
                <a:gd name="T0" fmla="*/ 1 w 7"/>
                <a:gd name="T1" fmla="*/ 4 h 6"/>
                <a:gd name="T2" fmla="*/ 1 w 7"/>
                <a:gd name="T3" fmla="*/ 3 h 6"/>
                <a:gd name="T4" fmla="*/ 6 w 7"/>
                <a:gd name="T5" fmla="*/ 1 h 6"/>
                <a:gd name="T6" fmla="*/ 6 w 7"/>
                <a:gd name="T7" fmla="*/ 2 h 6"/>
                <a:gd name="T8" fmla="*/ 1 w 7"/>
                <a:gd name="T9" fmla="*/ 4 h 6"/>
                <a:gd name="T10" fmla="*/ 1 w 7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1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2"/>
                    <a:pt x="4" y="0"/>
                    <a:pt x="6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4" y="4"/>
                    <a:pt x="3" y="6"/>
                    <a:pt x="1" y="4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72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5" name="Freeform 197">
              <a:extLst>
                <a:ext uri="{FF2B5EF4-FFF2-40B4-BE49-F238E27FC236}">
                  <a16:creationId xmlns:a16="http://schemas.microsoft.com/office/drawing/2014/main" id="{E41707C9-3A0E-5F2C-A5E7-5867CD69D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325"/>
              <a:ext cx="15" cy="10"/>
            </a:xfrm>
            <a:custGeom>
              <a:avLst/>
              <a:gdLst>
                <a:gd name="T0" fmla="*/ 6 w 6"/>
                <a:gd name="T1" fmla="*/ 3 h 4"/>
                <a:gd name="T2" fmla="*/ 6 w 6"/>
                <a:gd name="T3" fmla="*/ 3 h 4"/>
                <a:gd name="T4" fmla="*/ 4 w 6"/>
                <a:gd name="T5" fmla="*/ 3 h 4"/>
                <a:gd name="T6" fmla="*/ 1 w 6"/>
                <a:gd name="T7" fmla="*/ 3 h 4"/>
                <a:gd name="T8" fmla="*/ 1 w 6"/>
                <a:gd name="T9" fmla="*/ 1 h 4"/>
                <a:gd name="T10" fmla="*/ 5 w 6"/>
                <a:gd name="T11" fmla="*/ 2 h 4"/>
                <a:gd name="T12" fmla="*/ 6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4"/>
                    <a:pt x="4" y="3"/>
                  </a:cubicBezTo>
                  <a:cubicBezTo>
                    <a:pt x="3" y="3"/>
                    <a:pt x="1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4" y="1"/>
                    <a:pt x="5" y="2"/>
                  </a:cubicBezTo>
                  <a:cubicBezTo>
                    <a:pt x="5" y="2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C95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6" name="Freeform 198">
              <a:extLst>
                <a:ext uri="{FF2B5EF4-FFF2-40B4-BE49-F238E27FC236}">
                  <a16:creationId xmlns:a16="http://schemas.microsoft.com/office/drawing/2014/main" id="{565A19F5-2676-1875-AD3C-39692D5BB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354"/>
              <a:ext cx="14" cy="15"/>
            </a:xfrm>
            <a:custGeom>
              <a:avLst/>
              <a:gdLst>
                <a:gd name="T0" fmla="*/ 6 w 6"/>
                <a:gd name="T1" fmla="*/ 5 h 6"/>
                <a:gd name="T2" fmla="*/ 2 w 6"/>
                <a:gd name="T3" fmla="*/ 6 h 6"/>
                <a:gd name="T4" fmla="*/ 0 w 6"/>
                <a:gd name="T5" fmla="*/ 3 h 6"/>
                <a:gd name="T6" fmla="*/ 2 w 6"/>
                <a:gd name="T7" fmla="*/ 2 h 6"/>
                <a:gd name="T8" fmla="*/ 6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cubicBezTo>
                    <a:pt x="5" y="5"/>
                    <a:pt x="3" y="5"/>
                    <a:pt x="2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0"/>
                    <a:pt x="2" y="2"/>
                  </a:cubicBezTo>
                  <a:cubicBezTo>
                    <a:pt x="3" y="4"/>
                    <a:pt x="5" y="4"/>
                    <a:pt x="6" y="5"/>
                  </a:cubicBezTo>
                  <a:close/>
                </a:path>
              </a:pathLst>
            </a:custGeom>
            <a:solidFill>
              <a:srgbClr val="A08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7" name="Freeform 199">
              <a:extLst>
                <a:ext uri="{FF2B5EF4-FFF2-40B4-BE49-F238E27FC236}">
                  <a16:creationId xmlns:a16="http://schemas.microsoft.com/office/drawing/2014/main" id="{8DB035FE-E614-D788-1409-7A7BE33D7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2378"/>
              <a:ext cx="70" cy="17"/>
            </a:xfrm>
            <a:custGeom>
              <a:avLst/>
              <a:gdLst>
                <a:gd name="T0" fmla="*/ 16 w 29"/>
                <a:gd name="T1" fmla="*/ 7 h 7"/>
                <a:gd name="T2" fmla="*/ 3 w 29"/>
                <a:gd name="T3" fmla="*/ 5 h 7"/>
                <a:gd name="T4" fmla="*/ 1 w 29"/>
                <a:gd name="T5" fmla="*/ 3 h 7"/>
                <a:gd name="T6" fmla="*/ 3 w 29"/>
                <a:gd name="T7" fmla="*/ 1 h 7"/>
                <a:gd name="T8" fmla="*/ 25 w 29"/>
                <a:gd name="T9" fmla="*/ 1 h 7"/>
                <a:gd name="T10" fmla="*/ 27 w 29"/>
                <a:gd name="T11" fmla="*/ 2 h 7"/>
                <a:gd name="T12" fmla="*/ 29 w 29"/>
                <a:gd name="T13" fmla="*/ 4 h 7"/>
                <a:gd name="T14" fmla="*/ 27 w 29"/>
                <a:gd name="T15" fmla="*/ 5 h 7"/>
                <a:gd name="T16" fmla="*/ 16 w 29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7">
                  <a:moveTo>
                    <a:pt x="16" y="7"/>
                  </a:moveTo>
                  <a:cubicBezTo>
                    <a:pt x="11" y="7"/>
                    <a:pt x="7" y="6"/>
                    <a:pt x="3" y="5"/>
                  </a:cubicBezTo>
                  <a:cubicBezTo>
                    <a:pt x="2" y="5"/>
                    <a:pt x="0" y="4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10" y="1"/>
                    <a:pt x="18" y="0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8" y="2"/>
                    <a:pt x="29" y="2"/>
                    <a:pt x="29" y="4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3" y="6"/>
                    <a:pt x="19" y="7"/>
                    <a:pt x="16" y="7"/>
                  </a:cubicBez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8" name="Freeform 200">
              <a:extLst>
                <a:ext uri="{FF2B5EF4-FFF2-40B4-BE49-F238E27FC236}">
                  <a16:creationId xmlns:a16="http://schemas.microsoft.com/office/drawing/2014/main" id="{12816BA6-73E4-D0D0-C0D7-5ED30B93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369"/>
              <a:ext cx="90" cy="12"/>
            </a:xfrm>
            <a:custGeom>
              <a:avLst/>
              <a:gdLst>
                <a:gd name="T0" fmla="*/ 21 w 37"/>
                <a:gd name="T1" fmla="*/ 1 h 5"/>
                <a:gd name="T2" fmla="*/ 37 w 37"/>
                <a:gd name="T3" fmla="*/ 1 h 5"/>
                <a:gd name="T4" fmla="*/ 29 w 37"/>
                <a:gd name="T5" fmla="*/ 5 h 5"/>
                <a:gd name="T6" fmla="*/ 4 w 37"/>
                <a:gd name="T7" fmla="*/ 4 h 5"/>
                <a:gd name="T8" fmla="*/ 0 w 37"/>
                <a:gd name="T9" fmla="*/ 3 h 5"/>
                <a:gd name="T10" fmla="*/ 5 w 37"/>
                <a:gd name="T11" fmla="*/ 1 h 5"/>
                <a:gd name="T12" fmla="*/ 21 w 3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5">
                  <a:moveTo>
                    <a:pt x="21" y="1"/>
                  </a:moveTo>
                  <a:cubicBezTo>
                    <a:pt x="26" y="0"/>
                    <a:pt x="32" y="0"/>
                    <a:pt x="37" y="1"/>
                  </a:cubicBezTo>
                  <a:cubicBezTo>
                    <a:pt x="35" y="4"/>
                    <a:pt x="32" y="5"/>
                    <a:pt x="29" y="5"/>
                  </a:cubicBezTo>
                  <a:cubicBezTo>
                    <a:pt x="21" y="5"/>
                    <a:pt x="12" y="5"/>
                    <a:pt x="4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0"/>
                    <a:pt x="2" y="0"/>
                    <a:pt x="5" y="1"/>
                  </a:cubicBezTo>
                  <a:cubicBezTo>
                    <a:pt x="10" y="2"/>
                    <a:pt x="16" y="2"/>
                    <a:pt x="21" y="1"/>
                  </a:cubicBezTo>
                  <a:close/>
                </a:path>
              </a:pathLst>
            </a:custGeom>
            <a:solidFill>
              <a:srgbClr val="3A7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9" name="Freeform 201">
              <a:extLst>
                <a:ext uri="{FF2B5EF4-FFF2-40B4-BE49-F238E27FC236}">
                  <a16:creationId xmlns:a16="http://schemas.microsoft.com/office/drawing/2014/main" id="{7F55CE6F-B957-30FE-D642-64B73D9AD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378"/>
              <a:ext cx="67" cy="17"/>
            </a:xfrm>
            <a:custGeom>
              <a:avLst/>
              <a:gdLst>
                <a:gd name="T0" fmla="*/ 14 w 28"/>
                <a:gd name="T1" fmla="*/ 7 h 7"/>
                <a:gd name="T2" fmla="*/ 2 w 28"/>
                <a:gd name="T3" fmla="*/ 6 h 7"/>
                <a:gd name="T4" fmla="*/ 0 w 28"/>
                <a:gd name="T5" fmla="*/ 4 h 7"/>
                <a:gd name="T6" fmla="*/ 2 w 28"/>
                <a:gd name="T7" fmla="*/ 3 h 7"/>
                <a:gd name="T8" fmla="*/ 26 w 28"/>
                <a:gd name="T9" fmla="*/ 2 h 7"/>
                <a:gd name="T10" fmla="*/ 28 w 28"/>
                <a:gd name="T11" fmla="*/ 4 h 7"/>
                <a:gd name="T12" fmla="*/ 26 w 28"/>
                <a:gd name="T13" fmla="*/ 6 h 7"/>
                <a:gd name="T14" fmla="*/ 14 w 28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14" y="7"/>
                  </a:moveTo>
                  <a:cubicBezTo>
                    <a:pt x="10" y="7"/>
                    <a:pt x="6" y="7"/>
                    <a:pt x="2" y="6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0"/>
                    <a:pt x="18" y="1"/>
                    <a:pt x="26" y="2"/>
                  </a:cubicBezTo>
                  <a:cubicBezTo>
                    <a:pt x="27" y="3"/>
                    <a:pt x="28" y="3"/>
                    <a:pt x="28" y="4"/>
                  </a:cubicBezTo>
                  <a:cubicBezTo>
                    <a:pt x="28" y="6"/>
                    <a:pt x="27" y="6"/>
                    <a:pt x="26" y="6"/>
                  </a:cubicBezTo>
                  <a:cubicBezTo>
                    <a:pt x="22" y="7"/>
                    <a:pt x="18" y="7"/>
                    <a:pt x="14" y="7"/>
                  </a:cubicBezTo>
                  <a:close/>
                </a:path>
              </a:pathLst>
            </a:custGeom>
            <a:solidFill>
              <a:srgbClr val="5D5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0" name="Freeform 202">
              <a:extLst>
                <a:ext uri="{FF2B5EF4-FFF2-40B4-BE49-F238E27FC236}">
                  <a16:creationId xmlns:a16="http://schemas.microsoft.com/office/drawing/2014/main" id="{5C8B56EC-F3A9-D023-4BA0-16018643E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2357"/>
              <a:ext cx="73" cy="16"/>
            </a:xfrm>
            <a:custGeom>
              <a:avLst/>
              <a:gdLst>
                <a:gd name="T0" fmla="*/ 28 w 30"/>
                <a:gd name="T1" fmla="*/ 2 h 7"/>
                <a:gd name="T2" fmla="*/ 27 w 30"/>
                <a:gd name="T3" fmla="*/ 5 h 7"/>
                <a:gd name="T4" fmla="*/ 3 w 30"/>
                <a:gd name="T5" fmla="*/ 5 h 7"/>
                <a:gd name="T6" fmla="*/ 0 w 30"/>
                <a:gd name="T7" fmla="*/ 3 h 7"/>
                <a:gd name="T8" fmla="*/ 3 w 30"/>
                <a:gd name="T9" fmla="*/ 2 h 7"/>
                <a:gd name="T10" fmla="*/ 25 w 30"/>
                <a:gd name="T11" fmla="*/ 1 h 7"/>
                <a:gd name="T12" fmla="*/ 28 w 30"/>
                <a:gd name="T13" fmla="*/ 2 h 7"/>
                <a:gd name="T14" fmla="*/ 28 w 30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7">
                  <a:moveTo>
                    <a:pt x="28" y="2"/>
                  </a:moveTo>
                  <a:cubicBezTo>
                    <a:pt x="30" y="3"/>
                    <a:pt x="29" y="5"/>
                    <a:pt x="27" y="5"/>
                  </a:cubicBezTo>
                  <a:cubicBezTo>
                    <a:pt x="19" y="7"/>
                    <a:pt x="11" y="7"/>
                    <a:pt x="3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10" y="0"/>
                    <a:pt x="18" y="0"/>
                    <a:pt x="25" y="1"/>
                  </a:cubicBezTo>
                  <a:cubicBezTo>
                    <a:pt x="26" y="2"/>
                    <a:pt x="27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1" name="Freeform 203">
              <a:extLst>
                <a:ext uri="{FF2B5EF4-FFF2-40B4-BE49-F238E27FC236}">
                  <a16:creationId xmlns:a16="http://schemas.microsoft.com/office/drawing/2014/main" id="{376C16B4-10AE-26D3-DA0A-FF55ACD7B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2508"/>
              <a:ext cx="15" cy="14"/>
            </a:xfrm>
            <a:custGeom>
              <a:avLst/>
              <a:gdLst>
                <a:gd name="T0" fmla="*/ 0 w 6"/>
                <a:gd name="T1" fmla="*/ 3 h 6"/>
                <a:gd name="T2" fmla="*/ 2 w 6"/>
                <a:gd name="T3" fmla="*/ 0 h 6"/>
                <a:gd name="T4" fmla="*/ 6 w 6"/>
                <a:gd name="T5" fmla="*/ 3 h 6"/>
                <a:gd name="T6" fmla="*/ 2 w 6"/>
                <a:gd name="T7" fmla="*/ 6 h 6"/>
                <a:gd name="T8" fmla="*/ 0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6" y="0"/>
                    <a:pt x="6" y="3"/>
                  </a:cubicBezTo>
                  <a:cubicBezTo>
                    <a:pt x="6" y="5"/>
                    <a:pt x="5" y="6"/>
                    <a:pt x="2" y="6"/>
                  </a:cubicBezTo>
                  <a:cubicBezTo>
                    <a:pt x="0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222" name="Group 206">
            <a:extLst>
              <a:ext uri="{FF2B5EF4-FFF2-40B4-BE49-F238E27FC236}">
                <a16:creationId xmlns:a16="http://schemas.microsoft.com/office/drawing/2014/main" id="{E84D2600-A161-5CC7-1EB7-CE121042DC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37389" y="3264694"/>
            <a:ext cx="552450" cy="852488"/>
            <a:chOff x="4446" y="2036"/>
            <a:chExt cx="348" cy="537"/>
          </a:xfrm>
        </p:grpSpPr>
        <p:sp>
          <p:nvSpPr>
            <p:cNvPr id="224" name="Freeform 207">
              <a:extLst>
                <a:ext uri="{FF2B5EF4-FFF2-40B4-BE49-F238E27FC236}">
                  <a16:creationId xmlns:a16="http://schemas.microsoft.com/office/drawing/2014/main" id="{1354CCA9-BB6B-E423-3F3A-F6E22A147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036"/>
              <a:ext cx="161" cy="101"/>
            </a:xfrm>
            <a:custGeom>
              <a:avLst/>
              <a:gdLst>
                <a:gd name="T0" fmla="*/ 1 w 67"/>
                <a:gd name="T1" fmla="*/ 33 h 42"/>
                <a:gd name="T2" fmla="*/ 9 w 67"/>
                <a:gd name="T3" fmla="*/ 9 h 42"/>
                <a:gd name="T4" fmla="*/ 26 w 67"/>
                <a:gd name="T5" fmla="*/ 4 h 42"/>
                <a:gd name="T6" fmla="*/ 33 w 67"/>
                <a:gd name="T7" fmla="*/ 3 h 42"/>
                <a:gd name="T8" fmla="*/ 56 w 67"/>
                <a:gd name="T9" fmla="*/ 7 h 42"/>
                <a:gd name="T10" fmla="*/ 64 w 67"/>
                <a:gd name="T11" fmla="*/ 21 h 42"/>
                <a:gd name="T12" fmla="*/ 67 w 67"/>
                <a:gd name="T13" fmla="*/ 33 h 42"/>
                <a:gd name="T14" fmla="*/ 60 w 67"/>
                <a:gd name="T15" fmla="*/ 42 h 42"/>
                <a:gd name="T16" fmla="*/ 48 w 67"/>
                <a:gd name="T17" fmla="*/ 38 h 42"/>
                <a:gd name="T18" fmla="*/ 29 w 67"/>
                <a:gd name="T19" fmla="*/ 25 h 42"/>
                <a:gd name="T20" fmla="*/ 25 w 67"/>
                <a:gd name="T21" fmla="*/ 25 h 42"/>
                <a:gd name="T22" fmla="*/ 11 w 67"/>
                <a:gd name="T23" fmla="*/ 37 h 42"/>
                <a:gd name="T24" fmla="*/ 5 w 67"/>
                <a:gd name="T25" fmla="*/ 41 h 42"/>
                <a:gd name="T26" fmla="*/ 1 w 67"/>
                <a:gd name="T27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42">
                  <a:moveTo>
                    <a:pt x="1" y="33"/>
                  </a:moveTo>
                  <a:cubicBezTo>
                    <a:pt x="0" y="24"/>
                    <a:pt x="3" y="16"/>
                    <a:pt x="9" y="9"/>
                  </a:cubicBezTo>
                  <a:cubicBezTo>
                    <a:pt x="13" y="3"/>
                    <a:pt x="19" y="2"/>
                    <a:pt x="26" y="4"/>
                  </a:cubicBezTo>
                  <a:cubicBezTo>
                    <a:pt x="28" y="5"/>
                    <a:pt x="30" y="4"/>
                    <a:pt x="33" y="3"/>
                  </a:cubicBezTo>
                  <a:cubicBezTo>
                    <a:pt x="41" y="0"/>
                    <a:pt x="49" y="1"/>
                    <a:pt x="56" y="7"/>
                  </a:cubicBezTo>
                  <a:cubicBezTo>
                    <a:pt x="61" y="10"/>
                    <a:pt x="62" y="16"/>
                    <a:pt x="64" y="21"/>
                  </a:cubicBezTo>
                  <a:cubicBezTo>
                    <a:pt x="65" y="25"/>
                    <a:pt x="66" y="29"/>
                    <a:pt x="67" y="33"/>
                  </a:cubicBezTo>
                  <a:cubicBezTo>
                    <a:pt x="67" y="37"/>
                    <a:pt x="65" y="41"/>
                    <a:pt x="60" y="42"/>
                  </a:cubicBezTo>
                  <a:cubicBezTo>
                    <a:pt x="57" y="39"/>
                    <a:pt x="52" y="40"/>
                    <a:pt x="48" y="38"/>
                  </a:cubicBezTo>
                  <a:cubicBezTo>
                    <a:pt x="41" y="35"/>
                    <a:pt x="35" y="31"/>
                    <a:pt x="29" y="25"/>
                  </a:cubicBezTo>
                  <a:cubicBezTo>
                    <a:pt x="28" y="23"/>
                    <a:pt x="27" y="23"/>
                    <a:pt x="25" y="25"/>
                  </a:cubicBezTo>
                  <a:cubicBezTo>
                    <a:pt x="22" y="31"/>
                    <a:pt x="17" y="35"/>
                    <a:pt x="11" y="37"/>
                  </a:cubicBezTo>
                  <a:cubicBezTo>
                    <a:pt x="9" y="38"/>
                    <a:pt x="7" y="39"/>
                    <a:pt x="5" y="41"/>
                  </a:cubicBezTo>
                  <a:cubicBezTo>
                    <a:pt x="1" y="40"/>
                    <a:pt x="1" y="37"/>
                    <a:pt x="1" y="33"/>
                  </a:cubicBezTo>
                  <a:close/>
                </a:path>
              </a:pathLst>
            </a:custGeom>
            <a:solidFill>
              <a:srgbClr val="C07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5" name="Freeform 208">
              <a:extLst>
                <a:ext uri="{FF2B5EF4-FFF2-40B4-BE49-F238E27FC236}">
                  <a16:creationId xmlns:a16="http://schemas.microsoft.com/office/drawing/2014/main" id="{0270CF4B-4D6D-00D0-582B-0C37BDF90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087"/>
              <a:ext cx="123" cy="160"/>
            </a:xfrm>
            <a:custGeom>
              <a:avLst/>
              <a:gdLst>
                <a:gd name="T0" fmla="*/ 2 w 51"/>
                <a:gd name="T1" fmla="*/ 20 h 67"/>
                <a:gd name="T2" fmla="*/ 3 w 51"/>
                <a:gd name="T3" fmla="*/ 17 h 67"/>
                <a:gd name="T4" fmla="*/ 23 w 51"/>
                <a:gd name="T5" fmla="*/ 0 h 67"/>
                <a:gd name="T6" fmla="*/ 44 w 51"/>
                <a:gd name="T7" fmla="*/ 16 h 67"/>
                <a:gd name="T8" fmla="*/ 49 w 51"/>
                <a:gd name="T9" fmla="*/ 29 h 67"/>
                <a:gd name="T10" fmla="*/ 28 w 51"/>
                <a:gd name="T11" fmla="*/ 51 h 67"/>
                <a:gd name="T12" fmla="*/ 36 w 51"/>
                <a:gd name="T13" fmla="*/ 47 h 67"/>
                <a:gd name="T14" fmla="*/ 40 w 51"/>
                <a:gd name="T15" fmla="*/ 46 h 67"/>
                <a:gd name="T16" fmla="*/ 41 w 51"/>
                <a:gd name="T17" fmla="*/ 52 h 67"/>
                <a:gd name="T18" fmla="*/ 33 w 51"/>
                <a:gd name="T19" fmla="*/ 66 h 67"/>
                <a:gd name="T20" fmla="*/ 29 w 51"/>
                <a:gd name="T21" fmla="*/ 67 h 67"/>
                <a:gd name="T22" fmla="*/ 27 w 51"/>
                <a:gd name="T23" fmla="*/ 66 h 67"/>
                <a:gd name="T24" fmla="*/ 19 w 51"/>
                <a:gd name="T25" fmla="*/ 50 h 67"/>
                <a:gd name="T26" fmla="*/ 19 w 51"/>
                <a:gd name="T27" fmla="*/ 49 h 67"/>
                <a:gd name="T28" fmla="*/ 15 w 51"/>
                <a:gd name="T29" fmla="*/ 46 h 67"/>
                <a:gd name="T30" fmla="*/ 5 w 51"/>
                <a:gd name="T31" fmla="*/ 34 h 67"/>
                <a:gd name="T32" fmla="*/ 3 w 51"/>
                <a:gd name="T33" fmla="*/ 33 h 67"/>
                <a:gd name="T34" fmla="*/ 1 w 51"/>
                <a:gd name="T35" fmla="*/ 25 h 67"/>
                <a:gd name="T36" fmla="*/ 2 w 51"/>
                <a:gd name="T37" fmla="*/ 2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7">
                  <a:moveTo>
                    <a:pt x="2" y="20"/>
                  </a:moveTo>
                  <a:cubicBezTo>
                    <a:pt x="2" y="19"/>
                    <a:pt x="1" y="17"/>
                    <a:pt x="3" y="17"/>
                  </a:cubicBezTo>
                  <a:cubicBezTo>
                    <a:pt x="12" y="14"/>
                    <a:pt x="19" y="8"/>
                    <a:pt x="23" y="0"/>
                  </a:cubicBezTo>
                  <a:cubicBezTo>
                    <a:pt x="29" y="7"/>
                    <a:pt x="36" y="13"/>
                    <a:pt x="44" y="16"/>
                  </a:cubicBezTo>
                  <a:cubicBezTo>
                    <a:pt x="50" y="20"/>
                    <a:pt x="51" y="22"/>
                    <a:pt x="49" y="29"/>
                  </a:cubicBezTo>
                  <a:cubicBezTo>
                    <a:pt x="45" y="39"/>
                    <a:pt x="39" y="47"/>
                    <a:pt x="28" y="51"/>
                  </a:cubicBezTo>
                  <a:cubicBezTo>
                    <a:pt x="31" y="50"/>
                    <a:pt x="34" y="49"/>
                    <a:pt x="36" y="47"/>
                  </a:cubicBezTo>
                  <a:cubicBezTo>
                    <a:pt x="37" y="47"/>
                    <a:pt x="38" y="45"/>
                    <a:pt x="40" y="46"/>
                  </a:cubicBezTo>
                  <a:cubicBezTo>
                    <a:pt x="41" y="48"/>
                    <a:pt x="40" y="50"/>
                    <a:pt x="41" y="52"/>
                  </a:cubicBezTo>
                  <a:cubicBezTo>
                    <a:pt x="40" y="58"/>
                    <a:pt x="37" y="62"/>
                    <a:pt x="33" y="66"/>
                  </a:cubicBezTo>
                  <a:cubicBezTo>
                    <a:pt x="32" y="67"/>
                    <a:pt x="30" y="67"/>
                    <a:pt x="29" y="67"/>
                  </a:cubicBezTo>
                  <a:cubicBezTo>
                    <a:pt x="28" y="67"/>
                    <a:pt x="27" y="67"/>
                    <a:pt x="27" y="66"/>
                  </a:cubicBezTo>
                  <a:cubicBezTo>
                    <a:pt x="22" y="62"/>
                    <a:pt x="19" y="57"/>
                    <a:pt x="19" y="50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8" y="47"/>
                    <a:pt x="16" y="47"/>
                    <a:pt x="15" y="46"/>
                  </a:cubicBezTo>
                  <a:cubicBezTo>
                    <a:pt x="11" y="43"/>
                    <a:pt x="7" y="39"/>
                    <a:pt x="5" y="34"/>
                  </a:cubicBezTo>
                  <a:cubicBezTo>
                    <a:pt x="5" y="34"/>
                    <a:pt x="4" y="33"/>
                    <a:pt x="3" y="33"/>
                  </a:cubicBezTo>
                  <a:cubicBezTo>
                    <a:pt x="1" y="31"/>
                    <a:pt x="2" y="28"/>
                    <a:pt x="1" y="25"/>
                  </a:cubicBezTo>
                  <a:cubicBezTo>
                    <a:pt x="1" y="23"/>
                    <a:pt x="0" y="22"/>
                    <a:pt x="2" y="20"/>
                  </a:cubicBezTo>
                  <a:close/>
                </a:path>
              </a:pathLst>
            </a:custGeom>
            <a:solidFill>
              <a:srgbClr val="FDD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6" name="Freeform 209">
              <a:extLst>
                <a:ext uri="{FF2B5EF4-FFF2-40B4-BE49-F238E27FC236}">
                  <a16:creationId xmlns:a16="http://schemas.microsoft.com/office/drawing/2014/main" id="{BBCE1498-DC1F-F425-FD9D-A4A42B0F3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" y="2192"/>
              <a:ext cx="161" cy="137"/>
            </a:xfrm>
            <a:custGeom>
              <a:avLst/>
              <a:gdLst>
                <a:gd name="T0" fmla="*/ 26 w 67"/>
                <a:gd name="T1" fmla="*/ 22 h 57"/>
                <a:gd name="T2" fmla="*/ 28 w 67"/>
                <a:gd name="T3" fmla="*/ 22 h 57"/>
                <a:gd name="T4" fmla="*/ 34 w 67"/>
                <a:gd name="T5" fmla="*/ 20 h 57"/>
                <a:gd name="T6" fmla="*/ 38 w 67"/>
                <a:gd name="T7" fmla="*/ 8 h 57"/>
                <a:gd name="T8" fmla="*/ 38 w 67"/>
                <a:gd name="T9" fmla="*/ 2 h 57"/>
                <a:gd name="T10" fmla="*/ 41 w 67"/>
                <a:gd name="T11" fmla="*/ 0 h 57"/>
                <a:gd name="T12" fmla="*/ 67 w 67"/>
                <a:gd name="T13" fmla="*/ 30 h 57"/>
                <a:gd name="T14" fmla="*/ 57 w 67"/>
                <a:gd name="T15" fmla="*/ 35 h 57"/>
                <a:gd name="T16" fmla="*/ 56 w 67"/>
                <a:gd name="T17" fmla="*/ 35 h 57"/>
                <a:gd name="T18" fmla="*/ 57 w 67"/>
                <a:gd name="T19" fmla="*/ 50 h 57"/>
                <a:gd name="T20" fmla="*/ 50 w 67"/>
                <a:gd name="T21" fmla="*/ 56 h 57"/>
                <a:gd name="T22" fmla="*/ 44 w 67"/>
                <a:gd name="T23" fmla="*/ 55 h 57"/>
                <a:gd name="T24" fmla="*/ 41 w 67"/>
                <a:gd name="T25" fmla="*/ 54 h 57"/>
                <a:gd name="T26" fmla="*/ 36 w 67"/>
                <a:gd name="T27" fmla="*/ 51 h 57"/>
                <a:gd name="T28" fmla="*/ 34 w 67"/>
                <a:gd name="T29" fmla="*/ 48 h 57"/>
                <a:gd name="T30" fmla="*/ 35 w 67"/>
                <a:gd name="T31" fmla="*/ 44 h 57"/>
                <a:gd name="T32" fmla="*/ 30 w 67"/>
                <a:gd name="T33" fmla="*/ 34 h 57"/>
                <a:gd name="T34" fmla="*/ 26 w 67"/>
                <a:gd name="T35" fmla="*/ 30 h 57"/>
                <a:gd name="T36" fmla="*/ 16 w 67"/>
                <a:gd name="T37" fmla="*/ 23 h 57"/>
                <a:gd name="T38" fmla="*/ 9 w 67"/>
                <a:gd name="T39" fmla="*/ 20 h 57"/>
                <a:gd name="T40" fmla="*/ 3 w 67"/>
                <a:gd name="T41" fmla="*/ 15 h 57"/>
                <a:gd name="T42" fmla="*/ 1 w 67"/>
                <a:gd name="T43" fmla="*/ 12 h 57"/>
                <a:gd name="T44" fmla="*/ 13 w 67"/>
                <a:gd name="T45" fmla="*/ 3 h 57"/>
                <a:gd name="T46" fmla="*/ 19 w 67"/>
                <a:gd name="T47" fmla="*/ 4 h 57"/>
                <a:gd name="T48" fmla="*/ 19 w 67"/>
                <a:gd name="T49" fmla="*/ 6 h 57"/>
                <a:gd name="T50" fmla="*/ 19 w 67"/>
                <a:gd name="T51" fmla="*/ 8 h 57"/>
                <a:gd name="T52" fmla="*/ 26 w 67"/>
                <a:gd name="T53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57">
                  <a:moveTo>
                    <a:pt x="26" y="22"/>
                  </a:moveTo>
                  <a:cubicBezTo>
                    <a:pt x="26" y="22"/>
                    <a:pt x="27" y="22"/>
                    <a:pt x="28" y="22"/>
                  </a:cubicBezTo>
                  <a:cubicBezTo>
                    <a:pt x="30" y="23"/>
                    <a:pt x="32" y="22"/>
                    <a:pt x="34" y="20"/>
                  </a:cubicBezTo>
                  <a:cubicBezTo>
                    <a:pt x="36" y="16"/>
                    <a:pt x="40" y="13"/>
                    <a:pt x="38" y="8"/>
                  </a:cubicBezTo>
                  <a:cubicBezTo>
                    <a:pt x="38" y="6"/>
                    <a:pt x="38" y="4"/>
                    <a:pt x="38" y="2"/>
                  </a:cubicBezTo>
                  <a:cubicBezTo>
                    <a:pt x="38" y="0"/>
                    <a:pt x="39" y="0"/>
                    <a:pt x="41" y="0"/>
                  </a:cubicBezTo>
                  <a:cubicBezTo>
                    <a:pt x="55" y="5"/>
                    <a:pt x="62" y="17"/>
                    <a:pt x="67" y="30"/>
                  </a:cubicBezTo>
                  <a:cubicBezTo>
                    <a:pt x="64" y="32"/>
                    <a:pt x="61" y="35"/>
                    <a:pt x="57" y="35"/>
                  </a:cubicBezTo>
                  <a:cubicBezTo>
                    <a:pt x="56" y="35"/>
                    <a:pt x="56" y="34"/>
                    <a:pt x="56" y="35"/>
                  </a:cubicBezTo>
                  <a:cubicBezTo>
                    <a:pt x="56" y="40"/>
                    <a:pt x="57" y="45"/>
                    <a:pt x="57" y="50"/>
                  </a:cubicBezTo>
                  <a:cubicBezTo>
                    <a:pt x="56" y="53"/>
                    <a:pt x="53" y="55"/>
                    <a:pt x="50" y="56"/>
                  </a:cubicBezTo>
                  <a:cubicBezTo>
                    <a:pt x="48" y="57"/>
                    <a:pt x="46" y="57"/>
                    <a:pt x="44" y="55"/>
                  </a:cubicBezTo>
                  <a:cubicBezTo>
                    <a:pt x="44" y="54"/>
                    <a:pt x="43" y="53"/>
                    <a:pt x="41" y="54"/>
                  </a:cubicBezTo>
                  <a:cubicBezTo>
                    <a:pt x="37" y="55"/>
                    <a:pt x="36" y="55"/>
                    <a:pt x="36" y="51"/>
                  </a:cubicBezTo>
                  <a:cubicBezTo>
                    <a:pt x="35" y="49"/>
                    <a:pt x="35" y="49"/>
                    <a:pt x="34" y="48"/>
                  </a:cubicBezTo>
                  <a:cubicBezTo>
                    <a:pt x="34" y="46"/>
                    <a:pt x="35" y="45"/>
                    <a:pt x="35" y="44"/>
                  </a:cubicBezTo>
                  <a:cubicBezTo>
                    <a:pt x="36" y="39"/>
                    <a:pt x="34" y="36"/>
                    <a:pt x="30" y="34"/>
                  </a:cubicBezTo>
                  <a:cubicBezTo>
                    <a:pt x="28" y="33"/>
                    <a:pt x="27" y="32"/>
                    <a:pt x="26" y="30"/>
                  </a:cubicBezTo>
                  <a:cubicBezTo>
                    <a:pt x="25" y="24"/>
                    <a:pt x="22" y="22"/>
                    <a:pt x="16" y="23"/>
                  </a:cubicBezTo>
                  <a:cubicBezTo>
                    <a:pt x="13" y="24"/>
                    <a:pt x="11" y="23"/>
                    <a:pt x="9" y="20"/>
                  </a:cubicBezTo>
                  <a:cubicBezTo>
                    <a:pt x="8" y="18"/>
                    <a:pt x="5" y="16"/>
                    <a:pt x="3" y="15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4" y="8"/>
                    <a:pt x="8" y="4"/>
                    <a:pt x="13" y="3"/>
                  </a:cubicBezTo>
                  <a:cubicBezTo>
                    <a:pt x="15" y="2"/>
                    <a:pt x="17" y="3"/>
                    <a:pt x="19" y="4"/>
                  </a:cubicBezTo>
                  <a:cubicBezTo>
                    <a:pt x="19" y="5"/>
                    <a:pt x="19" y="5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9" y="14"/>
                    <a:pt x="22" y="18"/>
                    <a:pt x="26" y="22"/>
                  </a:cubicBezTo>
                  <a:close/>
                </a:path>
              </a:pathLst>
            </a:custGeom>
            <a:solidFill>
              <a:srgbClr val="CF9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7" name="Freeform 210">
              <a:extLst>
                <a:ext uri="{FF2B5EF4-FFF2-40B4-BE49-F238E27FC236}">
                  <a16:creationId xmlns:a16="http://schemas.microsoft.com/office/drawing/2014/main" id="{E2C83169-7F8E-1700-2A98-3B7A79AE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2420"/>
              <a:ext cx="237" cy="36"/>
            </a:xfrm>
            <a:custGeom>
              <a:avLst/>
              <a:gdLst>
                <a:gd name="T0" fmla="*/ 97 w 98"/>
                <a:gd name="T1" fmla="*/ 15 h 15"/>
                <a:gd name="T2" fmla="*/ 4 w 98"/>
                <a:gd name="T3" fmla="*/ 15 h 15"/>
                <a:gd name="T4" fmla="*/ 0 w 98"/>
                <a:gd name="T5" fmla="*/ 11 h 15"/>
                <a:gd name="T6" fmla="*/ 0 w 98"/>
                <a:gd name="T7" fmla="*/ 3 h 15"/>
                <a:gd name="T8" fmla="*/ 3 w 98"/>
                <a:gd name="T9" fmla="*/ 0 h 15"/>
                <a:gd name="T10" fmla="*/ 4 w 98"/>
                <a:gd name="T11" fmla="*/ 0 h 15"/>
                <a:gd name="T12" fmla="*/ 91 w 98"/>
                <a:gd name="T13" fmla="*/ 0 h 15"/>
                <a:gd name="T14" fmla="*/ 98 w 98"/>
                <a:gd name="T15" fmla="*/ 7 h 15"/>
                <a:gd name="T16" fmla="*/ 97 w 98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5">
                  <a:moveTo>
                    <a:pt x="97" y="15"/>
                  </a:moveTo>
                  <a:cubicBezTo>
                    <a:pt x="66" y="15"/>
                    <a:pt x="35" y="15"/>
                    <a:pt x="4" y="15"/>
                  </a:cubicBezTo>
                  <a:cubicBezTo>
                    <a:pt x="1" y="15"/>
                    <a:pt x="0" y="14"/>
                    <a:pt x="0" y="11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33" y="0"/>
                    <a:pt x="62" y="0"/>
                    <a:pt x="91" y="0"/>
                  </a:cubicBezTo>
                  <a:cubicBezTo>
                    <a:pt x="97" y="0"/>
                    <a:pt x="98" y="1"/>
                    <a:pt x="98" y="7"/>
                  </a:cubicBezTo>
                  <a:cubicBezTo>
                    <a:pt x="98" y="10"/>
                    <a:pt x="98" y="12"/>
                    <a:pt x="97" y="1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8" name="Freeform 211">
              <a:extLst>
                <a:ext uri="{FF2B5EF4-FFF2-40B4-BE49-F238E27FC236}">
                  <a16:creationId xmlns:a16="http://schemas.microsoft.com/office/drawing/2014/main" id="{08710F8D-CF1A-E4F6-E591-9C13E9557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2360"/>
              <a:ext cx="325" cy="62"/>
            </a:xfrm>
            <a:custGeom>
              <a:avLst/>
              <a:gdLst>
                <a:gd name="T0" fmla="*/ 0 w 135"/>
                <a:gd name="T1" fmla="*/ 26 h 26"/>
                <a:gd name="T2" fmla="*/ 0 w 135"/>
                <a:gd name="T3" fmla="*/ 25 h 26"/>
                <a:gd name="T4" fmla="*/ 9 w 135"/>
                <a:gd name="T5" fmla="*/ 19 h 26"/>
                <a:gd name="T6" fmla="*/ 32 w 135"/>
                <a:gd name="T7" fmla="*/ 5 h 26"/>
                <a:gd name="T8" fmla="*/ 46 w 135"/>
                <a:gd name="T9" fmla="*/ 1 h 26"/>
                <a:gd name="T10" fmla="*/ 43 w 135"/>
                <a:gd name="T11" fmla="*/ 6 h 26"/>
                <a:gd name="T12" fmla="*/ 41 w 135"/>
                <a:gd name="T13" fmla="*/ 7 h 26"/>
                <a:gd name="T14" fmla="*/ 40 w 135"/>
                <a:gd name="T15" fmla="*/ 8 h 26"/>
                <a:gd name="T16" fmla="*/ 41 w 135"/>
                <a:gd name="T17" fmla="*/ 10 h 26"/>
                <a:gd name="T18" fmla="*/ 45 w 135"/>
                <a:gd name="T19" fmla="*/ 11 h 26"/>
                <a:gd name="T20" fmla="*/ 49 w 135"/>
                <a:gd name="T21" fmla="*/ 14 h 26"/>
                <a:gd name="T22" fmla="*/ 51 w 135"/>
                <a:gd name="T23" fmla="*/ 14 h 26"/>
                <a:gd name="T24" fmla="*/ 55 w 135"/>
                <a:gd name="T25" fmla="*/ 15 h 26"/>
                <a:gd name="T26" fmla="*/ 59 w 135"/>
                <a:gd name="T27" fmla="*/ 18 h 26"/>
                <a:gd name="T28" fmla="*/ 68 w 135"/>
                <a:gd name="T29" fmla="*/ 20 h 26"/>
                <a:gd name="T30" fmla="*/ 90 w 135"/>
                <a:gd name="T31" fmla="*/ 18 h 26"/>
                <a:gd name="T32" fmla="*/ 92 w 135"/>
                <a:gd name="T33" fmla="*/ 14 h 26"/>
                <a:gd name="T34" fmla="*/ 94 w 135"/>
                <a:gd name="T35" fmla="*/ 11 h 26"/>
                <a:gd name="T36" fmla="*/ 103 w 135"/>
                <a:gd name="T37" fmla="*/ 10 h 26"/>
                <a:gd name="T38" fmla="*/ 107 w 135"/>
                <a:gd name="T39" fmla="*/ 9 h 26"/>
                <a:gd name="T40" fmla="*/ 108 w 135"/>
                <a:gd name="T41" fmla="*/ 8 h 26"/>
                <a:gd name="T42" fmla="*/ 107 w 135"/>
                <a:gd name="T43" fmla="*/ 7 h 26"/>
                <a:gd name="T44" fmla="*/ 100 w 135"/>
                <a:gd name="T45" fmla="*/ 6 h 26"/>
                <a:gd name="T46" fmla="*/ 96 w 135"/>
                <a:gd name="T47" fmla="*/ 6 h 26"/>
                <a:gd name="T48" fmla="*/ 94 w 135"/>
                <a:gd name="T49" fmla="*/ 2 h 26"/>
                <a:gd name="T50" fmla="*/ 99 w 135"/>
                <a:gd name="T51" fmla="*/ 1 h 26"/>
                <a:gd name="T52" fmla="*/ 109 w 135"/>
                <a:gd name="T53" fmla="*/ 1 h 26"/>
                <a:gd name="T54" fmla="*/ 114 w 135"/>
                <a:gd name="T55" fmla="*/ 0 h 26"/>
                <a:gd name="T56" fmla="*/ 118 w 135"/>
                <a:gd name="T57" fmla="*/ 2 h 26"/>
                <a:gd name="T58" fmla="*/ 134 w 135"/>
                <a:gd name="T59" fmla="*/ 1 h 26"/>
                <a:gd name="T60" fmla="*/ 135 w 135"/>
                <a:gd name="T61" fmla="*/ 2 h 26"/>
                <a:gd name="T62" fmla="*/ 115 w 135"/>
                <a:gd name="T63" fmla="*/ 15 h 26"/>
                <a:gd name="T64" fmla="*/ 97 w 135"/>
                <a:gd name="T65" fmla="*/ 25 h 26"/>
                <a:gd name="T66" fmla="*/ 93 w 135"/>
                <a:gd name="T67" fmla="*/ 26 h 26"/>
                <a:gd name="T68" fmla="*/ 4 w 135"/>
                <a:gd name="T69" fmla="*/ 26 h 26"/>
                <a:gd name="T70" fmla="*/ 0 w 135"/>
                <a:gd name="T7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26">
                  <a:moveTo>
                    <a:pt x="0" y="26"/>
                  </a:moveTo>
                  <a:cubicBezTo>
                    <a:pt x="0" y="26"/>
                    <a:pt x="0" y="26"/>
                    <a:pt x="0" y="25"/>
                  </a:cubicBezTo>
                  <a:cubicBezTo>
                    <a:pt x="2" y="22"/>
                    <a:pt x="5" y="21"/>
                    <a:pt x="9" y="19"/>
                  </a:cubicBezTo>
                  <a:cubicBezTo>
                    <a:pt x="16" y="15"/>
                    <a:pt x="24" y="10"/>
                    <a:pt x="32" y="5"/>
                  </a:cubicBezTo>
                  <a:cubicBezTo>
                    <a:pt x="36" y="3"/>
                    <a:pt x="41" y="2"/>
                    <a:pt x="46" y="1"/>
                  </a:cubicBezTo>
                  <a:cubicBezTo>
                    <a:pt x="47" y="5"/>
                    <a:pt x="47" y="5"/>
                    <a:pt x="43" y="6"/>
                  </a:cubicBezTo>
                  <a:cubicBezTo>
                    <a:pt x="42" y="6"/>
                    <a:pt x="42" y="7"/>
                    <a:pt x="41" y="7"/>
                  </a:cubicBezTo>
                  <a:cubicBezTo>
                    <a:pt x="41" y="7"/>
                    <a:pt x="40" y="7"/>
                    <a:pt x="40" y="8"/>
                  </a:cubicBezTo>
                  <a:cubicBezTo>
                    <a:pt x="40" y="9"/>
                    <a:pt x="41" y="9"/>
                    <a:pt x="41" y="10"/>
                  </a:cubicBezTo>
                  <a:cubicBezTo>
                    <a:pt x="43" y="10"/>
                    <a:pt x="44" y="10"/>
                    <a:pt x="45" y="11"/>
                  </a:cubicBezTo>
                  <a:cubicBezTo>
                    <a:pt x="47" y="12"/>
                    <a:pt x="48" y="13"/>
                    <a:pt x="49" y="14"/>
                  </a:cubicBezTo>
                  <a:cubicBezTo>
                    <a:pt x="50" y="15"/>
                    <a:pt x="50" y="14"/>
                    <a:pt x="51" y="14"/>
                  </a:cubicBezTo>
                  <a:cubicBezTo>
                    <a:pt x="52" y="14"/>
                    <a:pt x="53" y="15"/>
                    <a:pt x="55" y="15"/>
                  </a:cubicBezTo>
                  <a:cubicBezTo>
                    <a:pt x="55" y="17"/>
                    <a:pt x="58" y="16"/>
                    <a:pt x="59" y="18"/>
                  </a:cubicBezTo>
                  <a:cubicBezTo>
                    <a:pt x="62" y="20"/>
                    <a:pt x="65" y="20"/>
                    <a:pt x="68" y="20"/>
                  </a:cubicBezTo>
                  <a:cubicBezTo>
                    <a:pt x="75" y="21"/>
                    <a:pt x="83" y="21"/>
                    <a:pt x="90" y="18"/>
                  </a:cubicBezTo>
                  <a:cubicBezTo>
                    <a:pt x="92" y="17"/>
                    <a:pt x="94" y="17"/>
                    <a:pt x="92" y="14"/>
                  </a:cubicBezTo>
                  <a:cubicBezTo>
                    <a:pt x="93" y="13"/>
                    <a:pt x="93" y="12"/>
                    <a:pt x="94" y="11"/>
                  </a:cubicBezTo>
                  <a:cubicBezTo>
                    <a:pt x="97" y="11"/>
                    <a:pt x="100" y="10"/>
                    <a:pt x="103" y="10"/>
                  </a:cubicBezTo>
                  <a:cubicBezTo>
                    <a:pt x="104" y="10"/>
                    <a:pt x="106" y="10"/>
                    <a:pt x="107" y="9"/>
                  </a:cubicBezTo>
                  <a:cubicBezTo>
                    <a:pt x="107" y="9"/>
                    <a:pt x="108" y="9"/>
                    <a:pt x="108" y="8"/>
                  </a:cubicBezTo>
                  <a:cubicBezTo>
                    <a:pt x="108" y="7"/>
                    <a:pt x="107" y="7"/>
                    <a:pt x="107" y="7"/>
                  </a:cubicBezTo>
                  <a:cubicBezTo>
                    <a:pt x="104" y="7"/>
                    <a:pt x="102" y="6"/>
                    <a:pt x="100" y="6"/>
                  </a:cubicBezTo>
                  <a:cubicBezTo>
                    <a:pt x="98" y="6"/>
                    <a:pt x="97" y="6"/>
                    <a:pt x="96" y="6"/>
                  </a:cubicBezTo>
                  <a:cubicBezTo>
                    <a:pt x="94" y="5"/>
                    <a:pt x="92" y="4"/>
                    <a:pt x="94" y="2"/>
                  </a:cubicBezTo>
                  <a:cubicBezTo>
                    <a:pt x="95" y="1"/>
                    <a:pt x="97" y="1"/>
                    <a:pt x="99" y="1"/>
                  </a:cubicBezTo>
                  <a:cubicBezTo>
                    <a:pt x="102" y="2"/>
                    <a:pt x="106" y="2"/>
                    <a:pt x="109" y="1"/>
                  </a:cubicBezTo>
                  <a:cubicBezTo>
                    <a:pt x="111" y="1"/>
                    <a:pt x="113" y="1"/>
                    <a:pt x="114" y="0"/>
                  </a:cubicBezTo>
                  <a:cubicBezTo>
                    <a:pt x="115" y="1"/>
                    <a:pt x="116" y="2"/>
                    <a:pt x="118" y="2"/>
                  </a:cubicBezTo>
                  <a:cubicBezTo>
                    <a:pt x="123" y="0"/>
                    <a:pt x="129" y="2"/>
                    <a:pt x="134" y="1"/>
                  </a:cubicBezTo>
                  <a:cubicBezTo>
                    <a:pt x="134" y="1"/>
                    <a:pt x="134" y="2"/>
                    <a:pt x="135" y="2"/>
                  </a:cubicBezTo>
                  <a:cubicBezTo>
                    <a:pt x="129" y="7"/>
                    <a:pt x="122" y="11"/>
                    <a:pt x="115" y="15"/>
                  </a:cubicBezTo>
                  <a:cubicBezTo>
                    <a:pt x="109" y="18"/>
                    <a:pt x="103" y="22"/>
                    <a:pt x="97" y="25"/>
                  </a:cubicBezTo>
                  <a:cubicBezTo>
                    <a:pt x="96" y="25"/>
                    <a:pt x="95" y="26"/>
                    <a:pt x="93" y="26"/>
                  </a:cubicBezTo>
                  <a:cubicBezTo>
                    <a:pt x="64" y="26"/>
                    <a:pt x="34" y="26"/>
                    <a:pt x="4" y="26"/>
                  </a:cubicBezTo>
                  <a:cubicBezTo>
                    <a:pt x="3" y="26"/>
                    <a:pt x="2" y="26"/>
                    <a:pt x="0" y="26"/>
                  </a:cubicBezTo>
                  <a:close/>
                </a:path>
              </a:pathLst>
            </a:custGeom>
            <a:solidFill>
              <a:srgbClr val="E8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9" name="Freeform 212">
              <a:extLst>
                <a:ext uri="{FF2B5EF4-FFF2-40B4-BE49-F238E27FC236}">
                  <a16:creationId xmlns:a16="http://schemas.microsoft.com/office/drawing/2014/main" id="{81C44C03-3265-C882-8032-6F398F10A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2221"/>
              <a:ext cx="108" cy="89"/>
            </a:xfrm>
            <a:custGeom>
              <a:avLst/>
              <a:gdLst>
                <a:gd name="T0" fmla="*/ 8 w 45"/>
                <a:gd name="T1" fmla="*/ 0 h 37"/>
                <a:gd name="T2" fmla="*/ 10 w 45"/>
                <a:gd name="T3" fmla="*/ 3 h 37"/>
                <a:gd name="T4" fmla="*/ 18 w 45"/>
                <a:gd name="T5" fmla="*/ 9 h 37"/>
                <a:gd name="T6" fmla="*/ 21 w 45"/>
                <a:gd name="T7" fmla="*/ 10 h 37"/>
                <a:gd name="T8" fmla="*/ 35 w 45"/>
                <a:gd name="T9" fmla="*/ 18 h 37"/>
                <a:gd name="T10" fmla="*/ 36 w 45"/>
                <a:gd name="T11" fmla="*/ 20 h 37"/>
                <a:gd name="T12" fmla="*/ 42 w 45"/>
                <a:gd name="T13" fmla="*/ 36 h 37"/>
                <a:gd name="T14" fmla="*/ 31 w 45"/>
                <a:gd name="T15" fmla="*/ 35 h 37"/>
                <a:gd name="T16" fmla="*/ 22 w 45"/>
                <a:gd name="T17" fmla="*/ 35 h 37"/>
                <a:gd name="T18" fmla="*/ 13 w 45"/>
                <a:gd name="T19" fmla="*/ 35 h 37"/>
                <a:gd name="T20" fmla="*/ 12 w 45"/>
                <a:gd name="T21" fmla="*/ 29 h 37"/>
                <a:gd name="T22" fmla="*/ 11 w 45"/>
                <a:gd name="T23" fmla="*/ 26 h 37"/>
                <a:gd name="T24" fmla="*/ 2 w 45"/>
                <a:gd name="T25" fmla="*/ 21 h 37"/>
                <a:gd name="T26" fmla="*/ 0 w 45"/>
                <a:gd name="T27" fmla="*/ 16 h 37"/>
                <a:gd name="T28" fmla="*/ 8 w 45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37">
                  <a:moveTo>
                    <a:pt x="8" y="0"/>
                  </a:moveTo>
                  <a:cubicBezTo>
                    <a:pt x="8" y="1"/>
                    <a:pt x="9" y="2"/>
                    <a:pt x="10" y="3"/>
                  </a:cubicBezTo>
                  <a:cubicBezTo>
                    <a:pt x="14" y="3"/>
                    <a:pt x="16" y="6"/>
                    <a:pt x="18" y="9"/>
                  </a:cubicBezTo>
                  <a:cubicBezTo>
                    <a:pt x="19" y="11"/>
                    <a:pt x="20" y="11"/>
                    <a:pt x="21" y="10"/>
                  </a:cubicBezTo>
                  <a:cubicBezTo>
                    <a:pt x="28" y="9"/>
                    <a:pt x="32" y="9"/>
                    <a:pt x="35" y="18"/>
                  </a:cubicBezTo>
                  <a:cubicBezTo>
                    <a:pt x="35" y="19"/>
                    <a:pt x="35" y="20"/>
                    <a:pt x="36" y="20"/>
                  </a:cubicBezTo>
                  <a:cubicBezTo>
                    <a:pt x="43" y="24"/>
                    <a:pt x="45" y="29"/>
                    <a:pt x="42" y="36"/>
                  </a:cubicBezTo>
                  <a:cubicBezTo>
                    <a:pt x="38" y="37"/>
                    <a:pt x="35" y="35"/>
                    <a:pt x="31" y="35"/>
                  </a:cubicBezTo>
                  <a:cubicBezTo>
                    <a:pt x="28" y="35"/>
                    <a:pt x="25" y="35"/>
                    <a:pt x="22" y="35"/>
                  </a:cubicBezTo>
                  <a:cubicBezTo>
                    <a:pt x="19" y="36"/>
                    <a:pt x="16" y="37"/>
                    <a:pt x="13" y="35"/>
                  </a:cubicBezTo>
                  <a:cubicBezTo>
                    <a:pt x="11" y="33"/>
                    <a:pt x="12" y="31"/>
                    <a:pt x="12" y="29"/>
                  </a:cubicBezTo>
                  <a:cubicBezTo>
                    <a:pt x="12" y="28"/>
                    <a:pt x="13" y="26"/>
                    <a:pt x="11" y="26"/>
                  </a:cubicBezTo>
                  <a:cubicBezTo>
                    <a:pt x="7" y="25"/>
                    <a:pt x="4" y="24"/>
                    <a:pt x="2" y="21"/>
                  </a:cubicBezTo>
                  <a:cubicBezTo>
                    <a:pt x="1" y="20"/>
                    <a:pt x="0" y="18"/>
                    <a:pt x="0" y="16"/>
                  </a:cubicBezTo>
                  <a:cubicBezTo>
                    <a:pt x="3" y="11"/>
                    <a:pt x="5" y="5"/>
                    <a:pt x="8" y="0"/>
                  </a:cubicBezTo>
                  <a:close/>
                </a:path>
              </a:pathLst>
            </a:custGeom>
            <a:solidFill>
              <a:srgbClr val="DDA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0" name="Freeform 213">
              <a:extLst>
                <a:ext uri="{FF2B5EF4-FFF2-40B4-BE49-F238E27FC236}">
                  <a16:creationId xmlns:a16="http://schemas.microsoft.com/office/drawing/2014/main" id="{81DFDD26-339E-D363-CC46-2B840FF71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2365"/>
              <a:ext cx="325" cy="91"/>
            </a:xfrm>
            <a:custGeom>
              <a:avLst/>
              <a:gdLst>
                <a:gd name="T0" fmla="*/ 0 w 135"/>
                <a:gd name="T1" fmla="*/ 24 h 38"/>
                <a:gd name="T2" fmla="*/ 90 w 135"/>
                <a:gd name="T3" fmla="*/ 24 h 38"/>
                <a:gd name="T4" fmla="*/ 105 w 135"/>
                <a:gd name="T5" fmla="*/ 17 h 38"/>
                <a:gd name="T6" fmla="*/ 133 w 135"/>
                <a:gd name="T7" fmla="*/ 0 h 38"/>
                <a:gd name="T8" fmla="*/ 135 w 135"/>
                <a:gd name="T9" fmla="*/ 0 h 38"/>
                <a:gd name="T10" fmla="*/ 135 w 135"/>
                <a:gd name="T11" fmla="*/ 10 h 38"/>
                <a:gd name="T12" fmla="*/ 131 w 135"/>
                <a:gd name="T13" fmla="*/ 16 h 38"/>
                <a:gd name="T14" fmla="*/ 98 w 135"/>
                <a:gd name="T15" fmla="*/ 36 h 38"/>
                <a:gd name="T16" fmla="*/ 94 w 135"/>
                <a:gd name="T17" fmla="*/ 38 h 38"/>
                <a:gd name="T18" fmla="*/ 94 w 135"/>
                <a:gd name="T19" fmla="*/ 28 h 38"/>
                <a:gd name="T20" fmla="*/ 90 w 135"/>
                <a:gd name="T21" fmla="*/ 24 h 38"/>
                <a:gd name="T22" fmla="*/ 5 w 135"/>
                <a:gd name="T23" fmla="*/ 24 h 38"/>
                <a:gd name="T24" fmla="*/ 0 w 135"/>
                <a:gd name="T25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38">
                  <a:moveTo>
                    <a:pt x="0" y="24"/>
                  </a:moveTo>
                  <a:cubicBezTo>
                    <a:pt x="30" y="24"/>
                    <a:pt x="60" y="23"/>
                    <a:pt x="90" y="24"/>
                  </a:cubicBezTo>
                  <a:cubicBezTo>
                    <a:pt x="96" y="24"/>
                    <a:pt x="100" y="20"/>
                    <a:pt x="105" y="17"/>
                  </a:cubicBezTo>
                  <a:cubicBezTo>
                    <a:pt x="114" y="11"/>
                    <a:pt x="124" y="7"/>
                    <a:pt x="133" y="0"/>
                  </a:cubicBezTo>
                  <a:cubicBezTo>
                    <a:pt x="133" y="0"/>
                    <a:pt x="134" y="0"/>
                    <a:pt x="135" y="0"/>
                  </a:cubicBezTo>
                  <a:cubicBezTo>
                    <a:pt x="135" y="3"/>
                    <a:pt x="135" y="7"/>
                    <a:pt x="135" y="10"/>
                  </a:cubicBezTo>
                  <a:cubicBezTo>
                    <a:pt x="135" y="13"/>
                    <a:pt x="134" y="15"/>
                    <a:pt x="131" y="16"/>
                  </a:cubicBezTo>
                  <a:cubicBezTo>
                    <a:pt x="120" y="23"/>
                    <a:pt x="109" y="29"/>
                    <a:pt x="98" y="36"/>
                  </a:cubicBezTo>
                  <a:cubicBezTo>
                    <a:pt x="97" y="37"/>
                    <a:pt x="95" y="37"/>
                    <a:pt x="94" y="38"/>
                  </a:cubicBezTo>
                  <a:cubicBezTo>
                    <a:pt x="94" y="35"/>
                    <a:pt x="94" y="31"/>
                    <a:pt x="94" y="28"/>
                  </a:cubicBezTo>
                  <a:cubicBezTo>
                    <a:pt x="94" y="25"/>
                    <a:pt x="93" y="24"/>
                    <a:pt x="90" y="24"/>
                  </a:cubicBezTo>
                  <a:cubicBezTo>
                    <a:pt x="61" y="24"/>
                    <a:pt x="33" y="24"/>
                    <a:pt x="5" y="24"/>
                  </a:cubicBezTo>
                  <a:cubicBezTo>
                    <a:pt x="3" y="24"/>
                    <a:pt x="2" y="25"/>
                    <a:pt x="0" y="24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1" name="Freeform 214">
              <a:extLst>
                <a:ext uri="{FF2B5EF4-FFF2-40B4-BE49-F238E27FC236}">
                  <a16:creationId xmlns:a16="http://schemas.microsoft.com/office/drawing/2014/main" id="{9D5F9B4D-0D8B-2B7C-ABA9-145AD4161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2130"/>
              <a:ext cx="70" cy="88"/>
            </a:xfrm>
            <a:custGeom>
              <a:avLst/>
              <a:gdLst>
                <a:gd name="T0" fmla="*/ 12 w 29"/>
                <a:gd name="T1" fmla="*/ 1 h 37"/>
                <a:gd name="T2" fmla="*/ 25 w 29"/>
                <a:gd name="T3" fmla="*/ 24 h 37"/>
                <a:gd name="T4" fmla="*/ 22 w 29"/>
                <a:gd name="T5" fmla="*/ 35 h 37"/>
                <a:gd name="T6" fmla="*/ 21 w 29"/>
                <a:gd name="T7" fmla="*/ 36 h 37"/>
                <a:gd name="T8" fmla="*/ 1 w 29"/>
                <a:gd name="T9" fmla="*/ 17 h 37"/>
                <a:gd name="T10" fmla="*/ 1 w 29"/>
                <a:gd name="T11" fmla="*/ 9 h 37"/>
                <a:gd name="T12" fmla="*/ 10 w 29"/>
                <a:gd name="T13" fmla="*/ 1 h 37"/>
                <a:gd name="T14" fmla="*/ 12 w 29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7">
                  <a:moveTo>
                    <a:pt x="12" y="1"/>
                  </a:moveTo>
                  <a:cubicBezTo>
                    <a:pt x="24" y="3"/>
                    <a:pt x="29" y="12"/>
                    <a:pt x="25" y="24"/>
                  </a:cubicBezTo>
                  <a:cubicBezTo>
                    <a:pt x="23" y="27"/>
                    <a:pt x="21" y="31"/>
                    <a:pt x="22" y="35"/>
                  </a:cubicBezTo>
                  <a:cubicBezTo>
                    <a:pt x="23" y="37"/>
                    <a:pt x="21" y="37"/>
                    <a:pt x="21" y="36"/>
                  </a:cubicBezTo>
                  <a:cubicBezTo>
                    <a:pt x="10" y="34"/>
                    <a:pt x="2" y="29"/>
                    <a:pt x="1" y="17"/>
                  </a:cubicBezTo>
                  <a:cubicBezTo>
                    <a:pt x="0" y="14"/>
                    <a:pt x="1" y="12"/>
                    <a:pt x="1" y="9"/>
                  </a:cubicBezTo>
                  <a:cubicBezTo>
                    <a:pt x="4" y="6"/>
                    <a:pt x="8" y="4"/>
                    <a:pt x="10" y="1"/>
                  </a:cubicBezTo>
                  <a:cubicBezTo>
                    <a:pt x="10" y="0"/>
                    <a:pt x="11" y="0"/>
                    <a:pt x="12" y="1"/>
                  </a:cubicBezTo>
                  <a:close/>
                </a:path>
              </a:pathLst>
            </a:custGeom>
            <a:solidFill>
              <a:srgbClr val="C28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2" name="Freeform 215">
              <a:extLst>
                <a:ext uri="{FF2B5EF4-FFF2-40B4-BE49-F238E27FC236}">
                  <a16:creationId xmlns:a16="http://schemas.microsoft.com/office/drawing/2014/main" id="{B7C033A9-5877-25E9-5F93-E9DC77725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264"/>
              <a:ext cx="90" cy="93"/>
            </a:xfrm>
            <a:custGeom>
              <a:avLst/>
              <a:gdLst>
                <a:gd name="T0" fmla="*/ 5 w 37"/>
                <a:gd name="T1" fmla="*/ 23 h 39"/>
                <a:gd name="T2" fmla="*/ 8 w 37"/>
                <a:gd name="T3" fmla="*/ 22 h 39"/>
                <a:gd name="T4" fmla="*/ 11 w 37"/>
                <a:gd name="T5" fmla="*/ 26 h 39"/>
                <a:gd name="T6" fmla="*/ 18 w 37"/>
                <a:gd name="T7" fmla="*/ 22 h 39"/>
                <a:gd name="T8" fmla="*/ 20 w 37"/>
                <a:gd name="T9" fmla="*/ 21 h 39"/>
                <a:gd name="T10" fmla="*/ 20 w 37"/>
                <a:gd name="T11" fmla="*/ 8 h 39"/>
                <a:gd name="T12" fmla="*/ 21 w 37"/>
                <a:gd name="T13" fmla="*/ 4 h 39"/>
                <a:gd name="T14" fmla="*/ 31 w 37"/>
                <a:gd name="T15" fmla="*/ 0 h 39"/>
                <a:gd name="T16" fmla="*/ 24 w 37"/>
                <a:gd name="T17" fmla="*/ 32 h 39"/>
                <a:gd name="T18" fmla="*/ 21 w 37"/>
                <a:gd name="T19" fmla="*/ 34 h 39"/>
                <a:gd name="T20" fmla="*/ 9 w 37"/>
                <a:gd name="T21" fmla="*/ 38 h 39"/>
                <a:gd name="T22" fmla="*/ 2 w 37"/>
                <a:gd name="T23" fmla="*/ 36 h 39"/>
                <a:gd name="T24" fmla="*/ 2 w 37"/>
                <a:gd name="T25" fmla="*/ 29 h 39"/>
                <a:gd name="T26" fmla="*/ 5 w 37"/>
                <a:gd name="T27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9">
                  <a:moveTo>
                    <a:pt x="5" y="23"/>
                  </a:moveTo>
                  <a:cubicBezTo>
                    <a:pt x="6" y="22"/>
                    <a:pt x="6" y="20"/>
                    <a:pt x="8" y="22"/>
                  </a:cubicBezTo>
                  <a:cubicBezTo>
                    <a:pt x="9" y="24"/>
                    <a:pt x="9" y="26"/>
                    <a:pt x="11" y="26"/>
                  </a:cubicBezTo>
                  <a:cubicBezTo>
                    <a:pt x="14" y="26"/>
                    <a:pt x="16" y="24"/>
                    <a:pt x="18" y="22"/>
                  </a:cubicBezTo>
                  <a:cubicBezTo>
                    <a:pt x="19" y="22"/>
                    <a:pt x="19" y="21"/>
                    <a:pt x="20" y="21"/>
                  </a:cubicBezTo>
                  <a:cubicBezTo>
                    <a:pt x="21" y="16"/>
                    <a:pt x="21" y="12"/>
                    <a:pt x="20" y="8"/>
                  </a:cubicBezTo>
                  <a:cubicBezTo>
                    <a:pt x="20" y="7"/>
                    <a:pt x="20" y="5"/>
                    <a:pt x="21" y="4"/>
                  </a:cubicBezTo>
                  <a:cubicBezTo>
                    <a:pt x="25" y="3"/>
                    <a:pt x="27" y="0"/>
                    <a:pt x="31" y="0"/>
                  </a:cubicBezTo>
                  <a:cubicBezTo>
                    <a:pt x="37" y="10"/>
                    <a:pt x="35" y="26"/>
                    <a:pt x="24" y="32"/>
                  </a:cubicBezTo>
                  <a:cubicBezTo>
                    <a:pt x="23" y="33"/>
                    <a:pt x="22" y="34"/>
                    <a:pt x="21" y="34"/>
                  </a:cubicBezTo>
                  <a:cubicBezTo>
                    <a:pt x="17" y="37"/>
                    <a:pt x="13" y="37"/>
                    <a:pt x="9" y="38"/>
                  </a:cubicBezTo>
                  <a:cubicBezTo>
                    <a:pt x="6" y="39"/>
                    <a:pt x="4" y="38"/>
                    <a:pt x="2" y="36"/>
                  </a:cubicBezTo>
                  <a:cubicBezTo>
                    <a:pt x="0" y="34"/>
                    <a:pt x="0" y="31"/>
                    <a:pt x="2" y="29"/>
                  </a:cubicBezTo>
                  <a:cubicBezTo>
                    <a:pt x="4" y="27"/>
                    <a:pt x="4" y="25"/>
                    <a:pt x="5" y="23"/>
                  </a:cubicBezTo>
                  <a:close/>
                </a:path>
              </a:pathLst>
            </a:custGeom>
            <a:solidFill>
              <a:srgbClr val="FCD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3" name="Freeform 216">
              <a:extLst>
                <a:ext uri="{FF2B5EF4-FFF2-40B4-BE49-F238E27FC236}">
                  <a16:creationId xmlns:a16="http://schemas.microsoft.com/office/drawing/2014/main" id="{AF965D8A-EDE3-0951-DF05-94A50AE1C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" y="2130"/>
              <a:ext cx="63" cy="76"/>
            </a:xfrm>
            <a:custGeom>
              <a:avLst/>
              <a:gdLst>
                <a:gd name="T0" fmla="*/ 25 w 26"/>
                <a:gd name="T1" fmla="*/ 7 h 32"/>
                <a:gd name="T2" fmla="*/ 26 w 26"/>
                <a:gd name="T3" fmla="*/ 15 h 32"/>
                <a:gd name="T4" fmla="*/ 24 w 26"/>
                <a:gd name="T5" fmla="*/ 22 h 32"/>
                <a:gd name="T6" fmla="*/ 6 w 26"/>
                <a:gd name="T7" fmla="*/ 30 h 32"/>
                <a:gd name="T8" fmla="*/ 0 w 26"/>
                <a:gd name="T9" fmla="*/ 28 h 32"/>
                <a:gd name="T10" fmla="*/ 5 w 26"/>
                <a:gd name="T11" fmla="*/ 17 h 32"/>
                <a:gd name="T12" fmla="*/ 17 w 26"/>
                <a:gd name="T13" fmla="*/ 1 h 32"/>
                <a:gd name="T14" fmla="*/ 19 w 26"/>
                <a:gd name="T15" fmla="*/ 2 h 32"/>
                <a:gd name="T16" fmla="*/ 25 w 26"/>
                <a:gd name="T1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2">
                  <a:moveTo>
                    <a:pt x="25" y="7"/>
                  </a:moveTo>
                  <a:cubicBezTo>
                    <a:pt x="26" y="10"/>
                    <a:pt x="26" y="12"/>
                    <a:pt x="26" y="15"/>
                  </a:cubicBezTo>
                  <a:cubicBezTo>
                    <a:pt x="26" y="17"/>
                    <a:pt x="25" y="20"/>
                    <a:pt x="24" y="22"/>
                  </a:cubicBezTo>
                  <a:cubicBezTo>
                    <a:pt x="21" y="30"/>
                    <a:pt x="15" y="32"/>
                    <a:pt x="6" y="30"/>
                  </a:cubicBezTo>
                  <a:cubicBezTo>
                    <a:pt x="4" y="30"/>
                    <a:pt x="2" y="29"/>
                    <a:pt x="0" y="28"/>
                  </a:cubicBezTo>
                  <a:cubicBezTo>
                    <a:pt x="4" y="25"/>
                    <a:pt x="4" y="21"/>
                    <a:pt x="5" y="17"/>
                  </a:cubicBezTo>
                  <a:cubicBezTo>
                    <a:pt x="6" y="10"/>
                    <a:pt x="9" y="3"/>
                    <a:pt x="17" y="1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21" y="4"/>
                    <a:pt x="23" y="6"/>
                    <a:pt x="25" y="7"/>
                  </a:cubicBezTo>
                  <a:close/>
                </a:path>
              </a:pathLst>
            </a:custGeom>
            <a:solidFill>
              <a:srgbClr val="BF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4" name="Freeform 217">
              <a:extLst>
                <a:ext uri="{FF2B5EF4-FFF2-40B4-BE49-F238E27FC236}">
                  <a16:creationId xmlns:a16="http://schemas.microsoft.com/office/drawing/2014/main" id="{DA04A801-2F3D-450B-B124-167DCBAF4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518"/>
              <a:ext cx="39" cy="53"/>
            </a:xfrm>
            <a:custGeom>
              <a:avLst/>
              <a:gdLst>
                <a:gd name="T0" fmla="*/ 12 w 16"/>
                <a:gd name="T1" fmla="*/ 11 h 22"/>
                <a:gd name="T2" fmla="*/ 15 w 16"/>
                <a:gd name="T3" fmla="*/ 17 h 22"/>
                <a:gd name="T4" fmla="*/ 9 w 16"/>
                <a:gd name="T5" fmla="*/ 22 h 22"/>
                <a:gd name="T6" fmla="*/ 0 w 16"/>
                <a:gd name="T7" fmla="*/ 13 h 22"/>
                <a:gd name="T8" fmla="*/ 0 w 16"/>
                <a:gd name="T9" fmla="*/ 3 h 22"/>
                <a:gd name="T10" fmla="*/ 3 w 16"/>
                <a:gd name="T11" fmla="*/ 1 h 22"/>
                <a:gd name="T12" fmla="*/ 8 w 16"/>
                <a:gd name="T13" fmla="*/ 1 h 22"/>
                <a:gd name="T14" fmla="*/ 14 w 16"/>
                <a:gd name="T15" fmla="*/ 4 h 22"/>
                <a:gd name="T16" fmla="*/ 12 w 16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2">
                  <a:moveTo>
                    <a:pt x="12" y="11"/>
                  </a:moveTo>
                  <a:cubicBezTo>
                    <a:pt x="15" y="12"/>
                    <a:pt x="16" y="14"/>
                    <a:pt x="15" y="17"/>
                  </a:cubicBezTo>
                  <a:cubicBezTo>
                    <a:pt x="14" y="20"/>
                    <a:pt x="12" y="22"/>
                    <a:pt x="9" y="22"/>
                  </a:cubicBezTo>
                  <a:cubicBezTo>
                    <a:pt x="0" y="22"/>
                    <a:pt x="0" y="22"/>
                    <a:pt x="0" y="13"/>
                  </a:cubicBezTo>
                  <a:cubicBezTo>
                    <a:pt x="0" y="10"/>
                    <a:pt x="0" y="7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10" y="1"/>
                    <a:pt x="13" y="1"/>
                    <a:pt x="14" y="4"/>
                  </a:cubicBezTo>
                  <a:cubicBezTo>
                    <a:pt x="15" y="7"/>
                    <a:pt x="14" y="9"/>
                    <a:pt x="12" y="11"/>
                  </a:cubicBezTo>
                  <a:close/>
                </a:path>
              </a:pathLst>
            </a:custGeom>
            <a:solidFill>
              <a:srgbClr val="0A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5" name="Freeform 218">
              <a:extLst>
                <a:ext uri="{FF2B5EF4-FFF2-40B4-BE49-F238E27FC236}">
                  <a16:creationId xmlns:a16="http://schemas.microsoft.com/office/drawing/2014/main" id="{712F9867-3B44-E219-F21F-D3742913C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2271"/>
              <a:ext cx="63" cy="58"/>
            </a:xfrm>
            <a:custGeom>
              <a:avLst/>
              <a:gdLst>
                <a:gd name="T0" fmla="*/ 16 w 26"/>
                <a:gd name="T1" fmla="*/ 0 h 24"/>
                <a:gd name="T2" fmla="*/ 25 w 26"/>
                <a:gd name="T3" fmla="*/ 4 h 24"/>
                <a:gd name="T4" fmla="*/ 25 w 26"/>
                <a:gd name="T5" fmla="*/ 9 h 24"/>
                <a:gd name="T6" fmla="*/ 21 w 26"/>
                <a:gd name="T7" fmla="*/ 14 h 24"/>
                <a:gd name="T8" fmla="*/ 16 w 26"/>
                <a:gd name="T9" fmla="*/ 15 h 24"/>
                <a:gd name="T10" fmla="*/ 13 w 26"/>
                <a:gd name="T11" fmla="*/ 18 h 24"/>
                <a:gd name="T12" fmla="*/ 8 w 26"/>
                <a:gd name="T13" fmla="*/ 22 h 24"/>
                <a:gd name="T14" fmla="*/ 2 w 26"/>
                <a:gd name="T15" fmla="*/ 24 h 24"/>
                <a:gd name="T16" fmla="*/ 0 w 26"/>
                <a:gd name="T17" fmla="*/ 21 h 24"/>
                <a:gd name="T18" fmla="*/ 3 w 26"/>
                <a:gd name="T19" fmla="*/ 20 h 24"/>
                <a:gd name="T20" fmla="*/ 7 w 26"/>
                <a:gd name="T21" fmla="*/ 16 h 24"/>
                <a:gd name="T22" fmla="*/ 12 w 26"/>
                <a:gd name="T23" fmla="*/ 3 h 24"/>
                <a:gd name="T24" fmla="*/ 16 w 26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4">
                  <a:moveTo>
                    <a:pt x="16" y="0"/>
                  </a:moveTo>
                  <a:cubicBezTo>
                    <a:pt x="19" y="1"/>
                    <a:pt x="21" y="4"/>
                    <a:pt x="25" y="4"/>
                  </a:cubicBezTo>
                  <a:cubicBezTo>
                    <a:pt x="26" y="6"/>
                    <a:pt x="26" y="7"/>
                    <a:pt x="25" y="9"/>
                  </a:cubicBezTo>
                  <a:cubicBezTo>
                    <a:pt x="23" y="10"/>
                    <a:pt x="23" y="12"/>
                    <a:pt x="21" y="14"/>
                  </a:cubicBezTo>
                  <a:cubicBezTo>
                    <a:pt x="20" y="14"/>
                    <a:pt x="18" y="15"/>
                    <a:pt x="16" y="15"/>
                  </a:cubicBezTo>
                  <a:cubicBezTo>
                    <a:pt x="14" y="15"/>
                    <a:pt x="13" y="16"/>
                    <a:pt x="13" y="18"/>
                  </a:cubicBezTo>
                  <a:cubicBezTo>
                    <a:pt x="12" y="20"/>
                    <a:pt x="11" y="22"/>
                    <a:pt x="8" y="22"/>
                  </a:cubicBezTo>
                  <a:cubicBezTo>
                    <a:pt x="6" y="22"/>
                    <a:pt x="5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1" y="20"/>
                    <a:pt x="1" y="19"/>
                    <a:pt x="3" y="20"/>
                  </a:cubicBezTo>
                  <a:cubicBezTo>
                    <a:pt x="6" y="20"/>
                    <a:pt x="6" y="18"/>
                    <a:pt x="7" y="16"/>
                  </a:cubicBezTo>
                  <a:cubicBezTo>
                    <a:pt x="8" y="12"/>
                    <a:pt x="11" y="8"/>
                    <a:pt x="12" y="3"/>
                  </a:cubicBezTo>
                  <a:cubicBezTo>
                    <a:pt x="12" y="1"/>
                    <a:pt x="13" y="0"/>
                    <a:pt x="16" y="0"/>
                  </a:cubicBezTo>
                  <a:close/>
                </a:path>
              </a:pathLst>
            </a:custGeom>
            <a:solidFill>
              <a:srgbClr val="EFD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6" name="Freeform 219">
              <a:extLst>
                <a:ext uri="{FF2B5EF4-FFF2-40B4-BE49-F238E27FC236}">
                  <a16:creationId xmlns:a16="http://schemas.microsoft.com/office/drawing/2014/main" id="{E9274E2E-3BFE-9DB1-D7A2-6CF8DDDAD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" y="2518"/>
              <a:ext cx="46" cy="53"/>
            </a:xfrm>
            <a:custGeom>
              <a:avLst/>
              <a:gdLst>
                <a:gd name="T0" fmla="*/ 0 w 19"/>
                <a:gd name="T1" fmla="*/ 11 h 22"/>
                <a:gd name="T2" fmla="*/ 10 w 19"/>
                <a:gd name="T3" fmla="*/ 0 h 22"/>
                <a:gd name="T4" fmla="*/ 18 w 19"/>
                <a:gd name="T5" fmla="*/ 6 h 22"/>
                <a:gd name="T6" fmla="*/ 19 w 19"/>
                <a:gd name="T7" fmla="*/ 15 h 22"/>
                <a:gd name="T8" fmla="*/ 7 w 19"/>
                <a:gd name="T9" fmla="*/ 22 h 22"/>
                <a:gd name="T10" fmla="*/ 0 w 19"/>
                <a:gd name="T11" fmla="*/ 13 h 22"/>
                <a:gd name="T12" fmla="*/ 0 w 19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2">
                  <a:moveTo>
                    <a:pt x="0" y="11"/>
                  </a:moveTo>
                  <a:cubicBezTo>
                    <a:pt x="0" y="3"/>
                    <a:pt x="3" y="0"/>
                    <a:pt x="10" y="0"/>
                  </a:cubicBezTo>
                  <a:cubicBezTo>
                    <a:pt x="14" y="1"/>
                    <a:pt x="17" y="3"/>
                    <a:pt x="18" y="6"/>
                  </a:cubicBezTo>
                  <a:cubicBezTo>
                    <a:pt x="19" y="9"/>
                    <a:pt x="19" y="12"/>
                    <a:pt x="19" y="15"/>
                  </a:cubicBezTo>
                  <a:cubicBezTo>
                    <a:pt x="18" y="20"/>
                    <a:pt x="14" y="22"/>
                    <a:pt x="7" y="22"/>
                  </a:cubicBezTo>
                  <a:cubicBezTo>
                    <a:pt x="3" y="21"/>
                    <a:pt x="0" y="18"/>
                    <a:pt x="0" y="13"/>
                  </a:cubicBezTo>
                  <a:cubicBezTo>
                    <a:pt x="0" y="13"/>
                    <a:pt x="0" y="12"/>
                    <a:pt x="0" y="11"/>
                  </a:cubicBezTo>
                  <a:close/>
                </a:path>
              </a:pathLst>
            </a:custGeom>
            <a:solidFill>
              <a:srgbClr val="07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7" name="Freeform 220">
              <a:extLst>
                <a:ext uri="{FF2B5EF4-FFF2-40B4-BE49-F238E27FC236}">
                  <a16:creationId xmlns:a16="http://schemas.microsoft.com/office/drawing/2014/main" id="{1CF4BC75-B575-23CA-EBD4-0057069A9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" y="2307"/>
              <a:ext cx="36" cy="89"/>
            </a:xfrm>
            <a:custGeom>
              <a:avLst/>
              <a:gdLst>
                <a:gd name="T0" fmla="*/ 0 w 15"/>
                <a:gd name="T1" fmla="*/ 9 h 37"/>
                <a:gd name="T2" fmla="*/ 7 w 15"/>
                <a:gd name="T3" fmla="*/ 6 h 37"/>
                <a:gd name="T4" fmla="*/ 10 w 15"/>
                <a:gd name="T5" fmla="*/ 2 h 37"/>
                <a:gd name="T6" fmla="*/ 14 w 15"/>
                <a:gd name="T7" fmla="*/ 3 h 37"/>
                <a:gd name="T8" fmla="*/ 15 w 15"/>
                <a:gd name="T9" fmla="*/ 19 h 37"/>
                <a:gd name="T10" fmla="*/ 15 w 15"/>
                <a:gd name="T11" fmla="*/ 31 h 37"/>
                <a:gd name="T12" fmla="*/ 13 w 15"/>
                <a:gd name="T13" fmla="*/ 37 h 37"/>
                <a:gd name="T14" fmla="*/ 8 w 15"/>
                <a:gd name="T15" fmla="*/ 33 h 37"/>
                <a:gd name="T16" fmla="*/ 5 w 15"/>
                <a:gd name="T17" fmla="*/ 27 h 37"/>
                <a:gd name="T18" fmla="*/ 9 w 15"/>
                <a:gd name="T19" fmla="*/ 23 h 37"/>
                <a:gd name="T20" fmla="*/ 9 w 15"/>
                <a:gd name="T21" fmla="*/ 19 h 37"/>
                <a:gd name="T22" fmla="*/ 4 w 15"/>
                <a:gd name="T23" fmla="*/ 14 h 37"/>
                <a:gd name="T24" fmla="*/ 0 w 15"/>
                <a:gd name="T25" fmla="*/ 12 h 37"/>
                <a:gd name="T26" fmla="*/ 0 w 15"/>
                <a:gd name="T2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7">
                  <a:moveTo>
                    <a:pt x="0" y="9"/>
                  </a:moveTo>
                  <a:cubicBezTo>
                    <a:pt x="2" y="7"/>
                    <a:pt x="4" y="5"/>
                    <a:pt x="7" y="6"/>
                  </a:cubicBezTo>
                  <a:cubicBezTo>
                    <a:pt x="10" y="6"/>
                    <a:pt x="10" y="4"/>
                    <a:pt x="10" y="2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5" y="8"/>
                    <a:pt x="14" y="14"/>
                    <a:pt x="15" y="19"/>
                  </a:cubicBezTo>
                  <a:cubicBezTo>
                    <a:pt x="15" y="23"/>
                    <a:pt x="14" y="27"/>
                    <a:pt x="15" y="31"/>
                  </a:cubicBezTo>
                  <a:cubicBezTo>
                    <a:pt x="15" y="33"/>
                    <a:pt x="15" y="35"/>
                    <a:pt x="13" y="37"/>
                  </a:cubicBezTo>
                  <a:cubicBezTo>
                    <a:pt x="11" y="37"/>
                    <a:pt x="10" y="35"/>
                    <a:pt x="8" y="33"/>
                  </a:cubicBezTo>
                  <a:cubicBezTo>
                    <a:pt x="9" y="30"/>
                    <a:pt x="7" y="29"/>
                    <a:pt x="5" y="27"/>
                  </a:cubicBezTo>
                  <a:cubicBezTo>
                    <a:pt x="7" y="27"/>
                    <a:pt x="10" y="27"/>
                    <a:pt x="9" y="23"/>
                  </a:cubicBezTo>
                  <a:cubicBezTo>
                    <a:pt x="9" y="22"/>
                    <a:pt x="9" y="21"/>
                    <a:pt x="9" y="19"/>
                  </a:cubicBezTo>
                  <a:cubicBezTo>
                    <a:pt x="9" y="16"/>
                    <a:pt x="8" y="14"/>
                    <a:pt x="4" y="14"/>
                  </a:cubicBezTo>
                  <a:cubicBezTo>
                    <a:pt x="3" y="14"/>
                    <a:pt x="1" y="13"/>
                    <a:pt x="0" y="12"/>
                  </a:cubicBezTo>
                  <a:cubicBezTo>
                    <a:pt x="0" y="11"/>
                    <a:pt x="1" y="10"/>
                    <a:pt x="0" y="9"/>
                  </a:cubicBezTo>
                  <a:close/>
                </a:path>
              </a:pathLst>
            </a:custGeom>
            <a:solidFill>
              <a:srgbClr val="C7D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8" name="Freeform 221">
              <a:extLst>
                <a:ext uri="{FF2B5EF4-FFF2-40B4-BE49-F238E27FC236}">
                  <a16:creationId xmlns:a16="http://schemas.microsoft.com/office/drawing/2014/main" id="{50EF6A5F-7AB4-41D1-A4A9-717918FF0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125"/>
              <a:ext cx="72" cy="91"/>
            </a:xfrm>
            <a:custGeom>
              <a:avLst/>
              <a:gdLst>
                <a:gd name="T0" fmla="*/ 16 w 30"/>
                <a:gd name="T1" fmla="*/ 28 h 38"/>
                <a:gd name="T2" fmla="*/ 13 w 30"/>
                <a:gd name="T3" fmla="*/ 30 h 38"/>
                <a:gd name="T4" fmla="*/ 2 w 30"/>
                <a:gd name="T5" fmla="*/ 37 h 38"/>
                <a:gd name="T6" fmla="*/ 1 w 30"/>
                <a:gd name="T7" fmla="*/ 37 h 38"/>
                <a:gd name="T8" fmla="*/ 2 w 30"/>
                <a:gd name="T9" fmla="*/ 34 h 38"/>
                <a:gd name="T10" fmla="*/ 14 w 30"/>
                <a:gd name="T11" fmla="*/ 26 h 38"/>
                <a:gd name="T12" fmla="*/ 22 w 30"/>
                <a:gd name="T13" fmla="*/ 9 h 38"/>
                <a:gd name="T14" fmla="*/ 20 w 30"/>
                <a:gd name="T15" fmla="*/ 3 h 38"/>
                <a:gd name="T16" fmla="*/ 18 w 30"/>
                <a:gd name="T17" fmla="*/ 0 h 38"/>
                <a:gd name="T18" fmla="*/ 28 w 30"/>
                <a:gd name="T19" fmla="*/ 2 h 38"/>
                <a:gd name="T20" fmla="*/ 30 w 30"/>
                <a:gd name="T21" fmla="*/ 5 h 38"/>
                <a:gd name="T22" fmla="*/ 29 w 30"/>
                <a:gd name="T23" fmla="*/ 10 h 38"/>
                <a:gd name="T24" fmla="*/ 16 w 30"/>
                <a:gd name="T25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8">
                  <a:moveTo>
                    <a:pt x="16" y="28"/>
                  </a:moveTo>
                  <a:cubicBezTo>
                    <a:pt x="15" y="28"/>
                    <a:pt x="14" y="29"/>
                    <a:pt x="13" y="30"/>
                  </a:cubicBezTo>
                  <a:cubicBezTo>
                    <a:pt x="10" y="33"/>
                    <a:pt x="6" y="34"/>
                    <a:pt x="2" y="37"/>
                  </a:cubicBezTo>
                  <a:cubicBezTo>
                    <a:pt x="2" y="37"/>
                    <a:pt x="1" y="38"/>
                    <a:pt x="1" y="37"/>
                  </a:cubicBezTo>
                  <a:cubicBezTo>
                    <a:pt x="0" y="36"/>
                    <a:pt x="1" y="34"/>
                    <a:pt x="2" y="34"/>
                  </a:cubicBezTo>
                  <a:cubicBezTo>
                    <a:pt x="7" y="33"/>
                    <a:pt x="11" y="30"/>
                    <a:pt x="14" y="26"/>
                  </a:cubicBezTo>
                  <a:cubicBezTo>
                    <a:pt x="19" y="21"/>
                    <a:pt x="21" y="15"/>
                    <a:pt x="22" y="9"/>
                  </a:cubicBezTo>
                  <a:cubicBezTo>
                    <a:pt x="23" y="7"/>
                    <a:pt x="23" y="4"/>
                    <a:pt x="20" y="3"/>
                  </a:cubicBezTo>
                  <a:cubicBezTo>
                    <a:pt x="19" y="2"/>
                    <a:pt x="18" y="2"/>
                    <a:pt x="18" y="0"/>
                  </a:cubicBezTo>
                  <a:cubicBezTo>
                    <a:pt x="21" y="1"/>
                    <a:pt x="24" y="2"/>
                    <a:pt x="28" y="2"/>
                  </a:cubicBezTo>
                  <a:cubicBezTo>
                    <a:pt x="30" y="2"/>
                    <a:pt x="29" y="4"/>
                    <a:pt x="30" y="5"/>
                  </a:cubicBezTo>
                  <a:cubicBezTo>
                    <a:pt x="30" y="7"/>
                    <a:pt x="30" y="9"/>
                    <a:pt x="29" y="10"/>
                  </a:cubicBezTo>
                  <a:cubicBezTo>
                    <a:pt x="26" y="17"/>
                    <a:pt x="22" y="24"/>
                    <a:pt x="16" y="28"/>
                  </a:cubicBezTo>
                  <a:close/>
                </a:path>
              </a:pathLst>
            </a:custGeom>
            <a:solidFill>
              <a:srgbClr val="E6C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9" name="Freeform 222">
              <a:extLst>
                <a:ext uri="{FF2B5EF4-FFF2-40B4-BE49-F238E27FC236}">
                  <a16:creationId xmlns:a16="http://schemas.microsoft.com/office/drawing/2014/main" id="{A9E5A600-EADF-C65A-F80B-BC3B89101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45"/>
              <a:ext cx="54" cy="22"/>
            </a:xfrm>
            <a:custGeom>
              <a:avLst/>
              <a:gdLst>
                <a:gd name="T0" fmla="*/ 3 w 22"/>
                <a:gd name="T1" fmla="*/ 1 h 9"/>
                <a:gd name="T2" fmla="*/ 12 w 22"/>
                <a:gd name="T3" fmla="*/ 2 h 9"/>
                <a:gd name="T4" fmla="*/ 21 w 22"/>
                <a:gd name="T5" fmla="*/ 0 h 9"/>
                <a:gd name="T6" fmla="*/ 22 w 22"/>
                <a:gd name="T7" fmla="*/ 6 h 9"/>
                <a:gd name="T8" fmla="*/ 18 w 22"/>
                <a:gd name="T9" fmla="*/ 8 h 9"/>
                <a:gd name="T10" fmla="*/ 7 w 22"/>
                <a:gd name="T11" fmla="*/ 8 h 9"/>
                <a:gd name="T12" fmla="*/ 2 w 22"/>
                <a:gd name="T13" fmla="*/ 8 h 9"/>
                <a:gd name="T14" fmla="*/ 0 w 22"/>
                <a:gd name="T15" fmla="*/ 3 h 9"/>
                <a:gd name="T16" fmla="*/ 3 w 22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9">
                  <a:moveTo>
                    <a:pt x="3" y="1"/>
                  </a:moveTo>
                  <a:cubicBezTo>
                    <a:pt x="5" y="4"/>
                    <a:pt x="8" y="4"/>
                    <a:pt x="12" y="2"/>
                  </a:cubicBezTo>
                  <a:cubicBezTo>
                    <a:pt x="15" y="1"/>
                    <a:pt x="18" y="1"/>
                    <a:pt x="21" y="0"/>
                  </a:cubicBezTo>
                  <a:cubicBezTo>
                    <a:pt x="22" y="2"/>
                    <a:pt x="22" y="4"/>
                    <a:pt x="22" y="6"/>
                  </a:cubicBezTo>
                  <a:cubicBezTo>
                    <a:pt x="22" y="9"/>
                    <a:pt x="19" y="7"/>
                    <a:pt x="18" y="8"/>
                  </a:cubicBezTo>
                  <a:cubicBezTo>
                    <a:pt x="14" y="8"/>
                    <a:pt x="11" y="9"/>
                    <a:pt x="7" y="8"/>
                  </a:cubicBezTo>
                  <a:cubicBezTo>
                    <a:pt x="5" y="8"/>
                    <a:pt x="3" y="8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D39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0" name="Freeform 223">
              <a:extLst>
                <a:ext uri="{FF2B5EF4-FFF2-40B4-BE49-F238E27FC236}">
                  <a16:creationId xmlns:a16="http://schemas.microsoft.com/office/drawing/2014/main" id="{4C143B1E-7657-AAFC-1D97-86AE4F99A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2518"/>
              <a:ext cx="29" cy="55"/>
            </a:xfrm>
            <a:custGeom>
              <a:avLst/>
              <a:gdLst>
                <a:gd name="T0" fmla="*/ 0 w 12"/>
                <a:gd name="T1" fmla="*/ 11 h 23"/>
                <a:gd name="T2" fmla="*/ 0 w 12"/>
                <a:gd name="T3" fmla="*/ 3 h 23"/>
                <a:gd name="T4" fmla="*/ 2 w 12"/>
                <a:gd name="T5" fmla="*/ 0 h 23"/>
                <a:gd name="T6" fmla="*/ 4 w 12"/>
                <a:gd name="T7" fmla="*/ 3 h 23"/>
                <a:gd name="T8" fmla="*/ 4 w 12"/>
                <a:gd name="T9" fmla="*/ 16 h 23"/>
                <a:gd name="T10" fmla="*/ 8 w 12"/>
                <a:gd name="T11" fmla="*/ 19 h 23"/>
                <a:gd name="T12" fmla="*/ 12 w 12"/>
                <a:gd name="T13" fmla="*/ 20 h 23"/>
                <a:gd name="T14" fmla="*/ 7 w 12"/>
                <a:gd name="T15" fmla="*/ 22 h 23"/>
                <a:gd name="T16" fmla="*/ 0 w 12"/>
                <a:gd name="T17" fmla="*/ 14 h 23"/>
                <a:gd name="T18" fmla="*/ 0 w 12"/>
                <a:gd name="T19" fmla="*/ 11 h 23"/>
                <a:gd name="T20" fmla="*/ 0 w 12"/>
                <a:gd name="T2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3">
                  <a:moveTo>
                    <a:pt x="0" y="11"/>
                  </a:moveTo>
                  <a:cubicBezTo>
                    <a:pt x="0" y="8"/>
                    <a:pt x="0" y="6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0"/>
                    <a:pt x="4" y="2"/>
                    <a:pt x="4" y="3"/>
                  </a:cubicBezTo>
                  <a:cubicBezTo>
                    <a:pt x="4" y="7"/>
                    <a:pt x="5" y="11"/>
                    <a:pt x="4" y="16"/>
                  </a:cubicBezTo>
                  <a:cubicBezTo>
                    <a:pt x="4" y="18"/>
                    <a:pt x="5" y="19"/>
                    <a:pt x="8" y="19"/>
                  </a:cubicBezTo>
                  <a:cubicBezTo>
                    <a:pt x="9" y="19"/>
                    <a:pt x="12" y="17"/>
                    <a:pt x="12" y="20"/>
                  </a:cubicBezTo>
                  <a:cubicBezTo>
                    <a:pt x="12" y="23"/>
                    <a:pt x="9" y="22"/>
                    <a:pt x="7" y="22"/>
                  </a:cubicBezTo>
                  <a:cubicBezTo>
                    <a:pt x="0" y="22"/>
                    <a:pt x="0" y="22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1" name="Freeform 224">
              <a:extLst>
                <a:ext uri="{FF2B5EF4-FFF2-40B4-BE49-F238E27FC236}">
                  <a16:creationId xmlns:a16="http://schemas.microsoft.com/office/drawing/2014/main" id="{ECC1E55E-F773-52AB-6095-ABED96707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2115"/>
              <a:ext cx="37" cy="36"/>
            </a:xfrm>
            <a:custGeom>
              <a:avLst/>
              <a:gdLst>
                <a:gd name="T0" fmla="*/ 1 w 15"/>
                <a:gd name="T1" fmla="*/ 14 h 15"/>
                <a:gd name="T2" fmla="*/ 2 w 15"/>
                <a:gd name="T3" fmla="*/ 9 h 15"/>
                <a:gd name="T4" fmla="*/ 9 w 15"/>
                <a:gd name="T5" fmla="*/ 0 h 15"/>
                <a:gd name="T6" fmla="*/ 15 w 15"/>
                <a:gd name="T7" fmla="*/ 7 h 15"/>
                <a:gd name="T8" fmla="*/ 4 w 15"/>
                <a:gd name="T9" fmla="*/ 15 h 15"/>
                <a:gd name="T10" fmla="*/ 1 w 15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1" y="14"/>
                  </a:moveTo>
                  <a:cubicBezTo>
                    <a:pt x="0" y="12"/>
                    <a:pt x="0" y="11"/>
                    <a:pt x="2" y="9"/>
                  </a:cubicBezTo>
                  <a:cubicBezTo>
                    <a:pt x="5" y="6"/>
                    <a:pt x="9" y="4"/>
                    <a:pt x="9" y="0"/>
                  </a:cubicBezTo>
                  <a:cubicBezTo>
                    <a:pt x="12" y="1"/>
                    <a:pt x="15" y="3"/>
                    <a:pt x="15" y="7"/>
                  </a:cubicBezTo>
                  <a:cubicBezTo>
                    <a:pt x="12" y="10"/>
                    <a:pt x="8" y="14"/>
                    <a:pt x="4" y="15"/>
                  </a:cubicBezTo>
                  <a:cubicBezTo>
                    <a:pt x="3" y="14"/>
                    <a:pt x="2" y="14"/>
                    <a:pt x="1" y="14"/>
                  </a:cubicBezTo>
                  <a:close/>
                </a:path>
              </a:pathLst>
            </a:custGeom>
            <a:solidFill>
              <a:srgbClr val="8A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2" name="Freeform 225">
              <a:extLst>
                <a:ext uri="{FF2B5EF4-FFF2-40B4-BE49-F238E27FC236}">
                  <a16:creationId xmlns:a16="http://schemas.microsoft.com/office/drawing/2014/main" id="{2ACFA027-77B5-DACF-7A7D-94A2DE7B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518"/>
              <a:ext cx="12" cy="53"/>
            </a:xfrm>
            <a:custGeom>
              <a:avLst/>
              <a:gdLst>
                <a:gd name="T0" fmla="*/ 5 w 5"/>
                <a:gd name="T1" fmla="*/ 12 h 22"/>
                <a:gd name="T2" fmla="*/ 5 w 5"/>
                <a:gd name="T3" fmla="*/ 19 h 22"/>
                <a:gd name="T4" fmla="*/ 3 w 5"/>
                <a:gd name="T5" fmla="*/ 22 h 22"/>
                <a:gd name="T6" fmla="*/ 0 w 5"/>
                <a:gd name="T7" fmla="*/ 20 h 22"/>
                <a:gd name="T8" fmla="*/ 0 w 5"/>
                <a:gd name="T9" fmla="*/ 2 h 22"/>
                <a:gd name="T10" fmla="*/ 3 w 5"/>
                <a:gd name="T11" fmla="*/ 0 h 22"/>
                <a:gd name="T12" fmla="*/ 5 w 5"/>
                <a:gd name="T13" fmla="*/ 2 h 22"/>
                <a:gd name="T14" fmla="*/ 5 w 5"/>
                <a:gd name="T15" fmla="*/ 12 h 22"/>
                <a:gd name="T16" fmla="*/ 5 w 5"/>
                <a:gd name="T1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2">
                  <a:moveTo>
                    <a:pt x="5" y="12"/>
                  </a:moveTo>
                  <a:cubicBezTo>
                    <a:pt x="5" y="14"/>
                    <a:pt x="5" y="17"/>
                    <a:pt x="5" y="19"/>
                  </a:cubicBezTo>
                  <a:cubicBezTo>
                    <a:pt x="5" y="21"/>
                    <a:pt x="5" y="22"/>
                    <a:pt x="3" y="22"/>
                  </a:cubicBezTo>
                  <a:cubicBezTo>
                    <a:pt x="1" y="22"/>
                    <a:pt x="0" y="22"/>
                    <a:pt x="0" y="20"/>
                  </a:cubicBezTo>
                  <a:cubicBezTo>
                    <a:pt x="1" y="14"/>
                    <a:pt x="1" y="8"/>
                    <a:pt x="0" y="2"/>
                  </a:cubicBezTo>
                  <a:cubicBezTo>
                    <a:pt x="0" y="1"/>
                    <a:pt x="1" y="1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5"/>
                    <a:pt x="5" y="8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lose/>
                </a:path>
              </a:pathLst>
            </a:custGeom>
            <a:solidFill>
              <a:srgbClr val="03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3" name="Freeform 226">
              <a:extLst>
                <a:ext uri="{FF2B5EF4-FFF2-40B4-BE49-F238E27FC236}">
                  <a16:creationId xmlns:a16="http://schemas.microsoft.com/office/drawing/2014/main" id="{4BF7EF8A-4F4B-E80C-C39E-2717634F4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2115"/>
              <a:ext cx="19" cy="34"/>
            </a:xfrm>
            <a:custGeom>
              <a:avLst/>
              <a:gdLst>
                <a:gd name="T0" fmla="*/ 8 w 8"/>
                <a:gd name="T1" fmla="*/ 13 h 14"/>
                <a:gd name="T2" fmla="*/ 3 w 8"/>
                <a:gd name="T3" fmla="*/ 10 h 14"/>
                <a:gd name="T4" fmla="*/ 0 w 8"/>
                <a:gd name="T5" fmla="*/ 7 h 14"/>
                <a:gd name="T6" fmla="*/ 3 w 8"/>
                <a:gd name="T7" fmla="*/ 0 h 14"/>
                <a:gd name="T8" fmla="*/ 8 w 8"/>
                <a:gd name="T9" fmla="*/ 8 h 14"/>
                <a:gd name="T10" fmla="*/ 8 w 8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4">
                  <a:moveTo>
                    <a:pt x="8" y="13"/>
                  </a:moveTo>
                  <a:cubicBezTo>
                    <a:pt x="5" y="14"/>
                    <a:pt x="4" y="12"/>
                    <a:pt x="3" y="10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1" y="5"/>
                    <a:pt x="0" y="1"/>
                    <a:pt x="3" y="0"/>
                  </a:cubicBezTo>
                  <a:cubicBezTo>
                    <a:pt x="5" y="3"/>
                    <a:pt x="4" y="7"/>
                    <a:pt x="8" y="8"/>
                  </a:cubicBezTo>
                  <a:cubicBezTo>
                    <a:pt x="8" y="10"/>
                    <a:pt x="8" y="12"/>
                    <a:pt x="8" y="13"/>
                  </a:cubicBezTo>
                  <a:close/>
                </a:path>
              </a:pathLst>
            </a:custGeom>
            <a:solidFill>
              <a:srgbClr val="8DC9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4" name="Freeform 227">
              <a:extLst>
                <a:ext uri="{FF2B5EF4-FFF2-40B4-BE49-F238E27FC236}">
                  <a16:creationId xmlns:a16="http://schemas.microsoft.com/office/drawing/2014/main" id="{36304326-7905-C919-4FE1-AC0F7151A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336"/>
              <a:ext cx="27" cy="17"/>
            </a:xfrm>
            <a:custGeom>
              <a:avLst/>
              <a:gdLst>
                <a:gd name="T0" fmla="*/ 1 w 11"/>
                <a:gd name="T1" fmla="*/ 0 h 7"/>
                <a:gd name="T2" fmla="*/ 8 w 11"/>
                <a:gd name="T3" fmla="*/ 2 h 7"/>
                <a:gd name="T4" fmla="*/ 10 w 11"/>
                <a:gd name="T5" fmla="*/ 7 h 7"/>
                <a:gd name="T6" fmla="*/ 3 w 11"/>
                <a:gd name="T7" fmla="*/ 4 h 7"/>
                <a:gd name="T8" fmla="*/ 1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4" y="0"/>
                    <a:pt x="6" y="1"/>
                    <a:pt x="8" y="2"/>
                  </a:cubicBezTo>
                  <a:cubicBezTo>
                    <a:pt x="11" y="2"/>
                    <a:pt x="11" y="5"/>
                    <a:pt x="10" y="7"/>
                  </a:cubicBezTo>
                  <a:cubicBezTo>
                    <a:pt x="8" y="6"/>
                    <a:pt x="5" y="6"/>
                    <a:pt x="3" y="4"/>
                  </a:cubicBezTo>
                  <a:cubicBezTo>
                    <a:pt x="1" y="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EFD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5" name="Freeform 228">
              <a:extLst>
                <a:ext uri="{FF2B5EF4-FFF2-40B4-BE49-F238E27FC236}">
                  <a16:creationId xmlns:a16="http://schemas.microsoft.com/office/drawing/2014/main" id="{CB0E8424-5F92-8E35-E99E-69F3D589D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197"/>
              <a:ext cx="15" cy="5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1 h 2"/>
                <a:gd name="T4" fmla="*/ 1 w 6"/>
                <a:gd name="T5" fmla="*/ 0 h 2"/>
                <a:gd name="T6" fmla="*/ 6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4" y="2"/>
                    <a:pt x="2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5" y="0"/>
                    <a:pt x="6" y="2"/>
                  </a:cubicBezTo>
                  <a:close/>
                </a:path>
              </a:pathLst>
            </a:custGeom>
            <a:solidFill>
              <a:srgbClr val="DDA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6" name="Freeform 229">
              <a:extLst>
                <a:ext uri="{FF2B5EF4-FFF2-40B4-BE49-F238E27FC236}">
                  <a16:creationId xmlns:a16="http://schemas.microsoft.com/office/drawing/2014/main" id="{D5F9DD1E-1CAA-5F2C-6126-DB45B822D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132"/>
              <a:ext cx="27" cy="27"/>
            </a:xfrm>
            <a:custGeom>
              <a:avLst/>
              <a:gdLst>
                <a:gd name="T0" fmla="*/ 10 w 11"/>
                <a:gd name="T1" fmla="*/ 7 h 11"/>
                <a:gd name="T2" fmla="*/ 0 w 11"/>
                <a:gd name="T3" fmla="*/ 6 h 11"/>
                <a:gd name="T4" fmla="*/ 6 w 11"/>
                <a:gd name="T5" fmla="*/ 0 h 11"/>
                <a:gd name="T6" fmla="*/ 11 w 11"/>
                <a:gd name="T7" fmla="*/ 6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6" y="11"/>
                    <a:pt x="4" y="11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6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D4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7" name="Freeform 230">
              <a:extLst>
                <a:ext uri="{FF2B5EF4-FFF2-40B4-BE49-F238E27FC236}">
                  <a16:creationId xmlns:a16="http://schemas.microsoft.com/office/drawing/2014/main" id="{A9AC394C-5909-5D3D-97D9-09ED59F26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120"/>
              <a:ext cx="31" cy="34"/>
            </a:xfrm>
            <a:custGeom>
              <a:avLst/>
              <a:gdLst>
                <a:gd name="T0" fmla="*/ 11 w 13"/>
                <a:gd name="T1" fmla="*/ 12 h 14"/>
                <a:gd name="T2" fmla="*/ 12 w 13"/>
                <a:gd name="T3" fmla="*/ 10 h 14"/>
                <a:gd name="T4" fmla="*/ 9 w 13"/>
                <a:gd name="T5" fmla="*/ 10 h 14"/>
                <a:gd name="T6" fmla="*/ 7 w 13"/>
                <a:gd name="T7" fmla="*/ 6 h 14"/>
                <a:gd name="T8" fmla="*/ 1 w 13"/>
                <a:gd name="T9" fmla="*/ 11 h 14"/>
                <a:gd name="T10" fmla="*/ 6 w 13"/>
                <a:gd name="T11" fmla="*/ 0 h 14"/>
                <a:gd name="T12" fmla="*/ 11 w 13"/>
                <a:gd name="T13" fmla="*/ 3 h 14"/>
                <a:gd name="T14" fmla="*/ 12 w 13"/>
                <a:gd name="T15" fmla="*/ 13 h 14"/>
                <a:gd name="T16" fmla="*/ 11 w 13"/>
                <a:gd name="T1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1" y="12"/>
                  </a:moveTo>
                  <a:cubicBezTo>
                    <a:pt x="11" y="11"/>
                    <a:pt x="12" y="11"/>
                    <a:pt x="12" y="10"/>
                  </a:cubicBezTo>
                  <a:cubicBezTo>
                    <a:pt x="11" y="9"/>
                    <a:pt x="11" y="11"/>
                    <a:pt x="9" y="10"/>
                  </a:cubicBezTo>
                  <a:cubicBezTo>
                    <a:pt x="10" y="8"/>
                    <a:pt x="11" y="6"/>
                    <a:pt x="7" y="6"/>
                  </a:cubicBezTo>
                  <a:cubicBezTo>
                    <a:pt x="4" y="6"/>
                    <a:pt x="2" y="7"/>
                    <a:pt x="1" y="11"/>
                  </a:cubicBezTo>
                  <a:cubicBezTo>
                    <a:pt x="0" y="7"/>
                    <a:pt x="2" y="1"/>
                    <a:pt x="6" y="0"/>
                  </a:cubicBezTo>
                  <a:cubicBezTo>
                    <a:pt x="9" y="0"/>
                    <a:pt x="10" y="2"/>
                    <a:pt x="11" y="3"/>
                  </a:cubicBezTo>
                  <a:cubicBezTo>
                    <a:pt x="13" y="6"/>
                    <a:pt x="13" y="9"/>
                    <a:pt x="12" y="13"/>
                  </a:cubicBezTo>
                  <a:cubicBezTo>
                    <a:pt x="12" y="14"/>
                    <a:pt x="11" y="14"/>
                    <a:pt x="11" y="12"/>
                  </a:cubicBezTo>
                  <a:close/>
                </a:path>
              </a:pathLst>
            </a:custGeom>
            <a:solidFill>
              <a:srgbClr val="FE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8" name="Freeform 231">
              <a:extLst>
                <a:ext uri="{FF2B5EF4-FFF2-40B4-BE49-F238E27FC236}">
                  <a16:creationId xmlns:a16="http://schemas.microsoft.com/office/drawing/2014/main" id="{3C61330B-C398-BA7A-4BD3-834ED2CC1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" y="2120"/>
              <a:ext cx="31" cy="29"/>
            </a:xfrm>
            <a:custGeom>
              <a:avLst/>
              <a:gdLst>
                <a:gd name="T0" fmla="*/ 1 w 13"/>
                <a:gd name="T1" fmla="*/ 11 h 12"/>
                <a:gd name="T2" fmla="*/ 1 w 13"/>
                <a:gd name="T3" fmla="*/ 5 h 12"/>
                <a:gd name="T4" fmla="*/ 6 w 13"/>
                <a:gd name="T5" fmla="*/ 0 h 12"/>
                <a:gd name="T6" fmla="*/ 12 w 13"/>
                <a:gd name="T7" fmla="*/ 5 h 12"/>
                <a:gd name="T8" fmla="*/ 12 w 13"/>
                <a:gd name="T9" fmla="*/ 9 h 12"/>
                <a:gd name="T10" fmla="*/ 11 w 13"/>
                <a:gd name="T11" fmla="*/ 9 h 12"/>
                <a:gd name="T12" fmla="*/ 9 w 13"/>
                <a:gd name="T13" fmla="*/ 10 h 12"/>
                <a:gd name="T14" fmla="*/ 2 w 13"/>
                <a:gd name="T15" fmla="*/ 10 h 12"/>
                <a:gd name="T16" fmla="*/ 1 w 13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1" y="11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9" y="1"/>
                    <a:pt x="11" y="2"/>
                    <a:pt x="12" y="5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2" y="11"/>
                    <a:pt x="12" y="9"/>
                    <a:pt x="11" y="9"/>
                  </a:cubicBezTo>
                  <a:cubicBezTo>
                    <a:pt x="10" y="10"/>
                    <a:pt x="10" y="12"/>
                    <a:pt x="9" y="10"/>
                  </a:cubicBezTo>
                  <a:cubicBezTo>
                    <a:pt x="5" y="6"/>
                    <a:pt x="5" y="6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F8F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9" name="Freeform 232">
              <a:extLst>
                <a:ext uri="{FF2B5EF4-FFF2-40B4-BE49-F238E27FC236}">
                  <a16:creationId xmlns:a16="http://schemas.microsoft.com/office/drawing/2014/main" id="{740874FB-AF33-C375-185A-E05E561F6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2135"/>
              <a:ext cx="27" cy="24"/>
            </a:xfrm>
            <a:custGeom>
              <a:avLst/>
              <a:gdLst>
                <a:gd name="T0" fmla="*/ 0 w 11"/>
                <a:gd name="T1" fmla="*/ 5 h 10"/>
                <a:gd name="T2" fmla="*/ 5 w 11"/>
                <a:gd name="T3" fmla="*/ 0 h 10"/>
                <a:gd name="T4" fmla="*/ 8 w 11"/>
                <a:gd name="T5" fmla="*/ 3 h 10"/>
                <a:gd name="T6" fmla="*/ 9 w 11"/>
                <a:gd name="T7" fmla="*/ 5 h 10"/>
                <a:gd name="T8" fmla="*/ 10 w 11"/>
                <a:gd name="T9" fmla="*/ 3 h 10"/>
                <a:gd name="T10" fmla="*/ 7 w 11"/>
                <a:gd name="T11" fmla="*/ 9 h 10"/>
                <a:gd name="T12" fmla="*/ 0 w 11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0" y="5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0"/>
                    <a:pt x="8" y="3"/>
                  </a:cubicBezTo>
                  <a:cubicBezTo>
                    <a:pt x="8" y="4"/>
                    <a:pt x="8" y="4"/>
                    <a:pt x="9" y="5"/>
                  </a:cubicBezTo>
                  <a:cubicBezTo>
                    <a:pt x="9" y="5"/>
                    <a:pt x="9" y="3"/>
                    <a:pt x="10" y="3"/>
                  </a:cubicBezTo>
                  <a:cubicBezTo>
                    <a:pt x="11" y="6"/>
                    <a:pt x="9" y="8"/>
                    <a:pt x="7" y="9"/>
                  </a:cubicBezTo>
                  <a:cubicBezTo>
                    <a:pt x="3" y="10"/>
                    <a:pt x="1" y="8"/>
                    <a:pt x="0" y="5"/>
                  </a:cubicBezTo>
                  <a:close/>
                </a:path>
              </a:pathLst>
            </a:custGeom>
            <a:solidFill>
              <a:srgbClr val="4C4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0" name="Freeform 233">
              <a:extLst>
                <a:ext uri="{FF2B5EF4-FFF2-40B4-BE49-F238E27FC236}">
                  <a16:creationId xmlns:a16="http://schemas.microsoft.com/office/drawing/2014/main" id="{A409E958-8110-2D63-1EDB-3CDB95C4E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2211"/>
              <a:ext cx="29" cy="36"/>
            </a:xfrm>
            <a:custGeom>
              <a:avLst/>
              <a:gdLst>
                <a:gd name="T0" fmla="*/ 10 w 12"/>
                <a:gd name="T1" fmla="*/ 0 h 15"/>
                <a:gd name="T2" fmla="*/ 6 w 12"/>
                <a:gd name="T3" fmla="*/ 13 h 15"/>
                <a:gd name="T4" fmla="*/ 0 w 12"/>
                <a:gd name="T5" fmla="*/ 14 h 15"/>
                <a:gd name="T6" fmla="*/ 5 w 12"/>
                <a:gd name="T7" fmla="*/ 11 h 15"/>
                <a:gd name="T8" fmla="*/ 10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0" y="0"/>
                  </a:moveTo>
                  <a:cubicBezTo>
                    <a:pt x="12" y="6"/>
                    <a:pt x="9" y="9"/>
                    <a:pt x="6" y="13"/>
                  </a:cubicBezTo>
                  <a:cubicBezTo>
                    <a:pt x="4" y="15"/>
                    <a:pt x="2" y="15"/>
                    <a:pt x="0" y="14"/>
                  </a:cubicBezTo>
                  <a:cubicBezTo>
                    <a:pt x="2" y="14"/>
                    <a:pt x="4" y="13"/>
                    <a:pt x="5" y="11"/>
                  </a:cubicBezTo>
                  <a:cubicBezTo>
                    <a:pt x="8" y="8"/>
                    <a:pt x="10" y="5"/>
                    <a:pt x="10" y="0"/>
                  </a:cubicBezTo>
                  <a:close/>
                </a:path>
              </a:pathLst>
            </a:custGeom>
            <a:solidFill>
              <a:srgbClr val="DDA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1" name="Freeform 234">
              <a:extLst>
                <a:ext uri="{FF2B5EF4-FFF2-40B4-BE49-F238E27FC236}">
                  <a16:creationId xmlns:a16="http://schemas.microsoft.com/office/drawing/2014/main" id="{9A8AECC5-9CF7-B3FB-5411-20AE45988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2206"/>
              <a:ext cx="19" cy="39"/>
            </a:xfrm>
            <a:custGeom>
              <a:avLst/>
              <a:gdLst>
                <a:gd name="T0" fmla="*/ 8 w 8"/>
                <a:gd name="T1" fmla="*/ 16 h 16"/>
                <a:gd name="T2" fmla="*/ 1 w 8"/>
                <a:gd name="T3" fmla="*/ 5 h 16"/>
                <a:gd name="T4" fmla="*/ 1 w 8"/>
                <a:gd name="T5" fmla="*/ 0 h 16"/>
                <a:gd name="T6" fmla="*/ 2 w 8"/>
                <a:gd name="T7" fmla="*/ 4 h 16"/>
                <a:gd name="T8" fmla="*/ 8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cubicBezTo>
                    <a:pt x="3" y="14"/>
                    <a:pt x="1" y="10"/>
                    <a:pt x="1" y="5"/>
                  </a:cubicBezTo>
                  <a:cubicBezTo>
                    <a:pt x="0" y="3"/>
                    <a:pt x="1" y="2"/>
                    <a:pt x="1" y="0"/>
                  </a:cubicBezTo>
                  <a:cubicBezTo>
                    <a:pt x="2" y="1"/>
                    <a:pt x="2" y="3"/>
                    <a:pt x="2" y="4"/>
                  </a:cubicBezTo>
                  <a:cubicBezTo>
                    <a:pt x="2" y="9"/>
                    <a:pt x="6" y="12"/>
                    <a:pt x="8" y="16"/>
                  </a:cubicBezTo>
                  <a:close/>
                </a:path>
              </a:pathLst>
            </a:custGeom>
            <a:solidFill>
              <a:srgbClr val="DDA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2" name="Freeform 235">
              <a:extLst>
                <a:ext uri="{FF2B5EF4-FFF2-40B4-BE49-F238E27FC236}">
                  <a16:creationId xmlns:a16="http://schemas.microsoft.com/office/drawing/2014/main" id="{25ABAF0D-BCCF-028D-310C-93F5FB56D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300"/>
              <a:ext cx="123" cy="101"/>
            </a:xfrm>
            <a:custGeom>
              <a:avLst/>
              <a:gdLst>
                <a:gd name="T0" fmla="*/ 48 w 51"/>
                <a:gd name="T1" fmla="*/ 20 h 42"/>
                <a:gd name="T2" fmla="*/ 47 w 51"/>
                <a:gd name="T3" fmla="*/ 27 h 42"/>
                <a:gd name="T4" fmla="*/ 49 w 51"/>
                <a:gd name="T5" fmla="*/ 30 h 42"/>
                <a:gd name="T6" fmla="*/ 47 w 51"/>
                <a:gd name="T7" fmla="*/ 37 h 42"/>
                <a:gd name="T8" fmla="*/ 46 w 51"/>
                <a:gd name="T9" fmla="*/ 39 h 42"/>
                <a:gd name="T10" fmla="*/ 41 w 51"/>
                <a:gd name="T11" fmla="*/ 41 h 42"/>
                <a:gd name="T12" fmla="*/ 37 w 51"/>
                <a:gd name="T13" fmla="*/ 35 h 42"/>
                <a:gd name="T14" fmla="*/ 37 w 51"/>
                <a:gd name="T15" fmla="*/ 7 h 42"/>
                <a:gd name="T16" fmla="*/ 35 w 51"/>
                <a:gd name="T17" fmla="*/ 5 h 42"/>
                <a:gd name="T18" fmla="*/ 12 w 51"/>
                <a:gd name="T19" fmla="*/ 5 h 42"/>
                <a:gd name="T20" fmla="*/ 6 w 51"/>
                <a:gd name="T21" fmla="*/ 6 h 42"/>
                <a:gd name="T22" fmla="*/ 3 w 51"/>
                <a:gd name="T23" fmla="*/ 6 h 42"/>
                <a:gd name="T24" fmla="*/ 0 w 51"/>
                <a:gd name="T25" fmla="*/ 5 h 42"/>
                <a:gd name="T26" fmla="*/ 3 w 51"/>
                <a:gd name="T27" fmla="*/ 2 h 42"/>
                <a:gd name="T28" fmla="*/ 10 w 51"/>
                <a:gd name="T29" fmla="*/ 1 h 42"/>
                <a:gd name="T30" fmla="*/ 15 w 51"/>
                <a:gd name="T31" fmla="*/ 1 h 42"/>
                <a:gd name="T32" fmla="*/ 23 w 51"/>
                <a:gd name="T33" fmla="*/ 1 h 42"/>
                <a:gd name="T34" fmla="*/ 34 w 51"/>
                <a:gd name="T35" fmla="*/ 1 h 42"/>
                <a:gd name="T36" fmla="*/ 44 w 51"/>
                <a:gd name="T37" fmla="*/ 3 h 42"/>
                <a:gd name="T38" fmla="*/ 46 w 51"/>
                <a:gd name="T39" fmla="*/ 5 h 42"/>
                <a:gd name="T40" fmla="*/ 50 w 51"/>
                <a:gd name="T41" fmla="*/ 8 h 42"/>
                <a:gd name="T42" fmla="*/ 48 w 51"/>
                <a:gd name="T43" fmla="*/ 14 h 42"/>
                <a:gd name="T44" fmla="*/ 48 w 51"/>
                <a:gd name="T4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42">
                  <a:moveTo>
                    <a:pt x="48" y="20"/>
                  </a:moveTo>
                  <a:cubicBezTo>
                    <a:pt x="44" y="22"/>
                    <a:pt x="47" y="25"/>
                    <a:pt x="47" y="27"/>
                  </a:cubicBezTo>
                  <a:cubicBezTo>
                    <a:pt x="46" y="29"/>
                    <a:pt x="48" y="29"/>
                    <a:pt x="49" y="30"/>
                  </a:cubicBezTo>
                  <a:cubicBezTo>
                    <a:pt x="47" y="32"/>
                    <a:pt x="48" y="35"/>
                    <a:pt x="47" y="37"/>
                  </a:cubicBezTo>
                  <a:cubicBezTo>
                    <a:pt x="47" y="37"/>
                    <a:pt x="46" y="38"/>
                    <a:pt x="46" y="39"/>
                  </a:cubicBezTo>
                  <a:cubicBezTo>
                    <a:pt x="45" y="41"/>
                    <a:pt x="43" y="42"/>
                    <a:pt x="41" y="41"/>
                  </a:cubicBezTo>
                  <a:cubicBezTo>
                    <a:pt x="37" y="40"/>
                    <a:pt x="37" y="37"/>
                    <a:pt x="37" y="35"/>
                  </a:cubicBezTo>
                  <a:cubicBezTo>
                    <a:pt x="37" y="26"/>
                    <a:pt x="37" y="16"/>
                    <a:pt x="37" y="7"/>
                  </a:cubicBezTo>
                  <a:cubicBezTo>
                    <a:pt x="37" y="5"/>
                    <a:pt x="36" y="5"/>
                    <a:pt x="35" y="5"/>
                  </a:cubicBezTo>
                  <a:cubicBezTo>
                    <a:pt x="27" y="5"/>
                    <a:pt x="19" y="6"/>
                    <a:pt x="12" y="5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2" y="5"/>
                    <a:pt x="1" y="4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7" y="1"/>
                    <a:pt x="10" y="1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8" y="2"/>
                    <a:pt x="20" y="2"/>
                    <a:pt x="23" y="1"/>
                  </a:cubicBezTo>
                  <a:cubicBezTo>
                    <a:pt x="27" y="2"/>
                    <a:pt x="30" y="2"/>
                    <a:pt x="34" y="1"/>
                  </a:cubicBezTo>
                  <a:cubicBezTo>
                    <a:pt x="37" y="2"/>
                    <a:pt x="40" y="2"/>
                    <a:pt x="44" y="3"/>
                  </a:cubicBezTo>
                  <a:cubicBezTo>
                    <a:pt x="45" y="3"/>
                    <a:pt x="46" y="4"/>
                    <a:pt x="46" y="5"/>
                  </a:cubicBezTo>
                  <a:cubicBezTo>
                    <a:pt x="45" y="10"/>
                    <a:pt x="48" y="9"/>
                    <a:pt x="50" y="8"/>
                  </a:cubicBezTo>
                  <a:cubicBezTo>
                    <a:pt x="51" y="11"/>
                    <a:pt x="51" y="13"/>
                    <a:pt x="48" y="14"/>
                  </a:cubicBezTo>
                  <a:cubicBezTo>
                    <a:pt x="46" y="15"/>
                    <a:pt x="45" y="18"/>
                    <a:pt x="48" y="20"/>
                  </a:cubicBezTo>
                  <a:close/>
                </a:path>
              </a:pathLst>
            </a:custGeom>
            <a:solidFill>
              <a:srgbClr val="ACC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3" name="Freeform 236">
              <a:extLst>
                <a:ext uri="{FF2B5EF4-FFF2-40B4-BE49-F238E27FC236}">
                  <a16:creationId xmlns:a16="http://schemas.microsoft.com/office/drawing/2014/main" id="{6333F2B4-26F8-C4CF-7A9E-67B0BAD3C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" y="2247"/>
              <a:ext cx="22" cy="27"/>
            </a:xfrm>
            <a:custGeom>
              <a:avLst/>
              <a:gdLst>
                <a:gd name="T0" fmla="*/ 6 w 9"/>
                <a:gd name="T1" fmla="*/ 11 h 11"/>
                <a:gd name="T2" fmla="*/ 1 w 9"/>
                <a:gd name="T3" fmla="*/ 3 h 11"/>
                <a:gd name="T4" fmla="*/ 5 w 9"/>
                <a:gd name="T5" fmla="*/ 1 h 11"/>
                <a:gd name="T6" fmla="*/ 9 w 9"/>
                <a:gd name="T7" fmla="*/ 3 h 11"/>
                <a:gd name="T8" fmla="*/ 7 w 9"/>
                <a:gd name="T9" fmla="*/ 10 h 11"/>
                <a:gd name="T10" fmla="*/ 6 w 9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6" y="11"/>
                  </a:moveTo>
                  <a:cubicBezTo>
                    <a:pt x="2" y="10"/>
                    <a:pt x="0" y="7"/>
                    <a:pt x="1" y="3"/>
                  </a:cubicBezTo>
                  <a:cubicBezTo>
                    <a:pt x="2" y="0"/>
                    <a:pt x="3" y="1"/>
                    <a:pt x="5" y="1"/>
                  </a:cubicBezTo>
                  <a:cubicBezTo>
                    <a:pt x="7" y="0"/>
                    <a:pt x="8" y="1"/>
                    <a:pt x="9" y="3"/>
                  </a:cubicBezTo>
                  <a:cubicBezTo>
                    <a:pt x="9" y="5"/>
                    <a:pt x="7" y="7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lose/>
                </a:path>
              </a:pathLst>
            </a:custGeom>
            <a:solidFill>
              <a:srgbClr val="F8E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4" name="Freeform 237">
              <a:extLst>
                <a:ext uri="{FF2B5EF4-FFF2-40B4-BE49-F238E27FC236}">
                  <a16:creationId xmlns:a16="http://schemas.microsoft.com/office/drawing/2014/main" id="{9E26D998-984E-5EAF-42AC-9683014CF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2254"/>
              <a:ext cx="24" cy="29"/>
            </a:xfrm>
            <a:custGeom>
              <a:avLst/>
              <a:gdLst>
                <a:gd name="T0" fmla="*/ 0 w 10"/>
                <a:gd name="T1" fmla="*/ 8 h 12"/>
                <a:gd name="T2" fmla="*/ 1 w 10"/>
                <a:gd name="T3" fmla="*/ 7 h 12"/>
                <a:gd name="T4" fmla="*/ 4 w 10"/>
                <a:gd name="T5" fmla="*/ 0 h 12"/>
                <a:gd name="T6" fmla="*/ 9 w 10"/>
                <a:gd name="T7" fmla="*/ 3 h 12"/>
                <a:gd name="T8" fmla="*/ 8 w 10"/>
                <a:gd name="T9" fmla="*/ 7 h 12"/>
                <a:gd name="T10" fmla="*/ 0 w 10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0" y="8"/>
                  </a:moveTo>
                  <a:cubicBezTo>
                    <a:pt x="0" y="8"/>
                    <a:pt x="0" y="8"/>
                    <a:pt x="1" y="7"/>
                  </a:cubicBezTo>
                  <a:cubicBezTo>
                    <a:pt x="2" y="5"/>
                    <a:pt x="2" y="2"/>
                    <a:pt x="4" y="0"/>
                  </a:cubicBezTo>
                  <a:cubicBezTo>
                    <a:pt x="6" y="1"/>
                    <a:pt x="9" y="0"/>
                    <a:pt x="9" y="3"/>
                  </a:cubicBezTo>
                  <a:cubicBezTo>
                    <a:pt x="10" y="5"/>
                    <a:pt x="10" y="7"/>
                    <a:pt x="8" y="7"/>
                  </a:cubicBezTo>
                  <a:cubicBezTo>
                    <a:pt x="5" y="7"/>
                    <a:pt x="4" y="12"/>
                    <a:pt x="0" y="8"/>
                  </a:cubicBezTo>
                  <a:close/>
                </a:path>
              </a:pathLst>
            </a:custGeom>
            <a:solidFill>
              <a:srgbClr val="F7E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5" name="Freeform 238">
              <a:extLst>
                <a:ext uri="{FF2B5EF4-FFF2-40B4-BE49-F238E27FC236}">
                  <a16:creationId xmlns:a16="http://schemas.microsoft.com/office/drawing/2014/main" id="{D9101358-7E8D-F0D4-FE22-6EF3481A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2269"/>
              <a:ext cx="10" cy="45"/>
            </a:xfrm>
            <a:custGeom>
              <a:avLst/>
              <a:gdLst>
                <a:gd name="T0" fmla="*/ 2 w 4"/>
                <a:gd name="T1" fmla="*/ 2 h 19"/>
                <a:gd name="T2" fmla="*/ 1 w 4"/>
                <a:gd name="T3" fmla="*/ 19 h 19"/>
                <a:gd name="T4" fmla="*/ 0 w 4"/>
                <a:gd name="T5" fmla="*/ 1 h 19"/>
                <a:gd name="T6" fmla="*/ 0 w 4"/>
                <a:gd name="T7" fmla="*/ 0 h 19"/>
                <a:gd name="T8" fmla="*/ 2 w 4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2" y="2"/>
                  </a:moveTo>
                  <a:cubicBezTo>
                    <a:pt x="3" y="8"/>
                    <a:pt x="4" y="13"/>
                    <a:pt x="1" y="19"/>
                  </a:cubicBezTo>
                  <a:cubicBezTo>
                    <a:pt x="1" y="13"/>
                    <a:pt x="0" y="7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CF3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6" name="Freeform 239">
              <a:extLst>
                <a:ext uri="{FF2B5EF4-FFF2-40B4-BE49-F238E27FC236}">
                  <a16:creationId xmlns:a16="http://schemas.microsoft.com/office/drawing/2014/main" id="{C1A27845-3D59-2838-3874-44F706E25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2252"/>
              <a:ext cx="9" cy="19"/>
            </a:xfrm>
            <a:custGeom>
              <a:avLst/>
              <a:gdLst>
                <a:gd name="T0" fmla="*/ 4 w 4"/>
                <a:gd name="T1" fmla="*/ 1 h 8"/>
                <a:gd name="T2" fmla="*/ 1 w 4"/>
                <a:gd name="T3" fmla="*/ 8 h 8"/>
                <a:gd name="T4" fmla="*/ 3 w 4"/>
                <a:gd name="T5" fmla="*/ 1 h 8"/>
                <a:gd name="T6" fmla="*/ 4 w 4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3" y="3"/>
                    <a:pt x="3" y="6"/>
                    <a:pt x="1" y="8"/>
                  </a:cubicBezTo>
                  <a:cubicBezTo>
                    <a:pt x="0" y="5"/>
                    <a:pt x="2" y="3"/>
                    <a:pt x="3" y="1"/>
                  </a:cubicBezTo>
                  <a:cubicBezTo>
                    <a:pt x="3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72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7" name="Freeform 240">
              <a:extLst>
                <a:ext uri="{FF2B5EF4-FFF2-40B4-BE49-F238E27FC236}">
                  <a16:creationId xmlns:a16="http://schemas.microsoft.com/office/drawing/2014/main" id="{DFFAACC6-5073-0187-A8DE-66E83D8A7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2312"/>
              <a:ext cx="84" cy="91"/>
            </a:xfrm>
            <a:custGeom>
              <a:avLst/>
              <a:gdLst>
                <a:gd name="T0" fmla="*/ 31 w 35"/>
                <a:gd name="T1" fmla="*/ 1 h 38"/>
                <a:gd name="T2" fmla="*/ 31 w 35"/>
                <a:gd name="T3" fmla="*/ 30 h 38"/>
                <a:gd name="T4" fmla="*/ 34 w 35"/>
                <a:gd name="T5" fmla="*/ 36 h 38"/>
                <a:gd name="T6" fmla="*/ 34 w 35"/>
                <a:gd name="T7" fmla="*/ 37 h 38"/>
                <a:gd name="T8" fmla="*/ 22 w 35"/>
                <a:gd name="T9" fmla="*/ 37 h 38"/>
                <a:gd name="T10" fmla="*/ 4 w 35"/>
                <a:gd name="T11" fmla="*/ 37 h 38"/>
                <a:gd name="T12" fmla="*/ 1 w 35"/>
                <a:gd name="T13" fmla="*/ 36 h 38"/>
                <a:gd name="T14" fmla="*/ 0 w 35"/>
                <a:gd name="T15" fmla="*/ 32 h 38"/>
                <a:gd name="T16" fmla="*/ 0 w 35"/>
                <a:gd name="T17" fmla="*/ 5 h 38"/>
                <a:gd name="T18" fmla="*/ 1 w 35"/>
                <a:gd name="T19" fmla="*/ 1 h 38"/>
                <a:gd name="T20" fmla="*/ 5 w 35"/>
                <a:gd name="T21" fmla="*/ 1 h 38"/>
                <a:gd name="T22" fmla="*/ 28 w 35"/>
                <a:gd name="T23" fmla="*/ 1 h 38"/>
                <a:gd name="T24" fmla="*/ 31 w 35"/>
                <a:gd name="T2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8">
                  <a:moveTo>
                    <a:pt x="31" y="1"/>
                  </a:moveTo>
                  <a:cubicBezTo>
                    <a:pt x="31" y="11"/>
                    <a:pt x="31" y="21"/>
                    <a:pt x="31" y="30"/>
                  </a:cubicBezTo>
                  <a:cubicBezTo>
                    <a:pt x="31" y="33"/>
                    <a:pt x="32" y="35"/>
                    <a:pt x="34" y="36"/>
                  </a:cubicBezTo>
                  <a:cubicBezTo>
                    <a:pt x="35" y="36"/>
                    <a:pt x="35" y="36"/>
                    <a:pt x="34" y="37"/>
                  </a:cubicBezTo>
                  <a:cubicBezTo>
                    <a:pt x="30" y="38"/>
                    <a:pt x="26" y="38"/>
                    <a:pt x="22" y="37"/>
                  </a:cubicBezTo>
                  <a:cubicBezTo>
                    <a:pt x="16" y="37"/>
                    <a:pt x="10" y="38"/>
                    <a:pt x="4" y="37"/>
                  </a:cubicBezTo>
                  <a:cubicBezTo>
                    <a:pt x="2" y="38"/>
                    <a:pt x="2" y="38"/>
                    <a:pt x="1" y="36"/>
                  </a:cubicBezTo>
                  <a:cubicBezTo>
                    <a:pt x="0" y="35"/>
                    <a:pt x="0" y="33"/>
                    <a:pt x="0" y="32"/>
                  </a:cubicBezTo>
                  <a:cubicBezTo>
                    <a:pt x="0" y="23"/>
                    <a:pt x="0" y="14"/>
                    <a:pt x="0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12" y="1"/>
                    <a:pt x="20" y="1"/>
                    <a:pt x="28" y="1"/>
                  </a:cubicBezTo>
                  <a:cubicBezTo>
                    <a:pt x="29" y="0"/>
                    <a:pt x="30" y="1"/>
                    <a:pt x="31" y="1"/>
                  </a:cubicBezTo>
                  <a:close/>
                </a:path>
              </a:pathLst>
            </a:custGeom>
            <a:solidFill>
              <a:srgbClr val="C7D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8" name="Freeform 241">
              <a:extLst>
                <a:ext uri="{FF2B5EF4-FFF2-40B4-BE49-F238E27FC236}">
                  <a16:creationId xmlns:a16="http://schemas.microsoft.com/office/drawing/2014/main" id="{CA5D7CE2-63DE-5317-27CE-813341119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2393"/>
              <a:ext cx="77" cy="20"/>
            </a:xfrm>
            <a:custGeom>
              <a:avLst/>
              <a:gdLst>
                <a:gd name="T0" fmla="*/ 15 w 32"/>
                <a:gd name="T1" fmla="*/ 1 h 8"/>
                <a:gd name="T2" fmla="*/ 17 w 32"/>
                <a:gd name="T3" fmla="*/ 1 h 8"/>
                <a:gd name="T4" fmla="*/ 29 w 32"/>
                <a:gd name="T5" fmla="*/ 2 h 8"/>
                <a:gd name="T6" fmla="*/ 32 w 32"/>
                <a:gd name="T7" fmla="*/ 4 h 8"/>
                <a:gd name="T8" fmla="*/ 29 w 32"/>
                <a:gd name="T9" fmla="*/ 6 h 8"/>
                <a:gd name="T10" fmla="*/ 3 w 32"/>
                <a:gd name="T11" fmla="*/ 6 h 8"/>
                <a:gd name="T12" fmla="*/ 0 w 32"/>
                <a:gd name="T13" fmla="*/ 4 h 8"/>
                <a:gd name="T14" fmla="*/ 3 w 32"/>
                <a:gd name="T15" fmla="*/ 2 h 8"/>
                <a:gd name="T16" fmla="*/ 9 w 32"/>
                <a:gd name="T17" fmla="*/ 1 h 8"/>
                <a:gd name="T18" fmla="*/ 15 w 32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">
                  <a:moveTo>
                    <a:pt x="15" y="1"/>
                  </a:moveTo>
                  <a:cubicBezTo>
                    <a:pt x="15" y="1"/>
                    <a:pt x="16" y="1"/>
                    <a:pt x="17" y="1"/>
                  </a:cubicBezTo>
                  <a:cubicBezTo>
                    <a:pt x="21" y="0"/>
                    <a:pt x="25" y="0"/>
                    <a:pt x="29" y="2"/>
                  </a:cubicBezTo>
                  <a:cubicBezTo>
                    <a:pt x="31" y="3"/>
                    <a:pt x="32" y="3"/>
                    <a:pt x="32" y="4"/>
                  </a:cubicBezTo>
                  <a:cubicBezTo>
                    <a:pt x="32" y="6"/>
                    <a:pt x="31" y="6"/>
                    <a:pt x="29" y="6"/>
                  </a:cubicBezTo>
                  <a:cubicBezTo>
                    <a:pt x="21" y="8"/>
                    <a:pt x="12" y="8"/>
                    <a:pt x="3" y="6"/>
                  </a:cubicBezTo>
                  <a:cubicBezTo>
                    <a:pt x="2" y="6"/>
                    <a:pt x="0" y="6"/>
                    <a:pt x="0" y="4"/>
                  </a:cubicBezTo>
                  <a:cubicBezTo>
                    <a:pt x="0" y="3"/>
                    <a:pt x="2" y="3"/>
                    <a:pt x="3" y="2"/>
                  </a:cubicBezTo>
                  <a:cubicBezTo>
                    <a:pt x="5" y="2"/>
                    <a:pt x="7" y="1"/>
                    <a:pt x="9" y="1"/>
                  </a:cubicBezTo>
                  <a:cubicBezTo>
                    <a:pt x="11" y="0"/>
                    <a:pt x="13" y="0"/>
                    <a:pt x="15" y="1"/>
                  </a:cubicBezTo>
                  <a:close/>
                </a:path>
              </a:pathLst>
            </a:custGeom>
            <a:solidFill>
              <a:srgbClr val="5E5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9" name="Freeform 242">
              <a:extLst>
                <a:ext uri="{FF2B5EF4-FFF2-40B4-BE49-F238E27FC236}">
                  <a16:creationId xmlns:a16="http://schemas.microsoft.com/office/drawing/2014/main" id="{7C01B995-C484-2DEB-FE36-B0078A096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2314"/>
              <a:ext cx="12" cy="84"/>
            </a:xfrm>
            <a:custGeom>
              <a:avLst/>
              <a:gdLst>
                <a:gd name="T0" fmla="*/ 5 w 5"/>
                <a:gd name="T1" fmla="*/ 0 h 35"/>
                <a:gd name="T2" fmla="*/ 5 w 5"/>
                <a:gd name="T3" fmla="*/ 35 h 35"/>
                <a:gd name="T4" fmla="*/ 0 w 5"/>
                <a:gd name="T5" fmla="*/ 34 h 35"/>
                <a:gd name="T6" fmla="*/ 0 w 5"/>
                <a:gd name="T7" fmla="*/ 4 h 35"/>
                <a:gd name="T8" fmla="*/ 0 w 5"/>
                <a:gd name="T9" fmla="*/ 0 h 35"/>
                <a:gd name="T10" fmla="*/ 3 w 5"/>
                <a:gd name="T11" fmla="*/ 0 h 35"/>
                <a:gd name="T12" fmla="*/ 5 w 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5">
                  <a:moveTo>
                    <a:pt x="5" y="0"/>
                  </a:moveTo>
                  <a:cubicBezTo>
                    <a:pt x="5" y="12"/>
                    <a:pt x="5" y="23"/>
                    <a:pt x="5" y="35"/>
                  </a:cubicBezTo>
                  <a:cubicBezTo>
                    <a:pt x="3" y="35"/>
                    <a:pt x="2" y="35"/>
                    <a:pt x="0" y="34"/>
                  </a:cubicBezTo>
                  <a:cubicBezTo>
                    <a:pt x="0" y="24"/>
                    <a:pt x="0" y="1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EE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0" name="Freeform 243">
              <a:extLst>
                <a:ext uri="{FF2B5EF4-FFF2-40B4-BE49-F238E27FC236}">
                  <a16:creationId xmlns:a16="http://schemas.microsoft.com/office/drawing/2014/main" id="{A7E77B85-0944-A37E-E42D-53B1169D7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2398"/>
              <a:ext cx="81" cy="17"/>
            </a:xfrm>
            <a:custGeom>
              <a:avLst/>
              <a:gdLst>
                <a:gd name="T0" fmla="*/ 0 w 34"/>
                <a:gd name="T1" fmla="*/ 1 h 7"/>
                <a:gd name="T2" fmla="*/ 13 w 34"/>
                <a:gd name="T3" fmla="*/ 1 h 7"/>
                <a:gd name="T4" fmla="*/ 30 w 34"/>
                <a:gd name="T5" fmla="*/ 0 h 7"/>
                <a:gd name="T6" fmla="*/ 33 w 34"/>
                <a:gd name="T7" fmla="*/ 3 h 7"/>
                <a:gd name="T8" fmla="*/ 11 w 34"/>
                <a:gd name="T9" fmla="*/ 5 h 7"/>
                <a:gd name="T10" fmla="*/ 3 w 34"/>
                <a:gd name="T11" fmla="*/ 4 h 7"/>
                <a:gd name="T12" fmla="*/ 0 w 34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">
                  <a:moveTo>
                    <a:pt x="0" y="1"/>
                  </a:moveTo>
                  <a:cubicBezTo>
                    <a:pt x="4" y="0"/>
                    <a:pt x="9" y="1"/>
                    <a:pt x="13" y="1"/>
                  </a:cubicBezTo>
                  <a:cubicBezTo>
                    <a:pt x="19" y="0"/>
                    <a:pt x="25" y="0"/>
                    <a:pt x="30" y="0"/>
                  </a:cubicBezTo>
                  <a:cubicBezTo>
                    <a:pt x="32" y="0"/>
                    <a:pt x="34" y="0"/>
                    <a:pt x="33" y="3"/>
                  </a:cubicBezTo>
                  <a:cubicBezTo>
                    <a:pt x="26" y="7"/>
                    <a:pt x="18" y="6"/>
                    <a:pt x="11" y="5"/>
                  </a:cubicBezTo>
                  <a:cubicBezTo>
                    <a:pt x="8" y="5"/>
                    <a:pt x="5" y="5"/>
                    <a:pt x="3" y="4"/>
                  </a:cubicBezTo>
                  <a:cubicBezTo>
                    <a:pt x="1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575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1" name="Freeform 244">
              <a:extLst>
                <a:ext uri="{FF2B5EF4-FFF2-40B4-BE49-F238E27FC236}">
                  <a16:creationId xmlns:a16="http://schemas.microsoft.com/office/drawing/2014/main" id="{42A136A8-54E8-F343-C590-63E708EAC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" y="2372"/>
              <a:ext cx="39" cy="17"/>
            </a:xfrm>
            <a:custGeom>
              <a:avLst/>
              <a:gdLst>
                <a:gd name="T0" fmla="*/ 0 w 16"/>
                <a:gd name="T1" fmla="*/ 7 h 7"/>
                <a:gd name="T2" fmla="*/ 0 w 16"/>
                <a:gd name="T3" fmla="*/ 2 h 7"/>
                <a:gd name="T4" fmla="*/ 2 w 16"/>
                <a:gd name="T5" fmla="*/ 0 h 7"/>
                <a:gd name="T6" fmla="*/ 13 w 16"/>
                <a:gd name="T7" fmla="*/ 1 h 7"/>
                <a:gd name="T8" fmla="*/ 16 w 16"/>
                <a:gd name="T9" fmla="*/ 3 h 7"/>
                <a:gd name="T10" fmla="*/ 14 w 16"/>
                <a:gd name="T11" fmla="*/ 5 h 7"/>
                <a:gd name="T12" fmla="*/ 0 w 1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0" y="7"/>
                  </a:moveTo>
                  <a:cubicBezTo>
                    <a:pt x="0" y="5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" y="0"/>
                    <a:pt x="9" y="1"/>
                    <a:pt x="13" y="1"/>
                  </a:cubicBezTo>
                  <a:cubicBezTo>
                    <a:pt x="15" y="1"/>
                    <a:pt x="16" y="2"/>
                    <a:pt x="16" y="3"/>
                  </a:cubicBezTo>
                  <a:cubicBezTo>
                    <a:pt x="16" y="4"/>
                    <a:pt x="15" y="5"/>
                    <a:pt x="14" y="5"/>
                  </a:cubicBezTo>
                  <a:cubicBezTo>
                    <a:pt x="9" y="6"/>
                    <a:pt x="4" y="7"/>
                    <a:pt x="0" y="7"/>
                  </a:cubicBezTo>
                  <a:close/>
                </a:path>
              </a:pathLst>
            </a:custGeom>
            <a:solidFill>
              <a:srgbClr val="5C6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2" name="Freeform 245">
              <a:extLst>
                <a:ext uri="{FF2B5EF4-FFF2-40B4-BE49-F238E27FC236}">
                  <a16:creationId xmlns:a16="http://schemas.microsoft.com/office/drawing/2014/main" id="{0DC51368-8615-678D-EE64-9638F327C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372"/>
              <a:ext cx="22" cy="14"/>
            </a:xfrm>
            <a:custGeom>
              <a:avLst/>
              <a:gdLst>
                <a:gd name="T0" fmla="*/ 4 w 9"/>
                <a:gd name="T1" fmla="*/ 0 h 6"/>
                <a:gd name="T2" fmla="*/ 7 w 9"/>
                <a:gd name="T3" fmla="*/ 6 h 6"/>
                <a:gd name="T4" fmla="*/ 2 w 9"/>
                <a:gd name="T5" fmla="*/ 5 h 6"/>
                <a:gd name="T6" fmla="*/ 0 w 9"/>
                <a:gd name="T7" fmla="*/ 3 h 6"/>
                <a:gd name="T8" fmla="*/ 2 w 9"/>
                <a:gd name="T9" fmla="*/ 1 h 6"/>
                <a:gd name="T10" fmla="*/ 4 w 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4" y="0"/>
                  </a:moveTo>
                  <a:cubicBezTo>
                    <a:pt x="8" y="1"/>
                    <a:pt x="9" y="2"/>
                    <a:pt x="7" y="6"/>
                  </a:cubicBezTo>
                  <a:cubicBezTo>
                    <a:pt x="6" y="5"/>
                    <a:pt x="4" y="6"/>
                    <a:pt x="2" y="5"/>
                  </a:cubicBezTo>
                  <a:cubicBezTo>
                    <a:pt x="1" y="4"/>
                    <a:pt x="0" y="5"/>
                    <a:pt x="0" y="3"/>
                  </a:cubicBezTo>
                  <a:cubicBezTo>
                    <a:pt x="0" y="1"/>
                    <a:pt x="1" y="2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555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3" name="Freeform 246">
              <a:extLst>
                <a:ext uri="{FF2B5EF4-FFF2-40B4-BE49-F238E27FC236}">
                  <a16:creationId xmlns:a16="http://schemas.microsoft.com/office/drawing/2014/main" id="{77F2BD5C-6B94-9093-FCC8-5D1EFE627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2393"/>
              <a:ext cx="22" cy="12"/>
            </a:xfrm>
            <a:custGeom>
              <a:avLst/>
              <a:gdLst>
                <a:gd name="T0" fmla="*/ 3 w 9"/>
                <a:gd name="T1" fmla="*/ 5 h 5"/>
                <a:gd name="T2" fmla="*/ 0 w 9"/>
                <a:gd name="T3" fmla="*/ 2 h 5"/>
                <a:gd name="T4" fmla="*/ 0 w 9"/>
                <a:gd name="T5" fmla="*/ 2 h 5"/>
                <a:gd name="T6" fmla="*/ 5 w 9"/>
                <a:gd name="T7" fmla="*/ 0 h 5"/>
                <a:gd name="T8" fmla="*/ 3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3" y="5"/>
                  </a:moveTo>
                  <a:cubicBezTo>
                    <a:pt x="3" y="3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3" y="1"/>
                    <a:pt x="5" y="0"/>
                  </a:cubicBezTo>
                  <a:cubicBezTo>
                    <a:pt x="9" y="4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4" name="Freeform 247">
              <a:extLst>
                <a:ext uri="{FF2B5EF4-FFF2-40B4-BE49-F238E27FC236}">
                  <a16:creationId xmlns:a16="http://schemas.microsoft.com/office/drawing/2014/main" id="{5ACFD766-D0BB-F278-C9F1-080428D9F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2391"/>
              <a:ext cx="29" cy="7"/>
            </a:xfrm>
            <a:custGeom>
              <a:avLst/>
              <a:gdLst>
                <a:gd name="T0" fmla="*/ 12 w 12"/>
                <a:gd name="T1" fmla="*/ 3 h 3"/>
                <a:gd name="T2" fmla="*/ 0 w 12"/>
                <a:gd name="T3" fmla="*/ 2 h 3"/>
                <a:gd name="T4" fmla="*/ 12 w 1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cubicBezTo>
                    <a:pt x="8" y="2"/>
                    <a:pt x="4" y="2"/>
                    <a:pt x="0" y="2"/>
                  </a:cubicBezTo>
                  <a:cubicBezTo>
                    <a:pt x="4" y="1"/>
                    <a:pt x="8" y="0"/>
                    <a:pt x="12" y="3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5" name="Freeform 248">
              <a:extLst>
                <a:ext uri="{FF2B5EF4-FFF2-40B4-BE49-F238E27FC236}">
                  <a16:creationId xmlns:a16="http://schemas.microsoft.com/office/drawing/2014/main" id="{23F15048-50E5-161E-2119-021DF332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365"/>
              <a:ext cx="27" cy="2"/>
            </a:xfrm>
            <a:custGeom>
              <a:avLst/>
              <a:gdLst>
                <a:gd name="T0" fmla="*/ 0 w 11"/>
                <a:gd name="T1" fmla="*/ 0 h 1"/>
                <a:gd name="T2" fmla="*/ 11 w 11"/>
                <a:gd name="T3" fmla="*/ 0 h 1"/>
                <a:gd name="T4" fmla="*/ 0 w 1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cubicBezTo>
                    <a:pt x="4" y="0"/>
                    <a:pt x="7" y="0"/>
                    <a:pt x="11" y="0"/>
                  </a:cubicBezTo>
                  <a:cubicBezTo>
                    <a:pt x="7" y="1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6" name="Freeform 249">
              <a:extLst>
                <a:ext uri="{FF2B5EF4-FFF2-40B4-BE49-F238E27FC236}">
                  <a16:creationId xmlns:a16="http://schemas.microsoft.com/office/drawing/2014/main" id="{586048DE-094F-9F18-8323-EFC45873E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" y="2393"/>
              <a:ext cx="17" cy="3"/>
            </a:xfrm>
            <a:custGeom>
              <a:avLst/>
              <a:gdLst>
                <a:gd name="T0" fmla="*/ 7 w 7"/>
                <a:gd name="T1" fmla="*/ 1 h 1"/>
                <a:gd name="T2" fmla="*/ 1 w 7"/>
                <a:gd name="T3" fmla="*/ 1 h 1"/>
                <a:gd name="T4" fmla="*/ 0 w 7"/>
                <a:gd name="T5" fmla="*/ 1 h 1"/>
                <a:gd name="T6" fmla="*/ 7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7" y="1"/>
                  </a:moveTo>
                  <a:cubicBezTo>
                    <a:pt x="5" y="1"/>
                    <a:pt x="3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0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7" name="Freeform 250">
              <a:extLst>
                <a:ext uri="{FF2B5EF4-FFF2-40B4-BE49-F238E27FC236}">
                  <a16:creationId xmlns:a16="http://schemas.microsoft.com/office/drawing/2014/main" id="{BDAC99E1-59D2-3D11-A24F-4DBA35975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2276"/>
              <a:ext cx="12" cy="26"/>
            </a:xfrm>
            <a:custGeom>
              <a:avLst/>
              <a:gdLst>
                <a:gd name="T0" fmla="*/ 5 w 5"/>
                <a:gd name="T1" fmla="*/ 11 h 11"/>
                <a:gd name="T2" fmla="*/ 0 w 5"/>
                <a:gd name="T3" fmla="*/ 11 h 11"/>
                <a:gd name="T4" fmla="*/ 3 w 5"/>
                <a:gd name="T5" fmla="*/ 6 h 11"/>
                <a:gd name="T6" fmla="*/ 3 w 5"/>
                <a:gd name="T7" fmla="*/ 2 h 11"/>
                <a:gd name="T8" fmla="*/ 5 w 5"/>
                <a:gd name="T9" fmla="*/ 3 h 11"/>
                <a:gd name="T10" fmla="*/ 5 w 5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5" y="11"/>
                  </a:moveTo>
                  <a:cubicBezTo>
                    <a:pt x="3" y="11"/>
                    <a:pt x="1" y="11"/>
                    <a:pt x="0" y="11"/>
                  </a:cubicBezTo>
                  <a:cubicBezTo>
                    <a:pt x="0" y="9"/>
                    <a:pt x="0" y="7"/>
                    <a:pt x="3" y="6"/>
                  </a:cubicBezTo>
                  <a:cubicBezTo>
                    <a:pt x="4" y="5"/>
                    <a:pt x="2" y="3"/>
                    <a:pt x="3" y="2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5"/>
                    <a:pt x="5" y="8"/>
                    <a:pt x="5" y="11"/>
                  </a:cubicBezTo>
                  <a:close/>
                </a:path>
              </a:pathLst>
            </a:custGeom>
            <a:solidFill>
              <a:srgbClr val="C7D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8" name="Freeform 251">
              <a:extLst>
                <a:ext uri="{FF2B5EF4-FFF2-40B4-BE49-F238E27FC236}">
                  <a16:creationId xmlns:a16="http://schemas.microsoft.com/office/drawing/2014/main" id="{9D3C09A6-A917-D379-2138-61D48215F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302"/>
              <a:ext cx="27" cy="3"/>
            </a:xfrm>
            <a:custGeom>
              <a:avLst/>
              <a:gdLst>
                <a:gd name="T0" fmla="*/ 11 w 11"/>
                <a:gd name="T1" fmla="*/ 0 h 1"/>
                <a:gd name="T2" fmla="*/ 0 w 11"/>
                <a:gd name="T3" fmla="*/ 0 h 1"/>
                <a:gd name="T4" fmla="*/ 11 w 1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cubicBezTo>
                    <a:pt x="7" y="1"/>
                    <a:pt x="4" y="1"/>
                    <a:pt x="0" y="0"/>
                  </a:cubicBezTo>
                  <a:cubicBezTo>
                    <a:pt x="4" y="0"/>
                    <a:pt x="7" y="0"/>
                    <a:pt x="11" y="0"/>
                  </a:cubicBezTo>
                  <a:close/>
                </a:path>
              </a:pathLst>
            </a:custGeom>
            <a:solidFill>
              <a:srgbClr val="C7D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9" name="Freeform 252">
              <a:extLst>
                <a:ext uri="{FF2B5EF4-FFF2-40B4-BE49-F238E27FC236}">
                  <a16:creationId xmlns:a16="http://schemas.microsoft.com/office/drawing/2014/main" id="{8393485D-678C-D5FB-BCE5-7F3ADD4EE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2547"/>
              <a:ext cx="19" cy="16"/>
            </a:xfrm>
            <a:custGeom>
              <a:avLst/>
              <a:gdLst>
                <a:gd name="T0" fmla="*/ 4 w 8"/>
                <a:gd name="T1" fmla="*/ 1 h 7"/>
                <a:gd name="T2" fmla="*/ 8 w 8"/>
                <a:gd name="T3" fmla="*/ 4 h 7"/>
                <a:gd name="T4" fmla="*/ 4 w 8"/>
                <a:gd name="T5" fmla="*/ 7 h 7"/>
                <a:gd name="T6" fmla="*/ 1 w 8"/>
                <a:gd name="T7" fmla="*/ 3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6" y="1"/>
                    <a:pt x="8" y="1"/>
                    <a:pt x="8" y="4"/>
                  </a:cubicBezTo>
                  <a:cubicBezTo>
                    <a:pt x="8" y="6"/>
                    <a:pt x="6" y="6"/>
                    <a:pt x="4" y="7"/>
                  </a:cubicBezTo>
                  <a:cubicBezTo>
                    <a:pt x="0" y="7"/>
                    <a:pt x="2" y="4"/>
                    <a:pt x="1" y="3"/>
                  </a:cubicBezTo>
                  <a:cubicBezTo>
                    <a:pt x="1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E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0" name="Freeform 253">
              <a:extLst>
                <a:ext uri="{FF2B5EF4-FFF2-40B4-BE49-F238E27FC236}">
                  <a16:creationId xmlns:a16="http://schemas.microsoft.com/office/drawing/2014/main" id="{1A28F62D-D5E1-C32F-197E-A52702160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2525"/>
              <a:ext cx="16" cy="17"/>
            </a:xfrm>
            <a:custGeom>
              <a:avLst/>
              <a:gdLst>
                <a:gd name="T0" fmla="*/ 1 w 7"/>
                <a:gd name="T1" fmla="*/ 3 h 7"/>
                <a:gd name="T2" fmla="*/ 3 w 7"/>
                <a:gd name="T3" fmla="*/ 1 h 7"/>
                <a:gd name="T4" fmla="*/ 7 w 7"/>
                <a:gd name="T5" fmla="*/ 3 h 7"/>
                <a:gd name="T6" fmla="*/ 3 w 7"/>
                <a:gd name="T7" fmla="*/ 6 h 7"/>
                <a:gd name="T8" fmla="*/ 1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2"/>
                    <a:pt x="1" y="0"/>
                    <a:pt x="3" y="1"/>
                  </a:cubicBezTo>
                  <a:cubicBezTo>
                    <a:pt x="4" y="1"/>
                    <a:pt x="7" y="0"/>
                    <a:pt x="7" y="3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0" y="7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1" name="Freeform 254">
              <a:extLst>
                <a:ext uri="{FF2B5EF4-FFF2-40B4-BE49-F238E27FC236}">
                  <a16:creationId xmlns:a16="http://schemas.microsoft.com/office/drawing/2014/main" id="{77FDA82F-8913-E9BA-1902-BFD690FC2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2528"/>
              <a:ext cx="27" cy="35"/>
            </a:xfrm>
            <a:custGeom>
              <a:avLst/>
              <a:gdLst>
                <a:gd name="T0" fmla="*/ 0 w 11"/>
                <a:gd name="T1" fmla="*/ 7 h 15"/>
                <a:gd name="T2" fmla="*/ 5 w 11"/>
                <a:gd name="T3" fmla="*/ 0 h 15"/>
                <a:gd name="T4" fmla="*/ 11 w 11"/>
                <a:gd name="T5" fmla="*/ 7 h 15"/>
                <a:gd name="T6" fmla="*/ 5 w 11"/>
                <a:gd name="T7" fmla="*/ 15 h 15"/>
                <a:gd name="T8" fmla="*/ 0 w 11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0" y="7"/>
                  </a:move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7"/>
                  </a:cubicBezTo>
                  <a:cubicBezTo>
                    <a:pt x="11" y="12"/>
                    <a:pt x="9" y="15"/>
                    <a:pt x="5" y="15"/>
                  </a:cubicBezTo>
                  <a:cubicBezTo>
                    <a:pt x="2" y="15"/>
                    <a:pt x="0" y="12"/>
                    <a:pt x="0" y="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2" name="Freeform 255">
              <a:extLst>
                <a:ext uri="{FF2B5EF4-FFF2-40B4-BE49-F238E27FC236}">
                  <a16:creationId xmlns:a16="http://schemas.microsoft.com/office/drawing/2014/main" id="{863C1C02-536F-F8DD-4EED-6B0B5FC6B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2329"/>
              <a:ext cx="12" cy="7"/>
            </a:xfrm>
            <a:custGeom>
              <a:avLst/>
              <a:gdLst>
                <a:gd name="T0" fmla="*/ 3 w 5"/>
                <a:gd name="T1" fmla="*/ 0 h 3"/>
                <a:gd name="T2" fmla="*/ 5 w 5"/>
                <a:gd name="T3" fmla="*/ 1 h 3"/>
                <a:gd name="T4" fmla="*/ 3 w 5"/>
                <a:gd name="T5" fmla="*/ 3 h 3"/>
                <a:gd name="T6" fmla="*/ 0 w 5"/>
                <a:gd name="T7" fmla="*/ 1 h 3"/>
                <a:gd name="T8" fmla="*/ 3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4" y="0"/>
                    <a:pt x="5" y="0"/>
                    <a:pt x="5" y="1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EFD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3" name="Freeform 256">
              <a:extLst>
                <a:ext uri="{FF2B5EF4-FFF2-40B4-BE49-F238E27FC236}">
                  <a16:creationId xmlns:a16="http://schemas.microsoft.com/office/drawing/2014/main" id="{67B96349-B58D-594A-F385-4AEA52442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" y="2310"/>
              <a:ext cx="78" cy="9"/>
            </a:xfrm>
            <a:custGeom>
              <a:avLst/>
              <a:gdLst>
                <a:gd name="T0" fmla="*/ 2 w 32"/>
                <a:gd name="T1" fmla="*/ 2 h 4"/>
                <a:gd name="T2" fmla="*/ 0 w 32"/>
                <a:gd name="T3" fmla="*/ 2 h 4"/>
                <a:gd name="T4" fmla="*/ 10 w 32"/>
                <a:gd name="T5" fmla="*/ 0 h 4"/>
                <a:gd name="T6" fmla="*/ 29 w 32"/>
                <a:gd name="T7" fmla="*/ 0 h 4"/>
                <a:gd name="T8" fmla="*/ 32 w 32"/>
                <a:gd name="T9" fmla="*/ 2 h 4"/>
                <a:gd name="T10" fmla="*/ 2 w 3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">
                  <a:moveTo>
                    <a:pt x="2" y="2"/>
                  </a:moveTo>
                  <a:cubicBezTo>
                    <a:pt x="1" y="2"/>
                    <a:pt x="0" y="3"/>
                    <a:pt x="0" y="2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6" y="1"/>
                    <a:pt x="22" y="0"/>
                    <a:pt x="29" y="0"/>
                  </a:cubicBezTo>
                  <a:cubicBezTo>
                    <a:pt x="30" y="0"/>
                    <a:pt x="32" y="0"/>
                    <a:pt x="32" y="2"/>
                  </a:cubicBezTo>
                  <a:cubicBezTo>
                    <a:pt x="22" y="4"/>
                    <a:pt x="12" y="3"/>
                    <a:pt x="2" y="2"/>
                  </a:cubicBezTo>
                  <a:close/>
                </a:path>
              </a:pathLst>
            </a:custGeom>
            <a:solidFill>
              <a:srgbClr val="DA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0;p62">
            <a:extLst>
              <a:ext uri="{FF2B5EF4-FFF2-40B4-BE49-F238E27FC236}">
                <a16:creationId xmlns:a16="http://schemas.microsoft.com/office/drawing/2014/main" id="{FF3D8044-6080-4F60-9866-E811F8600B4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چند درصد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oogle Shape;1881;p62">
            <a:extLst>
              <a:ext uri="{FF2B5EF4-FFF2-40B4-BE49-F238E27FC236}">
                <a16:creationId xmlns:a16="http://schemas.microsoft.com/office/drawing/2014/main" id="{5FDFEC2E-6834-4273-900A-394C689B033E}"/>
              </a:ext>
            </a:extLst>
          </p:cNvPr>
          <p:cNvGrpSpPr/>
          <p:nvPr/>
        </p:nvGrpSpPr>
        <p:grpSpPr>
          <a:xfrm>
            <a:off x="7738036" y="1232976"/>
            <a:ext cx="849706" cy="425040"/>
            <a:chOff x="7738036" y="1232976"/>
            <a:chExt cx="849706" cy="425040"/>
          </a:xfrm>
        </p:grpSpPr>
        <p:sp>
          <p:nvSpPr>
            <p:cNvPr id="4" name="Google Shape;1882;p62">
              <a:extLst>
                <a:ext uri="{FF2B5EF4-FFF2-40B4-BE49-F238E27FC236}">
                  <a16:creationId xmlns:a16="http://schemas.microsoft.com/office/drawing/2014/main" id="{0550579E-F355-4492-8ABB-51C622C34161}"/>
                </a:ext>
              </a:extLst>
            </p:cNvPr>
            <p:cNvSpPr/>
            <p:nvPr/>
          </p:nvSpPr>
          <p:spPr>
            <a:xfrm>
              <a:off x="7738036" y="1232976"/>
              <a:ext cx="849706" cy="425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38"/>
                <a:gd name="f4" fmla="val 20028"/>
                <a:gd name="f5" fmla="val 15982"/>
                <a:gd name="f6" fmla="val 15695"/>
                <a:gd name="f7" fmla="val 15395"/>
                <a:gd name="f8" fmla="val 30"/>
                <a:gd name="f9" fmla="val 15081"/>
                <a:gd name="f10" fmla="val 93"/>
                <a:gd name="f11" fmla="val 9589"/>
                <a:gd name="f12" fmla="val 1192"/>
                <a:gd name="f13" fmla="val 11053"/>
                <a:gd name="f14" fmla="val 9799"/>
                <a:gd name="f15" fmla="val 11384"/>
                <a:gd name="f16" fmla="val 11438"/>
                <a:gd name="f17" fmla="val 11137"/>
                <a:gd name="f18" fmla="val 10397"/>
                <a:gd name="f19" fmla="val 10011"/>
                <a:gd name="f20" fmla="val 6693"/>
                <a:gd name="f21" fmla="val 6517"/>
                <a:gd name="f22" fmla="val 6111"/>
                <a:gd name="f23" fmla="val 5673"/>
                <a:gd name="f24" fmla="val 6743"/>
                <a:gd name="f25" fmla="val 5201"/>
                <a:gd name="f26" fmla="val 6853"/>
                <a:gd name="f27" fmla="val 1"/>
                <a:gd name="f28" fmla="val 8067"/>
                <a:gd name="f29" fmla="val 1907"/>
                <a:gd name="f30" fmla="val 39695"/>
                <a:gd name="f31" fmla="val 19160"/>
                <a:gd name="f32" fmla="val 40037"/>
                <a:gd name="f33" fmla="val 5119"/>
                <a:gd name="f34" fmla="val 35616"/>
                <a:gd name="f35" fmla="val 35589"/>
                <a:gd name="f36" fmla="val 35562"/>
                <a:gd name="f37" fmla="val 35534"/>
                <a:gd name="f38" fmla="val 5120"/>
                <a:gd name="f39" fmla="val 31028"/>
                <a:gd name="f40" fmla="val 5294"/>
                <a:gd name="f41" fmla="val 30681"/>
                <a:gd name="f42" fmla="val 11533"/>
                <a:gd name="f43" fmla="val 30172"/>
                <a:gd name="f44" fmla="val 3038"/>
                <a:gd name="f45" fmla="val 26124"/>
                <a:gd name="f46" fmla="val 26084"/>
                <a:gd name="f47" fmla="val 26043"/>
                <a:gd name="f48" fmla="val 3039"/>
                <a:gd name="f49" fmla="val 26001"/>
                <a:gd name="f50" fmla="val 3040"/>
                <a:gd name="f51" fmla="val 21841"/>
                <a:gd name="f52" fmla="val 3214"/>
                <a:gd name="f53" fmla="val 22014"/>
                <a:gd name="f54" fmla="val 9974"/>
                <a:gd name="f55" fmla="val 21235"/>
                <a:gd name="f56" fmla="*/ f0 1 40038"/>
                <a:gd name="f57" fmla="*/ f1 1 20028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40038"/>
                <a:gd name="f64" fmla="*/ f61 1 20028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40038" h="2002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4"/>
                    <a:pt x="f29" y="f4"/>
                  </a:cubicBezTo>
                  <a:lnTo>
                    <a:pt x="f30" y="f31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3"/>
                    <a:pt x="f37" y="f38"/>
                  </a:cubicBezTo>
                  <a:cubicBezTo>
                    <a:pt x="f39" y="f40"/>
                    <a:pt x="f41" y="f42"/>
                    <a:pt x="f41" y="f42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3" y="f54"/>
                  </a:cubicBez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3A3A5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" name="Google Shape;1883;p62">
              <a:extLst>
                <a:ext uri="{FF2B5EF4-FFF2-40B4-BE49-F238E27FC236}">
                  <a16:creationId xmlns:a16="http://schemas.microsoft.com/office/drawing/2014/main" id="{C06CADC2-F1C6-4D2A-9CF3-01148E81FE02}"/>
                </a:ext>
              </a:extLst>
            </p:cNvPr>
            <p:cNvSpPr/>
            <p:nvPr/>
          </p:nvSpPr>
          <p:spPr>
            <a:xfrm>
              <a:off x="8463439" y="1402863"/>
              <a:ext cx="79689" cy="587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2276"/>
                <a:gd name="f8" fmla="val 1567"/>
                <a:gd name="f9" fmla="val 2766"/>
                <a:gd name="f10" fmla="val 3310"/>
                <a:gd name="f11" fmla="val 2697"/>
                <a:gd name="f12" fmla="val 609"/>
                <a:gd name="f13" fmla="val 2039"/>
                <a:gd name="f14" fmla="val 1"/>
                <a:gd name="f15" fmla="val 2021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3" y="f12"/>
                    <a:pt x="f13" y="f14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Google Shape;1884;p62">
              <a:extLst>
                <a:ext uri="{FF2B5EF4-FFF2-40B4-BE49-F238E27FC236}">
                  <a16:creationId xmlns:a16="http://schemas.microsoft.com/office/drawing/2014/main" id="{4A77F3AB-1786-4C58-8794-7D9CBAE5EA90}"/>
                </a:ext>
              </a:extLst>
            </p:cNvPr>
            <p:cNvSpPr/>
            <p:nvPr/>
          </p:nvSpPr>
          <p:spPr>
            <a:xfrm>
              <a:off x="8479295" y="1472933"/>
              <a:ext cx="79708" cy="58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6"/>
                <a:gd name="f4" fmla="val 2768"/>
                <a:gd name="f5" fmla="val 1988"/>
                <a:gd name="f6" fmla="val 1"/>
                <a:gd name="f7" fmla="val 62"/>
                <a:gd name="f8" fmla="val 2277"/>
                <a:gd name="f9" fmla="val 1568"/>
                <a:gd name="f10" fmla="val 3312"/>
                <a:gd name="f11" fmla="val 2699"/>
                <a:gd name="f12" fmla="val 3755"/>
                <a:gd name="f13" fmla="val 610"/>
                <a:gd name="f14" fmla="val 2040"/>
                <a:gd name="f15" fmla="val 2022"/>
                <a:gd name="f16" fmla="val 2005"/>
                <a:gd name="f17" fmla="*/ f0 1 3756"/>
                <a:gd name="f18" fmla="*/ f1 1 276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6"/>
                <a:gd name="f25" fmla="*/ f22 1 276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6" h="2768">
                  <a:moveTo>
                    <a:pt x="f5" y="f6"/>
                  </a:moveTo>
                  <a:cubicBezTo>
                    <a:pt x="f7" y="f6"/>
                    <a:pt x="f6" y="f8"/>
                    <a:pt x="f9" y="f4"/>
                  </a:cubicBezTo>
                  <a:cubicBezTo>
                    <a:pt x="f10" y="f11"/>
                    <a:pt x="f12" y="f13"/>
                    <a:pt x="f14" y="f6"/>
                  </a:cubicBezTo>
                  <a:cubicBezTo>
                    <a:pt x="f15" y="f6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Google Shape;1885;p62">
              <a:extLst>
                <a:ext uri="{FF2B5EF4-FFF2-40B4-BE49-F238E27FC236}">
                  <a16:creationId xmlns:a16="http://schemas.microsoft.com/office/drawing/2014/main" id="{60BDFFC5-01A3-46E8-8D57-C038C9C3F562}"/>
                </a:ext>
              </a:extLst>
            </p:cNvPr>
            <p:cNvSpPr/>
            <p:nvPr/>
          </p:nvSpPr>
          <p:spPr>
            <a:xfrm>
              <a:off x="7820588" y="1556299"/>
              <a:ext cx="79689" cy="587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5"/>
                <a:gd name="f4" fmla="val 2767"/>
                <a:gd name="f5" fmla="val 1986"/>
                <a:gd name="f6" fmla="val 61"/>
                <a:gd name="f7" fmla="val 1"/>
                <a:gd name="f8" fmla="val 2275"/>
                <a:gd name="f9" fmla="val 1568"/>
                <a:gd name="f10" fmla="val 2766"/>
                <a:gd name="f11" fmla="val 3311"/>
                <a:gd name="f12" fmla="val 2697"/>
                <a:gd name="f13" fmla="val 608"/>
                <a:gd name="f14" fmla="val 2040"/>
                <a:gd name="f15" fmla="val 2022"/>
                <a:gd name="f16" fmla="val 2004"/>
                <a:gd name="f17" fmla="*/ f0 1 3755"/>
                <a:gd name="f18" fmla="*/ f1 1 276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755"/>
                <a:gd name="f25" fmla="*/ f22 1 276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755" h="27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3" y="f13"/>
                    <a:pt x="f14" y="f7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Google Shape;1886;p62">
              <a:extLst>
                <a:ext uri="{FF2B5EF4-FFF2-40B4-BE49-F238E27FC236}">
                  <a16:creationId xmlns:a16="http://schemas.microsoft.com/office/drawing/2014/main" id="{FFF874BE-F848-4D7E-9BD8-3860BBE64795}"/>
                </a:ext>
              </a:extLst>
            </p:cNvPr>
            <p:cNvSpPr/>
            <p:nvPr/>
          </p:nvSpPr>
          <p:spPr>
            <a:xfrm>
              <a:off x="8416960" y="1467612"/>
              <a:ext cx="57771" cy="42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7"/>
                <a:gd name="f5" fmla="val 1440"/>
                <a:gd name="f6" fmla="val 1"/>
                <a:gd name="f7" fmla="val 44"/>
                <a:gd name="f8" fmla="val 1651"/>
                <a:gd name="f9" fmla="val 1136"/>
                <a:gd name="f10" fmla="val 2400"/>
                <a:gd name="f11" fmla="val 1956"/>
                <a:gd name="f12" fmla="val 2721"/>
                <a:gd name="f13" fmla="val 442"/>
                <a:gd name="f14" fmla="val 1478"/>
                <a:gd name="f15" fmla="val 1465"/>
                <a:gd name="f16" fmla="val 1453"/>
                <a:gd name="f17" fmla="*/ f0 1 2722"/>
                <a:gd name="f18" fmla="*/ f1 1 20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2"/>
                <a:gd name="f25" fmla="*/ f22 1 20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2" h="2007">
                  <a:moveTo>
                    <a:pt x="f5" y="f6"/>
                  </a:moveTo>
                  <a:cubicBezTo>
                    <a:pt x="f7" y="f6"/>
                    <a:pt x="f2" y="f8"/>
                    <a:pt x="f9" y="f4"/>
                  </a:cubicBezTo>
                  <a:cubicBezTo>
                    <a:pt x="f10" y="f11"/>
                    <a:pt x="f12" y="f13"/>
                    <a:pt x="f14" y="f6"/>
                  </a:cubicBezTo>
                  <a:cubicBezTo>
                    <a:pt x="f15" y="f6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Google Shape;1887;p62">
              <a:extLst>
                <a:ext uri="{FF2B5EF4-FFF2-40B4-BE49-F238E27FC236}">
                  <a16:creationId xmlns:a16="http://schemas.microsoft.com/office/drawing/2014/main" id="{812344FE-3069-4BE3-AE6D-B5FB04F8E531}"/>
                </a:ext>
              </a:extLst>
            </p:cNvPr>
            <p:cNvSpPr/>
            <p:nvPr/>
          </p:nvSpPr>
          <p:spPr>
            <a:xfrm>
              <a:off x="8296588" y="1380323"/>
              <a:ext cx="57771" cy="42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7"/>
                <a:gd name="f5" fmla="val 1441"/>
                <a:gd name="f6" fmla="val 1"/>
                <a:gd name="f7" fmla="val 44"/>
                <a:gd name="f8" fmla="val 1650"/>
                <a:gd name="f9" fmla="val 1137"/>
                <a:gd name="f10" fmla="val 2401"/>
                <a:gd name="f11" fmla="val 1956"/>
                <a:gd name="f12" fmla="val 442"/>
                <a:gd name="f13" fmla="val 1478"/>
                <a:gd name="f14" fmla="val 1466"/>
                <a:gd name="f15" fmla="val 1453"/>
                <a:gd name="f16" fmla="*/ f0 1 2722"/>
                <a:gd name="f17" fmla="*/ f1 1 200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722"/>
                <a:gd name="f24" fmla="*/ f21 1 200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22" h="2007">
                  <a:moveTo>
                    <a:pt x="f5" y="f6"/>
                  </a:moveTo>
                  <a:cubicBezTo>
                    <a:pt x="f7" y="f6"/>
                    <a:pt x="f2" y="f8"/>
                    <a:pt x="f9" y="f4"/>
                  </a:cubicBezTo>
                  <a:cubicBezTo>
                    <a:pt x="f10" y="f11"/>
                    <a:pt x="f3" y="f12"/>
                    <a:pt x="f13" y="f6"/>
                  </a:cubicBezTo>
                  <a:cubicBezTo>
                    <a:pt x="f14" y="f6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Google Shape;1888;p62">
              <a:extLst>
                <a:ext uri="{FF2B5EF4-FFF2-40B4-BE49-F238E27FC236}">
                  <a16:creationId xmlns:a16="http://schemas.microsoft.com/office/drawing/2014/main" id="{A71A27C3-C97B-44CA-A5E0-150D7EB89690}"/>
                </a:ext>
              </a:extLst>
            </p:cNvPr>
            <p:cNvSpPr/>
            <p:nvPr/>
          </p:nvSpPr>
          <p:spPr>
            <a:xfrm>
              <a:off x="7979630" y="1520052"/>
              <a:ext cx="57771" cy="42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7"/>
                <a:gd name="f5" fmla="val 1441"/>
                <a:gd name="f6" fmla="val 44"/>
                <a:gd name="f7" fmla="val 1650"/>
                <a:gd name="f8" fmla="val 1135"/>
                <a:gd name="f9" fmla="val 2006"/>
                <a:gd name="f10" fmla="val 2399"/>
                <a:gd name="f11" fmla="val 1956"/>
                <a:gd name="f12" fmla="val 442"/>
                <a:gd name="f13" fmla="val 1478"/>
                <a:gd name="f14" fmla="val 1"/>
                <a:gd name="f15" fmla="val 1466"/>
                <a:gd name="f16" fmla="val 1453"/>
                <a:gd name="f17" fmla="*/ f0 1 2722"/>
                <a:gd name="f18" fmla="*/ f1 1 20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2"/>
                <a:gd name="f25" fmla="*/ f22 1 20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2" h="2007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3" y="f12"/>
                    <a:pt x="f13" y="f14"/>
                  </a:cubicBezTo>
                  <a:cubicBezTo>
                    <a:pt x="f15" y="f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Google Shape;1889;p62">
              <a:extLst>
                <a:ext uri="{FF2B5EF4-FFF2-40B4-BE49-F238E27FC236}">
                  <a16:creationId xmlns:a16="http://schemas.microsoft.com/office/drawing/2014/main" id="{F350852D-8A73-439A-AC57-061EA909F9A2}"/>
                </a:ext>
              </a:extLst>
            </p:cNvPr>
            <p:cNvSpPr/>
            <p:nvPr/>
          </p:nvSpPr>
          <p:spPr>
            <a:xfrm>
              <a:off x="8436830" y="1581381"/>
              <a:ext cx="57771" cy="42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6"/>
                <a:gd name="f5" fmla="val 1439"/>
                <a:gd name="f6" fmla="val 1"/>
                <a:gd name="f7" fmla="val 43"/>
                <a:gd name="f8" fmla="val 1651"/>
                <a:gd name="f9" fmla="val 1135"/>
                <a:gd name="f10" fmla="val 2399"/>
                <a:gd name="f11" fmla="val 1956"/>
                <a:gd name="f12" fmla="val 2721"/>
                <a:gd name="f13" fmla="val 442"/>
                <a:gd name="f14" fmla="val 1478"/>
                <a:gd name="f15" fmla="val 1465"/>
                <a:gd name="f16" fmla="val 1452"/>
                <a:gd name="f17" fmla="*/ f0 1 2722"/>
                <a:gd name="f18" fmla="*/ f1 1 2006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2"/>
                <a:gd name="f25" fmla="*/ f22 1 2006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2" h="2006">
                  <a:moveTo>
                    <a:pt x="f5" y="f6"/>
                  </a:moveTo>
                  <a:cubicBezTo>
                    <a:pt x="f7" y="f6"/>
                    <a:pt x="f2" y="f8"/>
                    <a:pt x="f9" y="f4"/>
                  </a:cubicBezTo>
                  <a:cubicBezTo>
                    <a:pt x="f10" y="f11"/>
                    <a:pt x="f12" y="f13"/>
                    <a:pt x="f14" y="f6"/>
                  </a:cubicBezTo>
                  <a:cubicBezTo>
                    <a:pt x="f15" y="f6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Google Shape;1890;p62">
              <a:extLst>
                <a:ext uri="{FF2B5EF4-FFF2-40B4-BE49-F238E27FC236}">
                  <a16:creationId xmlns:a16="http://schemas.microsoft.com/office/drawing/2014/main" id="{04417966-69EC-4039-A2FB-692105156A1D}"/>
                </a:ext>
              </a:extLst>
            </p:cNvPr>
            <p:cNvSpPr/>
            <p:nvPr/>
          </p:nvSpPr>
          <p:spPr>
            <a:xfrm>
              <a:off x="8360084" y="1545665"/>
              <a:ext cx="57771" cy="42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2"/>
                <a:gd name="f4" fmla="val 2006"/>
                <a:gd name="f5" fmla="val 1440"/>
                <a:gd name="f6" fmla="val 44"/>
                <a:gd name="f7" fmla="val 1650"/>
                <a:gd name="f8" fmla="val 1136"/>
                <a:gd name="f9" fmla="val 2005"/>
                <a:gd name="f10" fmla="val 2400"/>
                <a:gd name="f11" fmla="val 1956"/>
                <a:gd name="f12" fmla="val 442"/>
                <a:gd name="f13" fmla="val 1478"/>
                <a:gd name="f14" fmla="val 1"/>
                <a:gd name="f15" fmla="val 1465"/>
                <a:gd name="f16" fmla="val 1453"/>
                <a:gd name="f17" fmla="*/ f0 1 2722"/>
                <a:gd name="f18" fmla="*/ f1 1 2006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2"/>
                <a:gd name="f25" fmla="*/ f22 1 2006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2" h="2006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3" y="f12"/>
                    <a:pt x="f13" y="f14"/>
                  </a:cubicBezTo>
                  <a:cubicBezTo>
                    <a:pt x="f15" y="f14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Google Shape;1891;p62">
              <a:extLst>
                <a:ext uri="{FF2B5EF4-FFF2-40B4-BE49-F238E27FC236}">
                  <a16:creationId xmlns:a16="http://schemas.microsoft.com/office/drawing/2014/main" id="{6FAA1887-540A-424A-A1BA-5273B62CD987}"/>
                </a:ext>
              </a:extLst>
            </p:cNvPr>
            <p:cNvSpPr/>
            <p:nvPr/>
          </p:nvSpPr>
          <p:spPr>
            <a:xfrm>
              <a:off x="7900242" y="1480340"/>
              <a:ext cx="57790" cy="42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3"/>
                <a:gd name="f4" fmla="val 2007"/>
                <a:gd name="f5" fmla="val 1441"/>
                <a:gd name="f6" fmla="val 1"/>
                <a:gd name="f7" fmla="val 46"/>
                <a:gd name="f8" fmla="val 1651"/>
                <a:gd name="f9" fmla="val 1137"/>
                <a:gd name="f10" fmla="val 2401"/>
                <a:gd name="f11" fmla="val 1956"/>
                <a:gd name="f12" fmla="val 2722"/>
                <a:gd name="f13" fmla="val 442"/>
                <a:gd name="f14" fmla="val 1479"/>
                <a:gd name="f15" fmla="val 1466"/>
                <a:gd name="f16" fmla="val 1454"/>
                <a:gd name="f17" fmla="*/ f0 1 2723"/>
                <a:gd name="f18" fmla="*/ f1 1 20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723"/>
                <a:gd name="f25" fmla="*/ f22 1 20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23" h="2007">
                  <a:moveTo>
                    <a:pt x="f5" y="f6"/>
                  </a:moveTo>
                  <a:cubicBezTo>
                    <a:pt x="f7" y="f6"/>
                    <a:pt x="f6" y="f8"/>
                    <a:pt x="f9" y="f4"/>
                  </a:cubicBezTo>
                  <a:cubicBezTo>
                    <a:pt x="f10" y="f11"/>
                    <a:pt x="f12" y="f13"/>
                    <a:pt x="f14" y="f6"/>
                  </a:cubicBezTo>
                  <a:cubicBezTo>
                    <a:pt x="f15" y="f6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4" name="Google Shape;1892;p62">
            <a:extLst>
              <a:ext uri="{FF2B5EF4-FFF2-40B4-BE49-F238E27FC236}">
                <a16:creationId xmlns:a16="http://schemas.microsoft.com/office/drawing/2014/main" id="{EAE2AEF3-7CAE-466B-95DC-4F0FB9E044A7}"/>
              </a:ext>
            </a:extLst>
          </p:cNvPr>
          <p:cNvSpPr/>
          <p:nvPr/>
        </p:nvSpPr>
        <p:spPr>
          <a:xfrm>
            <a:off x="3196166" y="2534927"/>
            <a:ext cx="1609170" cy="1603629"/>
          </a:xfrm>
          <a:custGeom>
            <a:avLst/>
            <a:gdLst>
              <a:gd name="f0" fmla="val w"/>
              <a:gd name="f1" fmla="val h"/>
              <a:gd name="f2" fmla="val 0"/>
              <a:gd name="f3" fmla="val 8700"/>
              <a:gd name="f4" fmla="val 8670"/>
              <a:gd name="f5" fmla="val 3421"/>
              <a:gd name="f6" fmla="val 3399"/>
              <a:gd name="f7" fmla="val 3376"/>
              <a:gd name="f8" fmla="val 1"/>
              <a:gd name="f9" fmla="val 3354"/>
              <a:gd name="f10" fmla="val 3"/>
              <a:gd name="f11" fmla="val 2900"/>
              <a:gd name="f12" fmla="val 35"/>
              <a:gd name="f13" fmla="val 2536"/>
              <a:gd name="f14" fmla="val 403"/>
              <a:gd name="f15" fmla="val 2508"/>
              <a:gd name="f16" fmla="val 856"/>
              <a:gd name="f17" fmla="val 2489"/>
              <a:gd name="f18" fmla="val 1202"/>
              <a:gd name="f19" fmla="val 2660"/>
              <a:gd name="f20" fmla="val 1509"/>
              <a:gd name="f21" fmla="val 2929"/>
              <a:gd name="f22" fmla="val 1681"/>
              <a:gd name="f23" fmla="val 2950"/>
              <a:gd name="f24" fmla="val 1695"/>
              <a:gd name="f25" fmla="val 2962"/>
              <a:gd name="f26" fmla="val 1719"/>
              <a:gd name="f27" fmla="val 1745"/>
              <a:gd name="f28" fmla="val 1790"/>
              <a:gd name="f29" fmla="val 1824"/>
              <a:gd name="f30" fmla="val 2884"/>
              <a:gd name="f31" fmla="val 89"/>
              <a:gd name="f32" fmla="val 39"/>
              <a:gd name="f33" fmla="val 1916"/>
              <a:gd name="f34" fmla="val 4724"/>
              <a:gd name="f35" fmla="val 4764"/>
              <a:gd name="f36" fmla="val 33"/>
              <a:gd name="f37" fmla="val 4796"/>
              <a:gd name="f38" fmla="val 71"/>
              <a:gd name="f39" fmla="val 82"/>
              <a:gd name="f40" fmla="val 106"/>
              <a:gd name="f41" fmla="val 129"/>
              <a:gd name="f42" fmla="val 4784"/>
              <a:gd name="f43" fmla="val 142"/>
              <a:gd name="f44" fmla="val 304"/>
              <a:gd name="f45" fmla="val 4509"/>
              <a:gd name="f46" fmla="val 590"/>
              <a:gd name="f47" fmla="val 4339"/>
              <a:gd name="f48" fmla="val 915"/>
              <a:gd name="f49" fmla="val 1441"/>
              <a:gd name="f50" fmla="val 1864"/>
              <a:gd name="f51" fmla="val 1827"/>
              <a:gd name="f52" fmla="val 5318"/>
              <a:gd name="f53" fmla="val 1795"/>
              <a:gd name="f54" fmla="val 5770"/>
              <a:gd name="f55" fmla="val 1426"/>
              <a:gd name="f56" fmla="val 6134"/>
              <a:gd name="f57" fmla="val 970"/>
              <a:gd name="f58" fmla="val 6161"/>
              <a:gd name="f59" fmla="val 952"/>
              <a:gd name="f60" fmla="val 6162"/>
              <a:gd name="f61" fmla="val 934"/>
              <a:gd name="f62" fmla="val 6163"/>
              <a:gd name="f63" fmla="val 591"/>
              <a:gd name="f64" fmla="val 306"/>
              <a:gd name="f65" fmla="val 5995"/>
              <a:gd name="f66" fmla="val 143"/>
              <a:gd name="f67" fmla="val 5741"/>
              <a:gd name="f68" fmla="val 130"/>
              <a:gd name="f69" fmla="val 5719"/>
              <a:gd name="f70" fmla="val 105"/>
              <a:gd name="f71" fmla="val 5707"/>
              <a:gd name="f72" fmla="val 78"/>
              <a:gd name="f73" fmla="val 60"/>
              <a:gd name="f74" fmla="val 41"/>
              <a:gd name="f75" fmla="val 5713"/>
              <a:gd name="f76" fmla="val 25"/>
              <a:gd name="f77" fmla="val 5726"/>
              <a:gd name="f78" fmla="val 8"/>
              <a:gd name="f79" fmla="val 5740"/>
              <a:gd name="f80" fmla="val 5761"/>
              <a:gd name="f81" fmla="val 5783"/>
              <a:gd name="f82" fmla="val 8585"/>
              <a:gd name="f83" fmla="val 8631"/>
              <a:gd name="f84" fmla="val 37"/>
              <a:gd name="f85" fmla="val 8669"/>
              <a:gd name="f86" fmla="val 83"/>
              <a:gd name="f87" fmla="val 2901"/>
              <a:gd name="f88" fmla="val 2939"/>
              <a:gd name="f89" fmla="val 2972"/>
              <a:gd name="f90" fmla="val 8637"/>
              <a:gd name="f91" fmla="val 8597"/>
              <a:gd name="f92" fmla="val 8587"/>
              <a:gd name="f93" fmla="val 8562"/>
              <a:gd name="f94" fmla="val 2961"/>
              <a:gd name="f95" fmla="val 8541"/>
              <a:gd name="f96" fmla="val 8527"/>
              <a:gd name="f97" fmla="val 2685"/>
              <a:gd name="f98" fmla="val 8366"/>
              <a:gd name="f99" fmla="val 2516"/>
              <a:gd name="f100" fmla="val 8080"/>
              <a:gd name="f101" fmla="val 7757"/>
              <a:gd name="f102" fmla="val 7253"/>
              <a:gd name="f103" fmla="val 2924"/>
              <a:gd name="f104" fmla="val 6845"/>
              <a:gd name="f105" fmla="val 3426"/>
              <a:gd name="f106" fmla="val 3448"/>
              <a:gd name="f107" fmla="val 3471"/>
              <a:gd name="f108" fmla="val 3493"/>
              <a:gd name="f109" fmla="val 6847"/>
              <a:gd name="f110" fmla="val 3946"/>
              <a:gd name="f111" fmla="val 6879"/>
              <a:gd name="f112" fmla="val 4311"/>
              <a:gd name="f113" fmla="val 7247"/>
              <a:gd name="f114" fmla="val 4337"/>
              <a:gd name="f115" fmla="val 7701"/>
              <a:gd name="f116" fmla="val 4358"/>
              <a:gd name="f117" fmla="val 8047"/>
              <a:gd name="f118" fmla="val 4187"/>
              <a:gd name="f119" fmla="val 8355"/>
              <a:gd name="f120" fmla="val 3918"/>
              <a:gd name="f121" fmla="val 8525"/>
              <a:gd name="f122" fmla="val 3881"/>
              <a:gd name="f123" fmla="val 8550"/>
              <a:gd name="f124" fmla="val 3871"/>
              <a:gd name="f125" fmla="val 8603"/>
              <a:gd name="f126" fmla="val 3903"/>
              <a:gd name="f127" fmla="val 8643"/>
              <a:gd name="f128" fmla="val 3917"/>
              <a:gd name="f129" fmla="val 8660"/>
              <a:gd name="f130" fmla="val 3938"/>
              <a:gd name="f131" fmla="val 3960"/>
              <a:gd name="f132" fmla="val 6762"/>
              <a:gd name="f133" fmla="val 6808"/>
              <a:gd name="f134" fmla="val 5779"/>
              <a:gd name="f135" fmla="val 6874"/>
              <a:gd name="f136" fmla="val 5701"/>
              <a:gd name="f137" fmla="val 6917"/>
              <a:gd name="f138" fmla="val 6943"/>
              <a:gd name="f139" fmla="val 6969"/>
              <a:gd name="f140" fmla="val 5714"/>
              <a:gd name="f141" fmla="val 6983"/>
              <a:gd name="f142" fmla="val 5735"/>
              <a:gd name="f143" fmla="val 7146"/>
              <a:gd name="f144" fmla="val 5989"/>
              <a:gd name="f145" fmla="val 7430"/>
              <a:gd name="f146" fmla="val 6157"/>
              <a:gd name="f147" fmla="val 7752"/>
              <a:gd name="f148" fmla="val 7770"/>
              <a:gd name="f149" fmla="val 7788"/>
              <a:gd name="f150" fmla="val 6156"/>
              <a:gd name="f151" fmla="val 7807"/>
              <a:gd name="f152" fmla="val 6155"/>
              <a:gd name="f153" fmla="val 8261"/>
              <a:gd name="f154" fmla="val 6128"/>
              <a:gd name="f155" fmla="val 8629"/>
              <a:gd name="f156" fmla="val 5764"/>
              <a:gd name="f157" fmla="val 8661"/>
              <a:gd name="f158" fmla="val 5310"/>
              <a:gd name="f159" fmla="val 8699"/>
              <a:gd name="f160" fmla="val 4778"/>
              <a:gd name="f161" fmla="val 8278"/>
              <a:gd name="f162" fmla="val 4333"/>
              <a:gd name="f163" fmla="val 7751"/>
              <a:gd name="f164" fmla="val 7429"/>
              <a:gd name="f165" fmla="val 7145"/>
              <a:gd name="f166" fmla="val 4500"/>
              <a:gd name="f167" fmla="val 4753"/>
              <a:gd name="f168" fmla="val 4775"/>
              <a:gd name="f169" fmla="val 6945"/>
              <a:gd name="f170" fmla="val 4789"/>
              <a:gd name="f171" fmla="val 6918"/>
              <a:gd name="f172" fmla="val 6840"/>
              <a:gd name="f173" fmla="val 6826"/>
              <a:gd name="f174" fmla="val 4710"/>
              <a:gd name="f175" fmla="val 1865"/>
              <a:gd name="f176" fmla="val 6748"/>
              <a:gd name="f177" fmla="val 1843"/>
              <a:gd name="f178" fmla="val 3953"/>
              <a:gd name="f179" fmla="val 3875"/>
              <a:gd name="f180" fmla="val 3874"/>
              <a:gd name="f181" fmla="val 3889"/>
              <a:gd name="f182" fmla="val 3910"/>
              <a:gd name="f183" fmla="val 4164"/>
              <a:gd name="f184" fmla="val 1518"/>
              <a:gd name="f185" fmla="val 4331"/>
              <a:gd name="f186" fmla="val 1234"/>
              <a:gd name="f187" fmla="val 912"/>
              <a:gd name="f188" fmla="val 409"/>
              <a:gd name="f189" fmla="val 3924"/>
              <a:gd name="f190" fmla="*/ f0 1 8700"/>
              <a:gd name="f191" fmla="*/ f1 1 8670"/>
              <a:gd name="f192" fmla="val f2"/>
              <a:gd name="f193" fmla="val f3"/>
              <a:gd name="f194" fmla="val f4"/>
              <a:gd name="f195" fmla="+- f194 0 f192"/>
              <a:gd name="f196" fmla="+- f193 0 f192"/>
              <a:gd name="f197" fmla="*/ f196 1 8700"/>
              <a:gd name="f198" fmla="*/ f195 1 8670"/>
              <a:gd name="f199" fmla="*/ f192 1 f197"/>
              <a:gd name="f200" fmla="*/ f193 1 f197"/>
              <a:gd name="f201" fmla="*/ f192 1 f198"/>
              <a:gd name="f202" fmla="*/ f194 1 f198"/>
              <a:gd name="f203" fmla="*/ f199 f190 1"/>
              <a:gd name="f204" fmla="*/ f200 f190 1"/>
              <a:gd name="f205" fmla="*/ f202 f191 1"/>
              <a:gd name="f206" fmla="*/ f201 f1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3" t="f206" r="f204" b="f205"/>
            <a:pathLst>
              <a:path w="8700" h="8670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5" y="f27"/>
                </a:cubicBezTo>
                <a:cubicBezTo>
                  <a:pt x="f25" y="f28"/>
                  <a:pt x="f21" y="f29"/>
                  <a:pt x="f30" y="f29"/>
                </a:cubicBezTo>
                <a:lnTo>
                  <a:pt x="f31" y="f29"/>
                </a:lnTo>
                <a:cubicBezTo>
                  <a:pt x="f32" y="f29"/>
                  <a:pt x="f8" y="f33"/>
                  <a:pt x="f8" y="f33"/>
                </a:cubicBezTo>
                <a:lnTo>
                  <a:pt x="f8" y="f34"/>
                </a:lnTo>
                <a:cubicBezTo>
                  <a:pt x="f8" y="f35"/>
                  <a:pt x="f36" y="f37"/>
                  <a:pt x="f38" y="f37"/>
                </a:cubicBezTo>
                <a:lnTo>
                  <a:pt x="f39" y="f37"/>
                </a:lnTo>
                <a:cubicBezTo>
                  <a:pt x="f40" y="f37"/>
                  <a:pt x="f41" y="f42"/>
                  <a:pt x="f43" y="f35"/>
                </a:cubicBezTo>
                <a:cubicBezTo>
                  <a:pt x="f44" y="f45"/>
                  <a:pt x="f46" y="f47"/>
                  <a:pt x="f48" y="f47"/>
                </a:cubicBezTo>
                <a:cubicBezTo>
                  <a:pt x="f49" y="f47"/>
                  <a:pt x="f50" y="f42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48" y="f62"/>
                </a:cubicBezTo>
                <a:cubicBezTo>
                  <a:pt x="f63" y="f62"/>
                  <a:pt x="f64" y="f65"/>
                  <a:pt x="f66" y="f67"/>
                </a:cubicBez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75"/>
                  <a:pt x="f76" y="f77"/>
                </a:cubicBezTo>
                <a:cubicBezTo>
                  <a:pt x="f78" y="f79"/>
                  <a:pt x="f8" y="f80"/>
                  <a:pt x="f8" y="f81"/>
                </a:cubicBezTo>
                <a:lnTo>
                  <a:pt x="f8" y="f82"/>
                </a:lnTo>
                <a:cubicBezTo>
                  <a:pt x="f8" y="f83"/>
                  <a:pt x="f84" y="f85"/>
                  <a:pt x="f86" y="f85"/>
                </a:cubicBezTo>
                <a:lnTo>
                  <a:pt x="f87" y="f85"/>
                </a:lnTo>
                <a:cubicBezTo>
                  <a:pt x="f88" y="f85"/>
                  <a:pt x="f89" y="f90"/>
                  <a:pt x="f89" y="f91"/>
                </a:cubicBezTo>
                <a:lnTo>
                  <a:pt x="f89" y="f92"/>
                </a:lnTo>
                <a:cubicBezTo>
                  <a:pt x="f89" y="f93"/>
                  <a:pt x="f94" y="f95"/>
                  <a:pt x="f88" y="f96"/>
                </a:cubicBezTo>
                <a:cubicBezTo>
                  <a:pt x="f97" y="f98"/>
                  <a:pt x="f99" y="f100"/>
                  <a:pt x="f99" y="f101"/>
                </a:cubicBezTo>
                <a:cubicBezTo>
                  <a:pt x="f99" y="f102"/>
                  <a:pt x="f103" y="f104"/>
                  <a:pt x="f105" y="f104"/>
                </a:cubicBezTo>
                <a:cubicBezTo>
                  <a:pt x="f106" y="f104"/>
                  <a:pt x="f107" y="f104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85"/>
                  <a:pt x="f131" y="f85"/>
                </a:cubicBezTo>
                <a:lnTo>
                  <a:pt x="f132" y="f85"/>
                </a:lnTo>
                <a:cubicBezTo>
                  <a:pt x="f133" y="f85"/>
                  <a:pt x="f104" y="f83"/>
                  <a:pt x="f104" y="f82"/>
                </a:cubicBezTo>
                <a:lnTo>
                  <a:pt x="f104" y="f134"/>
                </a:lnTo>
                <a:cubicBezTo>
                  <a:pt x="f104" y="f134"/>
                  <a:pt x="f135" y="f136"/>
                  <a:pt x="f137" y="f136"/>
                </a:cubicBezTo>
                <a:cubicBezTo>
                  <a:pt x="f138" y="f136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6"/>
                </a:cubicBezTo>
                <a:cubicBezTo>
                  <a:pt x="f148" y="f146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41" y="f167"/>
                </a:cubicBezTo>
                <a:cubicBezTo>
                  <a:pt x="f139" y="f168"/>
                  <a:pt x="f169" y="f170"/>
                  <a:pt x="f171" y="f37"/>
                </a:cubicBezTo>
                <a:cubicBezTo>
                  <a:pt x="f135" y="f170"/>
                  <a:pt x="f172" y="f167"/>
                  <a:pt x="f173" y="f174"/>
                </a:cubicBezTo>
                <a:lnTo>
                  <a:pt x="f173" y="f33"/>
                </a:lnTo>
                <a:cubicBezTo>
                  <a:pt x="f172" y="f175"/>
                  <a:pt x="f176" y="f177"/>
                  <a:pt x="f176" y="f177"/>
                </a:cubicBezTo>
                <a:lnTo>
                  <a:pt x="f178" y="f177"/>
                </a:lnTo>
                <a:cubicBezTo>
                  <a:pt x="f178" y="f177"/>
                  <a:pt x="f179" y="f28"/>
                  <a:pt x="f180" y="f27"/>
                </a:cubicBezTo>
                <a:cubicBezTo>
                  <a:pt x="f179" y="f26"/>
                  <a:pt x="f181" y="f24"/>
                  <a:pt x="f182" y="f22"/>
                </a:cubicBezTo>
                <a:cubicBezTo>
                  <a:pt x="f183" y="f184"/>
                  <a:pt x="f185" y="f186"/>
                  <a:pt x="f185" y="f187"/>
                </a:cubicBezTo>
                <a:cubicBezTo>
                  <a:pt x="f185" y="f188"/>
                  <a:pt x="f189" y="f2"/>
                  <a:pt x="f5" y="f2"/>
                </a:cubicBezTo>
                <a:close/>
              </a:path>
            </a:pathLst>
          </a:custGeom>
          <a:solidFill>
            <a:srgbClr val="FFABD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5" name="Google Shape;1893;p62">
            <a:extLst>
              <a:ext uri="{FF2B5EF4-FFF2-40B4-BE49-F238E27FC236}">
                <a16:creationId xmlns:a16="http://schemas.microsoft.com/office/drawing/2014/main" id="{1DCF9841-C71A-43C9-B4C7-D61A6C8B5E0B}"/>
              </a:ext>
            </a:extLst>
          </p:cNvPr>
          <p:cNvSpPr/>
          <p:nvPr/>
        </p:nvSpPr>
        <p:spPr>
          <a:xfrm rot="5400013">
            <a:off x="4664441" y="2856818"/>
            <a:ext cx="1610651" cy="1602888"/>
          </a:xfrm>
          <a:custGeom>
            <a:avLst/>
            <a:gdLst>
              <a:gd name="f0" fmla="val w"/>
              <a:gd name="f1" fmla="val h"/>
              <a:gd name="f2" fmla="val 0"/>
              <a:gd name="f3" fmla="val 8708"/>
              <a:gd name="f4" fmla="val 8666"/>
              <a:gd name="f5" fmla="val 1953"/>
              <a:gd name="f6" fmla="val 1"/>
              <a:gd name="f7" fmla="val 1903"/>
              <a:gd name="f8" fmla="val 1861"/>
              <a:gd name="f9" fmla="val 41"/>
              <a:gd name="f10" fmla="val 91"/>
              <a:gd name="f11" fmla="val 2886"/>
              <a:gd name="f12" fmla="val 1826"/>
              <a:gd name="f13" fmla="val 2964"/>
              <a:gd name="f14" fmla="val 1783"/>
              <a:gd name="f15" fmla="val 1757"/>
              <a:gd name="f16" fmla="val 1731"/>
              <a:gd name="f17" fmla="val 2952"/>
              <a:gd name="f18" fmla="val 1717"/>
              <a:gd name="f19" fmla="val 2929"/>
              <a:gd name="f20" fmla="val 1556"/>
              <a:gd name="f21" fmla="val 2676"/>
              <a:gd name="f22" fmla="val 1271"/>
              <a:gd name="f23" fmla="val 2509"/>
              <a:gd name="f24" fmla="val 948"/>
              <a:gd name="f25" fmla="val 930"/>
              <a:gd name="f26" fmla="val 912"/>
              <a:gd name="f27" fmla="val 893"/>
              <a:gd name="f28" fmla="val 2510"/>
              <a:gd name="f29" fmla="val 439"/>
              <a:gd name="f30" fmla="val 2538"/>
              <a:gd name="f31" fmla="val 71"/>
              <a:gd name="f32" fmla="val 2901"/>
              <a:gd name="f33" fmla="val 39"/>
              <a:gd name="f34" fmla="val 3354"/>
              <a:gd name="f35" fmla="val 3888"/>
              <a:gd name="f36" fmla="val 422"/>
              <a:gd name="f37" fmla="val 4333"/>
              <a:gd name="f38" fmla="val 949"/>
              <a:gd name="f39" fmla="val 1554"/>
              <a:gd name="f40" fmla="val 4165"/>
              <a:gd name="f41" fmla="val 3912"/>
              <a:gd name="f42" fmla="val 3889"/>
              <a:gd name="f43" fmla="val 1755"/>
              <a:gd name="f44" fmla="val 3877"/>
              <a:gd name="f45" fmla="val 1781"/>
              <a:gd name="f46" fmla="val 3874"/>
              <a:gd name="f47" fmla="val 1860"/>
              <a:gd name="f48" fmla="val 1841"/>
              <a:gd name="f49" fmla="val 3955"/>
              <a:gd name="f50" fmla="val 6750"/>
              <a:gd name="f51" fmla="val 6801"/>
              <a:gd name="f52" fmla="val 1952"/>
              <a:gd name="f53" fmla="val 6845"/>
              <a:gd name="f54" fmla="val 4747"/>
              <a:gd name="f55" fmla="val 4825"/>
              <a:gd name="f56" fmla="val 6876"/>
              <a:gd name="f57" fmla="val 4832"/>
              <a:gd name="f58" fmla="val 6919"/>
              <a:gd name="f59" fmla="val 6945"/>
              <a:gd name="f60" fmla="val 4811"/>
              <a:gd name="f61" fmla="val 6971"/>
              <a:gd name="f62" fmla="val 4789"/>
              <a:gd name="f63" fmla="val 6985"/>
              <a:gd name="f64" fmla="val 4536"/>
              <a:gd name="f65" fmla="val 7147"/>
              <a:gd name="f66" fmla="val 4369"/>
              <a:gd name="f67" fmla="val 7431"/>
              <a:gd name="f68" fmla="val 7753"/>
              <a:gd name="f69" fmla="val 8256"/>
              <a:gd name="f70" fmla="val 4777"/>
              <a:gd name="f71" fmla="val 8665"/>
              <a:gd name="f72" fmla="val 5281"/>
              <a:gd name="f73" fmla="val 5303"/>
              <a:gd name="f74" fmla="val 5325"/>
              <a:gd name="f75" fmla="val 8664"/>
              <a:gd name="f76" fmla="val 5346"/>
              <a:gd name="f77" fmla="val 8663"/>
              <a:gd name="f78" fmla="val 5800"/>
              <a:gd name="f79" fmla="val 8631"/>
              <a:gd name="f80" fmla="val 6164"/>
              <a:gd name="f81" fmla="val 8262"/>
              <a:gd name="f82" fmla="val 6191"/>
              <a:gd name="f83" fmla="val 7808"/>
              <a:gd name="f84" fmla="val 6211"/>
              <a:gd name="f85" fmla="val 7463"/>
              <a:gd name="f86" fmla="val 6040"/>
              <a:gd name="f87" fmla="val 7155"/>
              <a:gd name="f88" fmla="val 5771"/>
              <a:gd name="f89" fmla="val 5750"/>
              <a:gd name="f90" fmla="val 6969"/>
              <a:gd name="f91" fmla="val 5737"/>
              <a:gd name="f92" fmla="val 6841"/>
              <a:gd name="f93" fmla="val 5816"/>
              <a:gd name="f94" fmla="val 6827"/>
              <a:gd name="f95" fmla="val 8610"/>
              <a:gd name="f96" fmla="val 8614"/>
              <a:gd name="f97" fmla="val 6828"/>
              <a:gd name="f98" fmla="val 8617"/>
              <a:gd name="f99" fmla="val 8621"/>
              <a:gd name="f100" fmla="val 8707"/>
              <a:gd name="f101" fmla="val 3948"/>
              <a:gd name="f102" fmla="val 3906"/>
              <a:gd name="f103" fmla="val 8673"/>
              <a:gd name="f104" fmla="val 8632"/>
              <a:gd name="f105" fmla="val 8626"/>
              <a:gd name="f106" fmla="val 8601"/>
              <a:gd name="f107" fmla="val 8577"/>
              <a:gd name="f108" fmla="val 3886"/>
              <a:gd name="f109" fmla="val 8564"/>
              <a:gd name="f110" fmla="val 8402"/>
              <a:gd name="f111" fmla="val 4161"/>
              <a:gd name="f112" fmla="val 8117"/>
              <a:gd name="f113" fmla="val 4330"/>
              <a:gd name="f114" fmla="val 7793"/>
              <a:gd name="f115" fmla="val 7265"/>
              <a:gd name="f116" fmla="val 6842"/>
              <a:gd name="f117" fmla="val 3885"/>
              <a:gd name="f118" fmla="val 6880"/>
              <a:gd name="f119" fmla="val 3352"/>
              <a:gd name="f120" fmla="val 6912"/>
              <a:gd name="f121" fmla="val 2900"/>
              <a:gd name="f122" fmla="val 7282"/>
              <a:gd name="f123" fmla="val 2535"/>
              <a:gd name="f124" fmla="val 7736"/>
              <a:gd name="f125" fmla="val 7756"/>
              <a:gd name="f126" fmla="val 2508"/>
              <a:gd name="f127" fmla="val 7775"/>
              <a:gd name="f128" fmla="val 2507"/>
              <a:gd name="f129" fmla="val 7794"/>
              <a:gd name="f130" fmla="val 8401"/>
              <a:gd name="f131" fmla="val 2674"/>
              <a:gd name="f132" fmla="val 8563"/>
              <a:gd name="f133" fmla="val 2928"/>
              <a:gd name="f134" fmla="val 2949"/>
              <a:gd name="f135" fmla="val 8602"/>
              <a:gd name="f136" fmla="val 2962"/>
              <a:gd name="f137" fmla="val 8628"/>
              <a:gd name="f138" fmla="val 8646"/>
              <a:gd name="f139" fmla="val 2956"/>
              <a:gd name="f140" fmla="val 8681"/>
              <a:gd name="f141" fmla="val 2943"/>
              <a:gd name="f142" fmla="val 8698"/>
              <a:gd name="f143" fmla="val 2908"/>
              <a:gd name="f144" fmla="val 2885"/>
              <a:gd name="f145" fmla="val 8615"/>
              <a:gd name="f146" fmla="val 5810"/>
              <a:gd name="f147" fmla="val 5768"/>
              <a:gd name="f148" fmla="val 5734"/>
              <a:gd name="f149" fmla="val 33"/>
              <a:gd name="f150" fmla="val 74"/>
              <a:gd name="f151" fmla="val 81"/>
              <a:gd name="f152" fmla="val 105"/>
              <a:gd name="f153" fmla="val 5747"/>
              <a:gd name="f154" fmla="val 130"/>
              <a:gd name="f155" fmla="val 142"/>
              <a:gd name="f156" fmla="val 6023"/>
              <a:gd name="f157" fmla="val 305"/>
              <a:gd name="f158" fmla="val 588"/>
              <a:gd name="f159" fmla="val 1414"/>
              <a:gd name="f160" fmla="val 5784"/>
              <a:gd name="f161" fmla="val 1822"/>
              <a:gd name="f162" fmla="val 5279"/>
              <a:gd name="f163" fmla="val 5256"/>
              <a:gd name="f164" fmla="val 5234"/>
              <a:gd name="f165" fmla="val 5211"/>
              <a:gd name="f166" fmla="val 1820"/>
              <a:gd name="f167" fmla="val 4757"/>
              <a:gd name="f168" fmla="val 1789"/>
              <a:gd name="f169" fmla="val 4392"/>
              <a:gd name="f170" fmla="val 1420"/>
              <a:gd name="f171" fmla="val 4365"/>
              <a:gd name="f172" fmla="val 967"/>
              <a:gd name="f173" fmla="val 4345"/>
              <a:gd name="f174" fmla="val 622"/>
              <a:gd name="f175" fmla="val 4516"/>
              <a:gd name="f176" fmla="val 315"/>
              <a:gd name="f177" fmla="val 4785"/>
              <a:gd name="f178" fmla="val 143"/>
              <a:gd name="f179" fmla="val 4823"/>
              <a:gd name="f180" fmla="val 120"/>
              <a:gd name="f181" fmla="val 4834"/>
              <a:gd name="f182" fmla="val 67"/>
              <a:gd name="f183" fmla="val 4802"/>
              <a:gd name="f184" fmla="val 27"/>
              <a:gd name="f185" fmla="val 4788"/>
              <a:gd name="f186" fmla="val 8"/>
              <a:gd name="f187" fmla="val 4765"/>
              <a:gd name="f188" fmla="val 4743"/>
              <a:gd name="f189" fmla="*/ f0 1 8708"/>
              <a:gd name="f190" fmla="*/ f1 1 8666"/>
              <a:gd name="f191" fmla="val f2"/>
              <a:gd name="f192" fmla="val f3"/>
              <a:gd name="f193" fmla="val f4"/>
              <a:gd name="f194" fmla="+- f193 0 f191"/>
              <a:gd name="f195" fmla="+- f192 0 f191"/>
              <a:gd name="f196" fmla="*/ f195 1 8708"/>
              <a:gd name="f197" fmla="*/ f194 1 8666"/>
              <a:gd name="f198" fmla="*/ f191 1 f196"/>
              <a:gd name="f199" fmla="*/ f192 1 f196"/>
              <a:gd name="f200" fmla="*/ f191 1 f197"/>
              <a:gd name="f201" fmla="*/ f193 1 f197"/>
              <a:gd name="f202" fmla="*/ f198 f189 1"/>
              <a:gd name="f203" fmla="*/ f199 f189 1"/>
              <a:gd name="f204" fmla="*/ f201 f190 1"/>
              <a:gd name="f205" fmla="*/ f200 f1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2" t="f205" r="f203" b="f204"/>
            <a:pathLst>
              <a:path w="8708" h="866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1"/>
                  <a:pt x="f12" y="f13"/>
                  <a:pt x="f14" y="f13"/>
                </a:cubicBezTo>
                <a:cubicBezTo>
                  <a:pt x="f15" y="f13"/>
                  <a:pt x="f16" y="f17"/>
                  <a:pt x="f18" y="f19"/>
                </a:cubicBez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3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6" y="f35"/>
                  <a:pt x="f36" y="f37"/>
                  <a:pt x="f38" y="f37"/>
                </a:cubicBezTo>
                <a:cubicBezTo>
                  <a:pt x="f22" y="f37"/>
                  <a:pt x="f39" y="f40"/>
                  <a:pt x="f18" y="f41"/>
                </a:cubicBezTo>
                <a:cubicBezTo>
                  <a:pt x="f16" y="f42"/>
                  <a:pt x="f43" y="f44"/>
                  <a:pt x="f45" y="f46"/>
                </a:cubicBezTo>
                <a:cubicBezTo>
                  <a:pt x="f12" y="f44"/>
                  <a:pt x="f47" y="f41"/>
                  <a:pt x="f48" y="f49"/>
                </a:cubicBezTo>
                <a:lnTo>
                  <a:pt x="f48" y="f50"/>
                </a:lnTo>
                <a:cubicBezTo>
                  <a:pt x="f47" y="f51"/>
                  <a:pt x="f52" y="f53"/>
                  <a:pt x="f52" y="f53"/>
                </a:cubicBezTo>
                <a:lnTo>
                  <a:pt x="f54" y="f53"/>
                </a:lnTo>
                <a:cubicBezTo>
                  <a:pt x="f54" y="f53"/>
                  <a:pt x="f55" y="f56"/>
                  <a:pt x="f57" y="f58"/>
                </a:cubicBezTo>
                <a:cubicBezTo>
                  <a:pt x="f55" y="f59"/>
                  <a:pt x="f60" y="f61"/>
                  <a:pt x="f62" y="f63"/>
                </a:cubicBezTo>
                <a:cubicBezTo>
                  <a:pt x="f64" y="f65"/>
                  <a:pt x="f66" y="f67"/>
                  <a:pt x="f66" y="f68"/>
                </a:cubicBezTo>
                <a:cubicBezTo>
                  <a:pt x="f66" y="f69"/>
                  <a:pt x="f70" y="f71"/>
                  <a:pt x="f72" y="f71"/>
                </a:cubicBezTo>
                <a:cubicBezTo>
                  <a:pt x="f73" y="f71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63"/>
                </a:cubicBezTo>
                <a:cubicBezTo>
                  <a:pt x="f89" y="f90"/>
                  <a:pt x="f91" y="f59"/>
                  <a:pt x="f91" y="f58"/>
                </a:cubicBezTo>
                <a:cubicBezTo>
                  <a:pt x="f91" y="f56"/>
                  <a:pt x="f88" y="f92"/>
                  <a:pt x="f93" y="f94"/>
                </a:cubicBezTo>
                <a:lnTo>
                  <a:pt x="f95" y="f94"/>
                </a:lnTo>
                <a:cubicBezTo>
                  <a:pt x="f96" y="f97"/>
                  <a:pt x="f98" y="f97"/>
                  <a:pt x="f99" y="f97"/>
                </a:cubicBezTo>
                <a:cubicBezTo>
                  <a:pt x="f4" y="f97"/>
                  <a:pt x="f100" y="f50"/>
                  <a:pt x="f100" y="f50"/>
                </a:cubicBezTo>
                <a:lnTo>
                  <a:pt x="f100" y="f101"/>
                </a:lnTo>
                <a:cubicBezTo>
                  <a:pt x="f100" y="f102"/>
                  <a:pt x="f103" y="f46"/>
                  <a:pt x="f104" y="f46"/>
                </a:cubicBezTo>
                <a:lnTo>
                  <a:pt x="f105" y="f46"/>
                </a:lnTo>
                <a:cubicBezTo>
                  <a:pt x="f106" y="f46"/>
                  <a:pt x="f107" y="f108"/>
                  <a:pt x="f109" y="f102"/>
                </a:cubicBezTo>
                <a:cubicBezTo>
                  <a:pt x="f110" y="f111"/>
                  <a:pt x="f112" y="f113"/>
                  <a:pt x="f114" y="f113"/>
                </a:cubicBezTo>
                <a:cubicBezTo>
                  <a:pt x="f115" y="f113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23"/>
                </a:cubicBezTo>
                <a:cubicBezTo>
                  <a:pt x="f125" y="f126"/>
                  <a:pt x="f127" y="f128"/>
                  <a:pt x="f129" y="f128"/>
                </a:cubicBezTo>
                <a:cubicBezTo>
                  <a:pt x="f112" y="f128"/>
                  <a:pt x="f130" y="f131"/>
                  <a:pt x="f132" y="f133"/>
                </a:cubicBezTo>
                <a:cubicBezTo>
                  <a:pt x="f107" y="f134"/>
                  <a:pt x="f135" y="f136"/>
                  <a:pt x="f137" y="f136"/>
                </a:cubicBezTo>
                <a:cubicBezTo>
                  <a:pt x="f138" y="f136"/>
                  <a:pt x="f71" y="f139"/>
                  <a:pt x="f140" y="f141"/>
                </a:cubicBezTo>
                <a:cubicBezTo>
                  <a:pt x="f142" y="f19"/>
                  <a:pt x="f100" y="f143"/>
                  <a:pt x="f100" y="f144"/>
                </a:cubicBezTo>
                <a:lnTo>
                  <a:pt x="f100" y="f10"/>
                </a:lnTo>
                <a:cubicBezTo>
                  <a:pt x="f100" y="f9"/>
                  <a:pt x="f4" y="f6"/>
                  <a:pt x="f145" y="f6"/>
                </a:cubicBezTo>
                <a:lnTo>
                  <a:pt x="f146" y="f6"/>
                </a:lnTo>
                <a:cubicBezTo>
                  <a:pt x="f147" y="f6"/>
                  <a:pt x="f148" y="f149"/>
                  <a:pt x="f148" y="f150"/>
                </a:cubicBezTo>
                <a:lnTo>
                  <a:pt x="f148" y="f151"/>
                </a:lnTo>
                <a:cubicBezTo>
                  <a:pt x="f148" y="f152"/>
                  <a:pt x="f153" y="f154"/>
                  <a:pt x="f147" y="f155"/>
                </a:cubicBezTo>
                <a:cubicBezTo>
                  <a:pt x="f156" y="f157"/>
                  <a:pt x="f82" y="f158"/>
                  <a:pt x="f82" y="f26"/>
                </a:cubicBezTo>
                <a:cubicBezTo>
                  <a:pt x="f82" y="f159"/>
                  <a:pt x="f160" y="f161"/>
                  <a:pt x="f162" y="f161"/>
                </a:cubicBezTo>
                <a:cubicBezTo>
                  <a:pt x="f163" y="f161"/>
                  <a:pt x="f164" y="f161"/>
                  <a:pt x="f165" y="f166"/>
                </a:cubicBez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ubicBezTo>
                  <a:pt x="f185" y="f186"/>
                  <a:pt x="f187" y="f6"/>
                  <a:pt x="f188" y="f6"/>
                </a:cubicBezTo>
                <a:close/>
              </a:path>
            </a:pathLst>
          </a:custGeom>
          <a:solidFill>
            <a:srgbClr val="B2ECE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6" name="Google Shape;1894;p62">
            <a:extLst>
              <a:ext uri="{FF2B5EF4-FFF2-40B4-BE49-F238E27FC236}">
                <a16:creationId xmlns:a16="http://schemas.microsoft.com/office/drawing/2014/main" id="{48F787E1-735C-45FA-8C6E-48E3BC380A4D}"/>
              </a:ext>
            </a:extLst>
          </p:cNvPr>
          <p:cNvSpPr/>
          <p:nvPr/>
        </p:nvSpPr>
        <p:spPr>
          <a:xfrm rot="5400013">
            <a:off x="2870016" y="1134889"/>
            <a:ext cx="1609170" cy="1603629"/>
          </a:xfrm>
          <a:custGeom>
            <a:avLst/>
            <a:gdLst>
              <a:gd name="f0" fmla="val w"/>
              <a:gd name="f1" fmla="val h"/>
              <a:gd name="f2" fmla="val 0"/>
              <a:gd name="f3" fmla="val 8700"/>
              <a:gd name="f4" fmla="val 8670"/>
              <a:gd name="f5" fmla="val 3421"/>
              <a:gd name="f6" fmla="val 3399"/>
              <a:gd name="f7" fmla="val 3376"/>
              <a:gd name="f8" fmla="val 1"/>
              <a:gd name="f9" fmla="val 3354"/>
              <a:gd name="f10" fmla="val 3"/>
              <a:gd name="f11" fmla="val 2900"/>
              <a:gd name="f12" fmla="val 35"/>
              <a:gd name="f13" fmla="val 2536"/>
              <a:gd name="f14" fmla="val 403"/>
              <a:gd name="f15" fmla="val 2508"/>
              <a:gd name="f16" fmla="val 856"/>
              <a:gd name="f17" fmla="val 2489"/>
              <a:gd name="f18" fmla="val 1202"/>
              <a:gd name="f19" fmla="val 2660"/>
              <a:gd name="f20" fmla="val 1509"/>
              <a:gd name="f21" fmla="val 2929"/>
              <a:gd name="f22" fmla="val 1681"/>
              <a:gd name="f23" fmla="val 2950"/>
              <a:gd name="f24" fmla="val 1695"/>
              <a:gd name="f25" fmla="val 2962"/>
              <a:gd name="f26" fmla="val 1719"/>
              <a:gd name="f27" fmla="val 1745"/>
              <a:gd name="f28" fmla="val 1790"/>
              <a:gd name="f29" fmla="val 1824"/>
              <a:gd name="f30" fmla="val 2884"/>
              <a:gd name="f31" fmla="val 89"/>
              <a:gd name="f32" fmla="val 39"/>
              <a:gd name="f33" fmla="val 1916"/>
              <a:gd name="f34" fmla="val 4724"/>
              <a:gd name="f35" fmla="val 4764"/>
              <a:gd name="f36" fmla="val 33"/>
              <a:gd name="f37" fmla="val 4796"/>
              <a:gd name="f38" fmla="val 71"/>
              <a:gd name="f39" fmla="val 82"/>
              <a:gd name="f40" fmla="val 106"/>
              <a:gd name="f41" fmla="val 129"/>
              <a:gd name="f42" fmla="val 4784"/>
              <a:gd name="f43" fmla="val 142"/>
              <a:gd name="f44" fmla="val 304"/>
              <a:gd name="f45" fmla="val 4509"/>
              <a:gd name="f46" fmla="val 590"/>
              <a:gd name="f47" fmla="val 4339"/>
              <a:gd name="f48" fmla="val 915"/>
              <a:gd name="f49" fmla="val 1441"/>
              <a:gd name="f50" fmla="val 1864"/>
              <a:gd name="f51" fmla="val 1827"/>
              <a:gd name="f52" fmla="val 5318"/>
              <a:gd name="f53" fmla="val 1795"/>
              <a:gd name="f54" fmla="val 5770"/>
              <a:gd name="f55" fmla="val 1426"/>
              <a:gd name="f56" fmla="val 6134"/>
              <a:gd name="f57" fmla="val 970"/>
              <a:gd name="f58" fmla="val 6161"/>
              <a:gd name="f59" fmla="val 952"/>
              <a:gd name="f60" fmla="val 6162"/>
              <a:gd name="f61" fmla="val 934"/>
              <a:gd name="f62" fmla="val 6163"/>
              <a:gd name="f63" fmla="val 591"/>
              <a:gd name="f64" fmla="val 306"/>
              <a:gd name="f65" fmla="val 5995"/>
              <a:gd name="f66" fmla="val 143"/>
              <a:gd name="f67" fmla="val 5741"/>
              <a:gd name="f68" fmla="val 130"/>
              <a:gd name="f69" fmla="val 5719"/>
              <a:gd name="f70" fmla="val 105"/>
              <a:gd name="f71" fmla="val 5707"/>
              <a:gd name="f72" fmla="val 78"/>
              <a:gd name="f73" fmla="val 60"/>
              <a:gd name="f74" fmla="val 41"/>
              <a:gd name="f75" fmla="val 5713"/>
              <a:gd name="f76" fmla="val 25"/>
              <a:gd name="f77" fmla="val 5726"/>
              <a:gd name="f78" fmla="val 8"/>
              <a:gd name="f79" fmla="val 5740"/>
              <a:gd name="f80" fmla="val 5761"/>
              <a:gd name="f81" fmla="val 5783"/>
              <a:gd name="f82" fmla="val 8585"/>
              <a:gd name="f83" fmla="val 8631"/>
              <a:gd name="f84" fmla="val 37"/>
              <a:gd name="f85" fmla="val 8669"/>
              <a:gd name="f86" fmla="val 83"/>
              <a:gd name="f87" fmla="val 2901"/>
              <a:gd name="f88" fmla="val 2939"/>
              <a:gd name="f89" fmla="val 2972"/>
              <a:gd name="f90" fmla="val 8637"/>
              <a:gd name="f91" fmla="val 8597"/>
              <a:gd name="f92" fmla="val 8587"/>
              <a:gd name="f93" fmla="val 8562"/>
              <a:gd name="f94" fmla="val 2961"/>
              <a:gd name="f95" fmla="val 8541"/>
              <a:gd name="f96" fmla="val 8527"/>
              <a:gd name="f97" fmla="val 2685"/>
              <a:gd name="f98" fmla="val 8366"/>
              <a:gd name="f99" fmla="val 2516"/>
              <a:gd name="f100" fmla="val 8080"/>
              <a:gd name="f101" fmla="val 7757"/>
              <a:gd name="f102" fmla="val 7253"/>
              <a:gd name="f103" fmla="val 2924"/>
              <a:gd name="f104" fmla="val 6845"/>
              <a:gd name="f105" fmla="val 3426"/>
              <a:gd name="f106" fmla="val 3448"/>
              <a:gd name="f107" fmla="val 3471"/>
              <a:gd name="f108" fmla="val 3493"/>
              <a:gd name="f109" fmla="val 6847"/>
              <a:gd name="f110" fmla="val 3946"/>
              <a:gd name="f111" fmla="val 6879"/>
              <a:gd name="f112" fmla="val 4311"/>
              <a:gd name="f113" fmla="val 7247"/>
              <a:gd name="f114" fmla="val 4337"/>
              <a:gd name="f115" fmla="val 7701"/>
              <a:gd name="f116" fmla="val 4358"/>
              <a:gd name="f117" fmla="val 8047"/>
              <a:gd name="f118" fmla="val 4187"/>
              <a:gd name="f119" fmla="val 8355"/>
              <a:gd name="f120" fmla="val 3918"/>
              <a:gd name="f121" fmla="val 8525"/>
              <a:gd name="f122" fmla="val 3881"/>
              <a:gd name="f123" fmla="val 8550"/>
              <a:gd name="f124" fmla="val 3871"/>
              <a:gd name="f125" fmla="val 8603"/>
              <a:gd name="f126" fmla="val 3903"/>
              <a:gd name="f127" fmla="val 8643"/>
              <a:gd name="f128" fmla="val 3917"/>
              <a:gd name="f129" fmla="val 8660"/>
              <a:gd name="f130" fmla="val 3938"/>
              <a:gd name="f131" fmla="val 3960"/>
              <a:gd name="f132" fmla="val 6762"/>
              <a:gd name="f133" fmla="val 6808"/>
              <a:gd name="f134" fmla="val 5779"/>
              <a:gd name="f135" fmla="val 6874"/>
              <a:gd name="f136" fmla="val 5701"/>
              <a:gd name="f137" fmla="val 6917"/>
              <a:gd name="f138" fmla="val 6943"/>
              <a:gd name="f139" fmla="val 6969"/>
              <a:gd name="f140" fmla="val 5714"/>
              <a:gd name="f141" fmla="val 6983"/>
              <a:gd name="f142" fmla="val 5735"/>
              <a:gd name="f143" fmla="val 7146"/>
              <a:gd name="f144" fmla="val 5989"/>
              <a:gd name="f145" fmla="val 7430"/>
              <a:gd name="f146" fmla="val 6157"/>
              <a:gd name="f147" fmla="val 7752"/>
              <a:gd name="f148" fmla="val 7770"/>
              <a:gd name="f149" fmla="val 7788"/>
              <a:gd name="f150" fmla="val 6156"/>
              <a:gd name="f151" fmla="val 7807"/>
              <a:gd name="f152" fmla="val 6155"/>
              <a:gd name="f153" fmla="val 8261"/>
              <a:gd name="f154" fmla="val 6128"/>
              <a:gd name="f155" fmla="val 8629"/>
              <a:gd name="f156" fmla="val 5764"/>
              <a:gd name="f157" fmla="val 8661"/>
              <a:gd name="f158" fmla="val 5310"/>
              <a:gd name="f159" fmla="val 8699"/>
              <a:gd name="f160" fmla="val 4778"/>
              <a:gd name="f161" fmla="val 8278"/>
              <a:gd name="f162" fmla="val 4333"/>
              <a:gd name="f163" fmla="val 7751"/>
              <a:gd name="f164" fmla="val 7429"/>
              <a:gd name="f165" fmla="val 7145"/>
              <a:gd name="f166" fmla="val 4500"/>
              <a:gd name="f167" fmla="val 4753"/>
              <a:gd name="f168" fmla="val 4775"/>
              <a:gd name="f169" fmla="val 6945"/>
              <a:gd name="f170" fmla="val 4789"/>
              <a:gd name="f171" fmla="val 6918"/>
              <a:gd name="f172" fmla="val 6840"/>
              <a:gd name="f173" fmla="val 6826"/>
              <a:gd name="f174" fmla="val 4710"/>
              <a:gd name="f175" fmla="val 1865"/>
              <a:gd name="f176" fmla="val 6748"/>
              <a:gd name="f177" fmla="val 1843"/>
              <a:gd name="f178" fmla="val 3953"/>
              <a:gd name="f179" fmla="val 3875"/>
              <a:gd name="f180" fmla="val 3874"/>
              <a:gd name="f181" fmla="val 3889"/>
              <a:gd name="f182" fmla="val 3910"/>
              <a:gd name="f183" fmla="val 4164"/>
              <a:gd name="f184" fmla="val 1518"/>
              <a:gd name="f185" fmla="val 4331"/>
              <a:gd name="f186" fmla="val 1234"/>
              <a:gd name="f187" fmla="val 912"/>
              <a:gd name="f188" fmla="val 409"/>
              <a:gd name="f189" fmla="val 3924"/>
              <a:gd name="f190" fmla="*/ f0 1 8700"/>
              <a:gd name="f191" fmla="*/ f1 1 8670"/>
              <a:gd name="f192" fmla="val f2"/>
              <a:gd name="f193" fmla="val f3"/>
              <a:gd name="f194" fmla="val f4"/>
              <a:gd name="f195" fmla="+- f194 0 f192"/>
              <a:gd name="f196" fmla="+- f193 0 f192"/>
              <a:gd name="f197" fmla="*/ f196 1 8700"/>
              <a:gd name="f198" fmla="*/ f195 1 8670"/>
              <a:gd name="f199" fmla="*/ f192 1 f197"/>
              <a:gd name="f200" fmla="*/ f193 1 f197"/>
              <a:gd name="f201" fmla="*/ f192 1 f198"/>
              <a:gd name="f202" fmla="*/ f194 1 f198"/>
              <a:gd name="f203" fmla="*/ f199 f190 1"/>
              <a:gd name="f204" fmla="*/ f200 f190 1"/>
              <a:gd name="f205" fmla="*/ f202 f191 1"/>
              <a:gd name="f206" fmla="*/ f201 f1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3" t="f206" r="f204" b="f205"/>
            <a:pathLst>
              <a:path w="8700" h="8670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5" y="f27"/>
                </a:cubicBezTo>
                <a:cubicBezTo>
                  <a:pt x="f25" y="f28"/>
                  <a:pt x="f21" y="f29"/>
                  <a:pt x="f30" y="f29"/>
                </a:cubicBezTo>
                <a:lnTo>
                  <a:pt x="f31" y="f29"/>
                </a:lnTo>
                <a:cubicBezTo>
                  <a:pt x="f32" y="f29"/>
                  <a:pt x="f8" y="f33"/>
                  <a:pt x="f8" y="f33"/>
                </a:cubicBezTo>
                <a:lnTo>
                  <a:pt x="f8" y="f34"/>
                </a:lnTo>
                <a:cubicBezTo>
                  <a:pt x="f8" y="f35"/>
                  <a:pt x="f36" y="f37"/>
                  <a:pt x="f38" y="f37"/>
                </a:cubicBezTo>
                <a:lnTo>
                  <a:pt x="f39" y="f37"/>
                </a:lnTo>
                <a:cubicBezTo>
                  <a:pt x="f40" y="f37"/>
                  <a:pt x="f41" y="f42"/>
                  <a:pt x="f43" y="f35"/>
                </a:cubicBezTo>
                <a:cubicBezTo>
                  <a:pt x="f44" y="f45"/>
                  <a:pt x="f46" y="f47"/>
                  <a:pt x="f48" y="f47"/>
                </a:cubicBezTo>
                <a:cubicBezTo>
                  <a:pt x="f49" y="f47"/>
                  <a:pt x="f50" y="f42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48" y="f62"/>
                </a:cubicBezTo>
                <a:cubicBezTo>
                  <a:pt x="f63" y="f62"/>
                  <a:pt x="f64" y="f65"/>
                  <a:pt x="f66" y="f67"/>
                </a:cubicBez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75"/>
                  <a:pt x="f76" y="f77"/>
                </a:cubicBezTo>
                <a:cubicBezTo>
                  <a:pt x="f78" y="f79"/>
                  <a:pt x="f8" y="f80"/>
                  <a:pt x="f8" y="f81"/>
                </a:cubicBezTo>
                <a:lnTo>
                  <a:pt x="f8" y="f82"/>
                </a:lnTo>
                <a:cubicBezTo>
                  <a:pt x="f8" y="f83"/>
                  <a:pt x="f84" y="f85"/>
                  <a:pt x="f86" y="f85"/>
                </a:cubicBezTo>
                <a:lnTo>
                  <a:pt x="f87" y="f85"/>
                </a:lnTo>
                <a:cubicBezTo>
                  <a:pt x="f88" y="f85"/>
                  <a:pt x="f89" y="f90"/>
                  <a:pt x="f89" y="f91"/>
                </a:cubicBezTo>
                <a:lnTo>
                  <a:pt x="f89" y="f92"/>
                </a:lnTo>
                <a:cubicBezTo>
                  <a:pt x="f89" y="f93"/>
                  <a:pt x="f94" y="f95"/>
                  <a:pt x="f88" y="f96"/>
                </a:cubicBezTo>
                <a:cubicBezTo>
                  <a:pt x="f97" y="f98"/>
                  <a:pt x="f99" y="f100"/>
                  <a:pt x="f99" y="f101"/>
                </a:cubicBezTo>
                <a:cubicBezTo>
                  <a:pt x="f99" y="f102"/>
                  <a:pt x="f103" y="f104"/>
                  <a:pt x="f105" y="f104"/>
                </a:cubicBezTo>
                <a:cubicBezTo>
                  <a:pt x="f106" y="f104"/>
                  <a:pt x="f107" y="f104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85"/>
                  <a:pt x="f131" y="f85"/>
                </a:cubicBezTo>
                <a:lnTo>
                  <a:pt x="f132" y="f85"/>
                </a:lnTo>
                <a:cubicBezTo>
                  <a:pt x="f133" y="f85"/>
                  <a:pt x="f104" y="f83"/>
                  <a:pt x="f104" y="f82"/>
                </a:cubicBezTo>
                <a:lnTo>
                  <a:pt x="f104" y="f134"/>
                </a:lnTo>
                <a:cubicBezTo>
                  <a:pt x="f104" y="f134"/>
                  <a:pt x="f135" y="f136"/>
                  <a:pt x="f137" y="f136"/>
                </a:cubicBezTo>
                <a:cubicBezTo>
                  <a:pt x="f138" y="f136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6"/>
                </a:cubicBezTo>
                <a:cubicBezTo>
                  <a:pt x="f148" y="f146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41" y="f167"/>
                </a:cubicBezTo>
                <a:cubicBezTo>
                  <a:pt x="f139" y="f168"/>
                  <a:pt x="f169" y="f170"/>
                  <a:pt x="f171" y="f37"/>
                </a:cubicBezTo>
                <a:cubicBezTo>
                  <a:pt x="f135" y="f170"/>
                  <a:pt x="f172" y="f167"/>
                  <a:pt x="f173" y="f174"/>
                </a:cubicBezTo>
                <a:lnTo>
                  <a:pt x="f173" y="f33"/>
                </a:lnTo>
                <a:cubicBezTo>
                  <a:pt x="f172" y="f175"/>
                  <a:pt x="f176" y="f177"/>
                  <a:pt x="f176" y="f177"/>
                </a:cubicBezTo>
                <a:lnTo>
                  <a:pt x="f178" y="f177"/>
                </a:lnTo>
                <a:cubicBezTo>
                  <a:pt x="f178" y="f177"/>
                  <a:pt x="f179" y="f28"/>
                  <a:pt x="f180" y="f27"/>
                </a:cubicBezTo>
                <a:cubicBezTo>
                  <a:pt x="f179" y="f26"/>
                  <a:pt x="f181" y="f24"/>
                  <a:pt x="f182" y="f22"/>
                </a:cubicBezTo>
                <a:cubicBezTo>
                  <a:pt x="f183" y="f184"/>
                  <a:pt x="f185" y="f186"/>
                  <a:pt x="f185" y="f187"/>
                </a:cubicBezTo>
                <a:cubicBezTo>
                  <a:pt x="f185" y="f188"/>
                  <a:pt x="f189" y="f2"/>
                  <a:pt x="f5" y="f2"/>
                </a:cubicBezTo>
                <a:close/>
              </a:path>
            </a:pathLst>
          </a:custGeom>
          <a:solidFill>
            <a:srgbClr val="B2ECE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7" name="Google Shape;1895;p62">
            <a:extLst>
              <a:ext uri="{FF2B5EF4-FFF2-40B4-BE49-F238E27FC236}">
                <a16:creationId xmlns:a16="http://schemas.microsoft.com/office/drawing/2014/main" id="{A92859A4-E872-491E-B47E-4758A498CE22}"/>
              </a:ext>
            </a:extLst>
          </p:cNvPr>
          <p:cNvSpPr/>
          <p:nvPr/>
        </p:nvSpPr>
        <p:spPr>
          <a:xfrm rot="10799991">
            <a:off x="4314970" y="1452953"/>
            <a:ext cx="1609170" cy="1603629"/>
          </a:xfrm>
          <a:custGeom>
            <a:avLst/>
            <a:gdLst>
              <a:gd name="f0" fmla="val w"/>
              <a:gd name="f1" fmla="val h"/>
              <a:gd name="f2" fmla="val 0"/>
              <a:gd name="f3" fmla="val 8700"/>
              <a:gd name="f4" fmla="val 8670"/>
              <a:gd name="f5" fmla="val 3421"/>
              <a:gd name="f6" fmla="val 3399"/>
              <a:gd name="f7" fmla="val 3376"/>
              <a:gd name="f8" fmla="val 1"/>
              <a:gd name="f9" fmla="val 3354"/>
              <a:gd name="f10" fmla="val 3"/>
              <a:gd name="f11" fmla="val 2900"/>
              <a:gd name="f12" fmla="val 35"/>
              <a:gd name="f13" fmla="val 2536"/>
              <a:gd name="f14" fmla="val 403"/>
              <a:gd name="f15" fmla="val 2508"/>
              <a:gd name="f16" fmla="val 856"/>
              <a:gd name="f17" fmla="val 2489"/>
              <a:gd name="f18" fmla="val 1202"/>
              <a:gd name="f19" fmla="val 2660"/>
              <a:gd name="f20" fmla="val 1509"/>
              <a:gd name="f21" fmla="val 2929"/>
              <a:gd name="f22" fmla="val 1681"/>
              <a:gd name="f23" fmla="val 2950"/>
              <a:gd name="f24" fmla="val 1695"/>
              <a:gd name="f25" fmla="val 2962"/>
              <a:gd name="f26" fmla="val 1719"/>
              <a:gd name="f27" fmla="val 1745"/>
              <a:gd name="f28" fmla="val 1790"/>
              <a:gd name="f29" fmla="val 1824"/>
              <a:gd name="f30" fmla="val 2884"/>
              <a:gd name="f31" fmla="val 89"/>
              <a:gd name="f32" fmla="val 39"/>
              <a:gd name="f33" fmla="val 1916"/>
              <a:gd name="f34" fmla="val 4724"/>
              <a:gd name="f35" fmla="val 4764"/>
              <a:gd name="f36" fmla="val 33"/>
              <a:gd name="f37" fmla="val 4796"/>
              <a:gd name="f38" fmla="val 71"/>
              <a:gd name="f39" fmla="val 82"/>
              <a:gd name="f40" fmla="val 106"/>
              <a:gd name="f41" fmla="val 129"/>
              <a:gd name="f42" fmla="val 4784"/>
              <a:gd name="f43" fmla="val 142"/>
              <a:gd name="f44" fmla="val 304"/>
              <a:gd name="f45" fmla="val 4509"/>
              <a:gd name="f46" fmla="val 590"/>
              <a:gd name="f47" fmla="val 4339"/>
              <a:gd name="f48" fmla="val 915"/>
              <a:gd name="f49" fmla="val 1441"/>
              <a:gd name="f50" fmla="val 1864"/>
              <a:gd name="f51" fmla="val 1827"/>
              <a:gd name="f52" fmla="val 5318"/>
              <a:gd name="f53" fmla="val 1795"/>
              <a:gd name="f54" fmla="val 5770"/>
              <a:gd name="f55" fmla="val 1426"/>
              <a:gd name="f56" fmla="val 6134"/>
              <a:gd name="f57" fmla="val 970"/>
              <a:gd name="f58" fmla="val 6161"/>
              <a:gd name="f59" fmla="val 952"/>
              <a:gd name="f60" fmla="val 6162"/>
              <a:gd name="f61" fmla="val 934"/>
              <a:gd name="f62" fmla="val 6163"/>
              <a:gd name="f63" fmla="val 591"/>
              <a:gd name="f64" fmla="val 306"/>
              <a:gd name="f65" fmla="val 5995"/>
              <a:gd name="f66" fmla="val 143"/>
              <a:gd name="f67" fmla="val 5741"/>
              <a:gd name="f68" fmla="val 130"/>
              <a:gd name="f69" fmla="val 5719"/>
              <a:gd name="f70" fmla="val 105"/>
              <a:gd name="f71" fmla="val 5707"/>
              <a:gd name="f72" fmla="val 78"/>
              <a:gd name="f73" fmla="val 60"/>
              <a:gd name="f74" fmla="val 41"/>
              <a:gd name="f75" fmla="val 5713"/>
              <a:gd name="f76" fmla="val 25"/>
              <a:gd name="f77" fmla="val 5726"/>
              <a:gd name="f78" fmla="val 8"/>
              <a:gd name="f79" fmla="val 5740"/>
              <a:gd name="f80" fmla="val 5761"/>
              <a:gd name="f81" fmla="val 5783"/>
              <a:gd name="f82" fmla="val 8585"/>
              <a:gd name="f83" fmla="val 8631"/>
              <a:gd name="f84" fmla="val 37"/>
              <a:gd name="f85" fmla="val 8669"/>
              <a:gd name="f86" fmla="val 83"/>
              <a:gd name="f87" fmla="val 2901"/>
              <a:gd name="f88" fmla="val 2939"/>
              <a:gd name="f89" fmla="val 2972"/>
              <a:gd name="f90" fmla="val 8637"/>
              <a:gd name="f91" fmla="val 8597"/>
              <a:gd name="f92" fmla="val 8587"/>
              <a:gd name="f93" fmla="val 8562"/>
              <a:gd name="f94" fmla="val 2961"/>
              <a:gd name="f95" fmla="val 8541"/>
              <a:gd name="f96" fmla="val 8527"/>
              <a:gd name="f97" fmla="val 2685"/>
              <a:gd name="f98" fmla="val 8366"/>
              <a:gd name="f99" fmla="val 2516"/>
              <a:gd name="f100" fmla="val 8080"/>
              <a:gd name="f101" fmla="val 7757"/>
              <a:gd name="f102" fmla="val 7253"/>
              <a:gd name="f103" fmla="val 2924"/>
              <a:gd name="f104" fmla="val 6845"/>
              <a:gd name="f105" fmla="val 3426"/>
              <a:gd name="f106" fmla="val 3448"/>
              <a:gd name="f107" fmla="val 3471"/>
              <a:gd name="f108" fmla="val 3493"/>
              <a:gd name="f109" fmla="val 6847"/>
              <a:gd name="f110" fmla="val 3946"/>
              <a:gd name="f111" fmla="val 6879"/>
              <a:gd name="f112" fmla="val 4311"/>
              <a:gd name="f113" fmla="val 7247"/>
              <a:gd name="f114" fmla="val 4337"/>
              <a:gd name="f115" fmla="val 7701"/>
              <a:gd name="f116" fmla="val 4358"/>
              <a:gd name="f117" fmla="val 8047"/>
              <a:gd name="f118" fmla="val 4187"/>
              <a:gd name="f119" fmla="val 8355"/>
              <a:gd name="f120" fmla="val 3918"/>
              <a:gd name="f121" fmla="val 8525"/>
              <a:gd name="f122" fmla="val 3881"/>
              <a:gd name="f123" fmla="val 8550"/>
              <a:gd name="f124" fmla="val 3871"/>
              <a:gd name="f125" fmla="val 8603"/>
              <a:gd name="f126" fmla="val 3903"/>
              <a:gd name="f127" fmla="val 8643"/>
              <a:gd name="f128" fmla="val 3917"/>
              <a:gd name="f129" fmla="val 8660"/>
              <a:gd name="f130" fmla="val 3938"/>
              <a:gd name="f131" fmla="val 3960"/>
              <a:gd name="f132" fmla="val 6762"/>
              <a:gd name="f133" fmla="val 6808"/>
              <a:gd name="f134" fmla="val 5779"/>
              <a:gd name="f135" fmla="val 6874"/>
              <a:gd name="f136" fmla="val 5701"/>
              <a:gd name="f137" fmla="val 6917"/>
              <a:gd name="f138" fmla="val 6943"/>
              <a:gd name="f139" fmla="val 6969"/>
              <a:gd name="f140" fmla="val 5714"/>
              <a:gd name="f141" fmla="val 6983"/>
              <a:gd name="f142" fmla="val 5735"/>
              <a:gd name="f143" fmla="val 7146"/>
              <a:gd name="f144" fmla="val 5989"/>
              <a:gd name="f145" fmla="val 7430"/>
              <a:gd name="f146" fmla="val 6157"/>
              <a:gd name="f147" fmla="val 7752"/>
              <a:gd name="f148" fmla="val 7770"/>
              <a:gd name="f149" fmla="val 7788"/>
              <a:gd name="f150" fmla="val 6156"/>
              <a:gd name="f151" fmla="val 7807"/>
              <a:gd name="f152" fmla="val 6155"/>
              <a:gd name="f153" fmla="val 8261"/>
              <a:gd name="f154" fmla="val 6128"/>
              <a:gd name="f155" fmla="val 8629"/>
              <a:gd name="f156" fmla="val 5764"/>
              <a:gd name="f157" fmla="val 8661"/>
              <a:gd name="f158" fmla="val 5310"/>
              <a:gd name="f159" fmla="val 8699"/>
              <a:gd name="f160" fmla="val 4778"/>
              <a:gd name="f161" fmla="val 8278"/>
              <a:gd name="f162" fmla="val 4333"/>
              <a:gd name="f163" fmla="val 7751"/>
              <a:gd name="f164" fmla="val 7429"/>
              <a:gd name="f165" fmla="val 7145"/>
              <a:gd name="f166" fmla="val 4500"/>
              <a:gd name="f167" fmla="val 4753"/>
              <a:gd name="f168" fmla="val 4775"/>
              <a:gd name="f169" fmla="val 6945"/>
              <a:gd name="f170" fmla="val 4789"/>
              <a:gd name="f171" fmla="val 6918"/>
              <a:gd name="f172" fmla="val 6840"/>
              <a:gd name="f173" fmla="val 6826"/>
              <a:gd name="f174" fmla="val 4710"/>
              <a:gd name="f175" fmla="val 1865"/>
              <a:gd name="f176" fmla="val 6748"/>
              <a:gd name="f177" fmla="val 1843"/>
              <a:gd name="f178" fmla="val 3953"/>
              <a:gd name="f179" fmla="val 3875"/>
              <a:gd name="f180" fmla="val 3874"/>
              <a:gd name="f181" fmla="val 3889"/>
              <a:gd name="f182" fmla="val 3910"/>
              <a:gd name="f183" fmla="val 4164"/>
              <a:gd name="f184" fmla="val 1518"/>
              <a:gd name="f185" fmla="val 4331"/>
              <a:gd name="f186" fmla="val 1234"/>
              <a:gd name="f187" fmla="val 912"/>
              <a:gd name="f188" fmla="val 409"/>
              <a:gd name="f189" fmla="val 3924"/>
              <a:gd name="f190" fmla="*/ f0 1 8700"/>
              <a:gd name="f191" fmla="*/ f1 1 8670"/>
              <a:gd name="f192" fmla="val f2"/>
              <a:gd name="f193" fmla="val f3"/>
              <a:gd name="f194" fmla="val f4"/>
              <a:gd name="f195" fmla="+- f194 0 f192"/>
              <a:gd name="f196" fmla="+- f193 0 f192"/>
              <a:gd name="f197" fmla="*/ f196 1 8700"/>
              <a:gd name="f198" fmla="*/ f195 1 8670"/>
              <a:gd name="f199" fmla="*/ f192 1 f197"/>
              <a:gd name="f200" fmla="*/ f193 1 f197"/>
              <a:gd name="f201" fmla="*/ f192 1 f198"/>
              <a:gd name="f202" fmla="*/ f194 1 f198"/>
              <a:gd name="f203" fmla="*/ f199 f190 1"/>
              <a:gd name="f204" fmla="*/ f200 f190 1"/>
              <a:gd name="f205" fmla="*/ f202 f191 1"/>
              <a:gd name="f206" fmla="*/ f201 f1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3" t="f206" r="f204" b="f205"/>
            <a:pathLst>
              <a:path w="8700" h="8670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5" y="f27"/>
                </a:cubicBezTo>
                <a:cubicBezTo>
                  <a:pt x="f25" y="f28"/>
                  <a:pt x="f21" y="f29"/>
                  <a:pt x="f30" y="f29"/>
                </a:cubicBezTo>
                <a:lnTo>
                  <a:pt x="f31" y="f29"/>
                </a:lnTo>
                <a:cubicBezTo>
                  <a:pt x="f32" y="f29"/>
                  <a:pt x="f8" y="f33"/>
                  <a:pt x="f8" y="f33"/>
                </a:cubicBezTo>
                <a:lnTo>
                  <a:pt x="f8" y="f34"/>
                </a:lnTo>
                <a:cubicBezTo>
                  <a:pt x="f8" y="f35"/>
                  <a:pt x="f36" y="f37"/>
                  <a:pt x="f38" y="f37"/>
                </a:cubicBezTo>
                <a:lnTo>
                  <a:pt x="f39" y="f37"/>
                </a:lnTo>
                <a:cubicBezTo>
                  <a:pt x="f40" y="f37"/>
                  <a:pt x="f41" y="f42"/>
                  <a:pt x="f43" y="f35"/>
                </a:cubicBezTo>
                <a:cubicBezTo>
                  <a:pt x="f44" y="f45"/>
                  <a:pt x="f46" y="f47"/>
                  <a:pt x="f48" y="f47"/>
                </a:cubicBezTo>
                <a:cubicBezTo>
                  <a:pt x="f49" y="f47"/>
                  <a:pt x="f50" y="f42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48" y="f62"/>
                </a:cubicBezTo>
                <a:cubicBezTo>
                  <a:pt x="f63" y="f62"/>
                  <a:pt x="f64" y="f65"/>
                  <a:pt x="f66" y="f67"/>
                </a:cubicBez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75"/>
                  <a:pt x="f76" y="f77"/>
                </a:cubicBezTo>
                <a:cubicBezTo>
                  <a:pt x="f78" y="f79"/>
                  <a:pt x="f8" y="f80"/>
                  <a:pt x="f8" y="f81"/>
                </a:cubicBezTo>
                <a:lnTo>
                  <a:pt x="f8" y="f82"/>
                </a:lnTo>
                <a:cubicBezTo>
                  <a:pt x="f8" y="f83"/>
                  <a:pt x="f84" y="f85"/>
                  <a:pt x="f86" y="f85"/>
                </a:cubicBezTo>
                <a:lnTo>
                  <a:pt x="f87" y="f85"/>
                </a:lnTo>
                <a:cubicBezTo>
                  <a:pt x="f88" y="f85"/>
                  <a:pt x="f89" y="f90"/>
                  <a:pt x="f89" y="f91"/>
                </a:cubicBezTo>
                <a:lnTo>
                  <a:pt x="f89" y="f92"/>
                </a:lnTo>
                <a:cubicBezTo>
                  <a:pt x="f89" y="f93"/>
                  <a:pt x="f94" y="f95"/>
                  <a:pt x="f88" y="f96"/>
                </a:cubicBezTo>
                <a:cubicBezTo>
                  <a:pt x="f97" y="f98"/>
                  <a:pt x="f99" y="f100"/>
                  <a:pt x="f99" y="f101"/>
                </a:cubicBezTo>
                <a:cubicBezTo>
                  <a:pt x="f99" y="f102"/>
                  <a:pt x="f103" y="f104"/>
                  <a:pt x="f105" y="f104"/>
                </a:cubicBezTo>
                <a:cubicBezTo>
                  <a:pt x="f106" y="f104"/>
                  <a:pt x="f107" y="f104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85"/>
                  <a:pt x="f131" y="f85"/>
                </a:cubicBezTo>
                <a:lnTo>
                  <a:pt x="f132" y="f85"/>
                </a:lnTo>
                <a:cubicBezTo>
                  <a:pt x="f133" y="f85"/>
                  <a:pt x="f104" y="f83"/>
                  <a:pt x="f104" y="f82"/>
                </a:cubicBezTo>
                <a:lnTo>
                  <a:pt x="f104" y="f134"/>
                </a:lnTo>
                <a:cubicBezTo>
                  <a:pt x="f104" y="f134"/>
                  <a:pt x="f135" y="f136"/>
                  <a:pt x="f137" y="f136"/>
                </a:cubicBezTo>
                <a:cubicBezTo>
                  <a:pt x="f138" y="f136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6"/>
                </a:cubicBezTo>
                <a:cubicBezTo>
                  <a:pt x="f148" y="f146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41" y="f167"/>
                </a:cubicBezTo>
                <a:cubicBezTo>
                  <a:pt x="f139" y="f168"/>
                  <a:pt x="f169" y="f170"/>
                  <a:pt x="f171" y="f37"/>
                </a:cubicBezTo>
                <a:cubicBezTo>
                  <a:pt x="f135" y="f170"/>
                  <a:pt x="f172" y="f167"/>
                  <a:pt x="f173" y="f174"/>
                </a:cubicBezTo>
                <a:lnTo>
                  <a:pt x="f173" y="f33"/>
                </a:lnTo>
                <a:cubicBezTo>
                  <a:pt x="f172" y="f175"/>
                  <a:pt x="f176" y="f177"/>
                  <a:pt x="f176" y="f177"/>
                </a:cubicBezTo>
                <a:lnTo>
                  <a:pt x="f178" y="f177"/>
                </a:lnTo>
                <a:cubicBezTo>
                  <a:pt x="f178" y="f177"/>
                  <a:pt x="f179" y="f28"/>
                  <a:pt x="f180" y="f27"/>
                </a:cubicBezTo>
                <a:cubicBezTo>
                  <a:pt x="f179" y="f26"/>
                  <a:pt x="f181" y="f24"/>
                  <a:pt x="f182" y="f22"/>
                </a:cubicBezTo>
                <a:cubicBezTo>
                  <a:pt x="f183" y="f184"/>
                  <a:pt x="f185" y="f186"/>
                  <a:pt x="f185" y="f187"/>
                </a:cubicBezTo>
                <a:cubicBezTo>
                  <a:pt x="f185" y="f188"/>
                  <a:pt x="f189" y="f2"/>
                  <a:pt x="f5" y="f2"/>
                </a:cubicBezTo>
                <a:close/>
              </a:path>
            </a:pathLst>
          </a:custGeom>
          <a:solidFill>
            <a:srgbClr val="FFABD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8" name="Google Shape;1896;p62">
            <a:extLst>
              <a:ext uri="{FF2B5EF4-FFF2-40B4-BE49-F238E27FC236}">
                <a16:creationId xmlns:a16="http://schemas.microsoft.com/office/drawing/2014/main" id="{98267328-C401-4EF5-9F57-6489CC6386E6}"/>
              </a:ext>
            </a:extLst>
          </p:cNvPr>
          <p:cNvSpPr/>
          <p:nvPr/>
        </p:nvSpPr>
        <p:spPr>
          <a:xfrm>
            <a:off x="3406789" y="1624724"/>
            <a:ext cx="621298" cy="612602"/>
          </a:xfrm>
          <a:custGeom>
            <a:avLst>
              <a:gd name="f11" fmla="val 12539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21600000"/>
              <a:gd name="f11" fmla="val 12539"/>
              <a:gd name="f12" fmla="+- 0 0 -360"/>
              <a:gd name="f13" fmla="+- 0 0 -180"/>
              <a:gd name="f14" fmla="abs f5"/>
              <a:gd name="f15" fmla="abs f6"/>
              <a:gd name="f16" fmla="abs f7"/>
              <a:gd name="f17" fmla="val f8"/>
              <a:gd name="f18" fmla="val f11"/>
              <a:gd name="f19" fmla="+- 2700000 f3 0"/>
              <a:gd name="f20" fmla="*/ f12 f2 1"/>
              <a:gd name="f21" fmla="*/ f13 f2 1"/>
              <a:gd name="f22" fmla="?: f14 f5 1"/>
              <a:gd name="f23" fmla="?: f15 f6 1"/>
              <a:gd name="f24" fmla="?: f16 f7 1"/>
              <a:gd name="f25" fmla="*/ f19 f9 1"/>
              <a:gd name="f26" fmla="*/ f20 1 f4"/>
              <a:gd name="f27" fmla="*/ f21 1 f4"/>
              <a:gd name="f28" fmla="*/ f22 1 21600"/>
              <a:gd name="f29" fmla="*/ f23 1 21600"/>
              <a:gd name="f30" fmla="*/ 21600 f22 1"/>
              <a:gd name="f31" fmla="*/ 21600 f23 1"/>
              <a:gd name="f32" fmla="*/ f25 1 f2"/>
              <a:gd name="f33" fmla="+- f26 0 f3"/>
              <a:gd name="f34" fmla="+- f27 0 f3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2 1"/>
              <a:gd name="f46" fmla="*/ f43 1 2"/>
              <a:gd name="f47" fmla="*/ f44 1 2"/>
              <a:gd name="f48" fmla="min f44 f43"/>
              <a:gd name="f49" fmla="*/ f45 1 f9"/>
              <a:gd name="f50" fmla="+- f17 f46 0"/>
              <a:gd name="f51" fmla="+- f17 f47 0"/>
              <a:gd name="f52" fmla="*/ f48 f18 1"/>
              <a:gd name="f53" fmla="+- f49 0 f3"/>
              <a:gd name="f54" fmla="*/ f47 f35 1"/>
              <a:gd name="f55" fmla="*/ f46 f35 1"/>
              <a:gd name="f56" fmla="*/ f52 1 100000"/>
              <a:gd name="f57" fmla="cos 1 f53"/>
              <a:gd name="f58" fmla="sin 1 f53"/>
              <a:gd name="f59" fmla="*/ f50 f35 1"/>
              <a:gd name="f60" fmla="+- f47 0 f56"/>
              <a:gd name="f61" fmla="+- f46 0 f56"/>
              <a:gd name="f62" fmla="+- 0 0 f57"/>
              <a:gd name="f63" fmla="+- 0 0 f58"/>
              <a:gd name="f64" fmla="*/ f56 f35 1"/>
              <a:gd name="f65" fmla="+- 0 0 f62"/>
              <a:gd name="f66" fmla="+- 0 0 f63"/>
              <a:gd name="f67" fmla="*/ f60 f35 1"/>
              <a:gd name="f68" fmla="*/ f61 f35 1"/>
              <a:gd name="f69" fmla="*/ f65 f47 1"/>
              <a:gd name="f70" fmla="*/ f66 f46 1"/>
              <a:gd name="f71" fmla="+- f51 0 f69"/>
              <a:gd name="f72" fmla="+- f51 f69 0"/>
              <a:gd name="f73" fmla="+- f50 0 f70"/>
              <a:gd name="f74" fmla="+- f50 f70 0"/>
              <a:gd name="f75" fmla="*/ f71 f35 1"/>
              <a:gd name="f76" fmla="*/ f73 f35 1"/>
              <a:gd name="f77" fmla="*/ f72 f35 1"/>
              <a:gd name="f78" fmla="*/ f74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75" y="f76"/>
              </a:cxn>
              <a:cxn ang="f34">
                <a:pos x="f75" y="f78"/>
              </a:cxn>
              <a:cxn ang="f34">
                <a:pos x="f77" y="f78"/>
              </a:cxn>
              <a:cxn ang="f33">
                <a:pos x="f77" y="f76"/>
              </a:cxn>
            </a:cxnLst>
            <a:rect l="f75" t="f76" r="f77" b="f78"/>
            <a:pathLst>
              <a:path>
                <a:moveTo>
                  <a:pt x="f42" y="f59"/>
                </a:moveTo>
                <a:arcTo wR="f54" hR="f55" stAng="f2" swAng="f1"/>
                <a:close/>
                <a:moveTo>
                  <a:pt x="f64" y="f59"/>
                </a:moveTo>
                <a:arcTo wR="f67" hR="f68" stAng="f2" swAng="f1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9" name="Google Shape;1897;p62">
            <a:extLst>
              <a:ext uri="{FF2B5EF4-FFF2-40B4-BE49-F238E27FC236}">
                <a16:creationId xmlns:a16="http://schemas.microsoft.com/office/drawing/2014/main" id="{0A439D83-9C33-48E3-BE5B-B6E73D9D9D88}"/>
              </a:ext>
            </a:extLst>
          </p:cNvPr>
          <p:cNvSpPr/>
          <p:nvPr/>
        </p:nvSpPr>
        <p:spPr>
          <a:xfrm>
            <a:off x="3447598" y="1658035"/>
            <a:ext cx="539998" cy="539998"/>
          </a:xfrm>
          <a:custGeom>
            <a:avLst>
              <a:gd name="f12" fmla="val 180"/>
              <a:gd name="f13" fmla="val 79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0"/>
              <a:gd name="f13" fmla="val 79"/>
              <a:gd name="f14" fmla="+- 0 0 -270"/>
              <a:gd name="f15" fmla="+- 0 0 -309"/>
              <a:gd name="f16" fmla="+- 0 0 -349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76196" cap="flat">
            <a:solidFill>
              <a:srgbClr val="FFE983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0" name="Google Shape;1898;p62">
            <a:extLst>
              <a:ext uri="{FF2B5EF4-FFF2-40B4-BE49-F238E27FC236}">
                <a16:creationId xmlns:a16="http://schemas.microsoft.com/office/drawing/2014/main" id="{302E3CB6-7046-4E34-976E-DAE5F691B918}"/>
              </a:ext>
            </a:extLst>
          </p:cNvPr>
          <p:cNvSpPr/>
          <p:nvPr/>
        </p:nvSpPr>
        <p:spPr>
          <a:xfrm>
            <a:off x="4808902" y="1931084"/>
            <a:ext cx="621298" cy="612602"/>
          </a:xfrm>
          <a:custGeom>
            <a:avLst>
              <a:gd name="f11" fmla="val 12539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21600000"/>
              <a:gd name="f11" fmla="val 12539"/>
              <a:gd name="f12" fmla="+- 0 0 -360"/>
              <a:gd name="f13" fmla="+- 0 0 -180"/>
              <a:gd name="f14" fmla="abs f5"/>
              <a:gd name="f15" fmla="abs f6"/>
              <a:gd name="f16" fmla="abs f7"/>
              <a:gd name="f17" fmla="val f8"/>
              <a:gd name="f18" fmla="val f11"/>
              <a:gd name="f19" fmla="+- 2700000 f3 0"/>
              <a:gd name="f20" fmla="*/ f12 f2 1"/>
              <a:gd name="f21" fmla="*/ f13 f2 1"/>
              <a:gd name="f22" fmla="?: f14 f5 1"/>
              <a:gd name="f23" fmla="?: f15 f6 1"/>
              <a:gd name="f24" fmla="?: f16 f7 1"/>
              <a:gd name="f25" fmla="*/ f19 f9 1"/>
              <a:gd name="f26" fmla="*/ f20 1 f4"/>
              <a:gd name="f27" fmla="*/ f21 1 f4"/>
              <a:gd name="f28" fmla="*/ f22 1 21600"/>
              <a:gd name="f29" fmla="*/ f23 1 21600"/>
              <a:gd name="f30" fmla="*/ 21600 f22 1"/>
              <a:gd name="f31" fmla="*/ 21600 f23 1"/>
              <a:gd name="f32" fmla="*/ f25 1 f2"/>
              <a:gd name="f33" fmla="+- f26 0 f3"/>
              <a:gd name="f34" fmla="+- f27 0 f3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2 1"/>
              <a:gd name="f46" fmla="*/ f43 1 2"/>
              <a:gd name="f47" fmla="*/ f44 1 2"/>
              <a:gd name="f48" fmla="min f44 f43"/>
              <a:gd name="f49" fmla="*/ f45 1 f9"/>
              <a:gd name="f50" fmla="+- f17 f46 0"/>
              <a:gd name="f51" fmla="+- f17 f47 0"/>
              <a:gd name="f52" fmla="*/ f48 f18 1"/>
              <a:gd name="f53" fmla="+- f49 0 f3"/>
              <a:gd name="f54" fmla="*/ f47 f35 1"/>
              <a:gd name="f55" fmla="*/ f46 f35 1"/>
              <a:gd name="f56" fmla="*/ f52 1 100000"/>
              <a:gd name="f57" fmla="cos 1 f53"/>
              <a:gd name="f58" fmla="sin 1 f53"/>
              <a:gd name="f59" fmla="*/ f50 f35 1"/>
              <a:gd name="f60" fmla="+- f47 0 f56"/>
              <a:gd name="f61" fmla="+- f46 0 f56"/>
              <a:gd name="f62" fmla="+- 0 0 f57"/>
              <a:gd name="f63" fmla="+- 0 0 f58"/>
              <a:gd name="f64" fmla="*/ f56 f35 1"/>
              <a:gd name="f65" fmla="+- 0 0 f62"/>
              <a:gd name="f66" fmla="+- 0 0 f63"/>
              <a:gd name="f67" fmla="*/ f60 f35 1"/>
              <a:gd name="f68" fmla="*/ f61 f35 1"/>
              <a:gd name="f69" fmla="*/ f65 f47 1"/>
              <a:gd name="f70" fmla="*/ f66 f46 1"/>
              <a:gd name="f71" fmla="+- f51 0 f69"/>
              <a:gd name="f72" fmla="+- f51 f69 0"/>
              <a:gd name="f73" fmla="+- f50 0 f70"/>
              <a:gd name="f74" fmla="+- f50 f70 0"/>
              <a:gd name="f75" fmla="*/ f71 f35 1"/>
              <a:gd name="f76" fmla="*/ f73 f35 1"/>
              <a:gd name="f77" fmla="*/ f72 f35 1"/>
              <a:gd name="f78" fmla="*/ f74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75" y="f76"/>
              </a:cxn>
              <a:cxn ang="f34">
                <a:pos x="f75" y="f78"/>
              </a:cxn>
              <a:cxn ang="f34">
                <a:pos x="f77" y="f78"/>
              </a:cxn>
              <a:cxn ang="f33">
                <a:pos x="f77" y="f76"/>
              </a:cxn>
            </a:cxnLst>
            <a:rect l="f75" t="f76" r="f77" b="f78"/>
            <a:pathLst>
              <a:path>
                <a:moveTo>
                  <a:pt x="f42" y="f59"/>
                </a:moveTo>
                <a:arcTo wR="f54" hR="f55" stAng="f2" swAng="f1"/>
                <a:close/>
                <a:moveTo>
                  <a:pt x="f64" y="f59"/>
                </a:moveTo>
                <a:arcTo wR="f67" hR="f68" stAng="f2" swAng="f1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1" name="Google Shape;1899;p62">
            <a:extLst>
              <a:ext uri="{FF2B5EF4-FFF2-40B4-BE49-F238E27FC236}">
                <a16:creationId xmlns:a16="http://schemas.microsoft.com/office/drawing/2014/main" id="{9157AAF3-6FB3-497D-BD84-C8D0B51B4773}"/>
              </a:ext>
            </a:extLst>
          </p:cNvPr>
          <p:cNvSpPr/>
          <p:nvPr/>
        </p:nvSpPr>
        <p:spPr>
          <a:xfrm>
            <a:off x="4849712" y="1964396"/>
            <a:ext cx="539998" cy="539998"/>
          </a:xfrm>
          <a:custGeom>
            <a:avLst>
              <a:gd name="f12" fmla="val 250"/>
              <a:gd name="f13" fmla="val 6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250"/>
              <a:gd name="f13" fmla="val 63"/>
              <a:gd name="f14" fmla="+- 0 0 -340"/>
              <a:gd name="f15" fmla="+- 0 0 -336"/>
              <a:gd name="f16" fmla="+- 0 0 -333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76196" cap="flat">
            <a:solidFill>
              <a:srgbClr val="FFE983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2" name="Google Shape;1900;p62">
            <a:extLst>
              <a:ext uri="{FF2B5EF4-FFF2-40B4-BE49-F238E27FC236}">
                <a16:creationId xmlns:a16="http://schemas.microsoft.com/office/drawing/2014/main" id="{D1AE8389-FA17-4C28-9709-3DF1AE706868}"/>
              </a:ext>
            </a:extLst>
          </p:cNvPr>
          <p:cNvSpPr/>
          <p:nvPr/>
        </p:nvSpPr>
        <p:spPr>
          <a:xfrm>
            <a:off x="3690088" y="2982736"/>
            <a:ext cx="621298" cy="612602"/>
          </a:xfrm>
          <a:custGeom>
            <a:avLst>
              <a:gd name="f11" fmla="val 12539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21600000"/>
              <a:gd name="f11" fmla="val 12539"/>
              <a:gd name="f12" fmla="+- 0 0 -360"/>
              <a:gd name="f13" fmla="+- 0 0 -180"/>
              <a:gd name="f14" fmla="abs f5"/>
              <a:gd name="f15" fmla="abs f6"/>
              <a:gd name="f16" fmla="abs f7"/>
              <a:gd name="f17" fmla="val f8"/>
              <a:gd name="f18" fmla="val f11"/>
              <a:gd name="f19" fmla="+- 2700000 f3 0"/>
              <a:gd name="f20" fmla="*/ f12 f2 1"/>
              <a:gd name="f21" fmla="*/ f13 f2 1"/>
              <a:gd name="f22" fmla="?: f14 f5 1"/>
              <a:gd name="f23" fmla="?: f15 f6 1"/>
              <a:gd name="f24" fmla="?: f16 f7 1"/>
              <a:gd name="f25" fmla="*/ f19 f9 1"/>
              <a:gd name="f26" fmla="*/ f20 1 f4"/>
              <a:gd name="f27" fmla="*/ f21 1 f4"/>
              <a:gd name="f28" fmla="*/ f22 1 21600"/>
              <a:gd name="f29" fmla="*/ f23 1 21600"/>
              <a:gd name="f30" fmla="*/ 21600 f22 1"/>
              <a:gd name="f31" fmla="*/ 21600 f23 1"/>
              <a:gd name="f32" fmla="*/ f25 1 f2"/>
              <a:gd name="f33" fmla="+- f26 0 f3"/>
              <a:gd name="f34" fmla="+- f27 0 f3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2 1"/>
              <a:gd name="f46" fmla="*/ f43 1 2"/>
              <a:gd name="f47" fmla="*/ f44 1 2"/>
              <a:gd name="f48" fmla="min f44 f43"/>
              <a:gd name="f49" fmla="*/ f45 1 f9"/>
              <a:gd name="f50" fmla="+- f17 f46 0"/>
              <a:gd name="f51" fmla="+- f17 f47 0"/>
              <a:gd name="f52" fmla="*/ f48 f18 1"/>
              <a:gd name="f53" fmla="+- f49 0 f3"/>
              <a:gd name="f54" fmla="*/ f47 f35 1"/>
              <a:gd name="f55" fmla="*/ f46 f35 1"/>
              <a:gd name="f56" fmla="*/ f52 1 100000"/>
              <a:gd name="f57" fmla="cos 1 f53"/>
              <a:gd name="f58" fmla="sin 1 f53"/>
              <a:gd name="f59" fmla="*/ f50 f35 1"/>
              <a:gd name="f60" fmla="+- f47 0 f56"/>
              <a:gd name="f61" fmla="+- f46 0 f56"/>
              <a:gd name="f62" fmla="+- 0 0 f57"/>
              <a:gd name="f63" fmla="+- 0 0 f58"/>
              <a:gd name="f64" fmla="*/ f56 f35 1"/>
              <a:gd name="f65" fmla="+- 0 0 f62"/>
              <a:gd name="f66" fmla="+- 0 0 f63"/>
              <a:gd name="f67" fmla="*/ f60 f35 1"/>
              <a:gd name="f68" fmla="*/ f61 f35 1"/>
              <a:gd name="f69" fmla="*/ f65 f47 1"/>
              <a:gd name="f70" fmla="*/ f66 f46 1"/>
              <a:gd name="f71" fmla="+- f51 0 f69"/>
              <a:gd name="f72" fmla="+- f51 f69 0"/>
              <a:gd name="f73" fmla="+- f50 0 f70"/>
              <a:gd name="f74" fmla="+- f50 f70 0"/>
              <a:gd name="f75" fmla="*/ f71 f35 1"/>
              <a:gd name="f76" fmla="*/ f73 f35 1"/>
              <a:gd name="f77" fmla="*/ f72 f35 1"/>
              <a:gd name="f78" fmla="*/ f74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75" y="f76"/>
              </a:cxn>
              <a:cxn ang="f34">
                <a:pos x="f75" y="f78"/>
              </a:cxn>
              <a:cxn ang="f34">
                <a:pos x="f77" y="f78"/>
              </a:cxn>
              <a:cxn ang="f33">
                <a:pos x="f77" y="f76"/>
              </a:cxn>
            </a:cxnLst>
            <a:rect l="f75" t="f76" r="f77" b="f78"/>
            <a:pathLst>
              <a:path>
                <a:moveTo>
                  <a:pt x="f42" y="f59"/>
                </a:moveTo>
                <a:arcTo wR="f54" hR="f55" stAng="f2" swAng="f1"/>
                <a:close/>
                <a:moveTo>
                  <a:pt x="f64" y="f59"/>
                </a:moveTo>
                <a:arcTo wR="f67" hR="f68" stAng="f2" swAng="f1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3" name="Google Shape;1901;p62">
            <a:extLst>
              <a:ext uri="{FF2B5EF4-FFF2-40B4-BE49-F238E27FC236}">
                <a16:creationId xmlns:a16="http://schemas.microsoft.com/office/drawing/2014/main" id="{71698CBF-A5A0-4713-9708-150A1782D798}"/>
              </a:ext>
            </a:extLst>
          </p:cNvPr>
          <p:cNvSpPr/>
          <p:nvPr/>
        </p:nvSpPr>
        <p:spPr>
          <a:xfrm>
            <a:off x="3730898" y="3016047"/>
            <a:ext cx="539998" cy="539998"/>
          </a:xfrm>
          <a:custGeom>
            <a:avLst>
              <a:gd name="f12" fmla="val 250"/>
              <a:gd name="f13" fmla="val 317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250"/>
              <a:gd name="f13" fmla="val 317"/>
              <a:gd name="f14" fmla="+- 0 0 -340"/>
              <a:gd name="f15" fmla="+- 0 0 -283"/>
              <a:gd name="f16" fmla="+- 0 0 -227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76196" cap="flat">
            <a:solidFill>
              <a:srgbClr val="FFE983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4" name="Google Shape;1902;p62">
            <a:extLst>
              <a:ext uri="{FF2B5EF4-FFF2-40B4-BE49-F238E27FC236}">
                <a16:creationId xmlns:a16="http://schemas.microsoft.com/office/drawing/2014/main" id="{589F3F0D-B3E4-47C0-9837-14E071254CA7}"/>
              </a:ext>
            </a:extLst>
          </p:cNvPr>
          <p:cNvSpPr/>
          <p:nvPr/>
        </p:nvSpPr>
        <p:spPr>
          <a:xfrm>
            <a:off x="5219587" y="3421840"/>
            <a:ext cx="621298" cy="612602"/>
          </a:xfrm>
          <a:custGeom>
            <a:avLst>
              <a:gd name="f11" fmla="val 12539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21600000"/>
              <a:gd name="f11" fmla="val 12539"/>
              <a:gd name="f12" fmla="+- 0 0 -360"/>
              <a:gd name="f13" fmla="+- 0 0 -180"/>
              <a:gd name="f14" fmla="abs f5"/>
              <a:gd name="f15" fmla="abs f6"/>
              <a:gd name="f16" fmla="abs f7"/>
              <a:gd name="f17" fmla="val f8"/>
              <a:gd name="f18" fmla="val f11"/>
              <a:gd name="f19" fmla="+- 2700000 f3 0"/>
              <a:gd name="f20" fmla="*/ f12 f2 1"/>
              <a:gd name="f21" fmla="*/ f13 f2 1"/>
              <a:gd name="f22" fmla="?: f14 f5 1"/>
              <a:gd name="f23" fmla="?: f15 f6 1"/>
              <a:gd name="f24" fmla="?: f16 f7 1"/>
              <a:gd name="f25" fmla="*/ f19 f9 1"/>
              <a:gd name="f26" fmla="*/ f20 1 f4"/>
              <a:gd name="f27" fmla="*/ f21 1 f4"/>
              <a:gd name="f28" fmla="*/ f22 1 21600"/>
              <a:gd name="f29" fmla="*/ f23 1 21600"/>
              <a:gd name="f30" fmla="*/ 21600 f22 1"/>
              <a:gd name="f31" fmla="*/ 21600 f23 1"/>
              <a:gd name="f32" fmla="*/ f25 1 f2"/>
              <a:gd name="f33" fmla="+- f26 0 f3"/>
              <a:gd name="f34" fmla="+- f27 0 f3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2 1"/>
              <a:gd name="f46" fmla="*/ f43 1 2"/>
              <a:gd name="f47" fmla="*/ f44 1 2"/>
              <a:gd name="f48" fmla="min f44 f43"/>
              <a:gd name="f49" fmla="*/ f45 1 f9"/>
              <a:gd name="f50" fmla="+- f17 f46 0"/>
              <a:gd name="f51" fmla="+- f17 f47 0"/>
              <a:gd name="f52" fmla="*/ f48 f18 1"/>
              <a:gd name="f53" fmla="+- f49 0 f3"/>
              <a:gd name="f54" fmla="*/ f47 f35 1"/>
              <a:gd name="f55" fmla="*/ f46 f35 1"/>
              <a:gd name="f56" fmla="*/ f52 1 100000"/>
              <a:gd name="f57" fmla="cos 1 f53"/>
              <a:gd name="f58" fmla="sin 1 f53"/>
              <a:gd name="f59" fmla="*/ f50 f35 1"/>
              <a:gd name="f60" fmla="+- f47 0 f56"/>
              <a:gd name="f61" fmla="+- f46 0 f56"/>
              <a:gd name="f62" fmla="+- 0 0 f57"/>
              <a:gd name="f63" fmla="+- 0 0 f58"/>
              <a:gd name="f64" fmla="*/ f56 f35 1"/>
              <a:gd name="f65" fmla="+- 0 0 f62"/>
              <a:gd name="f66" fmla="+- 0 0 f63"/>
              <a:gd name="f67" fmla="*/ f60 f35 1"/>
              <a:gd name="f68" fmla="*/ f61 f35 1"/>
              <a:gd name="f69" fmla="*/ f65 f47 1"/>
              <a:gd name="f70" fmla="*/ f66 f46 1"/>
              <a:gd name="f71" fmla="+- f51 0 f69"/>
              <a:gd name="f72" fmla="+- f51 f69 0"/>
              <a:gd name="f73" fmla="+- f50 0 f70"/>
              <a:gd name="f74" fmla="+- f50 f70 0"/>
              <a:gd name="f75" fmla="*/ f71 f35 1"/>
              <a:gd name="f76" fmla="*/ f73 f35 1"/>
              <a:gd name="f77" fmla="*/ f72 f35 1"/>
              <a:gd name="f78" fmla="*/ f74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75" y="f76"/>
              </a:cxn>
              <a:cxn ang="f34">
                <a:pos x="f75" y="f78"/>
              </a:cxn>
              <a:cxn ang="f34">
                <a:pos x="f77" y="f78"/>
              </a:cxn>
              <a:cxn ang="f33">
                <a:pos x="f77" y="f76"/>
              </a:cxn>
            </a:cxnLst>
            <a:rect l="f75" t="f76" r="f77" b="f78"/>
            <a:pathLst>
              <a:path>
                <a:moveTo>
                  <a:pt x="f42" y="f59"/>
                </a:moveTo>
                <a:arcTo wR="f54" hR="f55" stAng="f2" swAng="f1"/>
                <a:close/>
                <a:moveTo>
                  <a:pt x="f64" y="f59"/>
                </a:moveTo>
                <a:arcTo wR="f67" hR="f68" stAng="f2" swAng="f1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5" name="Google Shape;1903;p62">
            <a:extLst>
              <a:ext uri="{FF2B5EF4-FFF2-40B4-BE49-F238E27FC236}">
                <a16:creationId xmlns:a16="http://schemas.microsoft.com/office/drawing/2014/main" id="{8FD7BBA6-C727-49E8-AC14-0613E75E3A4A}"/>
              </a:ext>
            </a:extLst>
          </p:cNvPr>
          <p:cNvSpPr/>
          <p:nvPr/>
        </p:nvSpPr>
        <p:spPr>
          <a:xfrm>
            <a:off x="5260396" y="3455151"/>
            <a:ext cx="539998" cy="539998"/>
          </a:xfrm>
          <a:custGeom>
            <a:avLst>
              <a:gd name="f12" fmla="val 200"/>
              <a:gd name="f13" fmla="val 317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200"/>
              <a:gd name="f13" fmla="val 317"/>
              <a:gd name="f14" fmla="+- 0 0 -290"/>
              <a:gd name="f15" fmla="+- 0 0 -258"/>
              <a:gd name="f16" fmla="+- 0 0 -227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76196" cap="flat">
            <a:solidFill>
              <a:srgbClr val="FFE983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6" name="Google Shape;1904;p62">
            <a:extLst>
              <a:ext uri="{FF2B5EF4-FFF2-40B4-BE49-F238E27FC236}">
                <a16:creationId xmlns:a16="http://schemas.microsoft.com/office/drawing/2014/main" id="{D1962F27-521F-48B2-BB68-9AF3FE6FD6B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09049" y="2049746"/>
            <a:ext cx="621298" cy="369298"/>
          </a:xfrm>
        </p:spPr>
        <p:txBody>
          <a:bodyPr anchorCtr="1"/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en-US" sz="1400">
                <a:cs typeface="B Nazanin" panose="00000400000000000000" pitchFamily="2" charset="-78"/>
              </a:rPr>
              <a:t>50%</a:t>
            </a:r>
          </a:p>
        </p:txBody>
      </p:sp>
      <p:sp>
        <p:nvSpPr>
          <p:cNvPr id="27" name="Google Shape;1905;p62">
            <a:extLst>
              <a:ext uri="{FF2B5EF4-FFF2-40B4-BE49-F238E27FC236}">
                <a16:creationId xmlns:a16="http://schemas.microsoft.com/office/drawing/2014/main" id="{A82455CC-627B-43BB-84C4-8CDBE3E4E37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19587" y="3543501"/>
            <a:ext cx="621298" cy="369298"/>
          </a:xfrm>
        </p:spPr>
        <p:txBody>
          <a:bodyPr anchorCtr="1"/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en-US" sz="1400">
                <a:cs typeface="B Nazanin" panose="00000400000000000000" pitchFamily="2" charset="-78"/>
              </a:rPr>
              <a:t>35%</a:t>
            </a:r>
          </a:p>
        </p:txBody>
      </p:sp>
      <p:sp>
        <p:nvSpPr>
          <p:cNvPr id="28" name="Google Shape;1906;p62">
            <a:extLst>
              <a:ext uri="{FF2B5EF4-FFF2-40B4-BE49-F238E27FC236}">
                <a16:creationId xmlns:a16="http://schemas.microsoft.com/office/drawing/2014/main" id="{7823FFFD-18E0-4E4A-A1ED-DADCCBF6CEE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30889" y="3101397"/>
            <a:ext cx="539998" cy="369298"/>
          </a:xfrm>
        </p:spPr>
        <p:txBody>
          <a:bodyPr anchorCtr="1"/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en-US" sz="1400">
                <a:cs typeface="B Nazanin" panose="00000400000000000000" pitchFamily="2" charset="-78"/>
              </a:rPr>
              <a:t>15%</a:t>
            </a:r>
          </a:p>
        </p:txBody>
      </p:sp>
      <p:sp>
        <p:nvSpPr>
          <p:cNvPr id="29" name="Google Shape;1907;p62">
            <a:extLst>
              <a:ext uri="{FF2B5EF4-FFF2-40B4-BE49-F238E27FC236}">
                <a16:creationId xmlns:a16="http://schemas.microsoft.com/office/drawing/2014/main" id="{5274A574-C326-4B45-9A73-D3718783618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06926" y="1743376"/>
            <a:ext cx="621298" cy="369298"/>
          </a:xfrm>
        </p:spPr>
        <p:txBody>
          <a:bodyPr anchorCtr="1"/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en-US" sz="1400">
                <a:cs typeface="B Nazanin" panose="00000400000000000000" pitchFamily="2" charset="-78"/>
              </a:rPr>
              <a:t>85%</a:t>
            </a:r>
          </a:p>
        </p:txBody>
      </p:sp>
      <p:sp>
        <p:nvSpPr>
          <p:cNvPr id="30" name="Google Shape;1908;p62">
            <a:extLst>
              <a:ext uri="{FF2B5EF4-FFF2-40B4-BE49-F238E27FC236}">
                <a16:creationId xmlns:a16="http://schemas.microsoft.com/office/drawing/2014/main" id="{F9661C64-78ED-403E-9494-D0E7E6CB8D9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73123" y="2017376"/>
            <a:ext cx="1760695" cy="612602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fa-IR" sz="1400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1" name="Google Shape;1909;p62">
            <a:extLst>
              <a:ext uri="{FF2B5EF4-FFF2-40B4-BE49-F238E27FC236}">
                <a16:creationId xmlns:a16="http://schemas.microsoft.com/office/drawing/2014/main" id="{B702CE09-9F03-4D0B-8E5D-6E90BFA3064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73123" y="3468392"/>
            <a:ext cx="1760695" cy="539998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fa-IR" sz="1400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2" name="Google Shape;1910;p62">
            <a:extLst>
              <a:ext uri="{FF2B5EF4-FFF2-40B4-BE49-F238E27FC236}">
                <a16:creationId xmlns:a16="http://schemas.microsoft.com/office/drawing/2014/main" id="{79C1449D-88DD-4CD5-9553-536C52DB664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23728" y="3468392"/>
            <a:ext cx="1760695" cy="539998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sz="1400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3" name="Google Shape;1911;p62">
            <a:extLst>
              <a:ext uri="{FF2B5EF4-FFF2-40B4-BE49-F238E27FC236}">
                <a16:creationId xmlns:a16="http://schemas.microsoft.com/office/drawing/2014/main" id="{10111079-F16E-4F73-8FB1-5E314473A34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74043" y="2017376"/>
            <a:ext cx="1760695" cy="612602"/>
          </a:xfrm>
        </p:spPr>
        <p:txBody>
          <a:bodyPr/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fa-IR" sz="1400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4" name="Google Shape;1912;p62">
            <a:extLst>
              <a:ext uri="{FF2B5EF4-FFF2-40B4-BE49-F238E27FC236}">
                <a16:creationId xmlns:a16="http://schemas.microsoft.com/office/drawing/2014/main" id="{CB2B78C2-0221-4E9C-9EFF-4A0118D3674E}"/>
              </a:ext>
            </a:extLst>
          </p:cNvPr>
          <p:cNvSpPr/>
          <p:nvPr/>
        </p:nvSpPr>
        <p:spPr>
          <a:xfrm rot="480803">
            <a:off x="566389" y="1573636"/>
            <a:ext cx="394874" cy="365001"/>
          </a:xfrm>
          <a:custGeom>
            <a:avLst/>
            <a:gdLst>
              <a:gd name="f0" fmla="val w"/>
              <a:gd name="f1" fmla="val h"/>
              <a:gd name="f2" fmla="val 0"/>
              <a:gd name="f3" fmla="val 36759"/>
              <a:gd name="f4" fmla="val 33978"/>
              <a:gd name="f5" fmla="val 18380"/>
              <a:gd name="f6" fmla="val 17607"/>
              <a:gd name="f7" fmla="val 16835"/>
              <a:gd name="f8" fmla="val 403"/>
              <a:gd name="f9" fmla="val 16438"/>
              <a:gd name="f10" fmla="val 1207"/>
              <a:gd name="f11" fmla="val 12631"/>
              <a:gd name="f12" fmla="val 8924"/>
              <a:gd name="f13" fmla="val 12315"/>
              <a:gd name="f14" fmla="val 9563"/>
              <a:gd name="f15" fmla="val 11705"/>
              <a:gd name="f16" fmla="val 10006"/>
              <a:gd name="f17" fmla="val 11000"/>
              <a:gd name="f18" fmla="val 10108"/>
              <a:gd name="f19" fmla="val 2484"/>
              <a:gd name="f20" fmla="val 11345"/>
              <a:gd name="f21" fmla="val 709"/>
              <a:gd name="f22" fmla="val 11604"/>
              <a:gd name="f23" fmla="val 13786"/>
              <a:gd name="f24" fmla="val 1285"/>
              <a:gd name="f25" fmla="val 15038"/>
              <a:gd name="f26" fmla="val 7446"/>
              <a:gd name="f27" fmla="val 21045"/>
              <a:gd name="f28" fmla="val 7956"/>
              <a:gd name="f29" fmla="val 21541"/>
              <a:gd name="f30" fmla="val 8190"/>
              <a:gd name="f31" fmla="val 22258"/>
              <a:gd name="f32" fmla="val 8069"/>
              <a:gd name="f33" fmla="val 22960"/>
              <a:gd name="f34" fmla="val 6615"/>
              <a:gd name="f35" fmla="val 31442"/>
              <a:gd name="f36" fmla="val 6375"/>
              <a:gd name="f37" fmla="val 32841"/>
              <a:gd name="f38" fmla="val 7486"/>
              <a:gd name="f39" fmla="val 33977"/>
              <a:gd name="f40" fmla="val 8747"/>
              <a:gd name="f41" fmla="val 9080"/>
              <a:gd name="f42" fmla="val 9424"/>
              <a:gd name="f43" fmla="val 33898"/>
              <a:gd name="f44" fmla="val 9755"/>
              <a:gd name="f45" fmla="val 33723"/>
              <a:gd name="f46" fmla="val 17373"/>
              <a:gd name="f47" fmla="val 29719"/>
              <a:gd name="f48" fmla="val 17688"/>
              <a:gd name="f49" fmla="val 29554"/>
              <a:gd name="f50" fmla="val 18034"/>
              <a:gd name="f51" fmla="val 29471"/>
              <a:gd name="f52" fmla="val 18726"/>
              <a:gd name="f53" fmla="val 19072"/>
              <a:gd name="f54" fmla="val 19387"/>
              <a:gd name="f55" fmla="val 27004"/>
              <a:gd name="f56" fmla="val 27336"/>
              <a:gd name="f57" fmla="val 27679"/>
              <a:gd name="f58" fmla="val 28012"/>
              <a:gd name="f59" fmla="val 29273"/>
              <a:gd name="f60" fmla="val 30385"/>
              <a:gd name="f61" fmla="val 30144"/>
              <a:gd name="f62" fmla="val 28690"/>
              <a:gd name="f63" fmla="val 28569"/>
              <a:gd name="f64" fmla="val 28803"/>
              <a:gd name="f65" fmla="val 29313"/>
              <a:gd name="f66" fmla="val 35474"/>
              <a:gd name="f67" fmla="val 36050"/>
              <a:gd name="f68" fmla="val 34275"/>
              <a:gd name="f69" fmla="val 25759"/>
              <a:gd name="f70" fmla="val 25054"/>
              <a:gd name="f71" fmla="val 24445"/>
              <a:gd name="f72" fmla="val 24130"/>
              <a:gd name="f73" fmla="val 20321"/>
              <a:gd name="f74" fmla="val 19924"/>
              <a:gd name="f75" fmla="val 19152"/>
              <a:gd name="f76" fmla="*/ f0 1 36759"/>
              <a:gd name="f77" fmla="*/ f1 1 33978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36759"/>
              <a:gd name="f84" fmla="*/ f81 1 33978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36759" h="33978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lnTo>
                  <a:pt x="f46" y="f47"/>
                </a:lnTo>
                <a:cubicBezTo>
                  <a:pt x="f48" y="f49"/>
                  <a:pt x="f50" y="f51"/>
                  <a:pt x="f5" y="f51"/>
                </a:cubicBezTo>
                <a:cubicBezTo>
                  <a:pt x="f52" y="f51"/>
                  <a:pt x="f53" y="f49"/>
                  <a:pt x="f54" y="f47"/>
                </a:cubicBezTo>
                <a:lnTo>
                  <a:pt x="f55" y="f45"/>
                </a:lnTo>
                <a:cubicBezTo>
                  <a:pt x="f56" y="f43"/>
                  <a:pt x="f57" y="f39"/>
                  <a:pt x="f58" y="f39"/>
                </a:cubicBezTo>
                <a:cubicBezTo>
                  <a:pt x="f59" y="f39"/>
                  <a:pt x="f60" y="f37"/>
                  <a:pt x="f61" y="f35"/>
                </a:cubicBezTo>
                <a:lnTo>
                  <a:pt x="f62" y="f33"/>
                </a:lnTo>
                <a:cubicBezTo>
                  <a:pt x="f63" y="f31"/>
                  <a:pt x="f64" y="f29"/>
                  <a:pt x="f65" y="f27"/>
                </a:cubicBezTo>
                <a:lnTo>
                  <a:pt x="f66" y="f25"/>
                </a:lnTo>
                <a:cubicBezTo>
                  <a:pt x="f3" y="f23"/>
                  <a:pt x="f67" y="f22"/>
                  <a:pt x="f68" y="f20"/>
                </a:cubicBezTo>
                <a:lnTo>
                  <a:pt x="f69" y="f18"/>
                </a:lnTo>
                <a:cubicBezTo>
                  <a:pt x="f70" y="f16"/>
                  <a:pt x="f71" y="f14"/>
                  <a:pt x="f72" y="f12"/>
                </a:cubicBezTo>
                <a:lnTo>
                  <a:pt x="f73" y="f10"/>
                </a:lnTo>
                <a:cubicBezTo>
                  <a:pt x="f74" y="f8"/>
                  <a:pt x="f75" y="f2"/>
                  <a:pt x="f5" y="f2"/>
                </a:cubicBezTo>
                <a:close/>
              </a:path>
            </a:pathLst>
          </a:custGeom>
          <a:solidFill>
            <a:srgbClr val="FFE98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5" name="Google Shape;1913;p62">
            <a:extLst>
              <a:ext uri="{FF2B5EF4-FFF2-40B4-BE49-F238E27FC236}">
                <a16:creationId xmlns:a16="http://schemas.microsoft.com/office/drawing/2014/main" id="{9239BFCA-76C6-4945-98DA-F0A65F3BE9E8}"/>
              </a:ext>
            </a:extLst>
          </p:cNvPr>
          <p:cNvSpPr/>
          <p:nvPr/>
        </p:nvSpPr>
        <p:spPr>
          <a:xfrm rot="986530">
            <a:off x="8138434" y="3457055"/>
            <a:ext cx="435391" cy="402445"/>
          </a:xfrm>
          <a:custGeom>
            <a:avLst/>
            <a:gdLst>
              <a:gd name="f0" fmla="val w"/>
              <a:gd name="f1" fmla="val h"/>
              <a:gd name="f2" fmla="val 0"/>
              <a:gd name="f3" fmla="val 36759"/>
              <a:gd name="f4" fmla="val 33978"/>
              <a:gd name="f5" fmla="val 18380"/>
              <a:gd name="f6" fmla="val 17607"/>
              <a:gd name="f7" fmla="val 16835"/>
              <a:gd name="f8" fmla="val 403"/>
              <a:gd name="f9" fmla="val 16438"/>
              <a:gd name="f10" fmla="val 1207"/>
              <a:gd name="f11" fmla="val 12631"/>
              <a:gd name="f12" fmla="val 8924"/>
              <a:gd name="f13" fmla="val 12315"/>
              <a:gd name="f14" fmla="val 9563"/>
              <a:gd name="f15" fmla="val 11705"/>
              <a:gd name="f16" fmla="val 10006"/>
              <a:gd name="f17" fmla="val 11000"/>
              <a:gd name="f18" fmla="val 10108"/>
              <a:gd name="f19" fmla="val 2484"/>
              <a:gd name="f20" fmla="val 11345"/>
              <a:gd name="f21" fmla="val 709"/>
              <a:gd name="f22" fmla="val 11604"/>
              <a:gd name="f23" fmla="val 13786"/>
              <a:gd name="f24" fmla="val 1285"/>
              <a:gd name="f25" fmla="val 15038"/>
              <a:gd name="f26" fmla="val 7446"/>
              <a:gd name="f27" fmla="val 21045"/>
              <a:gd name="f28" fmla="val 7956"/>
              <a:gd name="f29" fmla="val 21541"/>
              <a:gd name="f30" fmla="val 8190"/>
              <a:gd name="f31" fmla="val 22258"/>
              <a:gd name="f32" fmla="val 8069"/>
              <a:gd name="f33" fmla="val 22960"/>
              <a:gd name="f34" fmla="val 6615"/>
              <a:gd name="f35" fmla="val 31442"/>
              <a:gd name="f36" fmla="val 6375"/>
              <a:gd name="f37" fmla="val 32841"/>
              <a:gd name="f38" fmla="val 7486"/>
              <a:gd name="f39" fmla="val 33977"/>
              <a:gd name="f40" fmla="val 8747"/>
              <a:gd name="f41" fmla="val 9080"/>
              <a:gd name="f42" fmla="val 9424"/>
              <a:gd name="f43" fmla="val 33898"/>
              <a:gd name="f44" fmla="val 9755"/>
              <a:gd name="f45" fmla="val 33723"/>
              <a:gd name="f46" fmla="val 17373"/>
              <a:gd name="f47" fmla="val 29719"/>
              <a:gd name="f48" fmla="val 17688"/>
              <a:gd name="f49" fmla="val 29554"/>
              <a:gd name="f50" fmla="val 18034"/>
              <a:gd name="f51" fmla="val 29471"/>
              <a:gd name="f52" fmla="val 18726"/>
              <a:gd name="f53" fmla="val 19072"/>
              <a:gd name="f54" fmla="val 19387"/>
              <a:gd name="f55" fmla="val 27004"/>
              <a:gd name="f56" fmla="val 27336"/>
              <a:gd name="f57" fmla="val 27679"/>
              <a:gd name="f58" fmla="val 28012"/>
              <a:gd name="f59" fmla="val 29273"/>
              <a:gd name="f60" fmla="val 30385"/>
              <a:gd name="f61" fmla="val 30144"/>
              <a:gd name="f62" fmla="val 28690"/>
              <a:gd name="f63" fmla="val 28569"/>
              <a:gd name="f64" fmla="val 28803"/>
              <a:gd name="f65" fmla="val 29313"/>
              <a:gd name="f66" fmla="val 35474"/>
              <a:gd name="f67" fmla="val 36050"/>
              <a:gd name="f68" fmla="val 34275"/>
              <a:gd name="f69" fmla="val 25759"/>
              <a:gd name="f70" fmla="val 25054"/>
              <a:gd name="f71" fmla="val 24445"/>
              <a:gd name="f72" fmla="val 24130"/>
              <a:gd name="f73" fmla="val 20321"/>
              <a:gd name="f74" fmla="val 19924"/>
              <a:gd name="f75" fmla="val 19152"/>
              <a:gd name="f76" fmla="*/ f0 1 36759"/>
              <a:gd name="f77" fmla="*/ f1 1 33978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36759"/>
              <a:gd name="f84" fmla="*/ f81 1 33978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36759" h="33978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lnTo>
                  <a:pt x="f34" y="f35"/>
                </a:ln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lnTo>
                  <a:pt x="f46" y="f47"/>
                </a:lnTo>
                <a:cubicBezTo>
                  <a:pt x="f48" y="f49"/>
                  <a:pt x="f50" y="f51"/>
                  <a:pt x="f5" y="f51"/>
                </a:cubicBezTo>
                <a:cubicBezTo>
                  <a:pt x="f52" y="f51"/>
                  <a:pt x="f53" y="f49"/>
                  <a:pt x="f54" y="f47"/>
                </a:cubicBezTo>
                <a:lnTo>
                  <a:pt x="f55" y="f45"/>
                </a:lnTo>
                <a:cubicBezTo>
                  <a:pt x="f56" y="f43"/>
                  <a:pt x="f57" y="f39"/>
                  <a:pt x="f58" y="f39"/>
                </a:cubicBezTo>
                <a:cubicBezTo>
                  <a:pt x="f59" y="f39"/>
                  <a:pt x="f60" y="f37"/>
                  <a:pt x="f61" y="f35"/>
                </a:cubicBezTo>
                <a:lnTo>
                  <a:pt x="f62" y="f33"/>
                </a:lnTo>
                <a:cubicBezTo>
                  <a:pt x="f63" y="f31"/>
                  <a:pt x="f64" y="f29"/>
                  <a:pt x="f65" y="f27"/>
                </a:cubicBezTo>
                <a:lnTo>
                  <a:pt x="f66" y="f25"/>
                </a:lnTo>
                <a:cubicBezTo>
                  <a:pt x="f3" y="f23"/>
                  <a:pt x="f67" y="f22"/>
                  <a:pt x="f68" y="f20"/>
                </a:cubicBezTo>
                <a:lnTo>
                  <a:pt x="f69" y="f18"/>
                </a:lnTo>
                <a:cubicBezTo>
                  <a:pt x="f70" y="f16"/>
                  <a:pt x="f71" y="f14"/>
                  <a:pt x="f72" y="f12"/>
                </a:cubicBezTo>
                <a:lnTo>
                  <a:pt x="f73" y="f10"/>
                </a:lnTo>
                <a:cubicBezTo>
                  <a:pt x="f74" y="f8"/>
                  <a:pt x="f75" y="f2"/>
                  <a:pt x="f5" y="f2"/>
                </a:cubicBezTo>
                <a:close/>
              </a:path>
            </a:pathLst>
          </a:custGeom>
          <a:solidFill>
            <a:srgbClr val="FFABC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6" name="Google Shape;1914;p62">
            <a:extLst>
              <a:ext uri="{FF2B5EF4-FFF2-40B4-BE49-F238E27FC236}">
                <a16:creationId xmlns:a16="http://schemas.microsoft.com/office/drawing/2014/main" id="{3BD163C9-E310-48CB-AE27-1E1C5219AA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0171" y="1517977"/>
            <a:ext cx="1760695" cy="509101"/>
          </a:xfrm>
        </p:spPr>
        <p:txBody>
          <a:bodyPr anchor="ctr"/>
          <a:lstStyle/>
          <a:p>
            <a:pPr lvl="0"/>
            <a:r>
              <a:rPr lang="fa-IR" sz="2400" dirty="0">
                <a:cs typeface="B Nazanin" panose="00000400000000000000" pitchFamily="2" charset="-78"/>
              </a:rPr>
              <a:t>عنوان در اینجا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37" name="Google Shape;1915;p62">
            <a:extLst>
              <a:ext uri="{FF2B5EF4-FFF2-40B4-BE49-F238E27FC236}">
                <a16:creationId xmlns:a16="http://schemas.microsoft.com/office/drawing/2014/main" id="{FE469161-26D2-4DE0-B475-1BE08F2F7F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0171" y="2950521"/>
            <a:ext cx="1760695" cy="509101"/>
          </a:xfrm>
        </p:spPr>
        <p:txBody>
          <a:bodyPr anchor="ctr"/>
          <a:lstStyle/>
          <a:p>
            <a:pPr lvl="0"/>
            <a:r>
              <a:rPr lang="fa-IR" sz="2400" dirty="0">
                <a:cs typeface="B Nazanin" panose="00000400000000000000" pitchFamily="2" charset="-78"/>
              </a:rPr>
              <a:t>عنوان در اینجا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38" name="Google Shape;1916;p62">
            <a:extLst>
              <a:ext uri="{FF2B5EF4-FFF2-40B4-BE49-F238E27FC236}">
                <a16:creationId xmlns:a16="http://schemas.microsoft.com/office/drawing/2014/main" id="{7DD9CB2D-0A60-43C0-8790-1DED7F805A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3123" y="1517977"/>
            <a:ext cx="1760695" cy="509101"/>
          </a:xfrm>
        </p:spPr>
        <p:txBody>
          <a:bodyPr anchor="ctr"/>
          <a:lstStyle/>
          <a:p>
            <a:pPr lvl="0" algn="r"/>
            <a:r>
              <a:rPr lang="fa-IR" sz="2400" dirty="0">
                <a:cs typeface="B Nazanin" panose="00000400000000000000" pitchFamily="2" charset="-78"/>
              </a:rPr>
              <a:t>عنوان در اینجا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39" name="Google Shape;1917;p62">
            <a:extLst>
              <a:ext uri="{FF2B5EF4-FFF2-40B4-BE49-F238E27FC236}">
                <a16:creationId xmlns:a16="http://schemas.microsoft.com/office/drawing/2014/main" id="{0B41993E-B7FF-4115-A4B5-839E465FDA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3123" y="2951811"/>
            <a:ext cx="1760695" cy="509101"/>
          </a:xfrm>
        </p:spPr>
        <p:txBody>
          <a:bodyPr anchor="ctr"/>
          <a:lstStyle/>
          <a:p>
            <a:pPr lvl="0" algn="r"/>
            <a:r>
              <a:rPr lang="fa-IR" sz="2400" dirty="0">
                <a:cs typeface="B Nazanin" panose="00000400000000000000" pitchFamily="2" charset="-78"/>
              </a:rPr>
              <a:t>عنوان در اینجا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0;p67">
            <a:extLst>
              <a:ext uri="{FF2B5EF4-FFF2-40B4-BE49-F238E27FC236}">
                <a16:creationId xmlns:a16="http://schemas.microsoft.com/office/drawing/2014/main" id="{469B5DBB-EC73-42D4-A16F-4F35CE052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682" y="270122"/>
            <a:ext cx="7702548" cy="5397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/>
            <a:r>
              <a:rPr lang="fa-IR" b="1" dirty="0">
                <a:solidFill>
                  <a:srgbClr val="93B5B3"/>
                </a:solidFill>
                <a:latin typeface="Arial"/>
                <a:cs typeface="B Nazanin" panose="00000400000000000000" pitchFamily="2" charset="-78"/>
              </a:rPr>
              <a:t>منابع</a:t>
            </a:r>
            <a:endParaRPr lang="en-US" b="1" dirty="0">
              <a:solidFill>
                <a:srgbClr val="93B5B3"/>
              </a:solidFill>
              <a:latin typeface="Arial"/>
              <a:cs typeface="B Nazanin" panose="00000400000000000000" pitchFamily="2" charset="-78"/>
            </a:endParaRPr>
          </a:p>
        </p:txBody>
      </p:sp>
      <p:pic>
        <p:nvPicPr>
          <p:cNvPr id="3" name="Imagen 1">
            <a:extLst>
              <a:ext uri="{FF2B5EF4-FFF2-40B4-BE49-F238E27FC236}">
                <a16:creationId xmlns:a16="http://schemas.microsoft.com/office/drawing/2014/main" id="{16859851-6695-4524-B574-19D2553CA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62" y="539998"/>
            <a:ext cx="2372538" cy="2369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AD55DE6C-90FA-498E-A67C-63DE8A76C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52" y="1618762"/>
            <a:ext cx="1011847" cy="14361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5A7BB5DB-30F3-4E02-BDB4-81377A2E4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768" y="3448385"/>
            <a:ext cx="5681249" cy="1350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n 4">
            <a:extLst>
              <a:ext uri="{FF2B5EF4-FFF2-40B4-BE49-F238E27FC236}">
                <a16:creationId xmlns:a16="http://schemas.microsoft.com/office/drawing/2014/main" id="{1D1F28B3-5CA3-4F57-85E6-C725F1F2E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390" y="1473445"/>
            <a:ext cx="2570899" cy="17736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n 5">
            <a:extLst>
              <a:ext uri="{FF2B5EF4-FFF2-40B4-BE49-F238E27FC236}">
                <a16:creationId xmlns:a16="http://schemas.microsoft.com/office/drawing/2014/main" id="{971B0D63-3262-44B0-898B-23B49307D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772" y="3374264"/>
            <a:ext cx="2444995" cy="14241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bysitting Rules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On-screen Show (16:9)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Aharoni</vt:lpstr>
      <vt:lpstr>Arial</vt:lpstr>
      <vt:lpstr>Calibri</vt:lpstr>
      <vt:lpstr>Montserrat</vt:lpstr>
      <vt:lpstr>Spartan SemiBold</vt:lpstr>
      <vt:lpstr>Times New Roman</vt:lpstr>
      <vt:lpstr>Vibur</vt:lpstr>
      <vt:lpstr>Wingdings</vt:lpstr>
      <vt:lpstr>Babysitting Rules by Slidesgo</vt:lpstr>
      <vt:lpstr>قالب پاورپوینت کودکانه</vt:lpstr>
      <vt:lpstr>PowerPoint Presentation</vt:lpstr>
      <vt:lpstr>بدون درخواست اول بچه ها را بیرون نبرید</vt:lpstr>
      <vt:lpstr>PowerPoint Presentation</vt:lpstr>
      <vt:lpstr>چرا این قدر ناراحت؟</vt:lpstr>
      <vt:lpstr>یک روز با بچه ها</vt:lpstr>
      <vt:lpstr>مراقب زبانت باش</vt:lpstr>
      <vt:lpstr>چند درصد</vt:lpstr>
      <vt:lpstr>منابع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2024-05-04T10:18:23Z</dcterms:modified>
  <cp:category/>
</cp:coreProperties>
</file>