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353" r:id="rId4"/>
    <p:sldId id="298" r:id="rId5"/>
    <p:sldId id="308" r:id="rId6"/>
    <p:sldId id="359" r:id="rId7"/>
    <p:sldId id="321" r:id="rId8"/>
    <p:sldId id="332" r:id="rId9"/>
    <p:sldId id="335" r:id="rId10"/>
    <p:sldId id="299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 showGuides="1">
      <p:cViewPr varScale="1">
        <p:scale>
          <a:sx n="65" d="100"/>
          <a:sy n="65" d="100"/>
        </p:scale>
        <p:origin x="936" y="7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BCE62B-A409-4057-BEFF-5778D26CC2B4}"/>
              </a:ext>
            </a:extLst>
          </p:cNvPr>
          <p:cNvGrpSpPr/>
          <p:nvPr userDrawn="1"/>
        </p:nvGrpSpPr>
        <p:grpSpPr>
          <a:xfrm>
            <a:off x="7135665" y="1639404"/>
            <a:ext cx="2274703" cy="4596316"/>
            <a:chOff x="7135665" y="1639404"/>
            <a:chExt cx="2274703" cy="459631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9E6D8BFE-E76B-4649-B277-942BE4C17302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F656AB6F-7BAC-4612-A512-C7314C71A37A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E9E1E6B-045E-4B6F-AC93-29488782E819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4B9BEBBA-B80C-47E3-B7A8-C8048758FB2D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37AE138-C9C0-45AA-8DEA-FC357BB9F9DD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4DFC5E9-D2AE-48D3-807B-1E32602E98C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121C33A-F06A-4535-BA27-44453D4F452D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39396EEE-3FB2-452C-B9CF-51014BFF0D66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3896373-F67C-4032-969C-015D49F8573C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3A9488CE-B449-4315-B3FC-83163A5E157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CB48DE45-828D-4211-99E6-11146B9E5459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54756A85-7C65-4CA9-8587-B27AF17891CA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B6ABBE-6B4F-4414-A9A8-962E12AF0908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F2FFC3-0027-4591-8238-2362784B1270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C3045B-D48F-4CAA-9CEC-47276B7C254C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D69DA4-F9A8-4F5E-AC53-4FEF1B495830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C7FEDCB0-675D-429D-A251-C144A17240D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24C61DD0-4A26-4A3D-99A4-A3C949194F9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985288" y="2984465"/>
            <a:ext cx="1357892" cy="2136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B68AFE7-CF9D-4B00-B5F1-E194786522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082" y="1741838"/>
            <a:ext cx="2014580" cy="4391451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05297C-B104-4785-82D3-0E9A9231AA06}"/>
              </a:ext>
            </a:extLst>
          </p:cNvPr>
          <p:cNvGrpSpPr/>
          <p:nvPr userDrawn="1"/>
        </p:nvGrpSpPr>
        <p:grpSpPr>
          <a:xfrm>
            <a:off x="9853872" y="2311904"/>
            <a:ext cx="1647318" cy="3328608"/>
            <a:chOff x="7135665" y="1639404"/>
            <a:chExt cx="2274703" cy="4596316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78ED5F35-DA34-4A42-A1E9-1BDE61B7AC14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9616C73D-BCFA-4594-89C9-04D12DC25865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D022DA40-75FB-4951-A06D-204C0A6DF047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tx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489C0FA2-C3F9-4D4A-A00D-FA81231842A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B7F8EDBA-32F9-4EFD-9195-E94F27FBB8D4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BE6D665D-981C-4BAC-A10B-B3BAC204FE0E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524E76A-323D-4F2D-961F-F25EE7470FBF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FB4E42AC-841D-43DC-A894-16802127D1EA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485908BB-0768-49F6-8B59-003FD64C8F78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DC5064C-94AD-42CB-B317-6A9C3A5D618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5E090F82-7210-41E0-A531-64D4AA3F68B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34A2E7F7-0B45-4D4D-B343-0DB3DA07CEC1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609BB9-96C4-4152-A2B6-B0DE1281DE8D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93935A-53B2-4040-AE2F-89DF30292E16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BA110D9-09DE-4411-B205-0FCE46BAB1F8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42CEBBD-AFA9-4F4B-BB16-F797781F956D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26CD1098-77FF-495F-A4DF-788A986D070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93A64CC-BF8C-421A-9AE6-5E78B599DF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982" y="2406562"/>
            <a:ext cx="1458939" cy="3180246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2CC95D56-9DEE-4DA5-8DFF-E266A1041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E104CE7A-117D-46A9-A73B-3201C45102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409AF278-4147-4B04-BCBE-72DA590FAD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1BE4C08C-60CA-4B4C-ADF7-A92F9AE5AB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B3D5A4D7-B16D-418F-A029-6448D3CB77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4E1C5F-EFAF-49E4-A87F-172F215666A6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CB27FA1-BE79-4B60-92AF-1627D4EA250B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FBD8888-A62B-493E-9C01-7FB135DF0494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491">
            <a:extLst>
              <a:ext uri="{FF2B5EF4-FFF2-40B4-BE49-F238E27FC236}">
                <a16:creationId xmlns:a16="http://schemas.microsoft.com/office/drawing/2014/main" id="{5AF05460-9CFE-4065-8EA3-645FB01E1E5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12BD72-272D-4369-975C-9921229547C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7EAF7295-5FF8-456F-89C1-F84AACD1264D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6330F29-9EB3-4FBF-9585-8C54732C30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587FF0-B9A2-4E4D-9A2B-D9A63407F97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A4372F3-1A0E-4E53-9B2C-527E2F692AB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228CBF-ECC1-49F7-BC0F-40B862E61A6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757AFF-768C-4357-B0E7-5CE1708D2D9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3F6170-23FA-4FCA-AFBA-9753E33AD1E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EC01D2-B968-4803-9720-E7433FBA12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C287D-9AFD-4FF3-848B-3CE30D82A88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EBF8EB3-1153-441E-B3D9-08C0171AFC1A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4AD7142-CD4D-4712-AC3E-5082FD0F2F8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DF80532-974E-40B8-B79E-25FCCDD8B3E4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8168043-C048-4143-8130-E531E12C10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D6C6EB-BDCE-4982-8F5E-4429EA7F3BC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744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CC9442-0F21-46E5-A9A0-3FD9FA52BCD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358486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C95AE26-64CA-4DCF-A1E9-FEDFC5AD68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28208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BC3659-994E-41D9-BFCE-A7255440FCF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97929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54D1A4-6FC8-43E0-A3A4-663B4553EDD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2192572" cy="6575753"/>
          </a:xfrm>
          <a:custGeom>
            <a:avLst/>
            <a:gdLst>
              <a:gd name="connsiteX0" fmla="*/ 3673737 w 12192572"/>
              <a:gd name="connsiteY0" fmla="*/ 5517849 h 6575753"/>
              <a:gd name="connsiteX1" fmla="*/ 3660078 w 12192572"/>
              <a:gd name="connsiteY1" fmla="*/ 5541801 h 6575753"/>
              <a:gd name="connsiteX2" fmla="*/ 3643242 w 12192572"/>
              <a:gd name="connsiteY2" fmla="*/ 5682527 h 6575753"/>
              <a:gd name="connsiteX3" fmla="*/ 3597498 w 12192572"/>
              <a:gd name="connsiteY3" fmla="*/ 6105594 h 6575753"/>
              <a:gd name="connsiteX4" fmla="*/ 3575452 w 12192572"/>
              <a:gd name="connsiteY4" fmla="*/ 6262457 h 6575753"/>
              <a:gd name="connsiteX5" fmla="*/ 3443112 w 12192572"/>
              <a:gd name="connsiteY5" fmla="*/ 6253118 h 6575753"/>
              <a:gd name="connsiteX6" fmla="*/ 3386631 w 12192572"/>
              <a:gd name="connsiteY6" fmla="*/ 6537047 h 6575753"/>
              <a:gd name="connsiteX7" fmla="*/ 3792608 w 12192572"/>
              <a:gd name="connsiteY7" fmla="*/ 6555662 h 6575753"/>
              <a:gd name="connsiteX8" fmla="*/ 3777042 w 12192572"/>
              <a:gd name="connsiteY8" fmla="*/ 6264681 h 6575753"/>
              <a:gd name="connsiteX9" fmla="*/ 3645465 w 12192572"/>
              <a:gd name="connsiteY9" fmla="*/ 6264681 h 6575753"/>
              <a:gd name="connsiteX10" fmla="*/ 3685682 w 12192572"/>
              <a:gd name="connsiteY10" fmla="*/ 5523631 h 6575753"/>
              <a:gd name="connsiteX11" fmla="*/ 3673737 w 12192572"/>
              <a:gd name="connsiteY11" fmla="*/ 5517849 h 6575753"/>
              <a:gd name="connsiteX12" fmla="*/ 3913257 w 12192572"/>
              <a:gd name="connsiteY12" fmla="*/ 5506477 h 6575753"/>
              <a:gd name="connsiteX13" fmla="*/ 3835366 w 12192572"/>
              <a:gd name="connsiteY13" fmla="*/ 5520899 h 6575753"/>
              <a:gd name="connsiteX14" fmla="*/ 3927235 w 12192572"/>
              <a:gd name="connsiteY14" fmla="*/ 6260297 h 6575753"/>
              <a:gd name="connsiteX15" fmla="*/ 3800613 w 12192572"/>
              <a:gd name="connsiteY15" fmla="*/ 6267476 h 6575753"/>
              <a:gd name="connsiteX16" fmla="*/ 3814971 w 12192572"/>
              <a:gd name="connsiteY16" fmla="*/ 6553820 h 6575753"/>
              <a:gd name="connsiteX17" fmla="*/ 4216946 w 12192572"/>
              <a:gd name="connsiteY17" fmla="*/ 6508775 h 6575753"/>
              <a:gd name="connsiteX18" fmla="*/ 3913257 w 12192572"/>
              <a:gd name="connsiteY18" fmla="*/ 5506477 h 6575753"/>
              <a:gd name="connsiteX19" fmla="*/ 4030857 w 12192572"/>
              <a:gd name="connsiteY19" fmla="*/ 5482842 h 6575753"/>
              <a:gd name="connsiteX20" fmla="*/ 3935303 w 12192572"/>
              <a:gd name="connsiteY20" fmla="*/ 5505651 h 6575753"/>
              <a:gd name="connsiteX21" fmla="*/ 4240262 w 12192572"/>
              <a:gd name="connsiteY21" fmla="*/ 6512269 h 6575753"/>
              <a:gd name="connsiteX22" fmla="*/ 4637662 w 12192572"/>
              <a:gd name="connsiteY22" fmla="*/ 6410108 h 6575753"/>
              <a:gd name="connsiteX23" fmla="*/ 4482641 w 12192572"/>
              <a:gd name="connsiteY23" fmla="*/ 6149178 h 6575753"/>
              <a:gd name="connsiteX24" fmla="*/ 4365994 w 12192572"/>
              <a:gd name="connsiteY24" fmla="*/ 6182532 h 6575753"/>
              <a:gd name="connsiteX25" fmla="*/ 4030857 w 12192572"/>
              <a:gd name="connsiteY25" fmla="*/ 5482842 h 6575753"/>
              <a:gd name="connsiteX26" fmla="*/ 3378563 w 12192572"/>
              <a:gd name="connsiteY26" fmla="*/ 5477379 h 6575753"/>
              <a:gd name="connsiteX27" fmla="*/ 2993679 w 12192572"/>
              <a:gd name="connsiteY27" fmla="*/ 6469067 h 6575753"/>
              <a:gd name="connsiteX28" fmla="*/ 3366301 w 12192572"/>
              <a:gd name="connsiteY28" fmla="*/ 6533172 h 6575753"/>
              <a:gd name="connsiteX29" fmla="*/ 3419732 w 12192572"/>
              <a:gd name="connsiteY29" fmla="*/ 6249877 h 6575753"/>
              <a:gd name="connsiteX30" fmla="*/ 3305246 w 12192572"/>
              <a:gd name="connsiteY30" fmla="*/ 6231135 h 6575753"/>
              <a:gd name="connsiteX31" fmla="*/ 3496925 w 12192572"/>
              <a:gd name="connsiteY31" fmla="*/ 5501204 h 6575753"/>
              <a:gd name="connsiteX32" fmla="*/ 3378563 w 12192572"/>
              <a:gd name="connsiteY32" fmla="*/ 5477379 h 6575753"/>
              <a:gd name="connsiteX33" fmla="*/ 3245270 w 12192572"/>
              <a:gd name="connsiteY33" fmla="*/ 5443198 h 6575753"/>
              <a:gd name="connsiteX34" fmla="*/ 3065027 w 12192572"/>
              <a:gd name="connsiteY34" fmla="*/ 5806988 h 6575753"/>
              <a:gd name="connsiteX35" fmla="*/ 2911468 w 12192572"/>
              <a:gd name="connsiteY35" fmla="*/ 6116966 h 6575753"/>
              <a:gd name="connsiteX36" fmla="*/ 2871696 w 12192572"/>
              <a:gd name="connsiteY36" fmla="*/ 6134184 h 6575753"/>
              <a:gd name="connsiteX37" fmla="*/ 2790755 w 12192572"/>
              <a:gd name="connsiteY37" fmla="*/ 6109469 h 6575753"/>
              <a:gd name="connsiteX38" fmla="*/ 2645582 w 12192572"/>
              <a:gd name="connsiteY38" fmla="*/ 6375927 h 6575753"/>
              <a:gd name="connsiteX39" fmla="*/ 2973349 w 12192572"/>
              <a:gd name="connsiteY39" fmla="*/ 6462650 h 6575753"/>
              <a:gd name="connsiteX40" fmla="*/ 3357470 w 12192572"/>
              <a:gd name="connsiteY40" fmla="*/ 5472931 h 6575753"/>
              <a:gd name="connsiteX41" fmla="*/ 3245270 w 12192572"/>
              <a:gd name="connsiteY41" fmla="*/ 5443198 h 6575753"/>
              <a:gd name="connsiteX42" fmla="*/ 4174505 w 12192572"/>
              <a:gd name="connsiteY42" fmla="*/ 5431929 h 6575753"/>
              <a:gd name="connsiteX43" fmla="*/ 4158813 w 12192572"/>
              <a:gd name="connsiteY43" fmla="*/ 5438115 h 6575753"/>
              <a:gd name="connsiteX44" fmla="*/ 4224316 w 12192572"/>
              <a:gd name="connsiteY44" fmla="*/ 5531636 h 6575753"/>
              <a:gd name="connsiteX45" fmla="*/ 4606403 w 12192572"/>
              <a:gd name="connsiteY45" fmla="*/ 6062900 h 6575753"/>
              <a:gd name="connsiteX46" fmla="*/ 4621334 w 12192572"/>
              <a:gd name="connsiteY46" fmla="*/ 6093015 h 6575753"/>
              <a:gd name="connsiteX47" fmla="*/ 4503226 w 12192572"/>
              <a:gd name="connsiteY47" fmla="*/ 6142634 h 6575753"/>
              <a:gd name="connsiteX48" fmla="*/ 4658819 w 12192572"/>
              <a:gd name="connsiteY48" fmla="*/ 6404453 h 6575753"/>
              <a:gd name="connsiteX49" fmla="*/ 5030614 w 12192572"/>
              <a:gd name="connsiteY49" fmla="*/ 6236408 h 6575753"/>
              <a:gd name="connsiteX50" fmla="*/ 4812187 w 12192572"/>
              <a:gd name="connsiteY50" fmla="*/ 6003814 h 6575753"/>
              <a:gd name="connsiteX51" fmla="*/ 4698210 w 12192572"/>
              <a:gd name="connsiteY51" fmla="*/ 6058579 h 6575753"/>
              <a:gd name="connsiteX52" fmla="*/ 4679212 w 12192572"/>
              <a:gd name="connsiteY52" fmla="*/ 6035708 h 6575753"/>
              <a:gd name="connsiteX53" fmla="*/ 4441409 w 12192572"/>
              <a:gd name="connsiteY53" fmla="*/ 5744218 h 6575753"/>
              <a:gd name="connsiteX54" fmla="*/ 4200173 w 12192572"/>
              <a:gd name="connsiteY54" fmla="*/ 5449297 h 6575753"/>
              <a:gd name="connsiteX55" fmla="*/ 4174505 w 12192572"/>
              <a:gd name="connsiteY55" fmla="*/ 5431929 h 6575753"/>
              <a:gd name="connsiteX56" fmla="*/ 3033769 w 12192572"/>
              <a:gd name="connsiteY56" fmla="*/ 5373820 h 6575753"/>
              <a:gd name="connsiteX57" fmla="*/ 2599838 w 12192572"/>
              <a:gd name="connsiteY57" fmla="*/ 6040854 h 6575753"/>
              <a:gd name="connsiteX58" fmla="*/ 2495516 w 12192572"/>
              <a:gd name="connsiteY58" fmla="*/ 6002416 h 6575753"/>
              <a:gd name="connsiteX59" fmla="*/ 2321309 w 12192572"/>
              <a:gd name="connsiteY59" fmla="*/ 6258518 h 6575753"/>
              <a:gd name="connsiteX60" fmla="*/ 2623726 w 12192572"/>
              <a:gd name="connsiteY60" fmla="*/ 6366080 h 6575753"/>
              <a:gd name="connsiteX61" fmla="*/ 2768582 w 12192572"/>
              <a:gd name="connsiteY61" fmla="*/ 6102862 h 6575753"/>
              <a:gd name="connsiteX62" fmla="*/ 2655556 w 12192572"/>
              <a:gd name="connsiteY62" fmla="*/ 6061502 h 6575753"/>
              <a:gd name="connsiteX63" fmla="*/ 3068585 w 12192572"/>
              <a:gd name="connsiteY63" fmla="*/ 5386082 h 6575753"/>
              <a:gd name="connsiteX64" fmla="*/ 3033769 w 12192572"/>
              <a:gd name="connsiteY64" fmla="*/ 5373820 h 6575753"/>
              <a:gd name="connsiteX65" fmla="*/ 4341383 w 12192572"/>
              <a:gd name="connsiteY65" fmla="*/ 5342395 h 6575753"/>
              <a:gd name="connsiteX66" fmla="*/ 4315739 w 12192572"/>
              <a:gd name="connsiteY66" fmla="*/ 5358572 h 6575753"/>
              <a:gd name="connsiteX67" fmla="*/ 4924069 w 12192572"/>
              <a:gd name="connsiteY67" fmla="*/ 5934372 h 6575753"/>
              <a:gd name="connsiteX68" fmla="*/ 4829595 w 12192572"/>
              <a:gd name="connsiteY68" fmla="*/ 5994284 h 6575753"/>
              <a:gd name="connsiteX69" fmla="*/ 5050120 w 12192572"/>
              <a:gd name="connsiteY69" fmla="*/ 6227196 h 6575753"/>
              <a:gd name="connsiteX70" fmla="*/ 5343324 w 12192572"/>
              <a:gd name="connsiteY70" fmla="*/ 6035898 h 6575753"/>
              <a:gd name="connsiteX71" fmla="*/ 5081123 w 12192572"/>
              <a:gd name="connsiteY71" fmla="*/ 5829924 h 6575753"/>
              <a:gd name="connsiteX72" fmla="*/ 4986141 w 12192572"/>
              <a:gd name="connsiteY72" fmla="*/ 5893711 h 6575753"/>
              <a:gd name="connsiteX73" fmla="*/ 4962253 w 12192572"/>
              <a:gd name="connsiteY73" fmla="*/ 5877192 h 6575753"/>
              <a:gd name="connsiteX74" fmla="*/ 4597001 w 12192572"/>
              <a:gd name="connsiteY74" fmla="*/ 5559845 h 6575753"/>
              <a:gd name="connsiteX75" fmla="*/ 4364978 w 12192572"/>
              <a:gd name="connsiteY75" fmla="*/ 5357619 h 6575753"/>
              <a:gd name="connsiteX76" fmla="*/ 4341383 w 12192572"/>
              <a:gd name="connsiteY76" fmla="*/ 5342395 h 6575753"/>
              <a:gd name="connsiteX77" fmla="*/ 2815660 w 12192572"/>
              <a:gd name="connsiteY77" fmla="*/ 5281506 h 6575753"/>
              <a:gd name="connsiteX78" fmla="*/ 2307077 w 12192572"/>
              <a:gd name="connsiteY78" fmla="*/ 5917091 h 6575753"/>
              <a:gd name="connsiteX79" fmla="*/ 2209681 w 12192572"/>
              <a:gd name="connsiteY79" fmla="*/ 5871792 h 6575753"/>
              <a:gd name="connsiteX80" fmla="*/ 2002309 w 12192572"/>
              <a:gd name="connsiteY80" fmla="*/ 6116776 h 6575753"/>
              <a:gd name="connsiteX81" fmla="*/ 2297103 w 12192572"/>
              <a:gd name="connsiteY81" fmla="*/ 6251021 h 6575753"/>
              <a:gd name="connsiteX82" fmla="*/ 2476457 w 12192572"/>
              <a:gd name="connsiteY82" fmla="*/ 5993903 h 6575753"/>
              <a:gd name="connsiteX83" fmla="*/ 2370674 w 12192572"/>
              <a:gd name="connsiteY83" fmla="*/ 5945300 h 6575753"/>
              <a:gd name="connsiteX84" fmla="*/ 2859243 w 12192572"/>
              <a:gd name="connsiteY84" fmla="*/ 5298660 h 6575753"/>
              <a:gd name="connsiteX85" fmla="*/ 2815660 w 12192572"/>
              <a:gd name="connsiteY85" fmla="*/ 5281506 h 6575753"/>
              <a:gd name="connsiteX86" fmla="*/ 4552972 w 12192572"/>
              <a:gd name="connsiteY86" fmla="*/ 5167401 h 6575753"/>
              <a:gd name="connsiteX87" fmla="*/ 4469871 w 12192572"/>
              <a:gd name="connsiteY87" fmla="*/ 5239638 h 6575753"/>
              <a:gd name="connsiteX88" fmla="*/ 5177502 w 12192572"/>
              <a:gd name="connsiteY88" fmla="*/ 5751651 h 6575753"/>
              <a:gd name="connsiteX89" fmla="*/ 5096434 w 12192572"/>
              <a:gd name="connsiteY89" fmla="*/ 5817789 h 6575753"/>
              <a:gd name="connsiteX90" fmla="*/ 5361685 w 12192572"/>
              <a:gd name="connsiteY90" fmla="*/ 6026114 h 6575753"/>
              <a:gd name="connsiteX91" fmla="*/ 5595995 w 12192572"/>
              <a:gd name="connsiteY91" fmla="*/ 5830115 h 6575753"/>
              <a:gd name="connsiteX92" fmla="*/ 4552972 w 12192572"/>
              <a:gd name="connsiteY92" fmla="*/ 5167401 h 6575753"/>
              <a:gd name="connsiteX93" fmla="*/ 2530777 w 12192572"/>
              <a:gd name="connsiteY93" fmla="*/ 5130425 h 6575753"/>
              <a:gd name="connsiteX94" fmla="*/ 1709803 w 12192572"/>
              <a:gd name="connsiteY94" fmla="*/ 5957308 h 6575753"/>
              <a:gd name="connsiteX95" fmla="*/ 1984266 w 12192572"/>
              <a:gd name="connsiteY95" fmla="*/ 6106610 h 6575753"/>
              <a:gd name="connsiteX96" fmla="*/ 2190240 w 12192572"/>
              <a:gd name="connsiteY96" fmla="*/ 5863533 h 6575753"/>
              <a:gd name="connsiteX97" fmla="*/ 2090811 w 12192572"/>
              <a:gd name="connsiteY97" fmla="*/ 5808704 h 6575753"/>
              <a:gd name="connsiteX98" fmla="*/ 2644184 w 12192572"/>
              <a:gd name="connsiteY98" fmla="*/ 5194593 h 6575753"/>
              <a:gd name="connsiteX99" fmla="*/ 2530777 w 12192572"/>
              <a:gd name="connsiteY99" fmla="*/ 5130425 h 6575753"/>
              <a:gd name="connsiteX100" fmla="*/ 4652528 w 12192572"/>
              <a:gd name="connsiteY100" fmla="*/ 5076675 h 6575753"/>
              <a:gd name="connsiteX101" fmla="*/ 4568347 w 12192572"/>
              <a:gd name="connsiteY101" fmla="*/ 5155583 h 6575753"/>
              <a:gd name="connsiteX102" fmla="*/ 5607812 w 12192572"/>
              <a:gd name="connsiteY102" fmla="*/ 5816264 h 6575753"/>
              <a:gd name="connsiteX103" fmla="*/ 5805464 w 12192572"/>
              <a:gd name="connsiteY103" fmla="*/ 5614420 h 6575753"/>
              <a:gd name="connsiteX104" fmla="*/ 5494469 w 12192572"/>
              <a:gd name="connsiteY104" fmla="*/ 5447073 h 6575753"/>
              <a:gd name="connsiteX105" fmla="*/ 5474647 w 12192572"/>
              <a:gd name="connsiteY105" fmla="*/ 5473249 h 6575753"/>
              <a:gd name="connsiteX106" fmla="*/ 5382842 w 12192572"/>
              <a:gd name="connsiteY106" fmla="*/ 5489069 h 6575753"/>
              <a:gd name="connsiteX107" fmla="*/ 4694460 w 12192572"/>
              <a:gd name="connsiteY107" fmla="*/ 5098213 h 6575753"/>
              <a:gd name="connsiteX108" fmla="*/ 4652528 w 12192572"/>
              <a:gd name="connsiteY108" fmla="*/ 5076675 h 6575753"/>
              <a:gd name="connsiteX109" fmla="*/ 2402822 w 12192572"/>
              <a:gd name="connsiteY109" fmla="*/ 5054375 h 6575753"/>
              <a:gd name="connsiteX110" fmla="*/ 1780642 w 12192572"/>
              <a:gd name="connsiteY110" fmla="*/ 5628524 h 6575753"/>
              <a:gd name="connsiteX111" fmla="*/ 1693411 w 12192572"/>
              <a:gd name="connsiteY111" fmla="*/ 5574076 h 6575753"/>
              <a:gd name="connsiteX112" fmla="*/ 1446013 w 12192572"/>
              <a:gd name="connsiteY112" fmla="*/ 5791423 h 6575753"/>
              <a:gd name="connsiteX113" fmla="*/ 1693411 w 12192572"/>
              <a:gd name="connsiteY113" fmla="*/ 5946444 h 6575753"/>
              <a:gd name="connsiteX114" fmla="*/ 2513179 w 12192572"/>
              <a:gd name="connsiteY114" fmla="*/ 5120259 h 6575753"/>
              <a:gd name="connsiteX115" fmla="*/ 2402822 w 12192572"/>
              <a:gd name="connsiteY115" fmla="*/ 5054375 h 6575753"/>
              <a:gd name="connsiteX116" fmla="*/ 2211683 w 12192572"/>
              <a:gd name="connsiteY116" fmla="*/ 4931931 h 6575753"/>
              <a:gd name="connsiteX117" fmla="*/ 2186555 w 12192572"/>
              <a:gd name="connsiteY117" fmla="*/ 4945353 h 6575753"/>
              <a:gd name="connsiteX118" fmla="*/ 1796335 w 12192572"/>
              <a:gd name="connsiteY118" fmla="*/ 5263780 h 6575753"/>
              <a:gd name="connsiteX119" fmla="*/ 1543791 w 12192572"/>
              <a:gd name="connsiteY119" fmla="*/ 5467849 h 6575753"/>
              <a:gd name="connsiteX120" fmla="*/ 1452621 w 12192572"/>
              <a:gd name="connsiteY120" fmla="*/ 5403172 h 6575753"/>
              <a:gd name="connsiteX121" fmla="*/ 1186671 w 12192572"/>
              <a:gd name="connsiteY121" fmla="*/ 5608511 h 6575753"/>
              <a:gd name="connsiteX122" fmla="*/ 1411832 w 12192572"/>
              <a:gd name="connsiteY122" fmla="*/ 5768424 h 6575753"/>
              <a:gd name="connsiteX123" fmla="*/ 1454209 w 12192572"/>
              <a:gd name="connsiteY123" fmla="*/ 5759021 h 6575753"/>
              <a:gd name="connsiteX124" fmla="*/ 1582228 w 12192572"/>
              <a:gd name="connsiteY124" fmla="*/ 5645678 h 6575753"/>
              <a:gd name="connsiteX125" fmla="*/ 1676448 w 12192572"/>
              <a:gd name="connsiteY125" fmla="*/ 5561878 h 6575753"/>
              <a:gd name="connsiteX126" fmla="*/ 1587184 w 12192572"/>
              <a:gd name="connsiteY126" fmla="*/ 5499552 h 6575753"/>
              <a:gd name="connsiteX127" fmla="*/ 2240050 w 12192572"/>
              <a:gd name="connsiteY127" fmla="*/ 4950054 h 6575753"/>
              <a:gd name="connsiteX128" fmla="*/ 2211683 w 12192572"/>
              <a:gd name="connsiteY128" fmla="*/ 4931931 h 6575753"/>
              <a:gd name="connsiteX129" fmla="*/ 4798845 w 12192572"/>
              <a:gd name="connsiteY129" fmla="*/ 4908249 h 6575753"/>
              <a:gd name="connsiteX130" fmla="*/ 4770001 w 12192572"/>
              <a:gd name="connsiteY130" fmla="*/ 4942748 h 6575753"/>
              <a:gd name="connsiteX131" fmla="*/ 5579413 w 12192572"/>
              <a:gd name="connsiteY131" fmla="*/ 5355141 h 6575753"/>
              <a:gd name="connsiteX132" fmla="*/ 5512830 w 12192572"/>
              <a:gd name="connsiteY132" fmla="*/ 5436209 h 6575753"/>
              <a:gd name="connsiteX133" fmla="*/ 5818361 w 12192572"/>
              <a:gd name="connsiteY133" fmla="*/ 5600633 h 6575753"/>
              <a:gd name="connsiteX134" fmla="*/ 5998286 w 12192572"/>
              <a:gd name="connsiteY134" fmla="*/ 5389512 h 6575753"/>
              <a:gd name="connsiteX135" fmla="*/ 5678969 w 12192572"/>
              <a:gd name="connsiteY135" fmla="*/ 5240210 h 6575753"/>
              <a:gd name="connsiteX136" fmla="*/ 5618614 w 12192572"/>
              <a:gd name="connsiteY136" fmla="*/ 5309080 h 6575753"/>
              <a:gd name="connsiteX137" fmla="*/ 4798845 w 12192572"/>
              <a:gd name="connsiteY137" fmla="*/ 4908249 h 6575753"/>
              <a:gd name="connsiteX138" fmla="*/ 1956502 w 12192572"/>
              <a:gd name="connsiteY138" fmla="*/ 4725274 h 6575753"/>
              <a:gd name="connsiteX139" fmla="*/ 947850 w 12192572"/>
              <a:gd name="connsiteY139" fmla="*/ 5409970 h 6575753"/>
              <a:gd name="connsiteX140" fmla="*/ 1175680 w 12192572"/>
              <a:gd name="connsiteY140" fmla="*/ 5593009 h 6575753"/>
              <a:gd name="connsiteX141" fmla="*/ 1436166 w 12192572"/>
              <a:gd name="connsiteY141" fmla="*/ 5391545 h 6575753"/>
              <a:gd name="connsiteX142" fmla="*/ 1363039 w 12192572"/>
              <a:gd name="connsiteY142" fmla="*/ 5329410 h 6575753"/>
              <a:gd name="connsiteX143" fmla="*/ 2061141 w 12192572"/>
              <a:gd name="connsiteY143" fmla="*/ 4811679 h 6575753"/>
              <a:gd name="connsiteX144" fmla="*/ 1956502 w 12192572"/>
              <a:gd name="connsiteY144" fmla="*/ 4725274 h 6575753"/>
              <a:gd name="connsiteX145" fmla="*/ 4985251 w 12192572"/>
              <a:gd name="connsiteY145" fmla="*/ 4665934 h 6575753"/>
              <a:gd name="connsiteX146" fmla="*/ 4911934 w 12192572"/>
              <a:gd name="connsiteY146" fmla="*/ 4766634 h 6575753"/>
              <a:gd name="connsiteX147" fmla="*/ 5750253 w 12192572"/>
              <a:gd name="connsiteY147" fmla="*/ 5143004 h 6575753"/>
              <a:gd name="connsiteX148" fmla="*/ 5690151 w 12192572"/>
              <a:gd name="connsiteY148" fmla="*/ 5225533 h 6575753"/>
              <a:gd name="connsiteX149" fmla="*/ 6012646 w 12192572"/>
              <a:gd name="connsiteY149" fmla="*/ 5376615 h 6575753"/>
              <a:gd name="connsiteX150" fmla="*/ 6172494 w 12192572"/>
              <a:gd name="connsiteY150" fmla="*/ 5165304 h 6575753"/>
              <a:gd name="connsiteX151" fmla="*/ 4985251 w 12192572"/>
              <a:gd name="connsiteY151" fmla="*/ 4665934 h 6575753"/>
              <a:gd name="connsiteX152" fmla="*/ 1850401 w 12192572"/>
              <a:gd name="connsiteY152" fmla="*/ 4631054 h 6575753"/>
              <a:gd name="connsiteX153" fmla="*/ 1097471 w 12192572"/>
              <a:gd name="connsiteY153" fmla="*/ 5100119 h 6575753"/>
              <a:gd name="connsiteX154" fmla="*/ 1023836 w 12192572"/>
              <a:gd name="connsiteY154" fmla="*/ 5034998 h 6575753"/>
              <a:gd name="connsiteX155" fmla="*/ 723896 w 12192572"/>
              <a:gd name="connsiteY155" fmla="*/ 5212382 h 6575753"/>
              <a:gd name="connsiteX156" fmla="*/ 918561 w 12192572"/>
              <a:gd name="connsiteY156" fmla="*/ 5385637 h 6575753"/>
              <a:gd name="connsiteX157" fmla="*/ 949248 w 12192572"/>
              <a:gd name="connsiteY157" fmla="*/ 5386526 h 6575753"/>
              <a:gd name="connsiteX158" fmla="*/ 977584 w 12192572"/>
              <a:gd name="connsiteY158" fmla="*/ 5367657 h 6575753"/>
              <a:gd name="connsiteX159" fmla="*/ 1770858 w 12192572"/>
              <a:gd name="connsiteY159" fmla="*/ 4829595 h 6575753"/>
              <a:gd name="connsiteX160" fmla="*/ 1942334 w 12192572"/>
              <a:gd name="connsiteY160" fmla="*/ 4712059 h 6575753"/>
              <a:gd name="connsiteX161" fmla="*/ 1850401 w 12192572"/>
              <a:gd name="connsiteY161" fmla="*/ 4631054 h 6575753"/>
              <a:gd name="connsiteX162" fmla="*/ 5069051 w 12192572"/>
              <a:gd name="connsiteY162" fmla="*/ 4545793 h 6575753"/>
              <a:gd name="connsiteX163" fmla="*/ 4996307 w 12192572"/>
              <a:gd name="connsiteY163" fmla="*/ 4651703 h 6575753"/>
              <a:gd name="connsiteX164" fmla="*/ 6181770 w 12192572"/>
              <a:gd name="connsiteY164" fmla="*/ 5150247 h 6575753"/>
              <a:gd name="connsiteX165" fmla="*/ 6323766 w 12192572"/>
              <a:gd name="connsiteY165" fmla="*/ 4938427 h 6575753"/>
              <a:gd name="connsiteX166" fmla="*/ 5988629 w 12192572"/>
              <a:gd name="connsiteY166" fmla="*/ 4809455 h 6575753"/>
              <a:gd name="connsiteX167" fmla="*/ 5932212 w 12192572"/>
              <a:gd name="connsiteY167" fmla="*/ 4888618 h 6575753"/>
              <a:gd name="connsiteX168" fmla="*/ 5069051 w 12192572"/>
              <a:gd name="connsiteY168" fmla="*/ 4545793 h 6575753"/>
              <a:gd name="connsiteX169" fmla="*/ 1698748 w 12192572"/>
              <a:gd name="connsiteY169" fmla="*/ 4478448 h 6575753"/>
              <a:gd name="connsiteX170" fmla="*/ 903186 w 12192572"/>
              <a:gd name="connsiteY170" fmla="*/ 4906724 h 6575753"/>
              <a:gd name="connsiteX171" fmla="*/ 830886 w 12192572"/>
              <a:gd name="connsiteY171" fmla="*/ 4828579 h 6575753"/>
              <a:gd name="connsiteX172" fmla="*/ 512077 w 12192572"/>
              <a:gd name="connsiteY172" fmla="*/ 4990842 h 6575753"/>
              <a:gd name="connsiteX173" fmla="*/ 710872 w 12192572"/>
              <a:gd name="connsiteY173" fmla="*/ 5199421 h 6575753"/>
              <a:gd name="connsiteX174" fmla="*/ 1009350 w 12192572"/>
              <a:gd name="connsiteY174" fmla="*/ 5021656 h 6575753"/>
              <a:gd name="connsiteX175" fmla="*/ 940544 w 12192572"/>
              <a:gd name="connsiteY175" fmla="*/ 4944146 h 6575753"/>
              <a:gd name="connsiteX176" fmla="*/ 1721937 w 12192572"/>
              <a:gd name="connsiteY176" fmla="*/ 4504814 h 6575753"/>
              <a:gd name="connsiteX177" fmla="*/ 1698748 w 12192572"/>
              <a:gd name="connsiteY177" fmla="*/ 4478448 h 6575753"/>
              <a:gd name="connsiteX178" fmla="*/ 5202280 w 12192572"/>
              <a:gd name="connsiteY178" fmla="*/ 4348840 h 6575753"/>
              <a:gd name="connsiteX179" fmla="*/ 5170577 w 12192572"/>
              <a:gd name="connsiteY179" fmla="*/ 4388930 h 6575753"/>
              <a:gd name="connsiteX180" fmla="*/ 6044856 w 12192572"/>
              <a:gd name="connsiteY180" fmla="*/ 4719048 h 6575753"/>
              <a:gd name="connsiteX181" fmla="*/ 5999112 w 12192572"/>
              <a:gd name="connsiteY181" fmla="*/ 4794207 h 6575753"/>
              <a:gd name="connsiteX182" fmla="*/ 6336346 w 12192572"/>
              <a:gd name="connsiteY182" fmla="*/ 4924577 h 6575753"/>
              <a:gd name="connsiteX183" fmla="*/ 6468685 w 12192572"/>
              <a:gd name="connsiteY183" fmla="*/ 4715808 h 6575753"/>
              <a:gd name="connsiteX184" fmla="*/ 6127703 w 12192572"/>
              <a:gd name="connsiteY184" fmla="*/ 4592236 h 6575753"/>
              <a:gd name="connsiteX185" fmla="*/ 6073382 w 12192572"/>
              <a:gd name="connsiteY185" fmla="*/ 4671080 h 6575753"/>
              <a:gd name="connsiteX186" fmla="*/ 5202280 w 12192572"/>
              <a:gd name="connsiteY186" fmla="*/ 4348840 h 6575753"/>
              <a:gd name="connsiteX187" fmla="*/ 1563613 w 12192572"/>
              <a:gd name="connsiteY187" fmla="*/ 4314469 h 6575753"/>
              <a:gd name="connsiteX188" fmla="*/ 723324 w 12192572"/>
              <a:gd name="connsiteY188" fmla="*/ 4693317 h 6575753"/>
              <a:gd name="connsiteX189" fmla="*/ 656615 w 12192572"/>
              <a:gd name="connsiteY189" fmla="*/ 4609390 h 6575753"/>
              <a:gd name="connsiteX190" fmla="*/ 323002 w 12192572"/>
              <a:gd name="connsiteY190" fmla="*/ 4748781 h 6575753"/>
              <a:gd name="connsiteX191" fmla="*/ 500260 w 12192572"/>
              <a:gd name="connsiteY191" fmla="*/ 4976357 h 6575753"/>
              <a:gd name="connsiteX192" fmla="*/ 660998 w 12192572"/>
              <a:gd name="connsiteY192" fmla="*/ 4894399 h 6575753"/>
              <a:gd name="connsiteX193" fmla="*/ 815511 w 12192572"/>
              <a:gd name="connsiteY193" fmla="*/ 4812950 h 6575753"/>
              <a:gd name="connsiteX194" fmla="*/ 762524 w 12192572"/>
              <a:gd name="connsiteY194" fmla="*/ 4741221 h 6575753"/>
              <a:gd name="connsiteX195" fmla="*/ 1584261 w 12192572"/>
              <a:gd name="connsiteY195" fmla="*/ 4348396 h 6575753"/>
              <a:gd name="connsiteX196" fmla="*/ 1563613 w 12192572"/>
              <a:gd name="connsiteY196" fmla="*/ 4314469 h 6575753"/>
              <a:gd name="connsiteX197" fmla="*/ 5334384 w 12192572"/>
              <a:gd name="connsiteY197" fmla="*/ 4156113 h 6575753"/>
              <a:gd name="connsiteX198" fmla="*/ 5305776 w 12192572"/>
              <a:gd name="connsiteY198" fmla="*/ 4188419 h 6575753"/>
              <a:gd name="connsiteX199" fmla="*/ 6179483 w 12192572"/>
              <a:gd name="connsiteY199" fmla="*/ 4501129 h 6575753"/>
              <a:gd name="connsiteX200" fmla="*/ 6136471 w 12192572"/>
              <a:gd name="connsiteY200" fmla="*/ 4576480 h 6575753"/>
              <a:gd name="connsiteX201" fmla="*/ 6478025 w 12192572"/>
              <a:gd name="connsiteY201" fmla="*/ 4700623 h 6575753"/>
              <a:gd name="connsiteX202" fmla="*/ 6596069 w 12192572"/>
              <a:gd name="connsiteY202" fmla="*/ 4502146 h 6575753"/>
              <a:gd name="connsiteX203" fmla="*/ 6255024 w 12192572"/>
              <a:gd name="connsiteY203" fmla="*/ 4383148 h 6575753"/>
              <a:gd name="connsiteX204" fmla="*/ 6203816 w 12192572"/>
              <a:gd name="connsiteY204" fmla="*/ 4460595 h 6575753"/>
              <a:gd name="connsiteX205" fmla="*/ 6183041 w 12192572"/>
              <a:gd name="connsiteY205" fmla="*/ 4454877 h 6575753"/>
              <a:gd name="connsiteX206" fmla="*/ 5634941 w 12192572"/>
              <a:gd name="connsiteY206" fmla="*/ 4261482 h 6575753"/>
              <a:gd name="connsiteX207" fmla="*/ 5353997 w 12192572"/>
              <a:gd name="connsiteY207" fmla="*/ 4162180 h 6575753"/>
              <a:gd name="connsiteX208" fmla="*/ 5334384 w 12192572"/>
              <a:gd name="connsiteY208" fmla="*/ 4156113 h 6575753"/>
              <a:gd name="connsiteX209" fmla="*/ 1417614 w 12192572"/>
              <a:gd name="connsiteY209" fmla="*/ 4096931 h 6575753"/>
              <a:gd name="connsiteX210" fmla="*/ 169951 w 12192572"/>
              <a:gd name="connsiteY210" fmla="*/ 4492044 h 6575753"/>
              <a:gd name="connsiteX211" fmla="*/ 317920 w 12192572"/>
              <a:gd name="connsiteY211" fmla="*/ 4731373 h 6575753"/>
              <a:gd name="connsiteX212" fmla="*/ 646386 w 12192572"/>
              <a:gd name="connsiteY212" fmla="*/ 4594777 h 6575753"/>
              <a:gd name="connsiteX213" fmla="*/ 597592 w 12192572"/>
              <a:gd name="connsiteY213" fmla="*/ 4516949 h 6575753"/>
              <a:gd name="connsiteX214" fmla="*/ 1470346 w 12192572"/>
              <a:gd name="connsiteY214" fmla="*/ 4182002 h 6575753"/>
              <a:gd name="connsiteX215" fmla="*/ 1417614 w 12192572"/>
              <a:gd name="connsiteY215" fmla="*/ 4096931 h 6575753"/>
              <a:gd name="connsiteX216" fmla="*/ 1350777 w 12192572"/>
              <a:gd name="connsiteY216" fmla="*/ 3952521 h 6575753"/>
              <a:gd name="connsiteX217" fmla="*/ 39899 w 12192572"/>
              <a:gd name="connsiteY217" fmla="*/ 4206209 h 6575753"/>
              <a:gd name="connsiteX218" fmla="*/ 163280 w 12192572"/>
              <a:gd name="connsiteY218" fmla="*/ 4475398 h 6575753"/>
              <a:gd name="connsiteX219" fmla="*/ 1409228 w 12192572"/>
              <a:gd name="connsiteY219" fmla="*/ 4082001 h 6575753"/>
              <a:gd name="connsiteX220" fmla="*/ 1350777 w 12192572"/>
              <a:gd name="connsiteY220" fmla="*/ 3952521 h 6575753"/>
              <a:gd name="connsiteX221" fmla="*/ 5498344 w 12192572"/>
              <a:gd name="connsiteY221" fmla="*/ 3848771 h 6575753"/>
              <a:gd name="connsiteX222" fmla="*/ 5420389 w 12192572"/>
              <a:gd name="connsiteY222" fmla="*/ 3983906 h 6575753"/>
              <a:gd name="connsiteX223" fmla="*/ 6304706 w 12192572"/>
              <a:gd name="connsiteY223" fmla="*/ 4292105 h 6575753"/>
              <a:gd name="connsiteX224" fmla="*/ 6264299 w 12192572"/>
              <a:gd name="connsiteY224" fmla="*/ 4367773 h 6575753"/>
              <a:gd name="connsiteX225" fmla="*/ 6606108 w 12192572"/>
              <a:gd name="connsiteY225" fmla="*/ 4486771 h 6575753"/>
              <a:gd name="connsiteX226" fmla="*/ 6729488 w 12192572"/>
              <a:gd name="connsiteY226" fmla="*/ 4278700 h 6575753"/>
              <a:gd name="connsiteX227" fmla="*/ 5498344 w 12192572"/>
              <a:gd name="connsiteY227" fmla="*/ 3848771 h 6575753"/>
              <a:gd name="connsiteX228" fmla="*/ 5586123 w 12192572"/>
              <a:gd name="connsiteY228" fmla="*/ 3724271 h 6575753"/>
              <a:gd name="connsiteX229" fmla="*/ 5566642 w 12192572"/>
              <a:gd name="connsiteY229" fmla="*/ 3737906 h 6575753"/>
              <a:gd name="connsiteX230" fmla="*/ 5509526 w 12192572"/>
              <a:gd name="connsiteY230" fmla="*/ 3834413 h 6575753"/>
              <a:gd name="connsiteX231" fmla="*/ 6739654 w 12192572"/>
              <a:gd name="connsiteY231" fmla="*/ 4264151 h 6575753"/>
              <a:gd name="connsiteX232" fmla="*/ 6849566 w 12192572"/>
              <a:gd name="connsiteY232" fmla="*/ 4083844 h 6575753"/>
              <a:gd name="connsiteX233" fmla="*/ 6510236 w 12192572"/>
              <a:gd name="connsiteY233" fmla="*/ 3958112 h 6575753"/>
              <a:gd name="connsiteX234" fmla="*/ 6458139 w 12192572"/>
              <a:gd name="connsiteY234" fmla="*/ 4030857 h 6575753"/>
              <a:gd name="connsiteX235" fmla="*/ 6419003 w 12192572"/>
              <a:gd name="connsiteY235" fmla="*/ 4018468 h 6575753"/>
              <a:gd name="connsiteX236" fmla="*/ 5774967 w 12192572"/>
              <a:gd name="connsiteY236" fmla="*/ 3788161 h 6575753"/>
              <a:gd name="connsiteX237" fmla="*/ 5609273 w 12192572"/>
              <a:gd name="connsiteY237" fmla="*/ 3729265 h 6575753"/>
              <a:gd name="connsiteX238" fmla="*/ 5586123 w 12192572"/>
              <a:gd name="connsiteY238" fmla="*/ 3724271 h 6575753"/>
              <a:gd name="connsiteX239" fmla="*/ 5722279 w 12192572"/>
              <a:gd name="connsiteY239" fmla="*/ 3511126 h 6575753"/>
              <a:gd name="connsiteX240" fmla="*/ 5691866 w 12192572"/>
              <a:gd name="connsiteY240" fmla="*/ 3545210 h 6575753"/>
              <a:gd name="connsiteX241" fmla="*/ 6560491 w 12192572"/>
              <a:gd name="connsiteY241" fmla="*/ 3868085 h 6575753"/>
              <a:gd name="connsiteX242" fmla="*/ 6520592 w 12192572"/>
              <a:gd name="connsiteY242" fmla="*/ 3943499 h 6575753"/>
              <a:gd name="connsiteX243" fmla="*/ 6860304 w 12192572"/>
              <a:gd name="connsiteY243" fmla="*/ 4068786 h 6575753"/>
              <a:gd name="connsiteX244" fmla="*/ 6975934 w 12192572"/>
              <a:gd name="connsiteY244" fmla="*/ 3878505 h 6575753"/>
              <a:gd name="connsiteX245" fmla="*/ 6639145 w 12192572"/>
              <a:gd name="connsiteY245" fmla="*/ 3753154 h 6575753"/>
              <a:gd name="connsiteX246" fmla="*/ 6585587 w 12192572"/>
              <a:gd name="connsiteY246" fmla="*/ 3829457 h 6575753"/>
              <a:gd name="connsiteX247" fmla="*/ 6471417 w 12192572"/>
              <a:gd name="connsiteY247" fmla="*/ 3788097 h 6575753"/>
              <a:gd name="connsiteX248" fmla="*/ 5743519 w 12192572"/>
              <a:gd name="connsiteY248" fmla="*/ 3518145 h 6575753"/>
              <a:gd name="connsiteX249" fmla="*/ 5722279 w 12192572"/>
              <a:gd name="connsiteY249" fmla="*/ 3511126 h 6575753"/>
              <a:gd name="connsiteX250" fmla="*/ 5902606 w 12192572"/>
              <a:gd name="connsiteY250" fmla="*/ 3200988 h 6575753"/>
              <a:gd name="connsiteX251" fmla="*/ 5817153 w 12192572"/>
              <a:gd name="connsiteY251" fmla="*/ 3336758 h 6575753"/>
              <a:gd name="connsiteX252" fmla="*/ 6689717 w 12192572"/>
              <a:gd name="connsiteY252" fmla="*/ 3663890 h 6575753"/>
              <a:gd name="connsiteX253" fmla="*/ 6648929 w 12192572"/>
              <a:gd name="connsiteY253" fmla="*/ 3738287 h 6575753"/>
              <a:gd name="connsiteX254" fmla="*/ 6987115 w 12192572"/>
              <a:gd name="connsiteY254" fmla="*/ 3863892 h 6575753"/>
              <a:gd name="connsiteX255" fmla="*/ 7113356 w 12192572"/>
              <a:gd name="connsiteY255" fmla="*/ 3662429 h 6575753"/>
              <a:gd name="connsiteX256" fmla="*/ 5902606 w 12192572"/>
              <a:gd name="connsiteY256" fmla="*/ 3200988 h 6575753"/>
              <a:gd name="connsiteX257" fmla="*/ 5986469 w 12192572"/>
              <a:gd name="connsiteY257" fmla="*/ 3072397 h 6575753"/>
              <a:gd name="connsiteX258" fmla="*/ 5913660 w 12192572"/>
              <a:gd name="connsiteY258" fmla="*/ 3186756 h 6575753"/>
              <a:gd name="connsiteX259" fmla="*/ 7124030 w 12192572"/>
              <a:gd name="connsiteY259" fmla="*/ 3647880 h 6575753"/>
              <a:gd name="connsiteX260" fmla="*/ 7242900 w 12192572"/>
              <a:gd name="connsiteY260" fmla="*/ 3466683 h 6575753"/>
              <a:gd name="connsiteX261" fmla="*/ 6910241 w 12192572"/>
              <a:gd name="connsiteY261" fmla="*/ 3335170 h 6575753"/>
              <a:gd name="connsiteX262" fmla="*/ 6854077 w 12192572"/>
              <a:gd name="connsiteY262" fmla="*/ 3409313 h 6575753"/>
              <a:gd name="connsiteX263" fmla="*/ 5986469 w 12192572"/>
              <a:gd name="connsiteY263" fmla="*/ 3072397 h 6575753"/>
              <a:gd name="connsiteX264" fmla="*/ 6131642 w 12192572"/>
              <a:gd name="connsiteY264" fmla="*/ 2861594 h 6575753"/>
              <a:gd name="connsiteX265" fmla="*/ 6105530 w 12192572"/>
              <a:gd name="connsiteY265" fmla="*/ 2900540 h 6575753"/>
              <a:gd name="connsiteX266" fmla="*/ 6965197 w 12192572"/>
              <a:gd name="connsiteY266" fmla="*/ 3249400 h 6575753"/>
              <a:gd name="connsiteX267" fmla="*/ 6919135 w 12192572"/>
              <a:gd name="connsiteY267" fmla="*/ 3319477 h 6575753"/>
              <a:gd name="connsiteX268" fmla="*/ 7253383 w 12192572"/>
              <a:gd name="connsiteY268" fmla="*/ 3452134 h 6575753"/>
              <a:gd name="connsiteX269" fmla="*/ 7369394 w 12192572"/>
              <a:gd name="connsiteY269" fmla="*/ 3283390 h 6575753"/>
              <a:gd name="connsiteX270" fmla="*/ 7039721 w 12192572"/>
              <a:gd name="connsiteY270" fmla="*/ 3145396 h 6575753"/>
              <a:gd name="connsiteX271" fmla="*/ 6990483 w 12192572"/>
              <a:gd name="connsiteY271" fmla="*/ 3212170 h 6575753"/>
              <a:gd name="connsiteX272" fmla="*/ 6131642 w 12192572"/>
              <a:gd name="connsiteY272" fmla="*/ 2861594 h 6575753"/>
              <a:gd name="connsiteX273" fmla="*/ 6283423 w 12192572"/>
              <a:gd name="connsiteY273" fmla="*/ 2649394 h 6575753"/>
              <a:gd name="connsiteX274" fmla="*/ 6255913 w 12192572"/>
              <a:gd name="connsiteY274" fmla="*/ 2689546 h 6575753"/>
              <a:gd name="connsiteX275" fmla="*/ 7101030 w 12192572"/>
              <a:gd name="connsiteY275" fmla="*/ 3052511 h 6575753"/>
              <a:gd name="connsiteX276" fmla="*/ 7051093 w 12192572"/>
              <a:gd name="connsiteY276" fmla="*/ 3131419 h 6575753"/>
              <a:gd name="connsiteX277" fmla="*/ 7380766 w 12192572"/>
              <a:gd name="connsiteY277" fmla="*/ 3268841 h 6575753"/>
              <a:gd name="connsiteX278" fmla="*/ 7510882 w 12192572"/>
              <a:gd name="connsiteY278" fmla="*/ 3091584 h 6575753"/>
              <a:gd name="connsiteX279" fmla="*/ 7186863 w 12192572"/>
              <a:gd name="connsiteY279" fmla="*/ 2946347 h 6575753"/>
              <a:gd name="connsiteX280" fmla="*/ 7127651 w 12192572"/>
              <a:gd name="connsiteY280" fmla="*/ 3017504 h 6575753"/>
              <a:gd name="connsiteX281" fmla="*/ 6283423 w 12192572"/>
              <a:gd name="connsiteY281" fmla="*/ 2649394 h 6575753"/>
              <a:gd name="connsiteX282" fmla="*/ 6527390 w 12192572"/>
              <a:gd name="connsiteY282" fmla="*/ 2339797 h 6575753"/>
              <a:gd name="connsiteX283" fmla="*/ 6490477 w 12192572"/>
              <a:gd name="connsiteY283" fmla="*/ 2381411 h 6575753"/>
              <a:gd name="connsiteX284" fmla="*/ 6414047 w 12192572"/>
              <a:gd name="connsiteY284" fmla="*/ 2476965 h 6575753"/>
              <a:gd name="connsiteX285" fmla="*/ 7246775 w 12192572"/>
              <a:gd name="connsiteY285" fmla="*/ 2862738 h 6575753"/>
              <a:gd name="connsiteX286" fmla="*/ 7198554 w 12192572"/>
              <a:gd name="connsiteY286" fmla="*/ 2931544 h 6575753"/>
              <a:gd name="connsiteX287" fmla="*/ 7521429 w 12192572"/>
              <a:gd name="connsiteY287" fmla="*/ 3076844 h 6575753"/>
              <a:gd name="connsiteX288" fmla="*/ 7617999 w 12192572"/>
              <a:gd name="connsiteY288" fmla="*/ 2958609 h 6575753"/>
              <a:gd name="connsiteX289" fmla="*/ 7662091 w 12192572"/>
              <a:gd name="connsiteY289" fmla="*/ 2900603 h 6575753"/>
              <a:gd name="connsiteX290" fmla="*/ 6527390 w 12192572"/>
              <a:gd name="connsiteY290" fmla="*/ 2339797 h 6575753"/>
              <a:gd name="connsiteX291" fmla="*/ 6636921 w 12192572"/>
              <a:gd name="connsiteY291" fmla="*/ 2210507 h 6575753"/>
              <a:gd name="connsiteX292" fmla="*/ 6537682 w 12192572"/>
              <a:gd name="connsiteY292" fmla="*/ 2325121 h 6575753"/>
              <a:gd name="connsiteX293" fmla="*/ 7674543 w 12192572"/>
              <a:gd name="connsiteY293" fmla="*/ 2886944 h 6575753"/>
              <a:gd name="connsiteX294" fmla="*/ 7804977 w 12192572"/>
              <a:gd name="connsiteY294" fmla="*/ 2741199 h 6575753"/>
              <a:gd name="connsiteX295" fmla="*/ 7769462 w 12192572"/>
              <a:gd name="connsiteY295" fmla="*/ 2719534 h 6575753"/>
              <a:gd name="connsiteX296" fmla="*/ 7563487 w 12192572"/>
              <a:gd name="connsiteY296" fmla="*/ 2607017 h 6575753"/>
              <a:gd name="connsiteX297" fmla="*/ 7448811 w 12192572"/>
              <a:gd name="connsiteY297" fmla="*/ 2624679 h 6575753"/>
              <a:gd name="connsiteX298" fmla="*/ 7435468 w 12192572"/>
              <a:gd name="connsiteY298" fmla="*/ 2629508 h 6575753"/>
              <a:gd name="connsiteX299" fmla="*/ 6636921 w 12192572"/>
              <a:gd name="connsiteY299" fmla="*/ 2210507 h 6575753"/>
              <a:gd name="connsiteX300" fmla="*/ 12073829 w 12192572"/>
              <a:gd name="connsiteY300" fmla="*/ 2097799 h 6575753"/>
              <a:gd name="connsiteX301" fmla="*/ 11228393 w 12192572"/>
              <a:gd name="connsiteY301" fmla="*/ 2463178 h 6575753"/>
              <a:gd name="connsiteX302" fmla="*/ 11201011 w 12192572"/>
              <a:gd name="connsiteY302" fmla="*/ 2431412 h 6575753"/>
              <a:gd name="connsiteX303" fmla="*/ 11174517 w 12192572"/>
              <a:gd name="connsiteY303" fmla="*/ 2402313 h 6575753"/>
              <a:gd name="connsiteX304" fmla="*/ 10857678 w 12192572"/>
              <a:gd name="connsiteY304" fmla="*/ 2551997 h 6575753"/>
              <a:gd name="connsiteX305" fmla="*/ 10951644 w 12192572"/>
              <a:gd name="connsiteY305" fmla="*/ 2684527 h 6575753"/>
              <a:gd name="connsiteX306" fmla="*/ 12157184 w 12192572"/>
              <a:gd name="connsiteY306" fmla="*/ 2234777 h 6575753"/>
              <a:gd name="connsiteX307" fmla="*/ 12073829 w 12192572"/>
              <a:gd name="connsiteY307" fmla="*/ 2097799 h 6575753"/>
              <a:gd name="connsiteX308" fmla="*/ 6829824 w 12192572"/>
              <a:gd name="connsiteY308" fmla="*/ 2009600 h 6575753"/>
              <a:gd name="connsiteX309" fmla="*/ 6800392 w 12192572"/>
              <a:gd name="connsiteY309" fmla="*/ 2046528 h 6575753"/>
              <a:gd name="connsiteX310" fmla="*/ 7573526 w 12192572"/>
              <a:gd name="connsiteY310" fmla="*/ 2487829 h 6575753"/>
              <a:gd name="connsiteX311" fmla="*/ 7510692 w 12192572"/>
              <a:gd name="connsiteY311" fmla="*/ 2557906 h 6575753"/>
              <a:gd name="connsiteX312" fmla="*/ 7818700 w 12192572"/>
              <a:gd name="connsiteY312" fmla="*/ 2726205 h 6575753"/>
              <a:gd name="connsiteX313" fmla="*/ 7966351 w 12192572"/>
              <a:gd name="connsiteY313" fmla="*/ 2573789 h 6575753"/>
              <a:gd name="connsiteX314" fmla="*/ 7671113 w 12192572"/>
              <a:gd name="connsiteY314" fmla="*/ 2395579 h 6575753"/>
              <a:gd name="connsiteX315" fmla="*/ 7606055 w 12192572"/>
              <a:gd name="connsiteY315" fmla="*/ 2456825 h 6575753"/>
              <a:gd name="connsiteX316" fmla="*/ 7553386 w 12192572"/>
              <a:gd name="connsiteY316" fmla="*/ 2427536 h 6575753"/>
              <a:gd name="connsiteX317" fmla="*/ 6870977 w 12192572"/>
              <a:gd name="connsiteY317" fmla="*/ 2025943 h 6575753"/>
              <a:gd name="connsiteX318" fmla="*/ 6829824 w 12192572"/>
              <a:gd name="connsiteY318" fmla="*/ 2009600 h 6575753"/>
              <a:gd name="connsiteX319" fmla="*/ 11810738 w 12192572"/>
              <a:gd name="connsiteY319" fmla="*/ 1777148 h 6575753"/>
              <a:gd name="connsiteX320" fmla="*/ 10727753 w 12192572"/>
              <a:gd name="connsiteY320" fmla="*/ 2405363 h 6575753"/>
              <a:gd name="connsiteX321" fmla="*/ 10845734 w 12192572"/>
              <a:gd name="connsiteY321" fmla="*/ 2537830 h 6575753"/>
              <a:gd name="connsiteX322" fmla="*/ 11162700 w 12192572"/>
              <a:gd name="connsiteY322" fmla="*/ 2387955 h 6575753"/>
              <a:gd name="connsiteX323" fmla="*/ 11113717 w 12192572"/>
              <a:gd name="connsiteY323" fmla="*/ 2319022 h 6575753"/>
              <a:gd name="connsiteX324" fmla="*/ 11921158 w 12192572"/>
              <a:gd name="connsiteY324" fmla="*/ 1906374 h 6575753"/>
              <a:gd name="connsiteX325" fmla="*/ 11852034 w 12192572"/>
              <a:gd name="connsiteY325" fmla="*/ 1828355 h 6575753"/>
              <a:gd name="connsiteX326" fmla="*/ 11810738 w 12192572"/>
              <a:gd name="connsiteY326" fmla="*/ 1777148 h 6575753"/>
              <a:gd name="connsiteX327" fmla="*/ 7134830 w 12192572"/>
              <a:gd name="connsiteY327" fmla="*/ 1725051 h 6575753"/>
              <a:gd name="connsiteX328" fmla="*/ 7003888 w 12192572"/>
              <a:gd name="connsiteY328" fmla="*/ 1839410 h 6575753"/>
              <a:gd name="connsiteX329" fmla="*/ 7750593 w 12192572"/>
              <a:gd name="connsiteY329" fmla="*/ 2322961 h 6575753"/>
              <a:gd name="connsiteX330" fmla="*/ 7682040 w 12192572"/>
              <a:gd name="connsiteY330" fmla="*/ 2377345 h 6575753"/>
              <a:gd name="connsiteX331" fmla="*/ 7980074 w 12192572"/>
              <a:gd name="connsiteY331" fmla="*/ 2561718 h 6575753"/>
              <a:gd name="connsiteX332" fmla="*/ 8129186 w 12192572"/>
              <a:gd name="connsiteY332" fmla="*/ 2427536 h 6575753"/>
              <a:gd name="connsiteX333" fmla="*/ 7134830 w 12192572"/>
              <a:gd name="connsiteY333" fmla="*/ 1725051 h 6575753"/>
              <a:gd name="connsiteX334" fmla="*/ 11651778 w 12192572"/>
              <a:gd name="connsiteY334" fmla="*/ 1631466 h 6575753"/>
              <a:gd name="connsiteX335" fmla="*/ 10915112 w 12192572"/>
              <a:gd name="connsiteY335" fmla="*/ 2121179 h 6575753"/>
              <a:gd name="connsiteX336" fmla="*/ 10848910 w 12192572"/>
              <a:gd name="connsiteY336" fmla="*/ 2068828 h 6575753"/>
              <a:gd name="connsiteX337" fmla="*/ 10574638 w 12192572"/>
              <a:gd name="connsiteY337" fmla="*/ 2265654 h 6575753"/>
              <a:gd name="connsiteX338" fmla="*/ 10714601 w 12192572"/>
              <a:gd name="connsiteY338" fmla="*/ 2392085 h 6575753"/>
              <a:gd name="connsiteX339" fmla="*/ 11793774 w 12192572"/>
              <a:gd name="connsiteY339" fmla="*/ 1766093 h 6575753"/>
              <a:gd name="connsiteX340" fmla="*/ 11651778 w 12192572"/>
              <a:gd name="connsiteY340" fmla="*/ 1631466 h 6575753"/>
              <a:gd name="connsiteX341" fmla="*/ 7282925 w 12192572"/>
              <a:gd name="connsiteY341" fmla="*/ 1606816 h 6575753"/>
              <a:gd name="connsiteX342" fmla="*/ 7149633 w 12192572"/>
              <a:gd name="connsiteY342" fmla="*/ 1712789 h 6575753"/>
              <a:gd name="connsiteX343" fmla="*/ 8143736 w 12192572"/>
              <a:gd name="connsiteY343" fmla="*/ 2415084 h 6575753"/>
              <a:gd name="connsiteX344" fmla="*/ 8300598 w 12192572"/>
              <a:gd name="connsiteY344" fmla="*/ 2293862 h 6575753"/>
              <a:gd name="connsiteX345" fmla="*/ 8045513 w 12192572"/>
              <a:gd name="connsiteY345" fmla="*/ 2083504 h 6575753"/>
              <a:gd name="connsiteX346" fmla="*/ 7968194 w 12192572"/>
              <a:gd name="connsiteY346" fmla="*/ 2137698 h 6575753"/>
              <a:gd name="connsiteX347" fmla="*/ 7282925 w 12192572"/>
              <a:gd name="connsiteY347" fmla="*/ 1606816 h 6575753"/>
              <a:gd name="connsiteX348" fmla="*/ 11399679 w 12192572"/>
              <a:gd name="connsiteY348" fmla="*/ 1427779 h 6575753"/>
              <a:gd name="connsiteX349" fmla="*/ 10731120 w 12192572"/>
              <a:gd name="connsiteY349" fmla="*/ 1973592 h 6575753"/>
              <a:gd name="connsiteX350" fmla="*/ 10651641 w 12192572"/>
              <a:gd name="connsiteY350" fmla="*/ 1921177 h 6575753"/>
              <a:gd name="connsiteX351" fmla="*/ 10406212 w 12192572"/>
              <a:gd name="connsiteY351" fmla="*/ 2139541 h 6575753"/>
              <a:gd name="connsiteX352" fmla="*/ 10558945 w 12192572"/>
              <a:gd name="connsiteY352" fmla="*/ 2253328 h 6575753"/>
              <a:gd name="connsiteX353" fmla="*/ 10832773 w 12192572"/>
              <a:gd name="connsiteY353" fmla="*/ 2057392 h 6575753"/>
              <a:gd name="connsiteX354" fmla="*/ 10766254 w 12192572"/>
              <a:gd name="connsiteY354" fmla="*/ 1997290 h 6575753"/>
              <a:gd name="connsiteX355" fmla="*/ 11449807 w 12192572"/>
              <a:gd name="connsiteY355" fmla="*/ 1468377 h 6575753"/>
              <a:gd name="connsiteX356" fmla="*/ 11399679 w 12192572"/>
              <a:gd name="connsiteY356" fmla="*/ 1427779 h 6575753"/>
              <a:gd name="connsiteX357" fmla="*/ 7554911 w 12192572"/>
              <a:gd name="connsiteY357" fmla="*/ 1417932 h 6575753"/>
              <a:gd name="connsiteX358" fmla="*/ 7492648 w 12192572"/>
              <a:gd name="connsiteY358" fmla="*/ 1459292 h 6575753"/>
              <a:gd name="connsiteX359" fmla="*/ 8131981 w 12192572"/>
              <a:gd name="connsiteY359" fmla="*/ 2021496 h 6575753"/>
              <a:gd name="connsiteX360" fmla="*/ 8060825 w 12192572"/>
              <a:gd name="connsiteY360" fmla="*/ 2071687 h 6575753"/>
              <a:gd name="connsiteX361" fmla="*/ 8317308 w 12192572"/>
              <a:gd name="connsiteY361" fmla="*/ 2282299 h 6575753"/>
              <a:gd name="connsiteX362" fmla="*/ 8480714 w 12192572"/>
              <a:gd name="connsiteY362" fmla="*/ 2174801 h 6575753"/>
              <a:gd name="connsiteX363" fmla="*/ 8255109 w 12192572"/>
              <a:gd name="connsiteY363" fmla="*/ 1944621 h 6575753"/>
              <a:gd name="connsiteX364" fmla="*/ 8175819 w 12192572"/>
              <a:gd name="connsiteY364" fmla="*/ 1991254 h 6575753"/>
              <a:gd name="connsiteX365" fmla="*/ 7554911 w 12192572"/>
              <a:gd name="connsiteY365" fmla="*/ 1417932 h 6575753"/>
              <a:gd name="connsiteX366" fmla="*/ 7841000 w 12192572"/>
              <a:gd name="connsiteY366" fmla="*/ 1250903 h 6575753"/>
              <a:gd name="connsiteX367" fmla="*/ 7786934 w 12192572"/>
              <a:gd name="connsiteY367" fmla="*/ 1281653 h 6575753"/>
              <a:gd name="connsiteX368" fmla="*/ 7820416 w 12192572"/>
              <a:gd name="connsiteY368" fmla="*/ 1320853 h 6575753"/>
              <a:gd name="connsiteX369" fmla="*/ 8328553 w 12192572"/>
              <a:gd name="connsiteY369" fmla="*/ 1862409 h 6575753"/>
              <a:gd name="connsiteX370" fmla="*/ 8347740 w 12192572"/>
              <a:gd name="connsiteY370" fmla="*/ 1890364 h 6575753"/>
              <a:gd name="connsiteX371" fmla="*/ 8284715 w 12192572"/>
              <a:gd name="connsiteY371" fmla="*/ 1929564 h 6575753"/>
              <a:gd name="connsiteX372" fmla="*/ 8507525 w 12192572"/>
              <a:gd name="connsiteY372" fmla="*/ 2159172 h 6575753"/>
              <a:gd name="connsiteX373" fmla="*/ 8677540 w 12192572"/>
              <a:gd name="connsiteY373" fmla="*/ 2068574 h 6575753"/>
              <a:gd name="connsiteX374" fmla="*/ 8477792 w 12192572"/>
              <a:gd name="connsiteY374" fmla="*/ 1824480 h 6575753"/>
              <a:gd name="connsiteX375" fmla="*/ 8389672 w 12192572"/>
              <a:gd name="connsiteY375" fmla="*/ 1865459 h 6575753"/>
              <a:gd name="connsiteX376" fmla="*/ 7841000 w 12192572"/>
              <a:gd name="connsiteY376" fmla="*/ 1250903 h 6575753"/>
              <a:gd name="connsiteX377" fmla="*/ 10991923 w 12192572"/>
              <a:gd name="connsiteY377" fmla="*/ 1180381 h 6575753"/>
              <a:gd name="connsiteX378" fmla="*/ 10233085 w 12192572"/>
              <a:gd name="connsiteY378" fmla="*/ 2035727 h 6575753"/>
              <a:gd name="connsiteX379" fmla="*/ 10389376 w 12192572"/>
              <a:gd name="connsiteY379" fmla="*/ 2128676 h 6575753"/>
              <a:gd name="connsiteX380" fmla="*/ 10634233 w 12192572"/>
              <a:gd name="connsiteY380" fmla="*/ 1910567 h 6575753"/>
              <a:gd name="connsiteX381" fmla="*/ 10567141 w 12192572"/>
              <a:gd name="connsiteY381" fmla="*/ 1863362 h 6575753"/>
              <a:gd name="connsiteX382" fmla="*/ 11172485 w 12192572"/>
              <a:gd name="connsiteY382" fmla="*/ 1279874 h 6575753"/>
              <a:gd name="connsiteX383" fmla="*/ 11084174 w 12192572"/>
              <a:gd name="connsiteY383" fmla="*/ 1227523 h 6575753"/>
              <a:gd name="connsiteX384" fmla="*/ 10991923 w 12192572"/>
              <a:gd name="connsiteY384" fmla="*/ 1180381 h 6575753"/>
              <a:gd name="connsiteX385" fmla="*/ 10785441 w 12192572"/>
              <a:gd name="connsiteY385" fmla="*/ 1080063 h 6575753"/>
              <a:gd name="connsiteX386" fmla="*/ 10304241 w 12192572"/>
              <a:gd name="connsiteY386" fmla="*/ 1727465 h 6575753"/>
              <a:gd name="connsiteX387" fmla="*/ 10222030 w 12192572"/>
              <a:gd name="connsiteY387" fmla="*/ 1695508 h 6575753"/>
              <a:gd name="connsiteX388" fmla="*/ 10052587 w 12192572"/>
              <a:gd name="connsiteY388" fmla="*/ 1951483 h 6575753"/>
              <a:gd name="connsiteX389" fmla="*/ 10215104 w 12192572"/>
              <a:gd name="connsiteY389" fmla="*/ 2026325 h 6575753"/>
              <a:gd name="connsiteX390" fmla="*/ 10976040 w 12192572"/>
              <a:gd name="connsiteY390" fmla="*/ 1168374 h 6575753"/>
              <a:gd name="connsiteX391" fmla="*/ 10785441 w 12192572"/>
              <a:gd name="connsiteY391" fmla="*/ 1080063 h 6575753"/>
              <a:gd name="connsiteX392" fmla="*/ 8287320 w 12192572"/>
              <a:gd name="connsiteY392" fmla="*/ 1047470 h 6575753"/>
              <a:gd name="connsiteX393" fmla="*/ 8088652 w 12192572"/>
              <a:gd name="connsiteY393" fmla="*/ 1131334 h 6575753"/>
              <a:gd name="connsiteX394" fmla="*/ 8576078 w 12192572"/>
              <a:gd name="connsiteY394" fmla="*/ 1776004 h 6575753"/>
              <a:gd name="connsiteX395" fmla="*/ 8498313 w 12192572"/>
              <a:gd name="connsiteY395" fmla="*/ 1817555 h 6575753"/>
              <a:gd name="connsiteX396" fmla="*/ 8696219 w 12192572"/>
              <a:gd name="connsiteY396" fmla="*/ 2059425 h 6575753"/>
              <a:gd name="connsiteX397" fmla="*/ 8883705 w 12192572"/>
              <a:gd name="connsiteY397" fmla="*/ 1977277 h 6575753"/>
              <a:gd name="connsiteX398" fmla="*/ 8287320 w 12192572"/>
              <a:gd name="connsiteY398" fmla="*/ 1047470 h 6575753"/>
              <a:gd name="connsiteX399" fmla="*/ 8503777 w 12192572"/>
              <a:gd name="connsiteY399" fmla="*/ 970976 h 6575753"/>
              <a:gd name="connsiteX400" fmla="*/ 8307015 w 12192572"/>
              <a:gd name="connsiteY400" fmla="*/ 1040545 h 6575753"/>
              <a:gd name="connsiteX401" fmla="*/ 8904417 w 12192572"/>
              <a:gd name="connsiteY401" fmla="*/ 1971368 h 6575753"/>
              <a:gd name="connsiteX402" fmla="*/ 9100924 w 12192572"/>
              <a:gd name="connsiteY402" fmla="*/ 1905612 h 6575753"/>
              <a:gd name="connsiteX403" fmla="*/ 8973795 w 12192572"/>
              <a:gd name="connsiteY403" fmla="*/ 1637566 h 6575753"/>
              <a:gd name="connsiteX404" fmla="*/ 8876144 w 12192572"/>
              <a:gd name="connsiteY404" fmla="*/ 1662852 h 6575753"/>
              <a:gd name="connsiteX405" fmla="*/ 8503777 w 12192572"/>
              <a:gd name="connsiteY405" fmla="*/ 970976 h 6575753"/>
              <a:gd name="connsiteX406" fmla="*/ 10422921 w 12192572"/>
              <a:gd name="connsiteY406" fmla="*/ 944356 h 6575753"/>
              <a:gd name="connsiteX407" fmla="*/ 10065421 w 12192572"/>
              <a:gd name="connsiteY407" fmla="*/ 1636930 h 6575753"/>
              <a:gd name="connsiteX408" fmla="*/ 9970248 w 12192572"/>
              <a:gd name="connsiteY408" fmla="*/ 1615011 h 6575753"/>
              <a:gd name="connsiteX409" fmla="*/ 9855316 w 12192572"/>
              <a:gd name="connsiteY409" fmla="*/ 1886806 h 6575753"/>
              <a:gd name="connsiteX410" fmla="*/ 10032383 w 12192572"/>
              <a:gd name="connsiteY410" fmla="*/ 1943477 h 6575753"/>
              <a:gd name="connsiteX411" fmla="*/ 10202144 w 12192572"/>
              <a:gd name="connsiteY411" fmla="*/ 1688392 h 6575753"/>
              <a:gd name="connsiteX412" fmla="*/ 10115294 w 12192572"/>
              <a:gd name="connsiteY412" fmla="*/ 1653385 h 6575753"/>
              <a:gd name="connsiteX413" fmla="*/ 10508818 w 12192572"/>
              <a:gd name="connsiteY413" fmla="*/ 972056 h 6575753"/>
              <a:gd name="connsiteX414" fmla="*/ 10422921 w 12192572"/>
              <a:gd name="connsiteY414" fmla="*/ 944356 h 6575753"/>
              <a:gd name="connsiteX415" fmla="*/ 8852955 w 12192572"/>
              <a:gd name="connsiteY415" fmla="*/ 878282 h 6575753"/>
              <a:gd name="connsiteX416" fmla="*/ 8781798 w 12192572"/>
              <a:gd name="connsiteY416" fmla="*/ 896134 h 6575753"/>
              <a:gd name="connsiteX417" fmla="*/ 9081293 w 12192572"/>
              <a:gd name="connsiteY417" fmla="*/ 1603385 h 6575753"/>
              <a:gd name="connsiteX418" fmla="*/ 8994634 w 12192572"/>
              <a:gd name="connsiteY418" fmla="*/ 1633245 h 6575753"/>
              <a:gd name="connsiteX419" fmla="*/ 9122717 w 12192572"/>
              <a:gd name="connsiteY419" fmla="*/ 1900529 h 6575753"/>
              <a:gd name="connsiteX420" fmla="*/ 9295781 w 12192572"/>
              <a:gd name="connsiteY420" fmla="*/ 1858534 h 6575753"/>
              <a:gd name="connsiteX421" fmla="*/ 9216110 w 12192572"/>
              <a:gd name="connsiteY421" fmla="*/ 1579496 h 6575753"/>
              <a:gd name="connsiteX422" fmla="*/ 9126084 w 12192572"/>
              <a:gd name="connsiteY422" fmla="*/ 1594871 h 6575753"/>
              <a:gd name="connsiteX423" fmla="*/ 8852955 w 12192572"/>
              <a:gd name="connsiteY423" fmla="*/ 878282 h 6575753"/>
              <a:gd name="connsiteX424" fmla="*/ 10039245 w 12192572"/>
              <a:gd name="connsiteY424" fmla="*/ 852487 h 6575753"/>
              <a:gd name="connsiteX425" fmla="*/ 9826282 w 12192572"/>
              <a:gd name="connsiteY425" fmla="*/ 1579877 h 6575753"/>
              <a:gd name="connsiteX426" fmla="*/ 9729966 w 12192572"/>
              <a:gd name="connsiteY426" fmla="*/ 1566853 h 6575753"/>
              <a:gd name="connsiteX427" fmla="*/ 9673104 w 12192572"/>
              <a:gd name="connsiteY427" fmla="*/ 1851418 h 6575753"/>
              <a:gd name="connsiteX428" fmla="*/ 9834096 w 12192572"/>
              <a:gd name="connsiteY428" fmla="*/ 1881596 h 6575753"/>
              <a:gd name="connsiteX429" fmla="*/ 9948964 w 12192572"/>
              <a:gd name="connsiteY429" fmla="*/ 1610437 h 6575753"/>
              <a:gd name="connsiteX430" fmla="*/ 9869611 w 12192572"/>
              <a:gd name="connsiteY430" fmla="*/ 1585087 h 6575753"/>
              <a:gd name="connsiteX431" fmla="*/ 10117327 w 12192572"/>
              <a:gd name="connsiteY431" fmla="*/ 866210 h 6575753"/>
              <a:gd name="connsiteX432" fmla="*/ 10039245 w 12192572"/>
              <a:gd name="connsiteY432" fmla="*/ 852487 h 6575753"/>
              <a:gd name="connsiteX433" fmla="*/ 9441335 w 12192572"/>
              <a:gd name="connsiteY433" fmla="*/ 805282 h 6575753"/>
              <a:gd name="connsiteX434" fmla="*/ 9179134 w 12192572"/>
              <a:gd name="connsiteY434" fmla="*/ 821991 h 6575753"/>
              <a:gd name="connsiteX435" fmla="*/ 9322909 w 12192572"/>
              <a:gd name="connsiteY435" fmla="*/ 1561898 h 6575753"/>
              <a:gd name="connsiteX436" fmla="*/ 9238219 w 12192572"/>
              <a:gd name="connsiteY436" fmla="*/ 1574350 h 6575753"/>
              <a:gd name="connsiteX437" fmla="*/ 9317128 w 12192572"/>
              <a:gd name="connsiteY437" fmla="*/ 1855293 h 6575753"/>
              <a:gd name="connsiteX438" fmla="*/ 9474816 w 12192572"/>
              <a:gd name="connsiteY438" fmla="*/ 1841697 h 6575753"/>
              <a:gd name="connsiteX439" fmla="*/ 9441335 w 12192572"/>
              <a:gd name="connsiteY439" fmla="*/ 805282 h 6575753"/>
              <a:gd name="connsiteX440" fmla="*/ 9463445 w 12192572"/>
              <a:gd name="connsiteY440" fmla="*/ 802169 h 6575753"/>
              <a:gd name="connsiteX441" fmla="*/ 9497307 w 12192572"/>
              <a:gd name="connsiteY441" fmla="*/ 1841570 h 6575753"/>
              <a:gd name="connsiteX442" fmla="*/ 9649914 w 12192572"/>
              <a:gd name="connsiteY442" fmla="*/ 1849575 h 6575753"/>
              <a:gd name="connsiteX443" fmla="*/ 9708555 w 12192572"/>
              <a:gd name="connsiteY443" fmla="*/ 1566980 h 6575753"/>
              <a:gd name="connsiteX444" fmla="*/ 9624692 w 12192572"/>
              <a:gd name="connsiteY444" fmla="*/ 1553575 h 6575753"/>
              <a:gd name="connsiteX445" fmla="*/ 9714972 w 12192572"/>
              <a:gd name="connsiteY445" fmla="*/ 813795 h 6575753"/>
              <a:gd name="connsiteX446" fmla="*/ 9463445 w 12192572"/>
              <a:gd name="connsiteY446" fmla="*/ 802169 h 6575753"/>
              <a:gd name="connsiteX447" fmla="*/ 0 w 12192572"/>
              <a:gd name="connsiteY447" fmla="*/ 0 h 6575753"/>
              <a:gd name="connsiteX448" fmla="*/ 12188442 w 12192572"/>
              <a:gd name="connsiteY448" fmla="*/ 0 h 6575753"/>
              <a:gd name="connsiteX449" fmla="*/ 12192382 w 12192572"/>
              <a:gd name="connsiteY449" fmla="*/ 53368 h 6575753"/>
              <a:gd name="connsiteX450" fmla="*/ 12192572 w 12192572"/>
              <a:gd name="connsiteY450" fmla="*/ 2180202 h 6575753"/>
              <a:gd name="connsiteX451" fmla="*/ 12192572 w 12192572"/>
              <a:gd name="connsiteY451" fmla="*/ 2239986 h 6575753"/>
              <a:gd name="connsiteX452" fmla="*/ 10942177 w 12192572"/>
              <a:gd name="connsiteY452" fmla="*/ 2706256 h 6575753"/>
              <a:gd name="connsiteX453" fmla="*/ 10907678 w 12192572"/>
              <a:gd name="connsiteY453" fmla="*/ 2658034 h 6575753"/>
              <a:gd name="connsiteX454" fmla="*/ 10340010 w 12192572"/>
              <a:gd name="connsiteY454" fmla="*/ 2120608 h 6575753"/>
              <a:gd name="connsiteX455" fmla="*/ 9797565 w 12192572"/>
              <a:gd name="connsiteY455" fmla="*/ 1892143 h 6575753"/>
              <a:gd name="connsiteX456" fmla="*/ 9125384 w 12192572"/>
              <a:gd name="connsiteY456" fmla="*/ 1917810 h 6575753"/>
              <a:gd name="connsiteX457" fmla="*/ 8115590 w 12192572"/>
              <a:gd name="connsiteY457" fmla="*/ 2466736 h 6575753"/>
              <a:gd name="connsiteX458" fmla="*/ 7500717 w 12192572"/>
              <a:gd name="connsiteY458" fmla="*/ 3140631 h 6575753"/>
              <a:gd name="connsiteX459" fmla="*/ 7011258 w 12192572"/>
              <a:gd name="connsiteY459" fmla="*/ 3864654 h 6575753"/>
              <a:gd name="connsiteX460" fmla="*/ 6526881 w 12192572"/>
              <a:gd name="connsiteY460" fmla="*/ 4661232 h 6575753"/>
              <a:gd name="connsiteX461" fmla="*/ 5752859 w 12192572"/>
              <a:gd name="connsiteY461" fmla="*/ 5701650 h 6575753"/>
              <a:gd name="connsiteX462" fmla="*/ 4779150 w 12192572"/>
              <a:gd name="connsiteY462" fmla="*/ 6377325 h 6575753"/>
              <a:gd name="connsiteX463" fmla="*/ 4186322 w 12192572"/>
              <a:gd name="connsiteY463" fmla="*/ 6539017 h 6575753"/>
              <a:gd name="connsiteX464" fmla="*/ 3654678 w 12192572"/>
              <a:gd name="connsiteY464" fmla="*/ 6574341 h 6575753"/>
              <a:gd name="connsiteX465" fmla="*/ 2896219 w 12192572"/>
              <a:gd name="connsiteY465" fmla="*/ 6463603 h 6575753"/>
              <a:gd name="connsiteX466" fmla="*/ 1473714 w 12192572"/>
              <a:gd name="connsiteY466" fmla="*/ 5830241 h 6575753"/>
              <a:gd name="connsiteX467" fmla="*/ 612141 w 12192572"/>
              <a:gd name="connsiteY467" fmla="*/ 5125215 h 6575753"/>
              <a:gd name="connsiteX468" fmla="*/ 144538 w 12192572"/>
              <a:gd name="connsiteY468" fmla="*/ 4489884 h 6575753"/>
              <a:gd name="connsiteX469" fmla="*/ 26176 w 12192572"/>
              <a:gd name="connsiteY469" fmla="*/ 4227874 h 6575753"/>
              <a:gd name="connsiteX470" fmla="*/ 191 w 12192572"/>
              <a:gd name="connsiteY470" fmla="*/ 4195471 h 6575753"/>
              <a:gd name="connsiteX471" fmla="*/ 0 w 12192572"/>
              <a:gd name="connsiteY471" fmla="*/ 0 h 657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</a:cxnLst>
            <a:rect l="l" t="t" r="r" b="b"/>
            <a:pathLst>
              <a:path w="12192572" h="6575753">
                <a:moveTo>
                  <a:pt x="3673737" y="5517849"/>
                </a:moveTo>
                <a:cubicBezTo>
                  <a:pt x="3669036" y="5525791"/>
                  <a:pt x="3661222" y="5533351"/>
                  <a:pt x="3660078" y="5541801"/>
                </a:cubicBezTo>
                <a:cubicBezTo>
                  <a:pt x="3653534" y="5588562"/>
                  <a:pt x="3648324" y="5635576"/>
                  <a:pt x="3643242" y="5682527"/>
                </a:cubicBezTo>
                <a:cubicBezTo>
                  <a:pt x="3627930" y="5823570"/>
                  <a:pt x="3613317" y="5964678"/>
                  <a:pt x="3597498" y="6105594"/>
                </a:cubicBezTo>
                <a:cubicBezTo>
                  <a:pt x="3591716" y="6156929"/>
                  <a:pt x="3583203" y="6208009"/>
                  <a:pt x="3575452" y="6262457"/>
                </a:cubicBezTo>
                <a:cubicBezTo>
                  <a:pt x="3530724" y="6259281"/>
                  <a:pt x="3489174" y="6256358"/>
                  <a:pt x="3443112" y="6253118"/>
                </a:cubicBezTo>
                <a:cubicBezTo>
                  <a:pt x="3424053" y="6348862"/>
                  <a:pt x="3405819" y="6440604"/>
                  <a:pt x="3386631" y="6537047"/>
                </a:cubicBezTo>
                <a:cubicBezTo>
                  <a:pt x="3524816" y="6551406"/>
                  <a:pt x="3656774" y="6563096"/>
                  <a:pt x="3792608" y="6555662"/>
                </a:cubicBezTo>
                <a:cubicBezTo>
                  <a:pt x="3787335" y="6456487"/>
                  <a:pt x="3782316" y="6362903"/>
                  <a:pt x="3777042" y="6264681"/>
                </a:cubicBezTo>
                <a:cubicBezTo>
                  <a:pt x="3730981" y="6264681"/>
                  <a:pt x="3690828" y="6264681"/>
                  <a:pt x="3645465" y="6264681"/>
                </a:cubicBezTo>
                <a:cubicBezTo>
                  <a:pt x="3659061" y="6014170"/>
                  <a:pt x="3672340" y="5768869"/>
                  <a:pt x="3685682" y="5523631"/>
                </a:cubicBezTo>
                <a:cubicBezTo>
                  <a:pt x="3681679" y="5521725"/>
                  <a:pt x="3677676" y="5519755"/>
                  <a:pt x="3673737" y="5517849"/>
                </a:cubicBezTo>
                <a:close/>
                <a:moveTo>
                  <a:pt x="3913257" y="5506477"/>
                </a:moveTo>
                <a:cubicBezTo>
                  <a:pt x="3886319" y="5511432"/>
                  <a:pt x="3861922" y="5515943"/>
                  <a:pt x="3835366" y="5520899"/>
                </a:cubicBezTo>
                <a:cubicBezTo>
                  <a:pt x="3864654" y="5770012"/>
                  <a:pt x="3899090" y="6012709"/>
                  <a:pt x="3927235" y="6260297"/>
                </a:cubicBezTo>
                <a:cubicBezTo>
                  <a:pt x="3881872" y="6262902"/>
                  <a:pt x="3843688" y="6265062"/>
                  <a:pt x="3800613" y="6267476"/>
                </a:cubicBezTo>
                <a:cubicBezTo>
                  <a:pt x="3805569" y="6365698"/>
                  <a:pt x="3810206" y="6458139"/>
                  <a:pt x="3814971" y="6553820"/>
                </a:cubicBezTo>
                <a:cubicBezTo>
                  <a:pt x="3907920" y="6561698"/>
                  <a:pt x="4161608" y="6533362"/>
                  <a:pt x="4216946" y="6508775"/>
                </a:cubicBezTo>
                <a:cubicBezTo>
                  <a:pt x="4116309" y="6176560"/>
                  <a:pt x="4015545" y="5843901"/>
                  <a:pt x="3913257" y="5506477"/>
                </a:cubicBezTo>
                <a:close/>
                <a:moveTo>
                  <a:pt x="4030857" y="5482842"/>
                </a:moveTo>
                <a:cubicBezTo>
                  <a:pt x="3996930" y="5490911"/>
                  <a:pt x="3969166" y="5497582"/>
                  <a:pt x="3935303" y="5505651"/>
                </a:cubicBezTo>
                <a:cubicBezTo>
                  <a:pt x="4037592" y="5843266"/>
                  <a:pt x="4138609" y="6176688"/>
                  <a:pt x="4240262" y="6512269"/>
                </a:cubicBezTo>
                <a:cubicBezTo>
                  <a:pt x="4378065" y="6488000"/>
                  <a:pt x="4508499" y="6457948"/>
                  <a:pt x="4637662" y="6410108"/>
                </a:cubicBezTo>
                <a:cubicBezTo>
                  <a:pt x="4584294" y="6320272"/>
                  <a:pt x="4533849" y="6235328"/>
                  <a:pt x="4482641" y="6149178"/>
                </a:cubicBezTo>
                <a:cubicBezTo>
                  <a:pt x="4442361" y="6160677"/>
                  <a:pt x="4405448" y="6171287"/>
                  <a:pt x="4365994" y="6182532"/>
                </a:cubicBezTo>
                <a:cubicBezTo>
                  <a:pt x="4253413" y="5947460"/>
                  <a:pt x="4142230" y="5715374"/>
                  <a:pt x="4030857" y="5482842"/>
                </a:cubicBezTo>
                <a:close/>
                <a:moveTo>
                  <a:pt x="3378563" y="5477379"/>
                </a:moveTo>
                <a:cubicBezTo>
                  <a:pt x="3249400" y="5810229"/>
                  <a:pt x="3122588" y="6136916"/>
                  <a:pt x="2993679" y="6469067"/>
                </a:cubicBezTo>
                <a:cubicBezTo>
                  <a:pt x="3119602" y="6496450"/>
                  <a:pt x="3238663" y="6520528"/>
                  <a:pt x="3366301" y="6533172"/>
                </a:cubicBezTo>
                <a:cubicBezTo>
                  <a:pt x="3384344" y="6437427"/>
                  <a:pt x="3401943" y="6344224"/>
                  <a:pt x="3419732" y="6249877"/>
                </a:cubicBezTo>
                <a:cubicBezTo>
                  <a:pt x="3377800" y="6243016"/>
                  <a:pt x="3341968" y="6237108"/>
                  <a:pt x="3305246" y="6231135"/>
                </a:cubicBezTo>
                <a:cubicBezTo>
                  <a:pt x="3369922" y="5984945"/>
                  <a:pt x="3432947" y="5744853"/>
                  <a:pt x="3496925" y="5501204"/>
                </a:cubicBezTo>
                <a:cubicBezTo>
                  <a:pt x="3455438" y="5492944"/>
                  <a:pt x="3419224" y="5485574"/>
                  <a:pt x="3378563" y="5477379"/>
                </a:cubicBezTo>
                <a:close/>
                <a:moveTo>
                  <a:pt x="3245270" y="5443198"/>
                </a:moveTo>
                <a:cubicBezTo>
                  <a:pt x="3184596" y="5565690"/>
                  <a:pt x="3124812" y="5686403"/>
                  <a:pt x="3065027" y="5806988"/>
                </a:cubicBezTo>
                <a:cubicBezTo>
                  <a:pt x="3013819" y="5910293"/>
                  <a:pt x="2962357" y="6013535"/>
                  <a:pt x="2911468" y="6116966"/>
                </a:cubicBezTo>
                <a:cubicBezTo>
                  <a:pt x="2902636" y="6134946"/>
                  <a:pt x="2890057" y="6139902"/>
                  <a:pt x="2871696" y="6134184"/>
                </a:cubicBezTo>
                <a:cubicBezTo>
                  <a:pt x="2845457" y="6126051"/>
                  <a:pt x="2819154" y="6118110"/>
                  <a:pt x="2790755" y="6109469"/>
                </a:cubicBezTo>
                <a:cubicBezTo>
                  <a:pt x="2740246" y="6197399"/>
                  <a:pt x="2689356" y="6282661"/>
                  <a:pt x="2645582" y="6375927"/>
                </a:cubicBezTo>
                <a:cubicBezTo>
                  <a:pt x="2758099" y="6409473"/>
                  <a:pt x="2862992" y="6442065"/>
                  <a:pt x="2973349" y="6462650"/>
                </a:cubicBezTo>
                <a:cubicBezTo>
                  <a:pt x="3102130" y="6130816"/>
                  <a:pt x="3229260" y="5803176"/>
                  <a:pt x="3357470" y="5472931"/>
                </a:cubicBezTo>
                <a:cubicBezTo>
                  <a:pt x="3316681" y="5462131"/>
                  <a:pt x="3282437" y="5453109"/>
                  <a:pt x="3245270" y="5443198"/>
                </a:cubicBezTo>
                <a:close/>
                <a:moveTo>
                  <a:pt x="4174505" y="5431929"/>
                </a:moveTo>
                <a:cubicBezTo>
                  <a:pt x="4170134" y="5432405"/>
                  <a:pt x="4164992" y="5434271"/>
                  <a:pt x="4158813" y="5438115"/>
                </a:cubicBezTo>
                <a:cubicBezTo>
                  <a:pt x="4180795" y="5469564"/>
                  <a:pt x="4202206" y="5500886"/>
                  <a:pt x="4224316" y="5531636"/>
                </a:cubicBezTo>
                <a:cubicBezTo>
                  <a:pt x="4351637" y="5708766"/>
                  <a:pt x="4479210" y="5885706"/>
                  <a:pt x="4606403" y="6062900"/>
                </a:cubicBezTo>
                <a:cubicBezTo>
                  <a:pt x="4612439" y="6071286"/>
                  <a:pt x="4615806" y="6081642"/>
                  <a:pt x="4621334" y="6093015"/>
                </a:cubicBezTo>
                <a:cubicBezTo>
                  <a:pt x="4580672" y="6110105"/>
                  <a:pt x="4543887" y="6125543"/>
                  <a:pt x="4503226" y="6142634"/>
                </a:cubicBezTo>
                <a:cubicBezTo>
                  <a:pt x="4555831" y="6231199"/>
                  <a:pt x="4606276" y="6316079"/>
                  <a:pt x="4658819" y="6404453"/>
                </a:cubicBezTo>
                <a:cubicBezTo>
                  <a:pt x="4789188" y="6357312"/>
                  <a:pt x="4909647" y="6305342"/>
                  <a:pt x="5030614" y="6236408"/>
                </a:cubicBezTo>
                <a:cubicBezTo>
                  <a:pt x="4956153" y="6157119"/>
                  <a:pt x="4885442" y="6081769"/>
                  <a:pt x="4812187" y="6003814"/>
                </a:cubicBezTo>
                <a:cubicBezTo>
                  <a:pt x="4774512" y="6021921"/>
                  <a:pt x="4738298" y="6039265"/>
                  <a:pt x="4698210" y="6058579"/>
                </a:cubicBezTo>
                <a:cubicBezTo>
                  <a:pt x="4691601" y="6050638"/>
                  <a:pt x="4685375" y="6043204"/>
                  <a:pt x="4679212" y="6035708"/>
                </a:cubicBezTo>
                <a:cubicBezTo>
                  <a:pt x="4599924" y="5938565"/>
                  <a:pt x="4520697" y="5841360"/>
                  <a:pt x="4441409" y="5744218"/>
                </a:cubicBezTo>
                <a:cubicBezTo>
                  <a:pt x="4361102" y="5645805"/>
                  <a:pt x="4280923" y="5547392"/>
                  <a:pt x="4200173" y="5449297"/>
                </a:cubicBezTo>
                <a:cubicBezTo>
                  <a:pt x="4193788" y="5441578"/>
                  <a:pt x="4187617" y="5430499"/>
                  <a:pt x="4174505" y="5431929"/>
                </a:cubicBezTo>
                <a:close/>
                <a:moveTo>
                  <a:pt x="3033769" y="5373820"/>
                </a:moveTo>
                <a:cubicBezTo>
                  <a:pt x="2888659" y="5596821"/>
                  <a:pt x="2745138" y="5817471"/>
                  <a:pt x="2599838" y="6040854"/>
                </a:cubicBezTo>
                <a:cubicBezTo>
                  <a:pt x="2565085" y="6028020"/>
                  <a:pt x="2531921" y="6015822"/>
                  <a:pt x="2495516" y="6002416"/>
                </a:cubicBezTo>
                <a:cubicBezTo>
                  <a:pt x="2437765" y="6089330"/>
                  <a:pt x="2373851" y="6168174"/>
                  <a:pt x="2321309" y="6258518"/>
                </a:cubicBezTo>
                <a:cubicBezTo>
                  <a:pt x="2424804" y="6299370"/>
                  <a:pt x="2521819" y="6339586"/>
                  <a:pt x="2623726" y="6366080"/>
                </a:cubicBezTo>
                <a:cubicBezTo>
                  <a:pt x="2673727" y="6275164"/>
                  <a:pt x="2720614" y="6189966"/>
                  <a:pt x="2768582" y="6102862"/>
                </a:cubicBezTo>
                <a:cubicBezTo>
                  <a:pt x="2729318" y="6088504"/>
                  <a:pt x="2694566" y="6075797"/>
                  <a:pt x="2655556" y="6061502"/>
                </a:cubicBezTo>
                <a:cubicBezTo>
                  <a:pt x="2794249" y="5834689"/>
                  <a:pt x="2930528" y="5611878"/>
                  <a:pt x="3068585" y="5386082"/>
                </a:cubicBezTo>
                <a:cubicBezTo>
                  <a:pt x="3054226" y="5381062"/>
                  <a:pt x="3044252" y="5377505"/>
                  <a:pt x="3033769" y="5373820"/>
                </a:cubicBezTo>
                <a:close/>
                <a:moveTo>
                  <a:pt x="4341383" y="5342395"/>
                </a:moveTo>
                <a:cubicBezTo>
                  <a:pt x="4333402" y="5340894"/>
                  <a:pt x="4325079" y="5344627"/>
                  <a:pt x="4315739" y="5358572"/>
                </a:cubicBezTo>
                <a:cubicBezTo>
                  <a:pt x="4517330" y="5549362"/>
                  <a:pt x="4719302" y="5740533"/>
                  <a:pt x="4924069" y="5934372"/>
                </a:cubicBezTo>
                <a:cubicBezTo>
                  <a:pt x="4890777" y="5955465"/>
                  <a:pt x="4861489" y="5974080"/>
                  <a:pt x="4829595" y="5994284"/>
                </a:cubicBezTo>
                <a:cubicBezTo>
                  <a:pt x="4904819" y="6073827"/>
                  <a:pt x="4976230" y="6149241"/>
                  <a:pt x="5050120" y="6227196"/>
                </a:cubicBezTo>
                <a:cubicBezTo>
                  <a:pt x="5154059" y="6167602"/>
                  <a:pt x="5250629" y="6107754"/>
                  <a:pt x="5343324" y="6035898"/>
                </a:cubicBezTo>
                <a:cubicBezTo>
                  <a:pt x="5253678" y="5965440"/>
                  <a:pt x="5167146" y="5897523"/>
                  <a:pt x="5081123" y="5829924"/>
                </a:cubicBezTo>
                <a:cubicBezTo>
                  <a:pt x="5046751" y="5853050"/>
                  <a:pt x="5016129" y="5873571"/>
                  <a:pt x="4986141" y="5893711"/>
                </a:cubicBezTo>
                <a:cubicBezTo>
                  <a:pt x="4975531" y="5886405"/>
                  <a:pt x="4968288" y="5882466"/>
                  <a:pt x="4962253" y="5877192"/>
                </a:cubicBezTo>
                <a:cubicBezTo>
                  <a:pt x="4840396" y="5771537"/>
                  <a:pt x="4718667" y="5665691"/>
                  <a:pt x="4597001" y="5559845"/>
                </a:cubicBezTo>
                <a:cubicBezTo>
                  <a:pt x="4519617" y="5492500"/>
                  <a:pt x="4442107" y="5425282"/>
                  <a:pt x="4364978" y="5357619"/>
                </a:cubicBezTo>
                <a:cubicBezTo>
                  <a:pt x="4357005" y="5350631"/>
                  <a:pt x="4349365" y="5343896"/>
                  <a:pt x="4341383" y="5342395"/>
                </a:cubicBezTo>
                <a:close/>
                <a:moveTo>
                  <a:pt x="2815660" y="5281506"/>
                </a:moveTo>
                <a:cubicBezTo>
                  <a:pt x="2644819" y="5495041"/>
                  <a:pt x="2475567" y="5706543"/>
                  <a:pt x="2307077" y="5917091"/>
                </a:cubicBezTo>
                <a:cubicBezTo>
                  <a:pt x="2271118" y="5900319"/>
                  <a:pt x="2241765" y="5886722"/>
                  <a:pt x="2209681" y="5871792"/>
                </a:cubicBezTo>
                <a:cubicBezTo>
                  <a:pt x="2141828" y="5951971"/>
                  <a:pt x="2074292" y="6031705"/>
                  <a:pt x="2002309" y="6116776"/>
                </a:cubicBezTo>
                <a:cubicBezTo>
                  <a:pt x="2104407" y="6163345"/>
                  <a:pt x="2198753" y="6206230"/>
                  <a:pt x="2297103" y="6251021"/>
                </a:cubicBezTo>
                <a:cubicBezTo>
                  <a:pt x="2359810" y="6161058"/>
                  <a:pt x="2417625" y="6078148"/>
                  <a:pt x="2476457" y="5993903"/>
                </a:cubicBezTo>
                <a:cubicBezTo>
                  <a:pt x="2438273" y="5976367"/>
                  <a:pt x="2406189" y="5961628"/>
                  <a:pt x="2370674" y="5945300"/>
                </a:cubicBezTo>
                <a:cubicBezTo>
                  <a:pt x="2533954" y="5728017"/>
                  <a:pt x="2696662" y="5516007"/>
                  <a:pt x="2859243" y="5298660"/>
                </a:cubicBezTo>
                <a:cubicBezTo>
                  <a:pt x="2840247" y="5291163"/>
                  <a:pt x="2828684" y="5286589"/>
                  <a:pt x="2815660" y="5281506"/>
                </a:cubicBezTo>
                <a:close/>
                <a:moveTo>
                  <a:pt x="4552972" y="5167401"/>
                </a:moveTo>
                <a:cubicBezTo>
                  <a:pt x="4525272" y="5191480"/>
                  <a:pt x="4498778" y="5214542"/>
                  <a:pt x="4469871" y="5239638"/>
                </a:cubicBezTo>
                <a:cubicBezTo>
                  <a:pt x="4706976" y="5411177"/>
                  <a:pt x="4940206" y="5579985"/>
                  <a:pt x="5177502" y="5751651"/>
                </a:cubicBezTo>
                <a:cubicBezTo>
                  <a:pt x="5149548" y="5774460"/>
                  <a:pt x="5124643" y="5794790"/>
                  <a:pt x="5096434" y="5817789"/>
                </a:cubicBezTo>
                <a:cubicBezTo>
                  <a:pt x="5186651" y="5888628"/>
                  <a:pt x="5272167" y="5955783"/>
                  <a:pt x="5361685" y="6026114"/>
                </a:cubicBezTo>
                <a:cubicBezTo>
                  <a:pt x="5439705" y="5960865"/>
                  <a:pt x="5515371" y="5897587"/>
                  <a:pt x="5595995" y="5830115"/>
                </a:cubicBezTo>
                <a:cubicBezTo>
                  <a:pt x="5244276" y="5606668"/>
                  <a:pt x="4899799" y="5387797"/>
                  <a:pt x="4552972" y="5167401"/>
                </a:cubicBezTo>
                <a:close/>
                <a:moveTo>
                  <a:pt x="2530777" y="5130425"/>
                </a:moveTo>
                <a:cubicBezTo>
                  <a:pt x="2256950" y="5406222"/>
                  <a:pt x="1985600" y="5679477"/>
                  <a:pt x="1709803" y="5957308"/>
                </a:cubicBezTo>
                <a:cubicBezTo>
                  <a:pt x="1803768" y="6008388"/>
                  <a:pt x="1893096" y="6056991"/>
                  <a:pt x="1984266" y="6106610"/>
                </a:cubicBezTo>
                <a:cubicBezTo>
                  <a:pt x="2054724" y="6023446"/>
                  <a:pt x="2121307" y="5944855"/>
                  <a:pt x="2190240" y="5863533"/>
                </a:cubicBezTo>
                <a:cubicBezTo>
                  <a:pt x="2154407" y="5843774"/>
                  <a:pt x="2124928" y="5827509"/>
                  <a:pt x="2090811" y="5808704"/>
                </a:cubicBezTo>
                <a:cubicBezTo>
                  <a:pt x="2276264" y="5602920"/>
                  <a:pt x="2458540" y="5400631"/>
                  <a:pt x="2644184" y="5194593"/>
                </a:cubicBezTo>
                <a:cubicBezTo>
                  <a:pt x="2604476" y="5172166"/>
                  <a:pt x="2570930" y="5153169"/>
                  <a:pt x="2530777" y="5130425"/>
                </a:cubicBezTo>
                <a:close/>
                <a:moveTo>
                  <a:pt x="4652528" y="5076675"/>
                </a:moveTo>
                <a:cubicBezTo>
                  <a:pt x="4622414" y="5104884"/>
                  <a:pt x="4596938" y="5128836"/>
                  <a:pt x="4568347" y="5155583"/>
                </a:cubicBezTo>
                <a:cubicBezTo>
                  <a:pt x="4916064" y="5376552"/>
                  <a:pt x="5260541" y="5595487"/>
                  <a:pt x="5607812" y="5816264"/>
                </a:cubicBezTo>
                <a:cubicBezTo>
                  <a:pt x="5676428" y="5750507"/>
                  <a:pt x="5743392" y="5688054"/>
                  <a:pt x="5805464" y="5614420"/>
                </a:cubicBezTo>
                <a:cubicBezTo>
                  <a:pt x="5699744" y="5557494"/>
                  <a:pt x="5600951" y="5504380"/>
                  <a:pt x="5494469" y="5447073"/>
                </a:cubicBezTo>
                <a:cubicBezTo>
                  <a:pt x="5486465" y="5457810"/>
                  <a:pt x="5481381" y="5466324"/>
                  <a:pt x="5474647" y="5473249"/>
                </a:cubicBezTo>
                <a:cubicBezTo>
                  <a:pt x="5428649" y="5521153"/>
                  <a:pt x="5440340" y="5521598"/>
                  <a:pt x="5382842" y="5489069"/>
                </a:cubicBezTo>
                <a:cubicBezTo>
                  <a:pt x="5153169" y="5359144"/>
                  <a:pt x="4923943" y="5228456"/>
                  <a:pt x="4694460" y="5098213"/>
                </a:cubicBezTo>
                <a:cubicBezTo>
                  <a:pt x="4679340" y="5089636"/>
                  <a:pt x="4663521" y="5082266"/>
                  <a:pt x="4652528" y="5076675"/>
                </a:cubicBezTo>
                <a:close/>
                <a:moveTo>
                  <a:pt x="2402822" y="5054375"/>
                </a:moveTo>
                <a:cubicBezTo>
                  <a:pt x="2193734" y="5247325"/>
                  <a:pt x="1987950" y="5437226"/>
                  <a:pt x="1780642" y="5628524"/>
                </a:cubicBezTo>
                <a:cubicBezTo>
                  <a:pt x="1751480" y="5610290"/>
                  <a:pt x="1724097" y="5593263"/>
                  <a:pt x="1693411" y="5574076"/>
                </a:cubicBezTo>
                <a:cubicBezTo>
                  <a:pt x="1612216" y="5645297"/>
                  <a:pt x="1531719" y="5716073"/>
                  <a:pt x="1446013" y="5791423"/>
                </a:cubicBezTo>
                <a:cubicBezTo>
                  <a:pt x="1530512" y="5844346"/>
                  <a:pt x="1611199" y="5894918"/>
                  <a:pt x="1693411" y="5946444"/>
                </a:cubicBezTo>
                <a:cubicBezTo>
                  <a:pt x="1968446" y="5669249"/>
                  <a:pt x="2239351" y="5396183"/>
                  <a:pt x="2513179" y="5120259"/>
                </a:cubicBezTo>
                <a:cubicBezTo>
                  <a:pt x="2472581" y="5095989"/>
                  <a:pt x="2438209" y="5075468"/>
                  <a:pt x="2402822" y="5054375"/>
                </a:cubicBezTo>
                <a:close/>
                <a:moveTo>
                  <a:pt x="2211683" y="4931931"/>
                </a:moveTo>
                <a:cubicBezTo>
                  <a:pt x="2203042" y="4932582"/>
                  <a:pt x="2194942" y="4938491"/>
                  <a:pt x="2186555" y="4945353"/>
                </a:cubicBezTo>
                <a:cubicBezTo>
                  <a:pt x="2056630" y="5051643"/>
                  <a:pt x="1926577" y="5157871"/>
                  <a:pt x="1796335" y="5263780"/>
                </a:cubicBezTo>
                <a:cubicBezTo>
                  <a:pt x="1712979" y="5331570"/>
                  <a:pt x="1629243" y="5398852"/>
                  <a:pt x="1543791" y="5467849"/>
                </a:cubicBezTo>
                <a:cubicBezTo>
                  <a:pt x="1514121" y="5446819"/>
                  <a:pt x="1485086" y="5426171"/>
                  <a:pt x="1452621" y="5403172"/>
                </a:cubicBezTo>
                <a:cubicBezTo>
                  <a:pt x="1366470" y="5469691"/>
                  <a:pt x="1279556" y="5536782"/>
                  <a:pt x="1186671" y="5608511"/>
                </a:cubicBezTo>
                <a:cubicBezTo>
                  <a:pt x="1266278" y="5664992"/>
                  <a:pt x="1339214" y="5716517"/>
                  <a:pt x="1411832" y="5768424"/>
                </a:cubicBezTo>
                <a:cubicBezTo>
                  <a:pt x="1430130" y="5781512"/>
                  <a:pt x="1441566" y="5770330"/>
                  <a:pt x="1454209" y="5759021"/>
                </a:cubicBezTo>
                <a:cubicBezTo>
                  <a:pt x="1496713" y="5721092"/>
                  <a:pt x="1539597" y="5683480"/>
                  <a:pt x="1582228" y="5645678"/>
                </a:cubicBezTo>
                <a:cubicBezTo>
                  <a:pt x="1613105" y="5618295"/>
                  <a:pt x="1643919" y="5590785"/>
                  <a:pt x="1676448" y="5561878"/>
                </a:cubicBezTo>
                <a:cubicBezTo>
                  <a:pt x="1645952" y="5540531"/>
                  <a:pt x="1619522" y="5522106"/>
                  <a:pt x="1587184" y="5499552"/>
                </a:cubicBezTo>
                <a:cubicBezTo>
                  <a:pt x="1808597" y="5312002"/>
                  <a:pt x="2026769" y="5133029"/>
                  <a:pt x="2240050" y="4950054"/>
                </a:cubicBezTo>
                <a:cubicBezTo>
                  <a:pt x="2229504" y="4935886"/>
                  <a:pt x="2220323" y="4931280"/>
                  <a:pt x="2211683" y="4931931"/>
                </a:cubicBezTo>
                <a:close/>
                <a:moveTo>
                  <a:pt x="4798845" y="4908249"/>
                </a:moveTo>
                <a:cubicBezTo>
                  <a:pt x="4788807" y="4920257"/>
                  <a:pt x="4780929" y="4929596"/>
                  <a:pt x="4770001" y="4942748"/>
                </a:cubicBezTo>
                <a:cubicBezTo>
                  <a:pt x="5042050" y="5081377"/>
                  <a:pt x="5309778" y="5217783"/>
                  <a:pt x="5579413" y="5355141"/>
                </a:cubicBezTo>
                <a:cubicBezTo>
                  <a:pt x="5556478" y="5383095"/>
                  <a:pt x="5536020" y="5407937"/>
                  <a:pt x="5512830" y="5436209"/>
                </a:cubicBezTo>
                <a:cubicBezTo>
                  <a:pt x="5616516" y="5491991"/>
                  <a:pt x="5716517" y="5545804"/>
                  <a:pt x="5818361" y="5600633"/>
                </a:cubicBezTo>
                <a:cubicBezTo>
                  <a:pt x="5882529" y="5533224"/>
                  <a:pt x="5941424" y="5465307"/>
                  <a:pt x="5998286" y="5389512"/>
                </a:cubicBezTo>
                <a:cubicBezTo>
                  <a:pt x="5888057" y="5337987"/>
                  <a:pt x="5783927" y="5289321"/>
                  <a:pt x="5678969" y="5240210"/>
                </a:cubicBezTo>
                <a:cubicBezTo>
                  <a:pt x="5658257" y="5263844"/>
                  <a:pt x="5640214" y="5284429"/>
                  <a:pt x="5618614" y="5309080"/>
                </a:cubicBezTo>
                <a:cubicBezTo>
                  <a:pt x="5343324" y="5174517"/>
                  <a:pt x="5071720" y="5041669"/>
                  <a:pt x="4798845" y="4908249"/>
                </a:cubicBezTo>
                <a:close/>
                <a:moveTo>
                  <a:pt x="1956502" y="4725274"/>
                </a:moveTo>
                <a:cubicBezTo>
                  <a:pt x="1619141" y="4954311"/>
                  <a:pt x="1285338" y="5180933"/>
                  <a:pt x="947850" y="5409970"/>
                </a:cubicBezTo>
                <a:cubicBezTo>
                  <a:pt x="1023772" y="5477315"/>
                  <a:pt x="1097471" y="5537227"/>
                  <a:pt x="1175680" y="5593009"/>
                </a:cubicBezTo>
                <a:cubicBezTo>
                  <a:pt x="1263864" y="5524838"/>
                  <a:pt x="1348363" y="5459462"/>
                  <a:pt x="1436166" y="5391545"/>
                </a:cubicBezTo>
                <a:cubicBezTo>
                  <a:pt x="1409863" y="5369245"/>
                  <a:pt x="1388007" y="5350694"/>
                  <a:pt x="1363039" y="5329410"/>
                </a:cubicBezTo>
                <a:cubicBezTo>
                  <a:pt x="1596714" y="5156092"/>
                  <a:pt x="1827657" y="4984806"/>
                  <a:pt x="2061141" y="4811679"/>
                </a:cubicBezTo>
                <a:cubicBezTo>
                  <a:pt x="2022894" y="4780103"/>
                  <a:pt x="1989602" y="4752593"/>
                  <a:pt x="1956502" y="4725274"/>
                </a:cubicBezTo>
                <a:close/>
                <a:moveTo>
                  <a:pt x="4985251" y="4665934"/>
                </a:moveTo>
                <a:cubicBezTo>
                  <a:pt x="4960346" y="4700178"/>
                  <a:pt x="4937792" y="4731119"/>
                  <a:pt x="4911934" y="4766634"/>
                </a:cubicBezTo>
                <a:cubicBezTo>
                  <a:pt x="5193449" y="4893065"/>
                  <a:pt x="5470199" y="5017272"/>
                  <a:pt x="5750253" y="5143004"/>
                </a:cubicBezTo>
                <a:cubicBezTo>
                  <a:pt x="5728844" y="5172420"/>
                  <a:pt x="5711117" y="5196753"/>
                  <a:pt x="5690151" y="5225533"/>
                </a:cubicBezTo>
                <a:cubicBezTo>
                  <a:pt x="5799555" y="5276805"/>
                  <a:pt x="5904702" y="5326043"/>
                  <a:pt x="6012646" y="5376615"/>
                </a:cubicBezTo>
                <a:cubicBezTo>
                  <a:pt x="6066203" y="5305839"/>
                  <a:pt x="6116966" y="5238748"/>
                  <a:pt x="6172494" y="5165304"/>
                </a:cubicBezTo>
                <a:cubicBezTo>
                  <a:pt x="5771664" y="4996687"/>
                  <a:pt x="5379220" y="4831628"/>
                  <a:pt x="4985251" y="4665934"/>
                </a:cubicBezTo>
                <a:close/>
                <a:moveTo>
                  <a:pt x="1850401" y="4631054"/>
                </a:moveTo>
                <a:cubicBezTo>
                  <a:pt x="1598429" y="4788045"/>
                  <a:pt x="1348363" y="4943828"/>
                  <a:pt x="1097471" y="5100119"/>
                </a:cubicBezTo>
                <a:cubicBezTo>
                  <a:pt x="1072312" y="5077819"/>
                  <a:pt x="1049440" y="5057616"/>
                  <a:pt x="1023836" y="5034998"/>
                </a:cubicBezTo>
                <a:cubicBezTo>
                  <a:pt x="926503" y="5092559"/>
                  <a:pt x="829996" y="5149675"/>
                  <a:pt x="723896" y="5212382"/>
                </a:cubicBezTo>
                <a:cubicBezTo>
                  <a:pt x="792321" y="5273628"/>
                  <a:pt x="854774" y="5330363"/>
                  <a:pt x="918561" y="5385637"/>
                </a:cubicBezTo>
                <a:cubicBezTo>
                  <a:pt x="924724" y="5390974"/>
                  <a:pt x="939845" y="5389576"/>
                  <a:pt x="949248" y="5386526"/>
                </a:cubicBezTo>
                <a:cubicBezTo>
                  <a:pt x="959604" y="5383095"/>
                  <a:pt x="968117" y="5374074"/>
                  <a:pt x="977584" y="5367657"/>
                </a:cubicBezTo>
                <a:cubicBezTo>
                  <a:pt x="1242008" y="5188303"/>
                  <a:pt x="1506497" y="5009013"/>
                  <a:pt x="1770858" y="4829595"/>
                </a:cubicBezTo>
                <a:cubicBezTo>
                  <a:pt x="1827402" y="4791221"/>
                  <a:pt x="1883629" y="4752339"/>
                  <a:pt x="1942334" y="4712059"/>
                </a:cubicBezTo>
                <a:cubicBezTo>
                  <a:pt x="1910631" y="4684168"/>
                  <a:pt x="1881723" y="4658691"/>
                  <a:pt x="1850401" y="4631054"/>
                </a:cubicBezTo>
                <a:close/>
                <a:moveTo>
                  <a:pt x="5069051" y="4545793"/>
                </a:moveTo>
                <a:cubicBezTo>
                  <a:pt x="5043829" y="4582515"/>
                  <a:pt x="5021148" y="4615552"/>
                  <a:pt x="4996307" y="4651703"/>
                </a:cubicBezTo>
                <a:cubicBezTo>
                  <a:pt x="5393960" y="4818922"/>
                  <a:pt x="5786848" y="4984171"/>
                  <a:pt x="6181770" y="5150247"/>
                </a:cubicBezTo>
                <a:cubicBezTo>
                  <a:pt x="6230690" y="5079344"/>
                  <a:pt x="6281644" y="5014858"/>
                  <a:pt x="6323766" y="4938427"/>
                </a:cubicBezTo>
                <a:cubicBezTo>
                  <a:pt x="6208263" y="4893954"/>
                  <a:pt x="6098162" y="4851578"/>
                  <a:pt x="5988629" y="4809455"/>
                </a:cubicBezTo>
                <a:cubicBezTo>
                  <a:pt x="5967854" y="4838554"/>
                  <a:pt x="5950383" y="4863077"/>
                  <a:pt x="5932212" y="4888618"/>
                </a:cubicBezTo>
                <a:cubicBezTo>
                  <a:pt x="5643264" y="4773813"/>
                  <a:pt x="5358889" y="4660915"/>
                  <a:pt x="5069051" y="4545793"/>
                </a:cubicBezTo>
                <a:close/>
                <a:moveTo>
                  <a:pt x="1698748" y="4478448"/>
                </a:moveTo>
                <a:cubicBezTo>
                  <a:pt x="1431464" y="4620826"/>
                  <a:pt x="1168818" y="4766888"/>
                  <a:pt x="903186" y="4906724"/>
                </a:cubicBezTo>
                <a:cubicBezTo>
                  <a:pt x="877011" y="4878389"/>
                  <a:pt x="855219" y="4854818"/>
                  <a:pt x="830886" y="4828579"/>
                </a:cubicBezTo>
                <a:cubicBezTo>
                  <a:pt x="725802" y="4882074"/>
                  <a:pt x="622243" y="4934742"/>
                  <a:pt x="512077" y="4990842"/>
                </a:cubicBezTo>
                <a:cubicBezTo>
                  <a:pt x="581645" y="5063842"/>
                  <a:pt x="645369" y="5130679"/>
                  <a:pt x="710872" y="5199421"/>
                </a:cubicBezTo>
                <a:cubicBezTo>
                  <a:pt x="811127" y="5139700"/>
                  <a:pt x="908396" y="5081822"/>
                  <a:pt x="1009350" y="5021656"/>
                </a:cubicBezTo>
                <a:cubicBezTo>
                  <a:pt x="984890" y="4994082"/>
                  <a:pt x="964686" y="4971337"/>
                  <a:pt x="940544" y="4944146"/>
                </a:cubicBezTo>
                <a:cubicBezTo>
                  <a:pt x="1202936" y="4796621"/>
                  <a:pt x="1461198" y="4651449"/>
                  <a:pt x="1721937" y="4504814"/>
                </a:cubicBezTo>
                <a:cubicBezTo>
                  <a:pt x="1713297" y="4494966"/>
                  <a:pt x="1706308" y="4487025"/>
                  <a:pt x="1698748" y="4478448"/>
                </a:cubicBezTo>
                <a:close/>
                <a:moveTo>
                  <a:pt x="5202280" y="4348840"/>
                </a:moveTo>
                <a:cubicBezTo>
                  <a:pt x="5192433" y="4361420"/>
                  <a:pt x="5183728" y="4372348"/>
                  <a:pt x="5170577" y="4388930"/>
                </a:cubicBezTo>
                <a:cubicBezTo>
                  <a:pt x="5463973" y="4499731"/>
                  <a:pt x="5752350" y="4608627"/>
                  <a:pt x="6044856" y="4719048"/>
                </a:cubicBezTo>
                <a:cubicBezTo>
                  <a:pt x="6028465" y="4746049"/>
                  <a:pt x="6015186" y="4767841"/>
                  <a:pt x="5999112" y="4794207"/>
                </a:cubicBezTo>
                <a:cubicBezTo>
                  <a:pt x="6111693" y="4837728"/>
                  <a:pt x="6221859" y="4880358"/>
                  <a:pt x="6336346" y="4924577"/>
                </a:cubicBezTo>
                <a:cubicBezTo>
                  <a:pt x="6380247" y="4855326"/>
                  <a:pt x="6422560" y="4788616"/>
                  <a:pt x="6468685" y="4715808"/>
                </a:cubicBezTo>
                <a:cubicBezTo>
                  <a:pt x="6352039" y="4673558"/>
                  <a:pt x="6239839" y="4632897"/>
                  <a:pt x="6127703" y="4592236"/>
                </a:cubicBezTo>
                <a:cubicBezTo>
                  <a:pt x="6107627" y="4621334"/>
                  <a:pt x="6091235" y="4645159"/>
                  <a:pt x="6073382" y="4671080"/>
                </a:cubicBezTo>
                <a:cubicBezTo>
                  <a:pt x="5781765" y="4563201"/>
                  <a:pt x="5493198" y="4456465"/>
                  <a:pt x="5202280" y="4348840"/>
                </a:cubicBezTo>
                <a:close/>
                <a:moveTo>
                  <a:pt x="1563613" y="4314469"/>
                </a:moveTo>
                <a:cubicBezTo>
                  <a:pt x="1282797" y="4441091"/>
                  <a:pt x="1003696" y="4566886"/>
                  <a:pt x="723324" y="4693317"/>
                </a:cubicBezTo>
                <a:cubicBezTo>
                  <a:pt x="700516" y="4664600"/>
                  <a:pt x="679550" y="4638234"/>
                  <a:pt x="656615" y="4609390"/>
                </a:cubicBezTo>
                <a:cubicBezTo>
                  <a:pt x="545813" y="4655705"/>
                  <a:pt x="437298" y="4701068"/>
                  <a:pt x="323002" y="4748781"/>
                </a:cubicBezTo>
                <a:cubicBezTo>
                  <a:pt x="384883" y="4828198"/>
                  <a:pt x="441491" y="4900880"/>
                  <a:pt x="500260" y="4976357"/>
                </a:cubicBezTo>
                <a:cubicBezTo>
                  <a:pt x="559472" y="4946179"/>
                  <a:pt x="610299" y="4920447"/>
                  <a:pt x="660998" y="4894399"/>
                </a:cubicBezTo>
                <a:cubicBezTo>
                  <a:pt x="712270" y="4868033"/>
                  <a:pt x="765510" y="4845034"/>
                  <a:pt x="815511" y="4812950"/>
                </a:cubicBezTo>
                <a:cubicBezTo>
                  <a:pt x="795879" y="4786393"/>
                  <a:pt x="779869" y="4764728"/>
                  <a:pt x="762524" y="4741221"/>
                </a:cubicBezTo>
                <a:cubicBezTo>
                  <a:pt x="1038194" y="4609453"/>
                  <a:pt x="1309798" y="4479592"/>
                  <a:pt x="1584261" y="4348396"/>
                </a:cubicBezTo>
                <a:cubicBezTo>
                  <a:pt x="1576574" y="4335753"/>
                  <a:pt x="1570983" y="4326540"/>
                  <a:pt x="1563613" y="4314469"/>
                </a:cubicBezTo>
                <a:close/>
                <a:moveTo>
                  <a:pt x="5334384" y="4156113"/>
                </a:moveTo>
                <a:cubicBezTo>
                  <a:pt x="5319523" y="4153123"/>
                  <a:pt x="5316688" y="4160497"/>
                  <a:pt x="5305776" y="4188419"/>
                </a:cubicBezTo>
                <a:cubicBezTo>
                  <a:pt x="5596504" y="4292487"/>
                  <a:pt x="5887104" y="4396490"/>
                  <a:pt x="6179483" y="4501129"/>
                </a:cubicBezTo>
                <a:cubicBezTo>
                  <a:pt x="6164616" y="4527178"/>
                  <a:pt x="6151782" y="4549605"/>
                  <a:pt x="6136471" y="4576480"/>
                </a:cubicBezTo>
                <a:cubicBezTo>
                  <a:pt x="6250640" y="4617966"/>
                  <a:pt x="6361886" y="4658373"/>
                  <a:pt x="6478025" y="4700623"/>
                </a:cubicBezTo>
                <a:cubicBezTo>
                  <a:pt x="6518877" y="4631944"/>
                  <a:pt x="6556488" y="4568665"/>
                  <a:pt x="6596069" y="4502146"/>
                </a:cubicBezTo>
                <a:cubicBezTo>
                  <a:pt x="6478406" y="4461103"/>
                  <a:pt x="6366778" y="4422157"/>
                  <a:pt x="6255024" y="4383148"/>
                </a:cubicBezTo>
                <a:cubicBezTo>
                  <a:pt x="6236154" y="4411675"/>
                  <a:pt x="6220207" y="4435817"/>
                  <a:pt x="6203816" y="4460595"/>
                </a:cubicBezTo>
                <a:cubicBezTo>
                  <a:pt x="6195175" y="4458244"/>
                  <a:pt x="6188949" y="4456974"/>
                  <a:pt x="6183041" y="4454877"/>
                </a:cubicBezTo>
                <a:cubicBezTo>
                  <a:pt x="6000320" y="4390454"/>
                  <a:pt x="5817662" y="4325969"/>
                  <a:pt x="5634941" y="4261482"/>
                </a:cubicBezTo>
                <a:cubicBezTo>
                  <a:pt x="5541293" y="4228382"/>
                  <a:pt x="5447773" y="4194963"/>
                  <a:pt x="5353997" y="4162180"/>
                </a:cubicBezTo>
                <a:cubicBezTo>
                  <a:pt x="5345627" y="4159258"/>
                  <a:pt x="5339337" y="4157109"/>
                  <a:pt x="5334384" y="4156113"/>
                </a:cubicBezTo>
                <a:close/>
                <a:moveTo>
                  <a:pt x="1417614" y="4096931"/>
                </a:moveTo>
                <a:cubicBezTo>
                  <a:pt x="1000773" y="4229589"/>
                  <a:pt x="586855" y="4358116"/>
                  <a:pt x="169951" y="4492044"/>
                </a:cubicBezTo>
                <a:cubicBezTo>
                  <a:pt x="217093" y="4578449"/>
                  <a:pt x="259660" y="4657992"/>
                  <a:pt x="317920" y="4731373"/>
                </a:cubicBezTo>
                <a:cubicBezTo>
                  <a:pt x="428721" y="4685312"/>
                  <a:pt x="536537" y="4640457"/>
                  <a:pt x="646386" y="4594777"/>
                </a:cubicBezTo>
                <a:cubicBezTo>
                  <a:pt x="630058" y="4568728"/>
                  <a:pt x="615509" y="4545539"/>
                  <a:pt x="597592" y="4516949"/>
                </a:cubicBezTo>
                <a:cubicBezTo>
                  <a:pt x="891179" y="4404305"/>
                  <a:pt x="1179174" y="4293694"/>
                  <a:pt x="1470346" y="4182002"/>
                </a:cubicBezTo>
                <a:cubicBezTo>
                  <a:pt x="1451159" y="4151125"/>
                  <a:pt x="1434387" y="4123997"/>
                  <a:pt x="1417614" y="4096931"/>
                </a:cubicBezTo>
                <a:close/>
                <a:moveTo>
                  <a:pt x="1350777" y="3952521"/>
                </a:moveTo>
                <a:cubicBezTo>
                  <a:pt x="914241" y="4037020"/>
                  <a:pt x="478531" y="4121328"/>
                  <a:pt x="39899" y="4206209"/>
                </a:cubicBezTo>
                <a:cubicBezTo>
                  <a:pt x="77955" y="4299729"/>
                  <a:pt x="112390" y="4390073"/>
                  <a:pt x="163280" y="4475398"/>
                </a:cubicBezTo>
                <a:cubicBezTo>
                  <a:pt x="579041" y="4344139"/>
                  <a:pt x="989909" y="4214405"/>
                  <a:pt x="1409228" y="4082001"/>
                </a:cubicBezTo>
                <a:cubicBezTo>
                  <a:pt x="1388833" y="4036766"/>
                  <a:pt x="1370472" y="3996041"/>
                  <a:pt x="1350777" y="3952521"/>
                </a:cubicBezTo>
                <a:close/>
                <a:moveTo>
                  <a:pt x="5498344" y="3848771"/>
                </a:moveTo>
                <a:cubicBezTo>
                  <a:pt x="5471978" y="3894515"/>
                  <a:pt x="5447329" y="3937273"/>
                  <a:pt x="5420389" y="3983906"/>
                </a:cubicBezTo>
                <a:cubicBezTo>
                  <a:pt x="5718868" y="4087910"/>
                  <a:pt x="6010358" y="4189563"/>
                  <a:pt x="6304706" y="4292105"/>
                </a:cubicBezTo>
                <a:cubicBezTo>
                  <a:pt x="6290157" y="4319361"/>
                  <a:pt x="6278213" y="4341725"/>
                  <a:pt x="6264299" y="4367773"/>
                </a:cubicBezTo>
                <a:cubicBezTo>
                  <a:pt x="6380756" y="4408307"/>
                  <a:pt x="6493527" y="4447571"/>
                  <a:pt x="6606108" y="4486771"/>
                </a:cubicBezTo>
                <a:cubicBezTo>
                  <a:pt x="6648420" y="4415423"/>
                  <a:pt x="6687240" y="4349857"/>
                  <a:pt x="6729488" y="4278700"/>
                </a:cubicBezTo>
                <a:cubicBezTo>
                  <a:pt x="6316841" y="4134607"/>
                  <a:pt x="5909721" y="3992420"/>
                  <a:pt x="5498344" y="3848771"/>
                </a:cubicBezTo>
                <a:close/>
                <a:moveTo>
                  <a:pt x="5586123" y="3724271"/>
                </a:moveTo>
                <a:cubicBezTo>
                  <a:pt x="5578873" y="3724755"/>
                  <a:pt x="5572233" y="3728345"/>
                  <a:pt x="5566642" y="3737906"/>
                </a:cubicBezTo>
                <a:cubicBezTo>
                  <a:pt x="5548853" y="3768338"/>
                  <a:pt x="5530747" y="3798644"/>
                  <a:pt x="5509526" y="3834413"/>
                </a:cubicBezTo>
                <a:cubicBezTo>
                  <a:pt x="5922174" y="3978569"/>
                  <a:pt x="6330056" y="4121074"/>
                  <a:pt x="6739654" y="4264151"/>
                </a:cubicBezTo>
                <a:cubicBezTo>
                  <a:pt x="6776885" y="4203095"/>
                  <a:pt x="6812145" y="4145280"/>
                  <a:pt x="6849566" y="4083844"/>
                </a:cubicBezTo>
                <a:cubicBezTo>
                  <a:pt x="6733809" y="4040959"/>
                  <a:pt x="6623007" y="3999917"/>
                  <a:pt x="6510236" y="3958112"/>
                </a:cubicBezTo>
                <a:cubicBezTo>
                  <a:pt x="6492002" y="3983589"/>
                  <a:pt x="6475356" y="4006842"/>
                  <a:pt x="6458139" y="4030857"/>
                </a:cubicBezTo>
                <a:cubicBezTo>
                  <a:pt x="6443526" y="4026219"/>
                  <a:pt x="6431074" y="4022788"/>
                  <a:pt x="6419003" y="4018468"/>
                </a:cubicBezTo>
                <a:cubicBezTo>
                  <a:pt x="6204324" y="3941784"/>
                  <a:pt x="5989646" y="3864909"/>
                  <a:pt x="5774967" y="3788161"/>
                </a:cubicBezTo>
                <a:cubicBezTo>
                  <a:pt x="5719757" y="3768466"/>
                  <a:pt x="5664484" y="3749025"/>
                  <a:pt x="5609273" y="3729265"/>
                </a:cubicBezTo>
                <a:cubicBezTo>
                  <a:pt x="5601236" y="3726407"/>
                  <a:pt x="5593374" y="3723786"/>
                  <a:pt x="5586123" y="3724271"/>
                </a:cubicBezTo>
                <a:close/>
                <a:moveTo>
                  <a:pt x="5722279" y="3511126"/>
                </a:moveTo>
                <a:cubicBezTo>
                  <a:pt x="5706209" y="3507495"/>
                  <a:pt x="5703255" y="3515239"/>
                  <a:pt x="5691866" y="3545210"/>
                </a:cubicBezTo>
                <a:cubicBezTo>
                  <a:pt x="5980688" y="3652581"/>
                  <a:pt x="6269446" y="3759888"/>
                  <a:pt x="6560491" y="3868085"/>
                </a:cubicBezTo>
                <a:cubicBezTo>
                  <a:pt x="6545688" y="3896103"/>
                  <a:pt x="6534061" y="3918022"/>
                  <a:pt x="6520592" y="3943499"/>
                </a:cubicBezTo>
                <a:cubicBezTo>
                  <a:pt x="6637429" y="3986638"/>
                  <a:pt x="6747977" y="4027363"/>
                  <a:pt x="6860304" y="4068786"/>
                </a:cubicBezTo>
                <a:cubicBezTo>
                  <a:pt x="6900329" y="4002966"/>
                  <a:pt x="6937051" y="3942546"/>
                  <a:pt x="6975934" y="3878505"/>
                </a:cubicBezTo>
                <a:cubicBezTo>
                  <a:pt x="6859795" y="3835239"/>
                  <a:pt x="6750518" y="3794578"/>
                  <a:pt x="6639145" y="3753154"/>
                </a:cubicBezTo>
                <a:cubicBezTo>
                  <a:pt x="6620911" y="3779139"/>
                  <a:pt x="6604329" y="3802773"/>
                  <a:pt x="6585587" y="3829457"/>
                </a:cubicBezTo>
                <a:cubicBezTo>
                  <a:pt x="6547276" y="3815607"/>
                  <a:pt x="6509220" y="3802138"/>
                  <a:pt x="6471417" y="3788097"/>
                </a:cubicBezTo>
                <a:cubicBezTo>
                  <a:pt x="6228785" y="3698198"/>
                  <a:pt x="5986152" y="3608045"/>
                  <a:pt x="5743519" y="3518145"/>
                </a:cubicBezTo>
                <a:cubicBezTo>
                  <a:pt x="5734450" y="3514810"/>
                  <a:pt x="5727636" y="3512336"/>
                  <a:pt x="5722279" y="3511126"/>
                </a:cubicBezTo>
                <a:close/>
                <a:moveTo>
                  <a:pt x="5902606" y="3200988"/>
                </a:moveTo>
                <a:cubicBezTo>
                  <a:pt x="5873444" y="3247303"/>
                  <a:pt x="5846315" y="3290442"/>
                  <a:pt x="5817153" y="3336758"/>
                </a:cubicBezTo>
                <a:cubicBezTo>
                  <a:pt x="6111248" y="3446988"/>
                  <a:pt x="6398926" y="3554867"/>
                  <a:pt x="6689717" y="3663890"/>
                </a:cubicBezTo>
                <a:cubicBezTo>
                  <a:pt x="6674914" y="3690955"/>
                  <a:pt x="6662842" y="3712874"/>
                  <a:pt x="6648929" y="3738287"/>
                </a:cubicBezTo>
                <a:cubicBezTo>
                  <a:pt x="6763606" y="3780918"/>
                  <a:pt x="6874281" y="3822024"/>
                  <a:pt x="6987115" y="3863892"/>
                </a:cubicBezTo>
                <a:cubicBezTo>
                  <a:pt x="7030255" y="3795086"/>
                  <a:pt x="7070979" y="3730091"/>
                  <a:pt x="7113356" y="3662429"/>
                </a:cubicBezTo>
                <a:cubicBezTo>
                  <a:pt x="6707761" y="3507853"/>
                  <a:pt x="6308900" y="3355818"/>
                  <a:pt x="5902606" y="3200988"/>
                </a:cubicBezTo>
                <a:close/>
                <a:moveTo>
                  <a:pt x="5986469" y="3072397"/>
                </a:moveTo>
                <a:cubicBezTo>
                  <a:pt x="5960611" y="3112995"/>
                  <a:pt x="5938502" y="3147684"/>
                  <a:pt x="5913660" y="3186756"/>
                </a:cubicBezTo>
                <a:cubicBezTo>
                  <a:pt x="6322305" y="3342413"/>
                  <a:pt x="6723390" y="3495210"/>
                  <a:pt x="7124030" y="3647880"/>
                </a:cubicBezTo>
                <a:cubicBezTo>
                  <a:pt x="7165008" y="3585427"/>
                  <a:pt x="7203001" y="3527548"/>
                  <a:pt x="7242900" y="3466683"/>
                </a:cubicBezTo>
                <a:cubicBezTo>
                  <a:pt x="7128349" y="3421384"/>
                  <a:pt x="7019708" y="3378436"/>
                  <a:pt x="6910241" y="3335170"/>
                </a:cubicBezTo>
                <a:cubicBezTo>
                  <a:pt x="6891308" y="3360202"/>
                  <a:pt x="6874789" y="3382057"/>
                  <a:pt x="6854077" y="3409313"/>
                </a:cubicBezTo>
                <a:cubicBezTo>
                  <a:pt x="6563096" y="3296288"/>
                  <a:pt x="6275227" y="3184533"/>
                  <a:pt x="5986469" y="3072397"/>
                </a:cubicBezTo>
                <a:close/>
                <a:moveTo>
                  <a:pt x="6131642" y="2861594"/>
                </a:moveTo>
                <a:cubicBezTo>
                  <a:pt x="6123193" y="2874237"/>
                  <a:pt x="6116077" y="2884784"/>
                  <a:pt x="6105530" y="2900540"/>
                </a:cubicBezTo>
                <a:cubicBezTo>
                  <a:pt x="6393971" y="3019537"/>
                  <a:pt x="6679552" y="3130784"/>
                  <a:pt x="6965197" y="3249400"/>
                </a:cubicBezTo>
                <a:cubicBezTo>
                  <a:pt x="6948106" y="3275385"/>
                  <a:pt x="6934891" y="3295462"/>
                  <a:pt x="6919135" y="3319477"/>
                </a:cubicBezTo>
                <a:cubicBezTo>
                  <a:pt x="7031907" y="3364268"/>
                  <a:pt x="7141564" y="3407788"/>
                  <a:pt x="7253383" y="3452134"/>
                </a:cubicBezTo>
                <a:cubicBezTo>
                  <a:pt x="7292138" y="3395780"/>
                  <a:pt x="7329305" y="3341777"/>
                  <a:pt x="7369394" y="3283390"/>
                </a:cubicBezTo>
                <a:cubicBezTo>
                  <a:pt x="7255479" y="3235740"/>
                  <a:pt x="7147791" y="3190632"/>
                  <a:pt x="7039721" y="3145396"/>
                </a:cubicBezTo>
                <a:cubicBezTo>
                  <a:pt x="7022694" y="3168459"/>
                  <a:pt x="7007573" y="3188980"/>
                  <a:pt x="6990483" y="3212170"/>
                </a:cubicBezTo>
                <a:cubicBezTo>
                  <a:pt x="6702360" y="3094570"/>
                  <a:pt x="6417922" y="2978495"/>
                  <a:pt x="6131642" y="2861594"/>
                </a:cubicBezTo>
                <a:close/>
                <a:moveTo>
                  <a:pt x="6283423" y="2649394"/>
                </a:moveTo>
                <a:cubicBezTo>
                  <a:pt x="6272622" y="2665150"/>
                  <a:pt x="6264998" y="2676332"/>
                  <a:pt x="6255913" y="2689546"/>
                </a:cubicBezTo>
                <a:cubicBezTo>
                  <a:pt x="6539588" y="2811403"/>
                  <a:pt x="6818944" y="2931354"/>
                  <a:pt x="7101030" y="3052511"/>
                </a:cubicBezTo>
                <a:cubicBezTo>
                  <a:pt x="7082987" y="3080974"/>
                  <a:pt x="7067739" y="3105116"/>
                  <a:pt x="7051093" y="3131419"/>
                </a:cubicBezTo>
                <a:cubicBezTo>
                  <a:pt x="7163038" y="3178052"/>
                  <a:pt x="7270854" y="3223034"/>
                  <a:pt x="7380766" y="3268841"/>
                </a:cubicBezTo>
                <a:cubicBezTo>
                  <a:pt x="7425303" y="3208294"/>
                  <a:pt x="7467425" y="3150860"/>
                  <a:pt x="7510882" y="3091584"/>
                </a:cubicBezTo>
                <a:cubicBezTo>
                  <a:pt x="7401287" y="3042473"/>
                  <a:pt x="7294489" y="2994569"/>
                  <a:pt x="7186863" y="2946347"/>
                </a:cubicBezTo>
                <a:cubicBezTo>
                  <a:pt x="7165898" y="2971570"/>
                  <a:pt x="7147409" y="2993743"/>
                  <a:pt x="7127651" y="3017504"/>
                </a:cubicBezTo>
                <a:cubicBezTo>
                  <a:pt x="6844865" y="2894187"/>
                  <a:pt x="6564684" y="2772076"/>
                  <a:pt x="6283423" y="2649394"/>
                </a:cubicBezTo>
                <a:close/>
                <a:moveTo>
                  <a:pt x="6527390" y="2339797"/>
                </a:moveTo>
                <a:cubicBezTo>
                  <a:pt x="6513794" y="2355045"/>
                  <a:pt x="6501596" y="2367751"/>
                  <a:pt x="6490477" y="2381411"/>
                </a:cubicBezTo>
                <a:cubicBezTo>
                  <a:pt x="6465953" y="2411462"/>
                  <a:pt x="6441938" y="2442022"/>
                  <a:pt x="6414047" y="2476965"/>
                </a:cubicBezTo>
                <a:cubicBezTo>
                  <a:pt x="6693783" y="2606572"/>
                  <a:pt x="6969136" y="2734147"/>
                  <a:pt x="7246775" y="2862738"/>
                </a:cubicBezTo>
                <a:cubicBezTo>
                  <a:pt x="7229304" y="2887643"/>
                  <a:pt x="7215009" y="2908037"/>
                  <a:pt x="7198554" y="2931544"/>
                </a:cubicBezTo>
                <a:cubicBezTo>
                  <a:pt x="7308212" y="2980909"/>
                  <a:pt x="7413295" y="3028178"/>
                  <a:pt x="7521429" y="3076844"/>
                </a:cubicBezTo>
                <a:cubicBezTo>
                  <a:pt x="7554720" y="3036120"/>
                  <a:pt x="7586614" y="2997555"/>
                  <a:pt x="7617999" y="2958609"/>
                </a:cubicBezTo>
                <a:cubicBezTo>
                  <a:pt x="7631976" y="2941265"/>
                  <a:pt x="7645001" y="2923158"/>
                  <a:pt x="7662091" y="2900603"/>
                </a:cubicBezTo>
                <a:cubicBezTo>
                  <a:pt x="7282036" y="2712736"/>
                  <a:pt x="6905984" y="2526902"/>
                  <a:pt x="6527390" y="2339797"/>
                </a:cubicBezTo>
                <a:close/>
                <a:moveTo>
                  <a:pt x="6636921" y="2210507"/>
                </a:moveTo>
                <a:cubicBezTo>
                  <a:pt x="6603121" y="2249580"/>
                  <a:pt x="6572689" y="2284714"/>
                  <a:pt x="6537682" y="2325121"/>
                </a:cubicBezTo>
                <a:cubicBezTo>
                  <a:pt x="6919771" y="2513941"/>
                  <a:pt x="7296013" y="2699839"/>
                  <a:pt x="7674543" y="2886944"/>
                </a:cubicBezTo>
                <a:cubicBezTo>
                  <a:pt x="7718953" y="2837324"/>
                  <a:pt x="7760949" y="2790374"/>
                  <a:pt x="7804977" y="2741199"/>
                </a:cubicBezTo>
                <a:cubicBezTo>
                  <a:pt x="7791000" y="2732622"/>
                  <a:pt x="7780517" y="2725570"/>
                  <a:pt x="7769462" y="2719534"/>
                </a:cubicBezTo>
                <a:cubicBezTo>
                  <a:pt x="7700846" y="2681923"/>
                  <a:pt x="7631913" y="2644883"/>
                  <a:pt x="7563487" y="2607017"/>
                </a:cubicBezTo>
                <a:cubicBezTo>
                  <a:pt x="7499192" y="2571438"/>
                  <a:pt x="7499446" y="2571121"/>
                  <a:pt x="7448811" y="2624679"/>
                </a:cubicBezTo>
                <a:cubicBezTo>
                  <a:pt x="7446841" y="2626776"/>
                  <a:pt x="7442902" y="2626903"/>
                  <a:pt x="7435468" y="2629508"/>
                </a:cubicBezTo>
                <a:cubicBezTo>
                  <a:pt x="7171869" y="2491196"/>
                  <a:pt x="6905476" y="2351423"/>
                  <a:pt x="6636921" y="2210507"/>
                </a:cubicBezTo>
                <a:close/>
                <a:moveTo>
                  <a:pt x="12073829" y="2097799"/>
                </a:moveTo>
                <a:cubicBezTo>
                  <a:pt x="11791487" y="2219846"/>
                  <a:pt x="11510608" y="2341195"/>
                  <a:pt x="11228393" y="2463178"/>
                </a:cubicBezTo>
                <a:cubicBezTo>
                  <a:pt x="11217720" y="2450789"/>
                  <a:pt x="11209524" y="2441005"/>
                  <a:pt x="11201011" y="2431412"/>
                </a:cubicBezTo>
                <a:cubicBezTo>
                  <a:pt x="11192498" y="2421818"/>
                  <a:pt x="11183730" y="2412415"/>
                  <a:pt x="11174517" y="2402313"/>
                </a:cubicBezTo>
                <a:cubicBezTo>
                  <a:pt x="11068417" y="2452441"/>
                  <a:pt x="10964032" y="2501743"/>
                  <a:pt x="10857678" y="2551997"/>
                </a:cubicBezTo>
                <a:cubicBezTo>
                  <a:pt x="10889762" y="2597296"/>
                  <a:pt x="10919686" y="2639483"/>
                  <a:pt x="10951644" y="2684527"/>
                </a:cubicBezTo>
                <a:cubicBezTo>
                  <a:pt x="11356349" y="2533509"/>
                  <a:pt x="11756100" y="2384397"/>
                  <a:pt x="12157184" y="2234777"/>
                </a:cubicBezTo>
                <a:cubicBezTo>
                  <a:pt x="12140792" y="2178995"/>
                  <a:pt x="12103562" y="2141955"/>
                  <a:pt x="12073829" y="2097799"/>
                </a:cubicBezTo>
                <a:close/>
                <a:moveTo>
                  <a:pt x="6829824" y="2009600"/>
                </a:moveTo>
                <a:cubicBezTo>
                  <a:pt x="6820992" y="2012205"/>
                  <a:pt x="6814115" y="2023688"/>
                  <a:pt x="6800392" y="2046528"/>
                </a:cubicBezTo>
                <a:cubicBezTo>
                  <a:pt x="7057129" y="2193035"/>
                  <a:pt x="7313803" y="2339543"/>
                  <a:pt x="7573526" y="2487829"/>
                </a:cubicBezTo>
                <a:cubicBezTo>
                  <a:pt x="7550908" y="2512988"/>
                  <a:pt x="7532992" y="2533001"/>
                  <a:pt x="7510692" y="2557906"/>
                </a:cubicBezTo>
                <a:cubicBezTo>
                  <a:pt x="7616728" y="2615848"/>
                  <a:pt x="7717238" y="2670741"/>
                  <a:pt x="7818700" y="2726205"/>
                </a:cubicBezTo>
                <a:cubicBezTo>
                  <a:pt x="7868573" y="2674743"/>
                  <a:pt x="7915779" y="2626013"/>
                  <a:pt x="7966351" y="2573789"/>
                </a:cubicBezTo>
                <a:cubicBezTo>
                  <a:pt x="7863554" y="2513750"/>
                  <a:pt x="7770479" y="2449201"/>
                  <a:pt x="7671113" y="2395579"/>
                </a:cubicBezTo>
                <a:cubicBezTo>
                  <a:pt x="7647478" y="2417815"/>
                  <a:pt x="7627592" y="2436558"/>
                  <a:pt x="7606055" y="2456825"/>
                </a:cubicBezTo>
                <a:cubicBezTo>
                  <a:pt x="7587058" y="2446342"/>
                  <a:pt x="7569968" y="2437320"/>
                  <a:pt x="7553386" y="2427536"/>
                </a:cubicBezTo>
                <a:cubicBezTo>
                  <a:pt x="7325874" y="2293735"/>
                  <a:pt x="7098489" y="2159808"/>
                  <a:pt x="6870977" y="2025943"/>
                </a:cubicBezTo>
                <a:cubicBezTo>
                  <a:pt x="6849439" y="2013269"/>
                  <a:pt x="6838654" y="2006995"/>
                  <a:pt x="6829824" y="2009600"/>
                </a:cubicBezTo>
                <a:close/>
                <a:moveTo>
                  <a:pt x="11810738" y="1777148"/>
                </a:moveTo>
                <a:cubicBezTo>
                  <a:pt x="11443199" y="1990365"/>
                  <a:pt x="11086524" y="2197229"/>
                  <a:pt x="10727753" y="2405363"/>
                </a:cubicBezTo>
                <a:cubicBezTo>
                  <a:pt x="10768351" y="2450980"/>
                  <a:pt x="10806915" y="2494246"/>
                  <a:pt x="10845734" y="2537830"/>
                </a:cubicBezTo>
                <a:cubicBezTo>
                  <a:pt x="10952660" y="2487257"/>
                  <a:pt x="11056600" y="2438146"/>
                  <a:pt x="11162700" y="2387955"/>
                </a:cubicBezTo>
                <a:cubicBezTo>
                  <a:pt x="11145102" y="2363177"/>
                  <a:pt x="11130426" y="2342529"/>
                  <a:pt x="11113717" y="2319022"/>
                </a:cubicBezTo>
                <a:cubicBezTo>
                  <a:pt x="11384304" y="2180710"/>
                  <a:pt x="11650444" y="2044685"/>
                  <a:pt x="11921158" y="1906374"/>
                </a:cubicBezTo>
                <a:cubicBezTo>
                  <a:pt x="11894856" y="1876704"/>
                  <a:pt x="11873128" y="1852816"/>
                  <a:pt x="11852034" y="1828355"/>
                </a:cubicBezTo>
                <a:cubicBezTo>
                  <a:pt x="11838185" y="1812345"/>
                  <a:pt x="11825414" y="1795509"/>
                  <a:pt x="11810738" y="1777148"/>
                </a:cubicBezTo>
                <a:close/>
                <a:moveTo>
                  <a:pt x="7134830" y="1725051"/>
                </a:moveTo>
                <a:cubicBezTo>
                  <a:pt x="7091310" y="1763107"/>
                  <a:pt x="7049759" y="1799384"/>
                  <a:pt x="7003888" y="1839410"/>
                </a:cubicBezTo>
                <a:cubicBezTo>
                  <a:pt x="7253446" y="2000975"/>
                  <a:pt x="7498684" y="2159808"/>
                  <a:pt x="7750593" y="2322961"/>
                </a:cubicBezTo>
                <a:cubicBezTo>
                  <a:pt x="7725242" y="2343037"/>
                  <a:pt x="7706310" y="2358094"/>
                  <a:pt x="7682040" y="2377345"/>
                </a:cubicBezTo>
                <a:cubicBezTo>
                  <a:pt x="7785472" y="2441323"/>
                  <a:pt x="7881852" y="2500980"/>
                  <a:pt x="7980074" y="2561718"/>
                </a:cubicBezTo>
                <a:cubicBezTo>
                  <a:pt x="8029884" y="2516927"/>
                  <a:pt x="8077851" y="2473724"/>
                  <a:pt x="8129186" y="2427536"/>
                </a:cubicBezTo>
                <a:cubicBezTo>
                  <a:pt x="7796209" y="2192273"/>
                  <a:pt x="7466536" y="1959424"/>
                  <a:pt x="7134830" y="1725051"/>
                </a:cubicBezTo>
                <a:close/>
                <a:moveTo>
                  <a:pt x="11651778" y="1631466"/>
                </a:moveTo>
                <a:cubicBezTo>
                  <a:pt x="11402792" y="1796970"/>
                  <a:pt x="11159079" y="1959043"/>
                  <a:pt x="10915112" y="2121179"/>
                </a:cubicBezTo>
                <a:cubicBezTo>
                  <a:pt x="10890969" y="2102120"/>
                  <a:pt x="10870639" y="2086046"/>
                  <a:pt x="10848910" y="2068828"/>
                </a:cubicBezTo>
                <a:cubicBezTo>
                  <a:pt x="10758185" y="2133950"/>
                  <a:pt x="10667650" y="2198944"/>
                  <a:pt x="10574638" y="2265654"/>
                </a:cubicBezTo>
                <a:cubicBezTo>
                  <a:pt x="10624448" y="2310699"/>
                  <a:pt x="10668921" y="2350852"/>
                  <a:pt x="10714601" y="2392085"/>
                </a:cubicBezTo>
                <a:cubicBezTo>
                  <a:pt x="11073436" y="2183950"/>
                  <a:pt x="11430492" y="1976832"/>
                  <a:pt x="11793774" y="1766093"/>
                </a:cubicBezTo>
                <a:cubicBezTo>
                  <a:pt x="11742948" y="1717871"/>
                  <a:pt x="11697586" y="1674859"/>
                  <a:pt x="11651778" y="1631466"/>
                </a:cubicBezTo>
                <a:close/>
                <a:moveTo>
                  <a:pt x="7282925" y="1606816"/>
                </a:moveTo>
                <a:cubicBezTo>
                  <a:pt x="7238071" y="1642457"/>
                  <a:pt x="7197410" y="1674796"/>
                  <a:pt x="7149633" y="1712789"/>
                </a:cubicBezTo>
                <a:cubicBezTo>
                  <a:pt x="7484770" y="1949576"/>
                  <a:pt x="7813300" y="2181663"/>
                  <a:pt x="8143736" y="2415084"/>
                </a:cubicBezTo>
                <a:cubicBezTo>
                  <a:pt x="8195896" y="2374804"/>
                  <a:pt x="8246659" y="2335604"/>
                  <a:pt x="8300598" y="2293862"/>
                </a:cubicBezTo>
                <a:cubicBezTo>
                  <a:pt x="8212986" y="2221625"/>
                  <a:pt x="8130266" y="2153391"/>
                  <a:pt x="8045513" y="2083504"/>
                </a:cubicBezTo>
                <a:cubicBezTo>
                  <a:pt x="8018957" y="2102120"/>
                  <a:pt x="7993988" y="2119655"/>
                  <a:pt x="7968194" y="2137698"/>
                </a:cubicBezTo>
                <a:cubicBezTo>
                  <a:pt x="7738966" y="1960123"/>
                  <a:pt x="7511327" y="1783755"/>
                  <a:pt x="7282925" y="1606816"/>
                </a:cubicBezTo>
                <a:close/>
                <a:moveTo>
                  <a:pt x="11399679" y="1427779"/>
                </a:moveTo>
                <a:cubicBezTo>
                  <a:pt x="11177250" y="1609357"/>
                  <a:pt x="10955710" y="1790236"/>
                  <a:pt x="10731120" y="1973592"/>
                </a:cubicBezTo>
                <a:cubicBezTo>
                  <a:pt x="10702593" y="1954723"/>
                  <a:pt x="10678324" y="1938776"/>
                  <a:pt x="10651641" y="1921177"/>
                </a:cubicBezTo>
                <a:cubicBezTo>
                  <a:pt x="10570127" y="1993668"/>
                  <a:pt x="10488995" y="2065842"/>
                  <a:pt x="10406212" y="2139541"/>
                </a:cubicBezTo>
                <a:cubicBezTo>
                  <a:pt x="10458182" y="2178296"/>
                  <a:pt x="10506340" y="2214192"/>
                  <a:pt x="10558945" y="2253328"/>
                </a:cubicBezTo>
                <a:cubicBezTo>
                  <a:pt x="10648972" y="2188906"/>
                  <a:pt x="10739761" y="2123975"/>
                  <a:pt x="10832773" y="2057392"/>
                </a:cubicBezTo>
                <a:cubicBezTo>
                  <a:pt x="10809266" y="2036172"/>
                  <a:pt x="10789316" y="2018129"/>
                  <a:pt x="10766254" y="1997290"/>
                </a:cubicBezTo>
                <a:cubicBezTo>
                  <a:pt x="10995227" y="1820096"/>
                  <a:pt x="11221150" y="1645253"/>
                  <a:pt x="11449807" y="1468377"/>
                </a:cubicBezTo>
                <a:cubicBezTo>
                  <a:pt x="11431064" y="1453192"/>
                  <a:pt x="11417341" y="1442074"/>
                  <a:pt x="11399679" y="1427779"/>
                </a:cubicBezTo>
                <a:close/>
                <a:moveTo>
                  <a:pt x="7554911" y="1417932"/>
                </a:moveTo>
                <a:cubicBezTo>
                  <a:pt x="7534580" y="1431464"/>
                  <a:pt x="7516346" y="1443535"/>
                  <a:pt x="7492648" y="1459292"/>
                </a:cubicBezTo>
                <a:cubicBezTo>
                  <a:pt x="7708216" y="1648874"/>
                  <a:pt x="7918892" y="1834137"/>
                  <a:pt x="8131981" y="2021496"/>
                </a:cubicBezTo>
                <a:cubicBezTo>
                  <a:pt x="8105107" y="2040429"/>
                  <a:pt x="8084204" y="2055232"/>
                  <a:pt x="8060825" y="2071687"/>
                </a:cubicBezTo>
                <a:cubicBezTo>
                  <a:pt x="8149009" y="2144051"/>
                  <a:pt x="8233952" y="2213874"/>
                  <a:pt x="8317308" y="2282299"/>
                </a:cubicBezTo>
                <a:cubicBezTo>
                  <a:pt x="8376965" y="2243099"/>
                  <a:pt x="8430841" y="2207648"/>
                  <a:pt x="8480714" y="2174801"/>
                </a:cubicBezTo>
                <a:cubicBezTo>
                  <a:pt x="8405364" y="2097926"/>
                  <a:pt x="8331603" y="2022639"/>
                  <a:pt x="8255109" y="1944621"/>
                </a:cubicBezTo>
                <a:cubicBezTo>
                  <a:pt x="8228806" y="1960060"/>
                  <a:pt x="8202630" y="1975434"/>
                  <a:pt x="8175819" y="1991254"/>
                </a:cubicBezTo>
                <a:cubicBezTo>
                  <a:pt x="7968447" y="1799765"/>
                  <a:pt x="7762664" y="1609738"/>
                  <a:pt x="7554911" y="1417932"/>
                </a:cubicBezTo>
                <a:close/>
                <a:moveTo>
                  <a:pt x="7841000" y="1250903"/>
                </a:moveTo>
                <a:cubicBezTo>
                  <a:pt x="7822068" y="1261767"/>
                  <a:pt x="7807073" y="1270217"/>
                  <a:pt x="7786934" y="1281653"/>
                </a:cubicBezTo>
                <a:cubicBezTo>
                  <a:pt x="7800021" y="1297028"/>
                  <a:pt x="7809678" y="1309417"/>
                  <a:pt x="7820416" y="1320853"/>
                </a:cubicBezTo>
                <a:cubicBezTo>
                  <a:pt x="7989794" y="1501414"/>
                  <a:pt x="8159301" y="1681784"/>
                  <a:pt x="8328553" y="1862409"/>
                </a:cubicBezTo>
                <a:cubicBezTo>
                  <a:pt x="8335669" y="1870033"/>
                  <a:pt x="8340561" y="1879754"/>
                  <a:pt x="8347740" y="1890364"/>
                </a:cubicBezTo>
                <a:cubicBezTo>
                  <a:pt x="8322771" y="1905929"/>
                  <a:pt x="8301106" y="1919398"/>
                  <a:pt x="8284715" y="1929564"/>
                </a:cubicBezTo>
                <a:cubicBezTo>
                  <a:pt x="8359621" y="2006756"/>
                  <a:pt x="8432937" y="2082361"/>
                  <a:pt x="8507525" y="2159172"/>
                </a:cubicBezTo>
                <a:cubicBezTo>
                  <a:pt x="8562799" y="2129693"/>
                  <a:pt x="8616930" y="2100849"/>
                  <a:pt x="8677540" y="2068574"/>
                </a:cubicBezTo>
                <a:cubicBezTo>
                  <a:pt x="8608734" y="1984456"/>
                  <a:pt x="8543358" y="1904595"/>
                  <a:pt x="8477792" y="1824480"/>
                </a:cubicBezTo>
                <a:cubicBezTo>
                  <a:pt x="8446979" y="1838838"/>
                  <a:pt x="8419215" y="1851736"/>
                  <a:pt x="8389672" y="1865459"/>
                </a:cubicBezTo>
                <a:cubicBezTo>
                  <a:pt x="8206252" y="1660056"/>
                  <a:pt x="8024293" y="1456242"/>
                  <a:pt x="7841000" y="1250903"/>
                </a:cubicBezTo>
                <a:close/>
                <a:moveTo>
                  <a:pt x="10991923" y="1180381"/>
                </a:moveTo>
                <a:cubicBezTo>
                  <a:pt x="10738808" y="1465645"/>
                  <a:pt x="10488296" y="1748050"/>
                  <a:pt x="10233085" y="2035727"/>
                </a:cubicBezTo>
                <a:cubicBezTo>
                  <a:pt x="10287405" y="2068002"/>
                  <a:pt x="10337405" y="2097736"/>
                  <a:pt x="10389376" y="2128676"/>
                </a:cubicBezTo>
                <a:cubicBezTo>
                  <a:pt x="10471206" y="2055804"/>
                  <a:pt x="10551004" y="1984710"/>
                  <a:pt x="10634233" y="1910567"/>
                </a:cubicBezTo>
                <a:cubicBezTo>
                  <a:pt x="10609962" y="1893477"/>
                  <a:pt x="10590712" y="1879944"/>
                  <a:pt x="10567141" y="1863362"/>
                </a:cubicBezTo>
                <a:cubicBezTo>
                  <a:pt x="10769558" y="1668252"/>
                  <a:pt x="10969750" y="1475302"/>
                  <a:pt x="11172485" y="1279874"/>
                </a:cubicBezTo>
                <a:cubicBezTo>
                  <a:pt x="11140083" y="1260560"/>
                  <a:pt x="11112636" y="1243152"/>
                  <a:pt x="11084174" y="1227523"/>
                </a:cubicBezTo>
                <a:cubicBezTo>
                  <a:pt x="11054630" y="1211258"/>
                  <a:pt x="11024198" y="1196773"/>
                  <a:pt x="10991923" y="1180381"/>
                </a:cubicBezTo>
                <a:close/>
                <a:moveTo>
                  <a:pt x="10785441" y="1080063"/>
                </a:moveTo>
                <a:cubicBezTo>
                  <a:pt x="10622225" y="1299697"/>
                  <a:pt x="10463265" y="1513485"/>
                  <a:pt x="10304241" y="1727465"/>
                </a:cubicBezTo>
                <a:cubicBezTo>
                  <a:pt x="10274381" y="1715838"/>
                  <a:pt x="10248968" y="1705991"/>
                  <a:pt x="10222030" y="1695508"/>
                </a:cubicBezTo>
                <a:cubicBezTo>
                  <a:pt x="10165485" y="1780896"/>
                  <a:pt x="10110211" y="1864442"/>
                  <a:pt x="10052587" y="1951483"/>
                </a:cubicBezTo>
                <a:cubicBezTo>
                  <a:pt x="10109385" y="1977658"/>
                  <a:pt x="10160529" y="2001165"/>
                  <a:pt x="10215104" y="2026325"/>
                </a:cubicBezTo>
                <a:cubicBezTo>
                  <a:pt x="10467521" y="1741633"/>
                  <a:pt x="10719176" y="1457957"/>
                  <a:pt x="10976040" y="1168374"/>
                </a:cubicBezTo>
                <a:cubicBezTo>
                  <a:pt x="10907043" y="1136416"/>
                  <a:pt x="10845861" y="1108081"/>
                  <a:pt x="10785441" y="1080063"/>
                </a:cubicBezTo>
                <a:close/>
                <a:moveTo>
                  <a:pt x="8287320" y="1047470"/>
                </a:moveTo>
                <a:cubicBezTo>
                  <a:pt x="8219657" y="1076060"/>
                  <a:pt x="8156188" y="1102871"/>
                  <a:pt x="8088652" y="1131334"/>
                </a:cubicBezTo>
                <a:cubicBezTo>
                  <a:pt x="8253012" y="1348681"/>
                  <a:pt x="8413687" y="1561199"/>
                  <a:pt x="8576078" y="1776004"/>
                </a:cubicBezTo>
                <a:cubicBezTo>
                  <a:pt x="8548123" y="1790934"/>
                  <a:pt x="8525506" y="1803006"/>
                  <a:pt x="8498313" y="1817555"/>
                </a:cubicBezTo>
                <a:cubicBezTo>
                  <a:pt x="8565849" y="1900148"/>
                  <a:pt x="8631288" y="1980072"/>
                  <a:pt x="8696219" y="2059425"/>
                </a:cubicBezTo>
                <a:cubicBezTo>
                  <a:pt x="8760705" y="2031153"/>
                  <a:pt x="8820871" y="2004787"/>
                  <a:pt x="8883705" y="1977277"/>
                </a:cubicBezTo>
                <a:cubicBezTo>
                  <a:pt x="8683767" y="1665647"/>
                  <a:pt x="8487068" y="1358909"/>
                  <a:pt x="8287320" y="1047470"/>
                </a:cubicBezTo>
                <a:close/>
                <a:moveTo>
                  <a:pt x="8503777" y="970976"/>
                </a:moveTo>
                <a:cubicBezTo>
                  <a:pt x="8438275" y="994102"/>
                  <a:pt x="8375821" y="1016212"/>
                  <a:pt x="8307015" y="1040545"/>
                </a:cubicBezTo>
                <a:cubicBezTo>
                  <a:pt x="8508415" y="1354398"/>
                  <a:pt x="8706511" y="1662979"/>
                  <a:pt x="8904417" y="1971368"/>
                </a:cubicBezTo>
                <a:cubicBezTo>
                  <a:pt x="8972016" y="1948751"/>
                  <a:pt x="9034596" y="1927785"/>
                  <a:pt x="9100924" y="1905612"/>
                </a:cubicBezTo>
                <a:cubicBezTo>
                  <a:pt x="9057722" y="1814569"/>
                  <a:pt x="9016171" y="1726957"/>
                  <a:pt x="8973795" y="1637566"/>
                </a:cubicBezTo>
                <a:cubicBezTo>
                  <a:pt x="8941838" y="1645825"/>
                  <a:pt x="8912168" y="1653512"/>
                  <a:pt x="8876144" y="1662852"/>
                </a:cubicBezTo>
                <a:cubicBezTo>
                  <a:pt x="8751365" y="1431019"/>
                  <a:pt x="8628302" y="1202364"/>
                  <a:pt x="8503777" y="970976"/>
                </a:cubicBezTo>
                <a:close/>
                <a:moveTo>
                  <a:pt x="10422921" y="944356"/>
                </a:moveTo>
                <a:cubicBezTo>
                  <a:pt x="10302780" y="1177141"/>
                  <a:pt x="10183910" y="1407449"/>
                  <a:pt x="10065421" y="1636930"/>
                </a:cubicBezTo>
                <a:cubicBezTo>
                  <a:pt x="10030731" y="1628925"/>
                  <a:pt x="10002713" y="1622445"/>
                  <a:pt x="9970248" y="1615011"/>
                </a:cubicBezTo>
                <a:cubicBezTo>
                  <a:pt x="9931239" y="1707198"/>
                  <a:pt x="9893436" y="1796716"/>
                  <a:pt x="9855316" y="1886806"/>
                </a:cubicBezTo>
                <a:cubicBezTo>
                  <a:pt x="9915165" y="1905993"/>
                  <a:pt x="9972281" y="1924227"/>
                  <a:pt x="10032383" y="1943477"/>
                </a:cubicBezTo>
                <a:cubicBezTo>
                  <a:pt x="10088673" y="1858851"/>
                  <a:pt x="10144265" y="1775369"/>
                  <a:pt x="10202144" y="1688392"/>
                </a:cubicBezTo>
                <a:cubicBezTo>
                  <a:pt x="10172029" y="1676257"/>
                  <a:pt x="10145345" y="1665457"/>
                  <a:pt x="10115294" y="1653385"/>
                </a:cubicBezTo>
                <a:cubicBezTo>
                  <a:pt x="10246617" y="1426064"/>
                  <a:pt x="10376478" y="1201220"/>
                  <a:pt x="10508818" y="972056"/>
                </a:cubicBezTo>
                <a:cubicBezTo>
                  <a:pt x="10479339" y="962526"/>
                  <a:pt x="10453544" y="954204"/>
                  <a:pt x="10422921" y="944356"/>
                </a:cubicBezTo>
                <a:close/>
                <a:moveTo>
                  <a:pt x="8852955" y="878282"/>
                </a:moveTo>
                <a:cubicBezTo>
                  <a:pt x="8826653" y="884889"/>
                  <a:pt x="8806639" y="889908"/>
                  <a:pt x="8781798" y="896134"/>
                </a:cubicBezTo>
                <a:cubicBezTo>
                  <a:pt x="8882498" y="1134002"/>
                  <a:pt x="8981546" y="1367804"/>
                  <a:pt x="9081293" y="1603385"/>
                </a:cubicBezTo>
                <a:cubicBezTo>
                  <a:pt x="9049654" y="1614312"/>
                  <a:pt x="9024494" y="1622953"/>
                  <a:pt x="8994634" y="1633245"/>
                </a:cubicBezTo>
                <a:cubicBezTo>
                  <a:pt x="9038916" y="1725686"/>
                  <a:pt x="9080848" y="1813107"/>
                  <a:pt x="9122717" y="1900529"/>
                </a:cubicBezTo>
                <a:cubicBezTo>
                  <a:pt x="9181103" y="1886361"/>
                  <a:pt x="9235996" y="1873019"/>
                  <a:pt x="9295781" y="1858534"/>
                </a:cubicBezTo>
                <a:cubicBezTo>
                  <a:pt x="9268525" y="1763107"/>
                  <a:pt x="9242349" y="1671492"/>
                  <a:pt x="9216110" y="1579496"/>
                </a:cubicBezTo>
                <a:cubicBezTo>
                  <a:pt x="9183645" y="1585024"/>
                  <a:pt x="9155309" y="1589852"/>
                  <a:pt x="9126084" y="1594871"/>
                </a:cubicBezTo>
                <a:cubicBezTo>
                  <a:pt x="9032690" y="1355352"/>
                  <a:pt x="8946539" y="1116276"/>
                  <a:pt x="8852955" y="878282"/>
                </a:cubicBezTo>
                <a:close/>
                <a:moveTo>
                  <a:pt x="10039245" y="852487"/>
                </a:moveTo>
                <a:cubicBezTo>
                  <a:pt x="9968024" y="1095692"/>
                  <a:pt x="9897439" y="1336736"/>
                  <a:pt x="9826282" y="1579877"/>
                </a:cubicBezTo>
                <a:cubicBezTo>
                  <a:pt x="9792355" y="1575240"/>
                  <a:pt x="9763702" y="1571364"/>
                  <a:pt x="9729966" y="1566853"/>
                </a:cubicBezTo>
                <a:cubicBezTo>
                  <a:pt x="9710525" y="1664313"/>
                  <a:pt x="9692164" y="1756118"/>
                  <a:pt x="9673104" y="1851418"/>
                </a:cubicBezTo>
                <a:cubicBezTo>
                  <a:pt x="9729267" y="1861964"/>
                  <a:pt x="9779775" y="1871431"/>
                  <a:pt x="9834096" y="1881596"/>
                </a:cubicBezTo>
                <a:cubicBezTo>
                  <a:pt x="9872661" y="1790553"/>
                  <a:pt x="9910336" y="1701607"/>
                  <a:pt x="9948964" y="1610437"/>
                </a:cubicBezTo>
                <a:cubicBezTo>
                  <a:pt x="9920120" y="1601225"/>
                  <a:pt x="9894897" y="1593156"/>
                  <a:pt x="9869611" y="1585087"/>
                </a:cubicBezTo>
                <a:cubicBezTo>
                  <a:pt x="9950997" y="1342010"/>
                  <a:pt x="10039054" y="1107064"/>
                  <a:pt x="10117327" y="866210"/>
                </a:cubicBezTo>
                <a:cubicBezTo>
                  <a:pt x="10088229" y="861064"/>
                  <a:pt x="10066247" y="857188"/>
                  <a:pt x="10039245" y="852487"/>
                </a:cubicBezTo>
                <a:close/>
                <a:moveTo>
                  <a:pt x="9441335" y="805282"/>
                </a:moveTo>
                <a:cubicBezTo>
                  <a:pt x="9351626" y="811000"/>
                  <a:pt x="9267635" y="816337"/>
                  <a:pt x="9179134" y="821991"/>
                </a:cubicBezTo>
                <a:cubicBezTo>
                  <a:pt x="9227863" y="1072693"/>
                  <a:pt x="9275132" y="1316215"/>
                  <a:pt x="9322909" y="1561898"/>
                </a:cubicBezTo>
                <a:cubicBezTo>
                  <a:pt x="9294764" y="1566027"/>
                  <a:pt x="9269669" y="1569712"/>
                  <a:pt x="9238219" y="1574350"/>
                </a:cubicBezTo>
                <a:cubicBezTo>
                  <a:pt x="9265157" y="1670349"/>
                  <a:pt x="9290825" y="1761773"/>
                  <a:pt x="9317128" y="1855293"/>
                </a:cubicBezTo>
                <a:cubicBezTo>
                  <a:pt x="9369860" y="1850656"/>
                  <a:pt x="9418336" y="1846526"/>
                  <a:pt x="9474816" y="1841697"/>
                </a:cubicBezTo>
                <a:cubicBezTo>
                  <a:pt x="9463635" y="1494743"/>
                  <a:pt x="9452517" y="1151474"/>
                  <a:pt x="9441335" y="805282"/>
                </a:cubicBezTo>
                <a:close/>
                <a:moveTo>
                  <a:pt x="9463445" y="802169"/>
                </a:moveTo>
                <a:cubicBezTo>
                  <a:pt x="9474880" y="1153761"/>
                  <a:pt x="9486062" y="1496903"/>
                  <a:pt x="9497307" y="1841570"/>
                </a:cubicBezTo>
                <a:cubicBezTo>
                  <a:pt x="9551438" y="1844429"/>
                  <a:pt x="9599659" y="1846971"/>
                  <a:pt x="9649914" y="1849575"/>
                </a:cubicBezTo>
                <a:cubicBezTo>
                  <a:pt x="9669418" y="1755483"/>
                  <a:pt x="9688542" y="1663678"/>
                  <a:pt x="9708555" y="1566980"/>
                </a:cubicBezTo>
                <a:cubicBezTo>
                  <a:pt x="9680791" y="1562533"/>
                  <a:pt x="9656077" y="1558594"/>
                  <a:pt x="9624692" y="1553575"/>
                </a:cubicBezTo>
                <a:cubicBezTo>
                  <a:pt x="9654743" y="1307511"/>
                  <a:pt x="9684539" y="1063036"/>
                  <a:pt x="9714972" y="813795"/>
                </a:cubicBezTo>
                <a:cubicBezTo>
                  <a:pt x="9630727" y="809856"/>
                  <a:pt x="9551374" y="806171"/>
                  <a:pt x="9463445" y="802169"/>
                </a:cubicBezTo>
                <a:close/>
                <a:moveTo>
                  <a:pt x="0" y="0"/>
                </a:moveTo>
                <a:lnTo>
                  <a:pt x="12188442" y="0"/>
                </a:lnTo>
                <a:cubicBezTo>
                  <a:pt x="12189840" y="17789"/>
                  <a:pt x="12192382" y="35579"/>
                  <a:pt x="12192382" y="53368"/>
                </a:cubicBezTo>
                <a:cubicBezTo>
                  <a:pt x="12192572" y="762334"/>
                  <a:pt x="12192572" y="1471299"/>
                  <a:pt x="12192572" y="2180202"/>
                </a:cubicBezTo>
                <a:cubicBezTo>
                  <a:pt x="12192572" y="2199579"/>
                  <a:pt x="12192572" y="2218957"/>
                  <a:pt x="12192572" y="2239986"/>
                </a:cubicBezTo>
                <a:cubicBezTo>
                  <a:pt x="11774461" y="2395896"/>
                  <a:pt x="11359653" y="2550600"/>
                  <a:pt x="10942177" y="2706256"/>
                </a:cubicBezTo>
                <a:cubicBezTo>
                  <a:pt x="10929915" y="2689102"/>
                  <a:pt x="10918416" y="2673854"/>
                  <a:pt x="10907678" y="2658034"/>
                </a:cubicBezTo>
                <a:cubicBezTo>
                  <a:pt x="10757486" y="2437701"/>
                  <a:pt x="10564028" y="2262795"/>
                  <a:pt x="10340010" y="2120608"/>
                </a:cubicBezTo>
                <a:cubicBezTo>
                  <a:pt x="10172156" y="2014126"/>
                  <a:pt x="9992294" y="1934710"/>
                  <a:pt x="9797565" y="1892143"/>
                </a:cubicBezTo>
                <a:cubicBezTo>
                  <a:pt x="9571578" y="1842714"/>
                  <a:pt x="9348386" y="1854023"/>
                  <a:pt x="9125384" y="1917810"/>
                </a:cubicBezTo>
                <a:cubicBezTo>
                  <a:pt x="8747363" y="2025943"/>
                  <a:pt x="8411908" y="2209363"/>
                  <a:pt x="8115590" y="2466736"/>
                </a:cubicBezTo>
                <a:cubicBezTo>
                  <a:pt x="7884330" y="2667564"/>
                  <a:pt x="7684391" y="2896601"/>
                  <a:pt x="7500717" y="3140631"/>
                </a:cubicBezTo>
                <a:cubicBezTo>
                  <a:pt x="7325302" y="3373671"/>
                  <a:pt x="7163928" y="3616304"/>
                  <a:pt x="7011258" y="3864654"/>
                </a:cubicBezTo>
                <a:cubicBezTo>
                  <a:pt x="6848549" y="4129397"/>
                  <a:pt x="6688828" y="4395982"/>
                  <a:pt x="6526881" y="4661232"/>
                </a:cubicBezTo>
                <a:cubicBezTo>
                  <a:pt x="6300704" y="5031630"/>
                  <a:pt x="6056484" y="5388941"/>
                  <a:pt x="5752859" y="5701650"/>
                </a:cubicBezTo>
                <a:cubicBezTo>
                  <a:pt x="5472550" y="5990345"/>
                  <a:pt x="5153805" y="6224337"/>
                  <a:pt x="4779150" y="6377325"/>
                </a:cubicBezTo>
                <a:cubicBezTo>
                  <a:pt x="4588169" y="6455344"/>
                  <a:pt x="4389883" y="6506933"/>
                  <a:pt x="4186322" y="6539017"/>
                </a:cubicBezTo>
                <a:cubicBezTo>
                  <a:pt x="4010145" y="6566780"/>
                  <a:pt x="3832888" y="6580377"/>
                  <a:pt x="3654678" y="6574341"/>
                </a:cubicBezTo>
                <a:cubicBezTo>
                  <a:pt x="3397877" y="6565637"/>
                  <a:pt x="3145587" y="6524849"/>
                  <a:pt x="2896219" y="6463603"/>
                </a:cubicBezTo>
                <a:cubicBezTo>
                  <a:pt x="2383889" y="6337871"/>
                  <a:pt x="1913807" y="6117665"/>
                  <a:pt x="1473714" y="5830241"/>
                </a:cubicBezTo>
                <a:cubicBezTo>
                  <a:pt x="1161258" y="5626173"/>
                  <a:pt x="873453" y="5391609"/>
                  <a:pt x="612141" y="5125215"/>
                </a:cubicBezTo>
                <a:cubicBezTo>
                  <a:pt x="426307" y="4935759"/>
                  <a:pt x="267919" y="4725147"/>
                  <a:pt x="144538" y="4489884"/>
                </a:cubicBezTo>
                <a:cubicBezTo>
                  <a:pt x="100128" y="4405131"/>
                  <a:pt x="66011" y="4315041"/>
                  <a:pt x="26176" y="4227874"/>
                </a:cubicBezTo>
                <a:cubicBezTo>
                  <a:pt x="20585" y="4215675"/>
                  <a:pt x="9022" y="4206209"/>
                  <a:pt x="191" y="4195471"/>
                </a:cubicBezTo>
                <a:cubicBezTo>
                  <a:pt x="0" y="2797044"/>
                  <a:pt x="0" y="139855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FF09B2D-0546-42FB-A0D6-28E21B535124}"/>
              </a:ext>
            </a:extLst>
          </p:cNvPr>
          <p:cNvGrpSpPr/>
          <p:nvPr/>
        </p:nvGrpSpPr>
        <p:grpSpPr>
          <a:xfrm rot="12940366">
            <a:off x="1085514" y="3220253"/>
            <a:ext cx="3051706" cy="1036501"/>
            <a:chOff x="3038273" y="2225871"/>
            <a:chExt cx="9121646" cy="3098135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C03C346-C115-4A71-80F5-30820C73B3DF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64" name="Graphic 225">
              <a:extLst>
                <a:ext uri="{FF2B5EF4-FFF2-40B4-BE49-F238E27FC236}">
                  <a16:creationId xmlns:a16="http://schemas.microsoft.com/office/drawing/2014/main" id="{CBEA892D-38DC-4F52-9AFC-D584CDFC6273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65" name="Graphic 225">
              <a:extLst>
                <a:ext uri="{FF2B5EF4-FFF2-40B4-BE49-F238E27FC236}">
                  <a16:creationId xmlns:a16="http://schemas.microsoft.com/office/drawing/2014/main" id="{41898AD1-BF22-40EF-8640-85107DE1507C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66" name="Graphic 225">
              <a:extLst>
                <a:ext uri="{FF2B5EF4-FFF2-40B4-BE49-F238E27FC236}">
                  <a16:creationId xmlns:a16="http://schemas.microsoft.com/office/drawing/2014/main" id="{D1719789-6530-4604-9FCA-2BB7AB232E3D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DE1C7C8-3A17-44CF-91E8-BD49C16D93BC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68" name="Graphic 225">
              <a:extLst>
                <a:ext uri="{FF2B5EF4-FFF2-40B4-BE49-F238E27FC236}">
                  <a16:creationId xmlns:a16="http://schemas.microsoft.com/office/drawing/2014/main" id="{F21FFEC8-CC01-4FE3-912B-48C4FCB8303C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69" name="Graphic 225">
              <a:extLst>
                <a:ext uri="{FF2B5EF4-FFF2-40B4-BE49-F238E27FC236}">
                  <a16:creationId xmlns:a16="http://schemas.microsoft.com/office/drawing/2014/main" id="{7B6E5B00-B7BC-4215-AF82-F608803ADDAD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0" name="Graphic 225">
              <a:extLst>
                <a:ext uri="{FF2B5EF4-FFF2-40B4-BE49-F238E27FC236}">
                  <a16:creationId xmlns:a16="http://schemas.microsoft.com/office/drawing/2014/main" id="{8F20164A-975D-4EA8-831F-296F03BF7D9A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1" name="Graphic 225">
              <a:extLst>
                <a:ext uri="{FF2B5EF4-FFF2-40B4-BE49-F238E27FC236}">
                  <a16:creationId xmlns:a16="http://schemas.microsoft.com/office/drawing/2014/main" id="{ED18F7D9-DE13-4560-A7BD-810DC6695D05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2" name="Graphic 225">
              <a:extLst>
                <a:ext uri="{FF2B5EF4-FFF2-40B4-BE49-F238E27FC236}">
                  <a16:creationId xmlns:a16="http://schemas.microsoft.com/office/drawing/2014/main" id="{AF4FB4F1-A182-4707-84CB-B20E61DCB6A8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3" name="Graphic 225">
              <a:extLst>
                <a:ext uri="{FF2B5EF4-FFF2-40B4-BE49-F238E27FC236}">
                  <a16:creationId xmlns:a16="http://schemas.microsoft.com/office/drawing/2014/main" id="{CE88D9A5-25BF-4A03-9705-5318B3D5D4D8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4" name="Graphic 225">
              <a:extLst>
                <a:ext uri="{FF2B5EF4-FFF2-40B4-BE49-F238E27FC236}">
                  <a16:creationId xmlns:a16="http://schemas.microsoft.com/office/drawing/2014/main" id="{021D66E8-AF69-4DC6-9DB3-587322D45EA2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5" name="Graphic 225">
              <a:extLst>
                <a:ext uri="{FF2B5EF4-FFF2-40B4-BE49-F238E27FC236}">
                  <a16:creationId xmlns:a16="http://schemas.microsoft.com/office/drawing/2014/main" id="{44FD0E6B-F546-4FF5-9CD8-B535180751EF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6" name="Graphic 225">
              <a:extLst>
                <a:ext uri="{FF2B5EF4-FFF2-40B4-BE49-F238E27FC236}">
                  <a16:creationId xmlns:a16="http://schemas.microsoft.com/office/drawing/2014/main" id="{E6E46880-C7C5-4077-84C6-8006D39D7353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70A5E63-EA19-431B-9CF4-C8A2D40A1B48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397EB04-2B14-4DB9-AE45-68BE4CCAA744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D60456D-5CB8-4A48-9507-DD98DD9AB2E8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364" name="Freeform: Shape 363">
            <a:extLst>
              <a:ext uri="{FF2B5EF4-FFF2-40B4-BE49-F238E27FC236}">
                <a16:creationId xmlns:a16="http://schemas.microsoft.com/office/drawing/2014/main" id="{4708C853-2213-4E7F-B98B-96886EE04EBE}"/>
              </a:ext>
            </a:extLst>
          </p:cNvPr>
          <p:cNvSpPr/>
          <p:nvPr/>
        </p:nvSpPr>
        <p:spPr>
          <a:xfrm rot="20788004">
            <a:off x="4957575" y="2972191"/>
            <a:ext cx="914471" cy="1278806"/>
          </a:xfrm>
          <a:custGeom>
            <a:avLst/>
            <a:gdLst/>
            <a:ahLst/>
            <a:cxnLst/>
            <a:rect l="l" t="t" r="r" b="b"/>
            <a:pathLst>
              <a:path w="600671" h="839985">
                <a:moveTo>
                  <a:pt x="0" y="0"/>
                </a:moveTo>
                <a:lnTo>
                  <a:pt x="261343" y="0"/>
                </a:lnTo>
                <a:lnTo>
                  <a:pt x="261343" y="519949"/>
                </a:lnTo>
                <a:cubicBezTo>
                  <a:pt x="261343" y="560666"/>
                  <a:pt x="274532" y="581025"/>
                  <a:pt x="300912" y="581025"/>
                </a:cubicBezTo>
                <a:cubicBezTo>
                  <a:pt x="326523" y="581025"/>
                  <a:pt x="339329" y="560666"/>
                  <a:pt x="339329" y="519949"/>
                </a:cubicBezTo>
                <a:lnTo>
                  <a:pt x="339329" y="0"/>
                </a:lnTo>
                <a:lnTo>
                  <a:pt x="600671" y="0"/>
                </a:lnTo>
                <a:lnTo>
                  <a:pt x="600671" y="528135"/>
                </a:lnTo>
                <a:cubicBezTo>
                  <a:pt x="600671" y="622393"/>
                  <a:pt x="572347" y="697932"/>
                  <a:pt x="515699" y="754753"/>
                </a:cubicBezTo>
                <a:cubicBezTo>
                  <a:pt x="459051" y="811575"/>
                  <a:pt x="383760" y="839985"/>
                  <a:pt x="289825" y="839985"/>
                </a:cubicBezTo>
                <a:cubicBezTo>
                  <a:pt x="196298" y="839985"/>
                  <a:pt x="124613" y="812328"/>
                  <a:pt x="74768" y="757014"/>
                </a:cubicBezTo>
                <a:cubicBezTo>
                  <a:pt x="24923" y="701699"/>
                  <a:pt x="0" y="622873"/>
                  <a:pt x="0" y="52053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B90EF5-F7B8-45C4-A665-72934010F7D3}"/>
              </a:ext>
            </a:extLst>
          </p:cNvPr>
          <p:cNvGrpSpPr/>
          <p:nvPr/>
        </p:nvGrpSpPr>
        <p:grpSpPr>
          <a:xfrm rot="2930618">
            <a:off x="4346044" y="3646786"/>
            <a:ext cx="871829" cy="1605844"/>
            <a:chOff x="6201020" y="320372"/>
            <a:chExt cx="871829" cy="1605844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BEFAB42-BDB9-4C6B-AA7D-07C7C97AEEB3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17F5366A-83FC-4CF4-86DF-7C72E64671D7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A618844C-C567-4B66-9B8A-F0CCF36E67E2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2C2B41E-8132-47EA-AA78-49BFB3EC2521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33EB3569-AC22-4ABA-989E-64D698752FBE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7A36F6D-FB3C-48E1-AE87-E18156B49B9A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DF27F9BD-CCAB-4BF7-9867-625E78CEB9B7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421DDCE-75A4-446C-94CF-9CBE8B3E0C4A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4956F30-FD36-4C3F-B00A-37079F3E34FC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DFB9DA7C-1F47-4E74-9B6F-6CB6367D7458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8CAA824-7164-4D54-B49E-1FBC9A1218B1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356" name="Freeform: Shape 355">
            <a:extLst>
              <a:ext uri="{FF2B5EF4-FFF2-40B4-BE49-F238E27FC236}">
                <a16:creationId xmlns:a16="http://schemas.microsoft.com/office/drawing/2014/main" id="{CAD451C5-6FD6-4A1C-A000-378013091CF1}"/>
              </a:ext>
            </a:extLst>
          </p:cNvPr>
          <p:cNvSpPr/>
          <p:nvPr/>
        </p:nvSpPr>
        <p:spPr>
          <a:xfrm rot="20262736">
            <a:off x="5740766" y="1104410"/>
            <a:ext cx="935314" cy="1279713"/>
          </a:xfrm>
          <a:custGeom>
            <a:avLst/>
            <a:gdLst/>
            <a:ahLst/>
            <a:cxnLst/>
            <a:rect l="l" t="t" r="r" b="b"/>
            <a:pathLst>
              <a:path w="614362" h="840581">
                <a:moveTo>
                  <a:pt x="315348" y="0"/>
                </a:moveTo>
                <a:cubicBezTo>
                  <a:pt x="399740" y="0"/>
                  <a:pt x="470673" y="28443"/>
                  <a:pt x="528149" y="85330"/>
                </a:cubicBezTo>
                <a:cubicBezTo>
                  <a:pt x="585624" y="142216"/>
                  <a:pt x="614362" y="212505"/>
                  <a:pt x="614362" y="296196"/>
                </a:cubicBezTo>
                <a:cubicBezTo>
                  <a:pt x="614362" y="377561"/>
                  <a:pt x="589675" y="437031"/>
                  <a:pt x="540301" y="474604"/>
                </a:cubicBezTo>
                <a:cubicBezTo>
                  <a:pt x="490475" y="535232"/>
                  <a:pt x="418148" y="565547"/>
                  <a:pt x="323319" y="565547"/>
                </a:cubicBezTo>
                <a:lnTo>
                  <a:pt x="275629" y="564765"/>
                </a:lnTo>
                <a:lnTo>
                  <a:pt x="275629" y="332073"/>
                </a:lnTo>
                <a:cubicBezTo>
                  <a:pt x="323254" y="332073"/>
                  <a:pt x="347067" y="317720"/>
                  <a:pt x="347067" y="289015"/>
                </a:cubicBezTo>
                <a:cubicBezTo>
                  <a:pt x="347067" y="263423"/>
                  <a:pt x="332776" y="250627"/>
                  <a:pt x="304195" y="250627"/>
                </a:cubicBezTo>
                <a:cubicBezTo>
                  <a:pt x="275626" y="250627"/>
                  <a:pt x="261342" y="269677"/>
                  <a:pt x="261342" y="307777"/>
                </a:cubicBezTo>
                <a:lnTo>
                  <a:pt x="261342" y="840581"/>
                </a:lnTo>
                <a:lnTo>
                  <a:pt x="0" y="840581"/>
                </a:lnTo>
                <a:lnTo>
                  <a:pt x="0" y="332296"/>
                </a:lnTo>
                <a:cubicBezTo>
                  <a:pt x="0" y="279375"/>
                  <a:pt x="5339" y="235885"/>
                  <a:pt x="16017" y="201825"/>
                </a:cubicBezTo>
                <a:cubicBezTo>
                  <a:pt x="26696" y="167765"/>
                  <a:pt x="44115" y="140897"/>
                  <a:pt x="68274" y="121221"/>
                </a:cubicBezTo>
                <a:cubicBezTo>
                  <a:pt x="99423" y="78414"/>
                  <a:pt x="136827" y="47509"/>
                  <a:pt x="180486" y="28505"/>
                </a:cubicBezTo>
                <a:cubicBezTo>
                  <a:pt x="224146" y="9502"/>
                  <a:pt x="269099" y="0"/>
                  <a:pt x="3153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5FEADE-BF7A-4F8A-B2B9-77CE4F4AB1A5}"/>
              </a:ext>
            </a:extLst>
          </p:cNvPr>
          <p:cNvGrpSpPr/>
          <p:nvPr/>
        </p:nvGrpSpPr>
        <p:grpSpPr>
          <a:xfrm rot="20960709">
            <a:off x="6146694" y="566882"/>
            <a:ext cx="1160188" cy="782477"/>
            <a:chOff x="2351625" y="1014889"/>
            <a:chExt cx="7401212" cy="4991671"/>
          </a:xfrm>
        </p:grpSpPr>
        <p:sp>
          <p:nvSpPr>
            <p:cNvPr id="42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3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2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0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1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1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5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7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358" name="Freeform: Shape 357">
            <a:extLst>
              <a:ext uri="{FF2B5EF4-FFF2-40B4-BE49-F238E27FC236}">
                <a16:creationId xmlns:a16="http://schemas.microsoft.com/office/drawing/2014/main" id="{1CB21C6B-C15D-4A63-958A-CFE6AA6A3BE4}"/>
              </a:ext>
            </a:extLst>
          </p:cNvPr>
          <p:cNvSpPr/>
          <p:nvPr/>
        </p:nvSpPr>
        <p:spPr>
          <a:xfrm rot="1008221">
            <a:off x="3443738" y="2807680"/>
            <a:ext cx="1321405" cy="1279713"/>
          </a:xfrm>
          <a:custGeom>
            <a:avLst/>
            <a:gdLst/>
            <a:ahLst/>
            <a:cxnLst/>
            <a:rect l="l" t="t" r="r" b="b"/>
            <a:pathLst>
              <a:path w="867966" h="840581">
                <a:moveTo>
                  <a:pt x="244832" y="0"/>
                </a:moveTo>
                <a:cubicBezTo>
                  <a:pt x="331407" y="0"/>
                  <a:pt x="394538" y="37613"/>
                  <a:pt x="434225" y="112840"/>
                </a:cubicBezTo>
                <a:cubicBezTo>
                  <a:pt x="454826" y="74399"/>
                  <a:pt x="481426" y="45982"/>
                  <a:pt x="514025" y="27589"/>
                </a:cubicBezTo>
                <a:cubicBezTo>
                  <a:pt x="546625" y="9196"/>
                  <a:pt x="586492" y="0"/>
                  <a:pt x="633627" y="0"/>
                </a:cubicBezTo>
                <a:cubicBezTo>
                  <a:pt x="709077" y="0"/>
                  <a:pt x="766995" y="23893"/>
                  <a:pt x="807384" y="71679"/>
                </a:cubicBezTo>
                <a:cubicBezTo>
                  <a:pt x="847772" y="119466"/>
                  <a:pt x="867966" y="187068"/>
                  <a:pt x="867966" y="274486"/>
                </a:cubicBezTo>
                <a:lnTo>
                  <a:pt x="867966" y="840581"/>
                </a:lnTo>
                <a:lnTo>
                  <a:pt x="606624" y="840581"/>
                </a:lnTo>
                <a:lnTo>
                  <a:pt x="606624" y="310111"/>
                </a:lnTo>
                <a:cubicBezTo>
                  <a:pt x="606624" y="286497"/>
                  <a:pt x="605294" y="271969"/>
                  <a:pt x="602633" y="266528"/>
                </a:cubicBezTo>
                <a:cubicBezTo>
                  <a:pt x="599973" y="261086"/>
                  <a:pt x="594941" y="258366"/>
                  <a:pt x="587537" y="258366"/>
                </a:cubicBezTo>
                <a:cubicBezTo>
                  <a:pt x="572481" y="258366"/>
                  <a:pt x="564952" y="274253"/>
                  <a:pt x="564952" y="306028"/>
                </a:cubicBezTo>
                <a:lnTo>
                  <a:pt x="564952" y="840581"/>
                </a:lnTo>
                <a:lnTo>
                  <a:pt x="303610" y="840581"/>
                </a:lnTo>
                <a:lnTo>
                  <a:pt x="303610" y="310111"/>
                </a:lnTo>
                <a:cubicBezTo>
                  <a:pt x="303610" y="286913"/>
                  <a:pt x="302196" y="272489"/>
                  <a:pt x="299368" y="266839"/>
                </a:cubicBezTo>
                <a:cubicBezTo>
                  <a:pt x="296540" y="261190"/>
                  <a:pt x="291397" y="258366"/>
                  <a:pt x="283937" y="258366"/>
                </a:cubicBezTo>
                <a:cubicBezTo>
                  <a:pt x="268874" y="258366"/>
                  <a:pt x="261343" y="275614"/>
                  <a:pt x="261343" y="310111"/>
                </a:cubicBezTo>
                <a:lnTo>
                  <a:pt x="261343" y="840581"/>
                </a:lnTo>
                <a:lnTo>
                  <a:pt x="0" y="840581"/>
                </a:lnTo>
                <a:lnTo>
                  <a:pt x="0" y="254050"/>
                </a:lnTo>
                <a:cubicBezTo>
                  <a:pt x="0" y="179611"/>
                  <a:pt x="22722" y="118659"/>
                  <a:pt x="68164" y="71196"/>
                </a:cubicBezTo>
                <a:cubicBezTo>
                  <a:pt x="113606" y="23732"/>
                  <a:pt x="172496" y="0"/>
                  <a:pt x="2448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60" name="Freeform: Shape 359">
            <a:extLst>
              <a:ext uri="{FF2B5EF4-FFF2-40B4-BE49-F238E27FC236}">
                <a16:creationId xmlns:a16="http://schemas.microsoft.com/office/drawing/2014/main" id="{E5A371C9-C3C6-4FF4-A0B9-E41E098BFA5F}"/>
              </a:ext>
            </a:extLst>
          </p:cNvPr>
          <p:cNvSpPr/>
          <p:nvPr/>
        </p:nvSpPr>
        <p:spPr>
          <a:xfrm rot="809550">
            <a:off x="7388362" y="2861880"/>
            <a:ext cx="1308717" cy="1309621"/>
          </a:xfrm>
          <a:custGeom>
            <a:avLst/>
            <a:gdLst/>
            <a:ahLst/>
            <a:cxnLst/>
            <a:rect l="l" t="t" r="r" b="b"/>
            <a:pathLst>
              <a:path w="859632" h="860226">
                <a:moveTo>
                  <a:pt x="435648" y="0"/>
                </a:moveTo>
                <a:cubicBezTo>
                  <a:pt x="556689" y="0"/>
                  <a:pt x="657674" y="40866"/>
                  <a:pt x="738606" y="122597"/>
                </a:cubicBezTo>
                <a:cubicBezTo>
                  <a:pt x="794814" y="179195"/>
                  <a:pt x="834573" y="262086"/>
                  <a:pt x="857883" y="371270"/>
                </a:cubicBezTo>
                <a:lnTo>
                  <a:pt x="582988" y="389176"/>
                </a:lnTo>
                <a:cubicBezTo>
                  <a:pt x="554462" y="301969"/>
                  <a:pt x="503418" y="258366"/>
                  <a:pt x="429853" y="258366"/>
                </a:cubicBezTo>
                <a:cubicBezTo>
                  <a:pt x="382948" y="258366"/>
                  <a:pt x="344228" y="274641"/>
                  <a:pt x="313693" y="307190"/>
                </a:cubicBezTo>
                <a:cubicBezTo>
                  <a:pt x="283158" y="339740"/>
                  <a:pt x="267891" y="381589"/>
                  <a:pt x="267891" y="432736"/>
                </a:cubicBezTo>
                <a:cubicBezTo>
                  <a:pt x="267891" y="481918"/>
                  <a:pt x="282860" y="522301"/>
                  <a:pt x="312800" y="553887"/>
                </a:cubicBezTo>
                <a:cubicBezTo>
                  <a:pt x="342739" y="585473"/>
                  <a:pt x="380588" y="601266"/>
                  <a:pt x="426346" y="601266"/>
                </a:cubicBezTo>
                <a:cubicBezTo>
                  <a:pt x="473159" y="601266"/>
                  <a:pt x="510372" y="587361"/>
                  <a:pt x="537986" y="559552"/>
                </a:cubicBezTo>
                <a:cubicBezTo>
                  <a:pt x="565600" y="531743"/>
                  <a:pt x="582343" y="487648"/>
                  <a:pt x="588216" y="427267"/>
                </a:cubicBezTo>
                <a:lnTo>
                  <a:pt x="859632" y="434234"/>
                </a:lnTo>
                <a:cubicBezTo>
                  <a:pt x="842820" y="573984"/>
                  <a:pt x="797051" y="679920"/>
                  <a:pt x="722324" y="752042"/>
                </a:cubicBezTo>
                <a:cubicBezTo>
                  <a:pt x="647596" y="824165"/>
                  <a:pt x="550090" y="860226"/>
                  <a:pt x="429806" y="860226"/>
                </a:cubicBezTo>
                <a:cubicBezTo>
                  <a:pt x="307668" y="860226"/>
                  <a:pt x="205500" y="819325"/>
                  <a:pt x="123300" y="737522"/>
                </a:cubicBezTo>
                <a:cubicBezTo>
                  <a:pt x="41100" y="655720"/>
                  <a:pt x="0" y="554124"/>
                  <a:pt x="0" y="432736"/>
                </a:cubicBezTo>
                <a:cubicBezTo>
                  <a:pt x="0" y="310691"/>
                  <a:pt x="41911" y="208057"/>
                  <a:pt x="125732" y="124834"/>
                </a:cubicBezTo>
                <a:cubicBezTo>
                  <a:pt x="209553" y="41611"/>
                  <a:pt x="312858" y="0"/>
                  <a:pt x="435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65" name="Freeform: Shape 364">
            <a:extLst>
              <a:ext uri="{FF2B5EF4-FFF2-40B4-BE49-F238E27FC236}">
                <a16:creationId xmlns:a16="http://schemas.microsoft.com/office/drawing/2014/main" id="{D5B2DF25-D25C-4C7A-8276-C55A4DD2DDC0}"/>
              </a:ext>
            </a:extLst>
          </p:cNvPr>
          <p:cNvSpPr/>
          <p:nvPr/>
        </p:nvSpPr>
        <p:spPr>
          <a:xfrm rot="20512809">
            <a:off x="6971937" y="2848651"/>
            <a:ext cx="397871" cy="1248898"/>
          </a:xfrm>
          <a:custGeom>
            <a:avLst/>
            <a:gdLst/>
            <a:ahLst/>
            <a:cxnLst/>
            <a:rect l="l" t="t" r="r" b="b"/>
            <a:pathLst>
              <a:path w="261342" h="820340">
                <a:moveTo>
                  <a:pt x="0" y="0"/>
                </a:moveTo>
                <a:lnTo>
                  <a:pt x="261342" y="0"/>
                </a:lnTo>
                <a:lnTo>
                  <a:pt x="261342" y="820340"/>
                </a:lnTo>
                <a:lnTo>
                  <a:pt x="0" y="8203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5068169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rPr>
              <a:t>کودکان در حال پخش موسیقی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09327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9999871" y="320372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A4800D9-EF98-4D2C-A96E-1BDB2B5A2842}"/>
              </a:ext>
            </a:extLst>
          </p:cNvPr>
          <p:cNvGrpSpPr/>
          <p:nvPr/>
        </p:nvGrpSpPr>
        <p:grpSpPr>
          <a:xfrm rot="2483349">
            <a:off x="8596647" y="619475"/>
            <a:ext cx="920492" cy="873742"/>
            <a:chOff x="705213" y="376535"/>
            <a:chExt cx="1779858" cy="16894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D827E42-133D-4ABD-A46E-EF61B1D33FA9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8C3B08-0CC0-4086-9B7C-01C09AD2882C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36FB7DD-C76B-43AB-B1D1-F93023F538D4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7CF326-9A9B-468C-A6B3-BB9F7B0DE68C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23316CA-436F-4948-97FD-88AE9F63C98F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B9EBF05-63A4-45BF-B518-AD9265A5E479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1F064F-BB43-4776-AC47-BD9D24646FAE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E4A015-C73A-4536-A1CA-946159DA9C24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65E6A5B-D6F8-4D71-922F-E210800EF551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E984AB-8FD0-4B0F-9A11-A1A0A504B617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D30D776-D066-4109-8113-D053B563160F}"/>
              </a:ext>
            </a:extLst>
          </p:cNvPr>
          <p:cNvGrpSpPr/>
          <p:nvPr/>
        </p:nvGrpSpPr>
        <p:grpSpPr>
          <a:xfrm rot="19528475">
            <a:off x="3195939" y="583760"/>
            <a:ext cx="552086" cy="865861"/>
            <a:chOff x="3443794" y="982314"/>
            <a:chExt cx="552086" cy="8658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4866C73-8B76-4E8C-9319-8DD97E17EE12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AC2E3A-74B4-44D8-AD97-0C1F5981B4CF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4D355D-16BE-40D3-99FE-72D239F6F646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B1D6DB-609F-4FBB-B88A-DE8299DCF94D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83A86CC-8B4C-4A26-BEB7-91B9450926C0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E3A287D-2395-4266-BAE3-20E5172D76F9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D73EF3-1559-4E50-9A08-526F30B86245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5AE030F-994B-4100-BE92-C448FA33FFE0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8EED0A0-EE46-4B8B-AFB2-6712BF3C3E54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1319F09-E647-431F-A80A-8C5DEEE86508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119F30-D99A-4470-94FE-E316C9D0BF33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960187E-658B-410E-8CEB-B8BF42E2C9FF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035C5B9-CD4C-46FE-BC81-D23661E18304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1E45E9D-D115-423C-B7DA-90113250F39D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9FE252B-C6DD-4120-8FEA-C249EC7270AC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0290E06A-88E9-4EDE-A6FF-3E238D2B8BCD}"/>
              </a:ext>
            </a:extLst>
          </p:cNvPr>
          <p:cNvSpPr/>
          <p:nvPr/>
        </p:nvSpPr>
        <p:spPr>
          <a:xfrm rot="3040826">
            <a:off x="4059877" y="2417094"/>
            <a:ext cx="633296" cy="591669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1E7A372-3014-411B-BD2F-A60B1AFB45AB}"/>
              </a:ext>
            </a:extLst>
          </p:cNvPr>
          <p:cNvGrpSpPr/>
          <p:nvPr/>
        </p:nvGrpSpPr>
        <p:grpSpPr>
          <a:xfrm rot="13645319">
            <a:off x="4791624" y="2065624"/>
            <a:ext cx="1771456" cy="1260214"/>
            <a:chOff x="1276544" y="-21"/>
            <a:chExt cx="9638369" cy="6856739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691AFFC-9323-4F65-BAA3-ECE0D6D6F69A}"/>
                </a:ext>
              </a:extLst>
            </p:cNvPr>
            <p:cNvSpPr/>
            <p:nvPr/>
          </p:nvSpPr>
          <p:spPr>
            <a:xfrm>
              <a:off x="4855605" y="-21"/>
              <a:ext cx="6059308" cy="3993185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5" name="Graphic 90">
              <a:extLst>
                <a:ext uri="{FF2B5EF4-FFF2-40B4-BE49-F238E27FC236}">
                  <a16:creationId xmlns:a16="http://schemas.microsoft.com/office/drawing/2014/main" id="{E61A9605-AD50-424D-93B9-6A7BCCAB57D8}"/>
                </a:ext>
              </a:extLst>
            </p:cNvPr>
            <p:cNvSpPr/>
            <p:nvPr/>
          </p:nvSpPr>
          <p:spPr>
            <a:xfrm>
              <a:off x="2540185" y="3847790"/>
              <a:ext cx="1290477" cy="1865569"/>
            </a:xfrm>
            <a:custGeom>
              <a:avLst/>
              <a:gdLst>
                <a:gd name="connsiteX0" fmla="*/ 286207 w 1290477"/>
                <a:gd name="connsiteY0" fmla="*/ 0 h 1865569"/>
                <a:gd name="connsiteX1" fmla="*/ 328560 w 1290477"/>
                <a:gd name="connsiteY1" fmla="*/ 39942 h 1865569"/>
                <a:gd name="connsiteX2" fmla="*/ 660307 w 1290477"/>
                <a:gd name="connsiteY2" fmla="*/ 598229 h 1865569"/>
                <a:gd name="connsiteX3" fmla="*/ 1272327 w 1290477"/>
                <a:gd name="connsiteY3" fmla="*/ 1631902 h 1865569"/>
                <a:gd name="connsiteX4" fmla="*/ 1249190 w 1290477"/>
                <a:gd name="connsiteY4" fmla="*/ 1738089 h 1865569"/>
                <a:gd name="connsiteX5" fmla="*/ 1058448 w 1290477"/>
                <a:gd name="connsiteY5" fmla="*/ 1850304 h 1865569"/>
                <a:gd name="connsiteX6" fmla="*/ 957537 w 1290477"/>
                <a:gd name="connsiteY6" fmla="*/ 1820234 h 1865569"/>
                <a:gd name="connsiteX7" fmla="*/ 16559 w 1290477"/>
                <a:gd name="connsiteY7" fmla="*/ 231062 h 1865569"/>
                <a:gd name="connsiteX8" fmla="*/ 34420 w 1290477"/>
                <a:gd name="connsiteY8" fmla="*/ 135125 h 1865569"/>
                <a:gd name="connsiteX9" fmla="*/ 240914 w 1290477"/>
                <a:gd name="connsiteY9" fmla="*/ 12887 h 1865569"/>
                <a:gd name="connsiteX10" fmla="*/ 286207 w 1290477"/>
                <a:gd name="connsiteY10" fmla="*/ 0 h 186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477" h="1865569">
                  <a:moveTo>
                    <a:pt x="286207" y="0"/>
                  </a:moveTo>
                  <a:cubicBezTo>
                    <a:pt x="298792" y="11606"/>
                    <a:pt x="318311" y="22986"/>
                    <a:pt x="328560" y="39942"/>
                  </a:cubicBezTo>
                  <a:cubicBezTo>
                    <a:pt x="439946" y="225560"/>
                    <a:pt x="549976" y="411932"/>
                    <a:pt x="660307" y="598229"/>
                  </a:cubicBezTo>
                  <a:cubicBezTo>
                    <a:pt x="864313" y="942786"/>
                    <a:pt x="1068320" y="1287345"/>
                    <a:pt x="1272327" y="1631902"/>
                  </a:cubicBezTo>
                  <a:cubicBezTo>
                    <a:pt x="1301266" y="1680738"/>
                    <a:pt x="1297046" y="1708019"/>
                    <a:pt x="1249190" y="1738089"/>
                  </a:cubicBezTo>
                  <a:cubicBezTo>
                    <a:pt x="1186790" y="1777352"/>
                    <a:pt x="1123109" y="1814883"/>
                    <a:pt x="1058448" y="1850304"/>
                  </a:cubicBezTo>
                  <a:cubicBezTo>
                    <a:pt x="1008934" y="1877434"/>
                    <a:pt x="986401" y="1868993"/>
                    <a:pt x="957537" y="1820234"/>
                  </a:cubicBezTo>
                  <a:cubicBezTo>
                    <a:pt x="643878" y="1290510"/>
                    <a:pt x="330218" y="760786"/>
                    <a:pt x="16559" y="231062"/>
                  </a:cubicBezTo>
                  <a:cubicBezTo>
                    <a:pt x="-8763" y="188256"/>
                    <a:pt x="-6728" y="161803"/>
                    <a:pt x="34420" y="135125"/>
                  </a:cubicBezTo>
                  <a:cubicBezTo>
                    <a:pt x="101493" y="91716"/>
                    <a:pt x="171580" y="52754"/>
                    <a:pt x="240914" y="12887"/>
                  </a:cubicBezTo>
                  <a:cubicBezTo>
                    <a:pt x="251314" y="6933"/>
                    <a:pt x="264502" y="5953"/>
                    <a:pt x="2862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6" name="Graphic 90">
              <a:extLst>
                <a:ext uri="{FF2B5EF4-FFF2-40B4-BE49-F238E27FC236}">
                  <a16:creationId xmlns:a16="http://schemas.microsoft.com/office/drawing/2014/main" id="{FC200144-8513-4458-BA22-9E2CE58A70D6}"/>
                </a:ext>
              </a:extLst>
            </p:cNvPr>
            <p:cNvSpPr/>
            <p:nvPr/>
          </p:nvSpPr>
          <p:spPr>
            <a:xfrm>
              <a:off x="4289179" y="3376773"/>
              <a:ext cx="946781" cy="943013"/>
            </a:xfrm>
            <a:custGeom>
              <a:avLst/>
              <a:gdLst>
                <a:gd name="connsiteX0" fmla="*/ 474107 w 946781"/>
                <a:gd name="connsiteY0" fmla="*/ 943013 h 943013"/>
                <a:gd name="connsiteX1" fmla="*/ 1 w 946781"/>
                <a:gd name="connsiteY1" fmla="*/ 471092 h 943013"/>
                <a:gd name="connsiteX2" fmla="*/ 474258 w 946781"/>
                <a:gd name="connsiteY2" fmla="*/ 1 h 943013"/>
                <a:gd name="connsiteX3" fmla="*/ 946782 w 946781"/>
                <a:gd name="connsiteY3" fmla="*/ 473127 h 943013"/>
                <a:gd name="connsiteX4" fmla="*/ 474107 w 946781"/>
                <a:gd name="connsiteY4" fmla="*/ 943013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1" h="943013">
                  <a:moveTo>
                    <a:pt x="474107" y="943013"/>
                  </a:moveTo>
                  <a:cubicBezTo>
                    <a:pt x="212976" y="942938"/>
                    <a:pt x="-451" y="730415"/>
                    <a:pt x="1" y="471092"/>
                  </a:cubicBezTo>
                  <a:cubicBezTo>
                    <a:pt x="453" y="210262"/>
                    <a:pt x="212523" y="-376"/>
                    <a:pt x="474258" y="1"/>
                  </a:cubicBezTo>
                  <a:cubicBezTo>
                    <a:pt x="735842" y="377"/>
                    <a:pt x="946932" y="211845"/>
                    <a:pt x="946782" y="473127"/>
                  </a:cubicBezTo>
                  <a:cubicBezTo>
                    <a:pt x="946555" y="730189"/>
                    <a:pt x="732375" y="943164"/>
                    <a:pt x="474107" y="943013"/>
                  </a:cubicBezTo>
                  <a:close/>
                </a:path>
              </a:pathLst>
            </a:custGeom>
            <a:solidFill>
              <a:schemeClr val="tx1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7" name="Graphic 90">
              <a:extLst>
                <a:ext uri="{FF2B5EF4-FFF2-40B4-BE49-F238E27FC236}">
                  <a16:creationId xmlns:a16="http://schemas.microsoft.com/office/drawing/2014/main" id="{7A91197D-C477-4584-A626-2C68C13A2406}"/>
                </a:ext>
              </a:extLst>
            </p:cNvPr>
            <p:cNvSpPr/>
            <p:nvPr/>
          </p:nvSpPr>
          <p:spPr>
            <a:xfrm>
              <a:off x="4109604" y="3196847"/>
              <a:ext cx="1300612" cy="1303917"/>
            </a:xfrm>
            <a:custGeom>
              <a:avLst/>
              <a:gdLst>
                <a:gd name="connsiteX0" fmla="*/ 943904 w 1300612"/>
                <a:gd name="connsiteY0" fmla="*/ 71931 h 1303917"/>
                <a:gd name="connsiteX1" fmla="*/ 809834 w 1300612"/>
                <a:gd name="connsiteY1" fmla="*/ 147595 h 1303917"/>
                <a:gd name="connsiteX2" fmla="*/ 773735 w 1300612"/>
                <a:gd name="connsiteY2" fmla="*/ 149253 h 1303917"/>
                <a:gd name="connsiteX3" fmla="*/ 193367 w 1300612"/>
                <a:gd name="connsiteY3" fmla="*/ 413550 h 1303917"/>
                <a:gd name="connsiteX4" fmla="*/ 561288 w 1300612"/>
                <a:gd name="connsiteY4" fmla="*/ 1160620 h 1303917"/>
                <a:gd name="connsiteX5" fmla="*/ 1151603 w 1300612"/>
                <a:gd name="connsiteY5" fmla="*/ 788479 h 1303917"/>
                <a:gd name="connsiteX6" fmla="*/ 1181748 w 1300612"/>
                <a:gd name="connsiteY6" fmla="*/ 749291 h 1303917"/>
                <a:gd name="connsiteX7" fmla="*/ 1300595 w 1300612"/>
                <a:gd name="connsiteY7" fmla="*/ 675888 h 1303917"/>
                <a:gd name="connsiteX8" fmla="*/ 828373 w 1300612"/>
                <a:gd name="connsiteY8" fmla="*/ 1279768 h 1303917"/>
                <a:gd name="connsiteX9" fmla="*/ 91854 w 1300612"/>
                <a:gd name="connsiteY9" fmla="*/ 984422 h 1303917"/>
                <a:gd name="connsiteX10" fmla="*/ 196156 w 1300612"/>
                <a:gd name="connsiteY10" fmla="*/ 187161 h 1303917"/>
                <a:gd name="connsiteX11" fmla="*/ 943904 w 1300612"/>
                <a:gd name="connsiteY11" fmla="*/ 71931 h 13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917">
                  <a:moveTo>
                    <a:pt x="943904" y="71931"/>
                  </a:moveTo>
                  <a:cubicBezTo>
                    <a:pt x="898159" y="98007"/>
                    <a:pt x="854599" y="124007"/>
                    <a:pt x="809834" y="147595"/>
                  </a:cubicBezTo>
                  <a:cubicBezTo>
                    <a:pt x="800112" y="152720"/>
                    <a:pt x="785265" y="151816"/>
                    <a:pt x="773735" y="149253"/>
                  </a:cubicBezTo>
                  <a:cubicBezTo>
                    <a:pt x="534760" y="96424"/>
                    <a:pt x="308069" y="199445"/>
                    <a:pt x="193367" y="413550"/>
                  </a:cubicBezTo>
                  <a:cubicBezTo>
                    <a:pt x="30885" y="716809"/>
                    <a:pt x="221704" y="1104324"/>
                    <a:pt x="561288" y="1160620"/>
                  </a:cubicBezTo>
                  <a:cubicBezTo>
                    <a:pt x="830860" y="1205310"/>
                    <a:pt x="1072850" y="1052173"/>
                    <a:pt x="1151603" y="788479"/>
                  </a:cubicBezTo>
                  <a:cubicBezTo>
                    <a:pt x="1156050" y="773558"/>
                    <a:pt x="1168711" y="758183"/>
                    <a:pt x="1181748" y="749291"/>
                  </a:cubicBezTo>
                  <a:cubicBezTo>
                    <a:pt x="1219580" y="723517"/>
                    <a:pt x="1259523" y="700908"/>
                    <a:pt x="1300595" y="675888"/>
                  </a:cubicBezTo>
                  <a:cubicBezTo>
                    <a:pt x="1302555" y="911697"/>
                    <a:pt x="1137812" y="1191594"/>
                    <a:pt x="828373" y="1279768"/>
                  </a:cubicBezTo>
                  <a:cubicBezTo>
                    <a:pt x="548250" y="1359577"/>
                    <a:pt x="241298" y="1236586"/>
                    <a:pt x="91854" y="984422"/>
                  </a:cubicBezTo>
                  <a:cubicBezTo>
                    <a:pt x="-61660" y="725476"/>
                    <a:pt x="-19984" y="402849"/>
                    <a:pt x="196156" y="187161"/>
                  </a:cubicBezTo>
                  <a:cubicBezTo>
                    <a:pt x="405438" y="-21744"/>
                    <a:pt x="719399" y="-49101"/>
                    <a:pt x="943904" y="71931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8" name="Graphic 90">
              <a:extLst>
                <a:ext uri="{FF2B5EF4-FFF2-40B4-BE49-F238E27FC236}">
                  <a16:creationId xmlns:a16="http://schemas.microsoft.com/office/drawing/2014/main" id="{46FE0B57-72F5-429F-9146-BF39C2481FD5}"/>
                </a:ext>
              </a:extLst>
            </p:cNvPr>
            <p:cNvSpPr/>
            <p:nvPr/>
          </p:nvSpPr>
          <p:spPr>
            <a:xfrm>
              <a:off x="5123821" y="3188367"/>
              <a:ext cx="424668" cy="641185"/>
            </a:xfrm>
            <a:custGeom>
              <a:avLst/>
              <a:gdLst>
                <a:gd name="connsiteX0" fmla="*/ 0 w 424668"/>
                <a:gd name="connsiteY0" fmla="*/ 41148 h 641185"/>
                <a:gd name="connsiteX1" fmla="*/ 69635 w 424668"/>
                <a:gd name="connsiteY1" fmla="*/ 0 h 641185"/>
                <a:gd name="connsiteX2" fmla="*/ 424668 w 424668"/>
                <a:gd name="connsiteY2" fmla="*/ 599208 h 641185"/>
                <a:gd name="connsiteX3" fmla="*/ 355712 w 424668"/>
                <a:gd name="connsiteY3" fmla="*/ 641185 h 641185"/>
                <a:gd name="connsiteX4" fmla="*/ 0 w 424668"/>
                <a:gd name="connsiteY4" fmla="*/ 41148 h 6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" h="641185">
                  <a:moveTo>
                    <a:pt x="0" y="41148"/>
                  </a:moveTo>
                  <a:cubicBezTo>
                    <a:pt x="23362" y="27357"/>
                    <a:pt x="44615" y="14771"/>
                    <a:pt x="69635" y="0"/>
                  </a:cubicBezTo>
                  <a:cubicBezTo>
                    <a:pt x="187804" y="199409"/>
                    <a:pt x="305370" y="397839"/>
                    <a:pt x="424668" y="599208"/>
                  </a:cubicBezTo>
                  <a:cubicBezTo>
                    <a:pt x="402059" y="613000"/>
                    <a:pt x="381033" y="625811"/>
                    <a:pt x="355712" y="641185"/>
                  </a:cubicBezTo>
                  <a:cubicBezTo>
                    <a:pt x="237392" y="441625"/>
                    <a:pt x="119299" y="242441"/>
                    <a:pt x="0" y="41148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1FF2934-83F9-4D16-B990-875FC9CDB669}"/>
                </a:ext>
              </a:extLst>
            </p:cNvPr>
            <p:cNvSpPr/>
            <p:nvPr/>
          </p:nvSpPr>
          <p:spPr>
            <a:xfrm>
              <a:off x="9433194" y="270164"/>
              <a:ext cx="1106915" cy="951570"/>
            </a:xfrm>
            <a:custGeom>
              <a:avLst/>
              <a:gdLst>
                <a:gd name="connsiteX0" fmla="*/ 272675 w 1106915"/>
                <a:gd name="connsiteY0" fmla="*/ 810083 h 951570"/>
                <a:gd name="connsiteX1" fmla="*/ 338467 w 1106915"/>
                <a:gd name="connsiteY1" fmla="*/ 921017 h 951570"/>
                <a:gd name="connsiteX2" fmla="*/ 233637 w 1106915"/>
                <a:gd name="connsiteY2" fmla="*/ 941440 h 951570"/>
                <a:gd name="connsiteX3" fmla="*/ 204622 w 1106915"/>
                <a:gd name="connsiteY3" fmla="*/ 882507 h 951570"/>
                <a:gd name="connsiteX4" fmla="*/ 272675 w 1106915"/>
                <a:gd name="connsiteY4" fmla="*/ 810083 h 951570"/>
                <a:gd name="connsiteX5" fmla="*/ 554983 w 1106915"/>
                <a:gd name="connsiteY5" fmla="*/ 661317 h 951570"/>
                <a:gd name="connsiteX6" fmla="*/ 620625 w 1106915"/>
                <a:gd name="connsiteY6" fmla="*/ 772025 h 951570"/>
                <a:gd name="connsiteX7" fmla="*/ 412623 w 1106915"/>
                <a:gd name="connsiteY7" fmla="*/ 883260 h 951570"/>
                <a:gd name="connsiteX8" fmla="*/ 345325 w 1106915"/>
                <a:gd name="connsiteY8" fmla="*/ 770819 h 951570"/>
                <a:gd name="connsiteX9" fmla="*/ 554983 w 1106915"/>
                <a:gd name="connsiteY9" fmla="*/ 661317 h 951570"/>
                <a:gd name="connsiteX10" fmla="*/ 852441 w 1106915"/>
                <a:gd name="connsiteY10" fmla="*/ 506748 h 951570"/>
                <a:gd name="connsiteX11" fmla="*/ 916424 w 1106915"/>
                <a:gd name="connsiteY11" fmla="*/ 613763 h 951570"/>
                <a:gd name="connsiteX12" fmla="*/ 694028 w 1106915"/>
                <a:gd name="connsiteY12" fmla="*/ 733213 h 951570"/>
                <a:gd name="connsiteX13" fmla="*/ 628237 w 1106915"/>
                <a:gd name="connsiteY13" fmla="*/ 623786 h 951570"/>
                <a:gd name="connsiteX14" fmla="*/ 852441 w 1106915"/>
                <a:gd name="connsiteY14" fmla="*/ 506748 h 951570"/>
                <a:gd name="connsiteX15" fmla="*/ 68519 w 1106915"/>
                <a:gd name="connsiteY15" fmla="*/ 464696 h 951570"/>
                <a:gd name="connsiteX16" fmla="*/ 135063 w 1106915"/>
                <a:gd name="connsiteY16" fmla="*/ 577665 h 951570"/>
                <a:gd name="connsiteX17" fmla="*/ 39278 w 1106915"/>
                <a:gd name="connsiteY17" fmla="*/ 601328 h 951570"/>
                <a:gd name="connsiteX18" fmla="*/ 390 w 1106915"/>
                <a:gd name="connsiteY18" fmla="*/ 548575 h 951570"/>
                <a:gd name="connsiteX19" fmla="*/ 68519 w 1106915"/>
                <a:gd name="connsiteY19" fmla="*/ 464696 h 951570"/>
                <a:gd name="connsiteX20" fmla="*/ 1042995 w 1106915"/>
                <a:gd name="connsiteY20" fmla="*/ 413298 h 951570"/>
                <a:gd name="connsiteX21" fmla="*/ 1098274 w 1106915"/>
                <a:gd name="connsiteY21" fmla="*/ 441785 h 951570"/>
                <a:gd name="connsiteX22" fmla="*/ 1076343 w 1106915"/>
                <a:gd name="connsiteY22" fmla="*/ 527171 h 951570"/>
                <a:gd name="connsiteX23" fmla="*/ 989525 w 1106915"/>
                <a:gd name="connsiteY23" fmla="*/ 575252 h 951570"/>
                <a:gd name="connsiteX24" fmla="*/ 925693 w 1106915"/>
                <a:gd name="connsiteY24" fmla="*/ 468539 h 951570"/>
                <a:gd name="connsiteX25" fmla="*/ 1017484 w 1106915"/>
                <a:gd name="connsiteY25" fmla="*/ 421437 h 951570"/>
                <a:gd name="connsiteX26" fmla="*/ 1042995 w 1106915"/>
                <a:gd name="connsiteY26" fmla="*/ 413298 h 951570"/>
                <a:gd name="connsiteX27" fmla="*/ 333672 w 1106915"/>
                <a:gd name="connsiteY27" fmla="*/ 288517 h 951570"/>
                <a:gd name="connsiteX28" fmla="*/ 400106 w 1106915"/>
                <a:gd name="connsiteY28" fmla="*/ 401470 h 951570"/>
                <a:gd name="connsiteX29" fmla="*/ 202792 w 1106915"/>
                <a:gd name="connsiteY29" fmla="*/ 530719 h 951570"/>
                <a:gd name="connsiteX30" fmla="*/ 137085 w 1106915"/>
                <a:gd name="connsiteY30" fmla="*/ 420049 h 951570"/>
                <a:gd name="connsiteX31" fmla="*/ 333672 w 1106915"/>
                <a:gd name="connsiteY31" fmla="*/ 288517 h 951570"/>
                <a:gd name="connsiteX32" fmla="*/ 616102 w 1106915"/>
                <a:gd name="connsiteY32" fmla="*/ 107251 h 951570"/>
                <a:gd name="connsiteX33" fmla="*/ 679935 w 1106915"/>
                <a:gd name="connsiteY33" fmla="*/ 214567 h 951570"/>
                <a:gd name="connsiteX34" fmla="*/ 469975 w 1106915"/>
                <a:gd name="connsiteY34" fmla="*/ 355269 h 951570"/>
                <a:gd name="connsiteX35" fmla="*/ 404258 w 1106915"/>
                <a:gd name="connsiteY35" fmla="*/ 245315 h 951570"/>
                <a:gd name="connsiteX36" fmla="*/ 616102 w 1106915"/>
                <a:gd name="connsiteY36" fmla="*/ 107251 h 951570"/>
                <a:gd name="connsiteX37" fmla="*/ 801447 w 1106915"/>
                <a:gd name="connsiteY37" fmla="*/ 3 h 951570"/>
                <a:gd name="connsiteX38" fmla="*/ 856811 w 1106915"/>
                <a:gd name="connsiteY38" fmla="*/ 34827 h 951570"/>
                <a:gd name="connsiteX39" fmla="*/ 842492 w 1106915"/>
                <a:gd name="connsiteY39" fmla="*/ 104839 h 951570"/>
                <a:gd name="connsiteX40" fmla="*/ 748816 w 1106915"/>
                <a:gd name="connsiteY40" fmla="*/ 168972 h 951570"/>
                <a:gd name="connsiteX41" fmla="*/ 685059 w 1106915"/>
                <a:gd name="connsiteY41" fmla="*/ 61882 h 951570"/>
                <a:gd name="connsiteX42" fmla="*/ 780695 w 1106915"/>
                <a:gd name="connsiteY42" fmla="*/ 4607 h 951570"/>
                <a:gd name="connsiteX43" fmla="*/ 801447 w 1106915"/>
                <a:gd name="connsiteY43" fmla="*/ 3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6915" h="951570">
                  <a:moveTo>
                    <a:pt x="272675" y="810083"/>
                  </a:moveTo>
                  <a:cubicBezTo>
                    <a:pt x="295133" y="847915"/>
                    <a:pt x="316611" y="884089"/>
                    <a:pt x="338467" y="921017"/>
                  </a:cubicBezTo>
                  <a:cubicBezTo>
                    <a:pt x="304629" y="943249"/>
                    <a:pt x="270038" y="964878"/>
                    <a:pt x="233637" y="941440"/>
                  </a:cubicBezTo>
                  <a:cubicBezTo>
                    <a:pt x="217435" y="931040"/>
                    <a:pt x="203944" y="902327"/>
                    <a:pt x="204622" y="882507"/>
                  </a:cubicBezTo>
                  <a:cubicBezTo>
                    <a:pt x="205979" y="843846"/>
                    <a:pt x="236802" y="824025"/>
                    <a:pt x="272675" y="810083"/>
                  </a:cubicBezTo>
                  <a:close/>
                  <a:moveTo>
                    <a:pt x="554983" y="661317"/>
                  </a:moveTo>
                  <a:cubicBezTo>
                    <a:pt x="576312" y="697190"/>
                    <a:pt x="597112" y="732233"/>
                    <a:pt x="620625" y="772025"/>
                  </a:cubicBezTo>
                  <a:cubicBezTo>
                    <a:pt x="549633" y="810008"/>
                    <a:pt x="482786" y="845729"/>
                    <a:pt x="412623" y="883260"/>
                  </a:cubicBezTo>
                  <a:cubicBezTo>
                    <a:pt x="390015" y="845428"/>
                    <a:pt x="368385" y="809405"/>
                    <a:pt x="345325" y="770819"/>
                  </a:cubicBezTo>
                  <a:cubicBezTo>
                    <a:pt x="415638" y="734117"/>
                    <a:pt x="483842" y="698471"/>
                    <a:pt x="554983" y="661317"/>
                  </a:cubicBezTo>
                  <a:close/>
                  <a:moveTo>
                    <a:pt x="852441" y="506748"/>
                  </a:moveTo>
                  <a:cubicBezTo>
                    <a:pt x="874220" y="543148"/>
                    <a:pt x="894568" y="577137"/>
                    <a:pt x="916424" y="613763"/>
                  </a:cubicBezTo>
                  <a:cubicBezTo>
                    <a:pt x="842643" y="653404"/>
                    <a:pt x="770522" y="692065"/>
                    <a:pt x="694028" y="733213"/>
                  </a:cubicBezTo>
                  <a:cubicBezTo>
                    <a:pt x="672475" y="697340"/>
                    <a:pt x="651599" y="662673"/>
                    <a:pt x="628237" y="623786"/>
                  </a:cubicBezTo>
                  <a:cubicBezTo>
                    <a:pt x="702996" y="584824"/>
                    <a:pt x="776324" y="546540"/>
                    <a:pt x="852441" y="506748"/>
                  </a:cubicBezTo>
                  <a:close/>
                  <a:moveTo>
                    <a:pt x="68519" y="464696"/>
                  </a:moveTo>
                  <a:cubicBezTo>
                    <a:pt x="91654" y="503960"/>
                    <a:pt x="112907" y="540059"/>
                    <a:pt x="135063" y="577665"/>
                  </a:cubicBezTo>
                  <a:cubicBezTo>
                    <a:pt x="104617" y="599369"/>
                    <a:pt x="74849" y="622807"/>
                    <a:pt x="39278" y="601328"/>
                  </a:cubicBezTo>
                  <a:cubicBezTo>
                    <a:pt x="21568" y="590627"/>
                    <a:pt x="2425" y="567717"/>
                    <a:pt x="390" y="548575"/>
                  </a:cubicBezTo>
                  <a:cubicBezTo>
                    <a:pt x="-4282" y="504638"/>
                    <a:pt x="33852" y="486853"/>
                    <a:pt x="68519" y="464696"/>
                  </a:cubicBezTo>
                  <a:close/>
                  <a:moveTo>
                    <a:pt x="1042995" y="413298"/>
                  </a:moveTo>
                  <a:cubicBezTo>
                    <a:pt x="1066805" y="409695"/>
                    <a:pt x="1085443" y="419572"/>
                    <a:pt x="1098274" y="441785"/>
                  </a:cubicBezTo>
                  <a:cubicBezTo>
                    <a:pt x="1115079" y="470875"/>
                    <a:pt x="1107166" y="507275"/>
                    <a:pt x="1076343" y="527171"/>
                  </a:cubicBezTo>
                  <a:cubicBezTo>
                    <a:pt x="1049513" y="544655"/>
                    <a:pt x="1020197" y="558522"/>
                    <a:pt x="989525" y="575252"/>
                  </a:cubicBezTo>
                  <a:cubicBezTo>
                    <a:pt x="967896" y="539078"/>
                    <a:pt x="947698" y="505316"/>
                    <a:pt x="925693" y="468539"/>
                  </a:cubicBezTo>
                  <a:cubicBezTo>
                    <a:pt x="957948" y="451884"/>
                    <a:pt x="987264" y="435605"/>
                    <a:pt x="1017484" y="421437"/>
                  </a:cubicBezTo>
                  <a:cubicBezTo>
                    <a:pt x="1026546" y="417198"/>
                    <a:pt x="1035058" y="414499"/>
                    <a:pt x="1042995" y="413298"/>
                  </a:cubicBezTo>
                  <a:close/>
                  <a:moveTo>
                    <a:pt x="333672" y="288517"/>
                  </a:moveTo>
                  <a:cubicBezTo>
                    <a:pt x="356486" y="327248"/>
                    <a:pt x="377737" y="363497"/>
                    <a:pt x="400106" y="401470"/>
                  </a:cubicBezTo>
                  <a:cubicBezTo>
                    <a:pt x="333540" y="445064"/>
                    <a:pt x="270152" y="486614"/>
                    <a:pt x="202792" y="530719"/>
                  </a:cubicBezTo>
                  <a:cubicBezTo>
                    <a:pt x="179136" y="491011"/>
                    <a:pt x="158348" y="455961"/>
                    <a:pt x="137085" y="420049"/>
                  </a:cubicBezTo>
                  <a:cubicBezTo>
                    <a:pt x="203789" y="375417"/>
                    <a:pt x="267762" y="332639"/>
                    <a:pt x="333672" y="288517"/>
                  </a:cubicBezTo>
                  <a:close/>
                  <a:moveTo>
                    <a:pt x="616102" y="107251"/>
                  </a:moveTo>
                  <a:cubicBezTo>
                    <a:pt x="638184" y="144329"/>
                    <a:pt x="657853" y="177338"/>
                    <a:pt x="679935" y="214567"/>
                  </a:cubicBezTo>
                  <a:cubicBezTo>
                    <a:pt x="609697" y="261594"/>
                    <a:pt x="540740" y="307866"/>
                    <a:pt x="469975" y="355269"/>
                  </a:cubicBezTo>
                  <a:cubicBezTo>
                    <a:pt x="447592" y="317890"/>
                    <a:pt x="426641" y="282771"/>
                    <a:pt x="404258" y="245315"/>
                  </a:cubicBezTo>
                  <a:cubicBezTo>
                    <a:pt x="474270" y="199646"/>
                    <a:pt x="543076" y="154880"/>
                    <a:pt x="616102" y="107251"/>
                  </a:cubicBezTo>
                  <a:close/>
                  <a:moveTo>
                    <a:pt x="801447" y="3"/>
                  </a:moveTo>
                  <a:cubicBezTo>
                    <a:pt x="822911" y="250"/>
                    <a:pt x="845223" y="14253"/>
                    <a:pt x="856811" y="34827"/>
                  </a:cubicBezTo>
                  <a:cubicBezTo>
                    <a:pt x="872185" y="62033"/>
                    <a:pt x="865327" y="86978"/>
                    <a:pt x="842492" y="104839"/>
                  </a:cubicBezTo>
                  <a:cubicBezTo>
                    <a:pt x="813326" y="127674"/>
                    <a:pt x="781373" y="146967"/>
                    <a:pt x="748816" y="168972"/>
                  </a:cubicBezTo>
                  <a:cubicBezTo>
                    <a:pt x="727337" y="132874"/>
                    <a:pt x="707668" y="99865"/>
                    <a:pt x="685059" y="61882"/>
                  </a:cubicBezTo>
                  <a:cubicBezTo>
                    <a:pt x="717616" y="42062"/>
                    <a:pt x="747912" y="20809"/>
                    <a:pt x="780695" y="4607"/>
                  </a:cubicBezTo>
                  <a:cubicBezTo>
                    <a:pt x="787233" y="1366"/>
                    <a:pt x="794293" y="-80"/>
                    <a:pt x="801447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0" name="Graphic 90">
              <a:extLst>
                <a:ext uri="{FF2B5EF4-FFF2-40B4-BE49-F238E27FC236}">
                  <a16:creationId xmlns:a16="http://schemas.microsoft.com/office/drawing/2014/main" id="{866DA78B-007B-4C49-9EE5-1429A533FD73}"/>
                </a:ext>
              </a:extLst>
            </p:cNvPr>
            <p:cNvSpPr/>
            <p:nvPr/>
          </p:nvSpPr>
          <p:spPr>
            <a:xfrm>
              <a:off x="7517188" y="1622030"/>
              <a:ext cx="735463" cy="762217"/>
            </a:xfrm>
            <a:custGeom>
              <a:avLst/>
              <a:gdLst>
                <a:gd name="connsiteX0" fmla="*/ 735464 w 735463"/>
                <a:gd name="connsiteY0" fmla="*/ 495359 h 762217"/>
                <a:gd name="connsiteX1" fmla="*/ 441926 w 735463"/>
                <a:gd name="connsiteY1" fmla="*/ 0 h 762217"/>
                <a:gd name="connsiteX2" fmla="*/ 0 w 735463"/>
                <a:gd name="connsiteY2" fmla="*/ 250505 h 762217"/>
                <a:gd name="connsiteX3" fmla="*/ 303184 w 735463"/>
                <a:gd name="connsiteY3" fmla="*/ 762218 h 762217"/>
                <a:gd name="connsiteX4" fmla="*/ 735464 w 735463"/>
                <a:gd name="connsiteY4" fmla="*/ 495359 h 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63" h="762217">
                  <a:moveTo>
                    <a:pt x="735464" y="495359"/>
                  </a:moveTo>
                  <a:cubicBezTo>
                    <a:pt x="636890" y="329033"/>
                    <a:pt x="539823" y="165120"/>
                    <a:pt x="441926" y="0"/>
                  </a:cubicBezTo>
                  <a:lnTo>
                    <a:pt x="0" y="250505"/>
                  </a:lnTo>
                  <a:cubicBezTo>
                    <a:pt x="102493" y="423463"/>
                    <a:pt x="202424" y="592124"/>
                    <a:pt x="303184" y="762218"/>
                  </a:cubicBezTo>
                  <a:lnTo>
                    <a:pt x="735464" y="4953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1" name="Graphic 90">
              <a:extLst>
                <a:ext uri="{FF2B5EF4-FFF2-40B4-BE49-F238E27FC236}">
                  <a16:creationId xmlns:a16="http://schemas.microsoft.com/office/drawing/2014/main" id="{C9E17F48-D7BD-4DD5-98FF-150F572FEB2E}"/>
                </a:ext>
              </a:extLst>
            </p:cNvPr>
            <p:cNvSpPr/>
            <p:nvPr/>
          </p:nvSpPr>
          <p:spPr>
            <a:xfrm>
              <a:off x="8321684" y="1780216"/>
              <a:ext cx="477497" cy="294894"/>
            </a:xfrm>
            <a:custGeom>
              <a:avLst/>
              <a:gdLst>
                <a:gd name="connsiteX0" fmla="*/ 150 w 477497"/>
                <a:gd name="connsiteY0" fmla="*/ 294894 h 294894"/>
                <a:gd name="connsiteX1" fmla="*/ 477498 w 477497"/>
                <a:gd name="connsiteY1" fmla="*/ 377 h 294894"/>
                <a:gd name="connsiteX2" fmla="*/ 477271 w 477497"/>
                <a:gd name="connsiteY2" fmla="*/ 0 h 294894"/>
                <a:gd name="connsiteX3" fmla="*/ 0 w 477497"/>
                <a:gd name="connsiteY3" fmla="*/ 294593 h 294894"/>
                <a:gd name="connsiteX4" fmla="*/ 150 w 477497"/>
                <a:gd name="connsiteY4" fmla="*/ 294894 h 2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7" h="294894">
                  <a:moveTo>
                    <a:pt x="150" y="294894"/>
                  </a:moveTo>
                  <a:cubicBezTo>
                    <a:pt x="159543" y="196546"/>
                    <a:pt x="318181" y="98650"/>
                    <a:pt x="477498" y="377"/>
                  </a:cubicBezTo>
                  <a:cubicBezTo>
                    <a:pt x="477422" y="226"/>
                    <a:pt x="477347" y="151"/>
                    <a:pt x="477271" y="0"/>
                  </a:cubicBezTo>
                  <a:lnTo>
                    <a:pt x="0" y="294593"/>
                  </a:lnTo>
                  <a:cubicBezTo>
                    <a:pt x="75" y="294668"/>
                    <a:pt x="150" y="294743"/>
                    <a:pt x="150" y="29489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2" name="Graphic 90">
              <a:extLst>
                <a:ext uri="{FF2B5EF4-FFF2-40B4-BE49-F238E27FC236}">
                  <a16:creationId xmlns:a16="http://schemas.microsoft.com/office/drawing/2014/main" id="{3FAD8A04-1D37-4A05-BDA4-D6AB6790CE25}"/>
                </a:ext>
              </a:extLst>
            </p:cNvPr>
            <p:cNvSpPr/>
            <p:nvPr/>
          </p:nvSpPr>
          <p:spPr>
            <a:xfrm>
              <a:off x="7820371" y="2117464"/>
              <a:ext cx="432506" cy="267085"/>
            </a:xfrm>
            <a:custGeom>
              <a:avLst/>
              <a:gdLst>
                <a:gd name="connsiteX0" fmla="*/ 226 w 432506"/>
                <a:gd name="connsiteY0" fmla="*/ 267085 h 267085"/>
                <a:gd name="connsiteX1" fmla="*/ 432506 w 432506"/>
                <a:gd name="connsiteY1" fmla="*/ 302 h 267085"/>
                <a:gd name="connsiteX2" fmla="*/ 432280 w 432506"/>
                <a:gd name="connsiteY2" fmla="*/ 0 h 267085"/>
                <a:gd name="connsiteX3" fmla="*/ 0 w 432506"/>
                <a:gd name="connsiteY3" fmla="*/ 266784 h 267085"/>
                <a:gd name="connsiteX4" fmla="*/ 226 w 432506"/>
                <a:gd name="connsiteY4" fmla="*/ 267085 h 26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6" h="267085">
                  <a:moveTo>
                    <a:pt x="226" y="267085"/>
                  </a:moveTo>
                  <a:cubicBezTo>
                    <a:pt x="144545" y="178007"/>
                    <a:pt x="286906" y="90209"/>
                    <a:pt x="432506" y="302"/>
                  </a:cubicBezTo>
                  <a:cubicBezTo>
                    <a:pt x="432431" y="226"/>
                    <a:pt x="432355" y="75"/>
                    <a:pt x="432280" y="0"/>
                  </a:cubicBezTo>
                  <a:lnTo>
                    <a:pt x="0" y="266784"/>
                  </a:lnTo>
                  <a:cubicBezTo>
                    <a:pt x="75" y="266859"/>
                    <a:pt x="151" y="266935"/>
                    <a:pt x="226" y="26708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3" name="Graphic 90">
              <a:extLst>
                <a:ext uri="{FF2B5EF4-FFF2-40B4-BE49-F238E27FC236}">
                  <a16:creationId xmlns:a16="http://schemas.microsoft.com/office/drawing/2014/main" id="{4A7B44D4-08CE-4316-962A-A11C7FDB0B28}"/>
                </a:ext>
              </a:extLst>
            </p:cNvPr>
            <p:cNvSpPr/>
            <p:nvPr/>
          </p:nvSpPr>
          <p:spPr>
            <a:xfrm>
              <a:off x="8587789" y="1001117"/>
              <a:ext cx="466042" cy="264598"/>
            </a:xfrm>
            <a:custGeom>
              <a:avLst/>
              <a:gdLst>
                <a:gd name="connsiteX0" fmla="*/ 465741 w 466042"/>
                <a:gd name="connsiteY0" fmla="*/ 0 h 264598"/>
                <a:gd name="connsiteX1" fmla="*/ 0 w 466042"/>
                <a:gd name="connsiteY1" fmla="*/ 264221 h 264598"/>
                <a:gd name="connsiteX2" fmla="*/ 226 w 466042"/>
                <a:gd name="connsiteY2" fmla="*/ 264598 h 264598"/>
                <a:gd name="connsiteX3" fmla="*/ 466042 w 466042"/>
                <a:gd name="connsiteY3" fmla="*/ 603 h 264598"/>
                <a:gd name="connsiteX4" fmla="*/ 465741 w 466042"/>
                <a:gd name="connsiteY4" fmla="*/ 0 h 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42" h="264598">
                  <a:moveTo>
                    <a:pt x="465741" y="0"/>
                  </a:moveTo>
                  <a:cubicBezTo>
                    <a:pt x="308685" y="89079"/>
                    <a:pt x="153890" y="176952"/>
                    <a:pt x="0" y="264221"/>
                  </a:cubicBezTo>
                  <a:cubicBezTo>
                    <a:pt x="75" y="264372"/>
                    <a:pt x="150" y="264447"/>
                    <a:pt x="226" y="264598"/>
                  </a:cubicBezTo>
                  <a:lnTo>
                    <a:pt x="466042" y="603"/>
                  </a:lnTo>
                  <a:cubicBezTo>
                    <a:pt x="465891" y="302"/>
                    <a:pt x="465816" y="151"/>
                    <a:pt x="46574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4" name="Graphic 90">
              <a:extLst>
                <a:ext uri="{FF2B5EF4-FFF2-40B4-BE49-F238E27FC236}">
                  <a16:creationId xmlns:a16="http://schemas.microsoft.com/office/drawing/2014/main" id="{893614FC-3720-4C39-A61B-35CD6C40C311}"/>
                </a:ext>
              </a:extLst>
            </p:cNvPr>
            <p:cNvSpPr/>
            <p:nvPr/>
          </p:nvSpPr>
          <p:spPr>
            <a:xfrm>
              <a:off x="8029654" y="1305582"/>
              <a:ext cx="769301" cy="769150"/>
            </a:xfrm>
            <a:custGeom>
              <a:avLst/>
              <a:gdLst>
                <a:gd name="connsiteX0" fmla="*/ 769301 w 769301"/>
                <a:gd name="connsiteY0" fmla="*/ 474559 h 769150"/>
                <a:gd name="connsiteX1" fmla="*/ 487747 w 769301"/>
                <a:gd name="connsiteY1" fmla="*/ 0 h 769150"/>
                <a:gd name="connsiteX2" fmla="*/ 0 w 769301"/>
                <a:gd name="connsiteY2" fmla="*/ 276430 h 769150"/>
                <a:gd name="connsiteX3" fmla="*/ 292030 w 769301"/>
                <a:gd name="connsiteY3" fmla="*/ 769151 h 769150"/>
                <a:gd name="connsiteX4" fmla="*/ 769301 w 769301"/>
                <a:gd name="connsiteY4" fmla="*/ 474559 h 7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01" h="769150">
                  <a:moveTo>
                    <a:pt x="769301" y="474559"/>
                  </a:moveTo>
                  <a:cubicBezTo>
                    <a:pt x="675249" y="315995"/>
                    <a:pt x="581875" y="158638"/>
                    <a:pt x="487747" y="0"/>
                  </a:cubicBezTo>
                  <a:lnTo>
                    <a:pt x="0" y="276430"/>
                  </a:lnTo>
                  <a:cubicBezTo>
                    <a:pt x="97595" y="441098"/>
                    <a:pt x="194285" y="604258"/>
                    <a:pt x="292030" y="769151"/>
                  </a:cubicBezTo>
                  <a:lnTo>
                    <a:pt x="769301" y="4745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5" name="Graphic 90">
              <a:extLst>
                <a:ext uri="{FF2B5EF4-FFF2-40B4-BE49-F238E27FC236}">
                  <a16:creationId xmlns:a16="http://schemas.microsoft.com/office/drawing/2014/main" id="{1B0099A0-36E9-416D-940B-F413EFC0E1D6}"/>
                </a:ext>
              </a:extLst>
            </p:cNvPr>
            <p:cNvSpPr/>
            <p:nvPr/>
          </p:nvSpPr>
          <p:spPr>
            <a:xfrm>
              <a:off x="8588015" y="1001569"/>
              <a:ext cx="735313" cy="736142"/>
            </a:xfrm>
            <a:custGeom>
              <a:avLst/>
              <a:gdLst>
                <a:gd name="connsiteX0" fmla="*/ 735313 w 735313"/>
                <a:gd name="connsiteY0" fmla="*/ 454964 h 736142"/>
                <a:gd name="connsiteX1" fmla="*/ 465816 w 735313"/>
                <a:gd name="connsiteY1" fmla="*/ 0 h 736142"/>
                <a:gd name="connsiteX2" fmla="*/ 0 w 735313"/>
                <a:gd name="connsiteY2" fmla="*/ 263995 h 736142"/>
                <a:gd name="connsiteX3" fmla="*/ 279671 w 735313"/>
                <a:gd name="connsiteY3" fmla="*/ 736142 h 736142"/>
                <a:gd name="connsiteX4" fmla="*/ 735313 w 735313"/>
                <a:gd name="connsiteY4" fmla="*/ 454964 h 7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3" h="736142">
                  <a:moveTo>
                    <a:pt x="735313" y="454964"/>
                  </a:moveTo>
                  <a:cubicBezTo>
                    <a:pt x="644878" y="302280"/>
                    <a:pt x="555875" y="152082"/>
                    <a:pt x="465816" y="0"/>
                  </a:cubicBezTo>
                  <a:lnTo>
                    <a:pt x="0" y="263995"/>
                  </a:lnTo>
                  <a:cubicBezTo>
                    <a:pt x="93902" y="422483"/>
                    <a:pt x="186070" y="578182"/>
                    <a:pt x="279671" y="736142"/>
                  </a:cubicBezTo>
                  <a:lnTo>
                    <a:pt x="735313" y="454964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6" name="Graphic 90">
              <a:extLst>
                <a:ext uri="{FF2B5EF4-FFF2-40B4-BE49-F238E27FC236}">
                  <a16:creationId xmlns:a16="http://schemas.microsoft.com/office/drawing/2014/main" id="{6A9047BC-170D-4371-8AB6-34DF6DE8F15E}"/>
                </a:ext>
              </a:extLst>
            </p:cNvPr>
            <p:cNvSpPr/>
            <p:nvPr/>
          </p:nvSpPr>
          <p:spPr>
            <a:xfrm>
              <a:off x="8029578" y="1305130"/>
              <a:ext cx="487897" cy="276882"/>
            </a:xfrm>
            <a:custGeom>
              <a:avLst/>
              <a:gdLst>
                <a:gd name="connsiteX0" fmla="*/ 487672 w 487897"/>
                <a:gd name="connsiteY0" fmla="*/ 0 h 276882"/>
                <a:gd name="connsiteX1" fmla="*/ 0 w 487897"/>
                <a:gd name="connsiteY1" fmla="*/ 276581 h 276882"/>
                <a:gd name="connsiteX2" fmla="*/ 151 w 487897"/>
                <a:gd name="connsiteY2" fmla="*/ 276882 h 276882"/>
                <a:gd name="connsiteX3" fmla="*/ 487898 w 487897"/>
                <a:gd name="connsiteY3" fmla="*/ 452 h 276882"/>
                <a:gd name="connsiteX4" fmla="*/ 487672 w 487897"/>
                <a:gd name="connsiteY4" fmla="*/ 0 h 2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97" h="276882">
                  <a:moveTo>
                    <a:pt x="487672" y="0"/>
                  </a:moveTo>
                  <a:cubicBezTo>
                    <a:pt x="323155" y="93299"/>
                    <a:pt x="162181" y="184638"/>
                    <a:pt x="0" y="276581"/>
                  </a:cubicBezTo>
                  <a:cubicBezTo>
                    <a:pt x="75" y="276656"/>
                    <a:pt x="151" y="276807"/>
                    <a:pt x="151" y="276882"/>
                  </a:cubicBezTo>
                  <a:lnTo>
                    <a:pt x="487898" y="452"/>
                  </a:lnTo>
                  <a:cubicBezTo>
                    <a:pt x="487822" y="302"/>
                    <a:pt x="487747" y="151"/>
                    <a:pt x="487672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7" name="Graphic 90">
              <a:extLst>
                <a:ext uri="{FF2B5EF4-FFF2-40B4-BE49-F238E27FC236}">
                  <a16:creationId xmlns:a16="http://schemas.microsoft.com/office/drawing/2014/main" id="{AB2C87C4-2692-4504-BD5F-A321BAB7F0AE}"/>
                </a:ext>
              </a:extLst>
            </p:cNvPr>
            <p:cNvSpPr/>
            <p:nvPr/>
          </p:nvSpPr>
          <p:spPr>
            <a:xfrm>
              <a:off x="6467085" y="2395175"/>
              <a:ext cx="127739" cy="72574"/>
            </a:xfrm>
            <a:custGeom>
              <a:avLst/>
              <a:gdLst>
                <a:gd name="connsiteX0" fmla="*/ 127664 w 127739"/>
                <a:gd name="connsiteY0" fmla="*/ 0 h 72574"/>
                <a:gd name="connsiteX1" fmla="*/ 0 w 127739"/>
                <a:gd name="connsiteY1" fmla="*/ 72574 h 72574"/>
                <a:gd name="connsiteX2" fmla="*/ 127740 w 127739"/>
                <a:gd name="connsiteY2" fmla="*/ 151 h 72574"/>
                <a:gd name="connsiteX3" fmla="*/ 127664 w 127739"/>
                <a:gd name="connsiteY3" fmla="*/ 0 h 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39" h="72574">
                  <a:moveTo>
                    <a:pt x="127664" y="0"/>
                  </a:moveTo>
                  <a:cubicBezTo>
                    <a:pt x="84708" y="24417"/>
                    <a:pt x="42278" y="48534"/>
                    <a:pt x="0" y="72574"/>
                  </a:cubicBezTo>
                  <a:lnTo>
                    <a:pt x="127740" y="151"/>
                  </a:lnTo>
                  <a:cubicBezTo>
                    <a:pt x="127664" y="75"/>
                    <a:pt x="127664" y="75"/>
                    <a:pt x="127664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8" name="Graphic 90">
              <a:extLst>
                <a:ext uri="{FF2B5EF4-FFF2-40B4-BE49-F238E27FC236}">
                  <a16:creationId xmlns:a16="http://schemas.microsoft.com/office/drawing/2014/main" id="{A65E185A-ED23-46D8-A28B-586A8607976F}"/>
                </a:ext>
              </a:extLst>
            </p:cNvPr>
            <p:cNvSpPr/>
            <p:nvPr/>
          </p:nvSpPr>
          <p:spPr>
            <a:xfrm>
              <a:off x="6808025" y="2161551"/>
              <a:ext cx="198882" cy="112968"/>
            </a:xfrm>
            <a:custGeom>
              <a:avLst/>
              <a:gdLst>
                <a:gd name="connsiteX0" fmla="*/ 198731 w 198882"/>
                <a:gd name="connsiteY0" fmla="*/ 0 h 112968"/>
                <a:gd name="connsiteX1" fmla="*/ 0 w 198882"/>
                <a:gd name="connsiteY1" fmla="*/ 112969 h 112968"/>
                <a:gd name="connsiteX2" fmla="*/ 198882 w 198882"/>
                <a:gd name="connsiteY2" fmla="*/ 226 h 112968"/>
                <a:gd name="connsiteX3" fmla="*/ 198731 w 198882"/>
                <a:gd name="connsiteY3" fmla="*/ 0 h 1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82" h="112968">
                  <a:moveTo>
                    <a:pt x="198731" y="0"/>
                  </a:moveTo>
                  <a:cubicBezTo>
                    <a:pt x="131432" y="38209"/>
                    <a:pt x="65490" y="75664"/>
                    <a:pt x="0" y="112969"/>
                  </a:cubicBezTo>
                  <a:lnTo>
                    <a:pt x="198882" y="226"/>
                  </a:lnTo>
                  <a:cubicBezTo>
                    <a:pt x="198807" y="151"/>
                    <a:pt x="198731" y="75"/>
                    <a:pt x="19873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9" name="Graphic 90">
              <a:extLst>
                <a:ext uri="{FF2B5EF4-FFF2-40B4-BE49-F238E27FC236}">
                  <a16:creationId xmlns:a16="http://schemas.microsoft.com/office/drawing/2014/main" id="{C8A07AC1-1704-49EF-B8BE-AC7EE6D2D298}"/>
                </a:ext>
              </a:extLst>
            </p:cNvPr>
            <p:cNvSpPr/>
            <p:nvPr/>
          </p:nvSpPr>
          <p:spPr>
            <a:xfrm>
              <a:off x="7517188" y="1621653"/>
              <a:ext cx="441926" cy="250882"/>
            </a:xfrm>
            <a:custGeom>
              <a:avLst/>
              <a:gdLst>
                <a:gd name="connsiteX0" fmla="*/ 441700 w 441926"/>
                <a:gd name="connsiteY0" fmla="*/ 0 h 250882"/>
                <a:gd name="connsiteX1" fmla="*/ 0 w 441926"/>
                <a:gd name="connsiteY1" fmla="*/ 250882 h 250882"/>
                <a:gd name="connsiteX2" fmla="*/ 0 w 441926"/>
                <a:gd name="connsiteY2" fmla="*/ 250882 h 250882"/>
                <a:gd name="connsiteX3" fmla="*/ 441926 w 441926"/>
                <a:gd name="connsiteY3" fmla="*/ 377 h 250882"/>
                <a:gd name="connsiteX4" fmla="*/ 441700 w 441926"/>
                <a:gd name="connsiteY4" fmla="*/ 0 h 2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6" h="250882">
                  <a:moveTo>
                    <a:pt x="441700" y="0"/>
                  </a:moveTo>
                  <a:cubicBezTo>
                    <a:pt x="292332" y="84858"/>
                    <a:pt x="146128" y="167833"/>
                    <a:pt x="0" y="250882"/>
                  </a:cubicBezTo>
                  <a:cubicBezTo>
                    <a:pt x="0" y="250882"/>
                    <a:pt x="0" y="250882"/>
                    <a:pt x="0" y="250882"/>
                  </a:cubicBezTo>
                  <a:lnTo>
                    <a:pt x="441926" y="377"/>
                  </a:lnTo>
                  <a:cubicBezTo>
                    <a:pt x="441851" y="226"/>
                    <a:pt x="441776" y="151"/>
                    <a:pt x="44170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10" name="Graphic 90">
              <a:extLst>
                <a:ext uri="{FF2B5EF4-FFF2-40B4-BE49-F238E27FC236}">
                  <a16:creationId xmlns:a16="http://schemas.microsoft.com/office/drawing/2014/main" id="{87A4C124-77E1-477E-ACAC-B1D660049EF8}"/>
                </a:ext>
              </a:extLst>
            </p:cNvPr>
            <p:cNvSpPr/>
            <p:nvPr/>
          </p:nvSpPr>
          <p:spPr>
            <a:xfrm>
              <a:off x="7158688" y="1912251"/>
              <a:ext cx="287960" cy="163536"/>
            </a:xfrm>
            <a:custGeom>
              <a:avLst/>
              <a:gdLst>
                <a:gd name="connsiteX0" fmla="*/ 287810 w 287960"/>
                <a:gd name="connsiteY0" fmla="*/ 0 h 163536"/>
                <a:gd name="connsiteX1" fmla="*/ 0 w 287960"/>
                <a:gd name="connsiteY1" fmla="*/ 163537 h 163536"/>
                <a:gd name="connsiteX2" fmla="*/ 287960 w 287960"/>
                <a:gd name="connsiteY2" fmla="*/ 301 h 163536"/>
                <a:gd name="connsiteX3" fmla="*/ 287810 w 287960"/>
                <a:gd name="connsiteY3" fmla="*/ 0 h 1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60" h="163536">
                  <a:moveTo>
                    <a:pt x="287810" y="0"/>
                  </a:moveTo>
                  <a:cubicBezTo>
                    <a:pt x="191270" y="54864"/>
                    <a:pt x="95635" y="109201"/>
                    <a:pt x="0" y="163537"/>
                  </a:cubicBezTo>
                  <a:lnTo>
                    <a:pt x="287960" y="301"/>
                  </a:lnTo>
                  <a:cubicBezTo>
                    <a:pt x="287885" y="151"/>
                    <a:pt x="287810" y="75"/>
                    <a:pt x="2878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11" name="Graphic 90">
              <a:extLst>
                <a:ext uri="{FF2B5EF4-FFF2-40B4-BE49-F238E27FC236}">
                  <a16:creationId xmlns:a16="http://schemas.microsoft.com/office/drawing/2014/main" id="{53D85880-F2C9-45BF-A078-6803FE7DD82F}"/>
                </a:ext>
              </a:extLst>
            </p:cNvPr>
            <p:cNvSpPr/>
            <p:nvPr/>
          </p:nvSpPr>
          <p:spPr>
            <a:xfrm>
              <a:off x="8867611" y="1456533"/>
              <a:ext cx="455868" cy="281705"/>
            </a:xfrm>
            <a:custGeom>
              <a:avLst/>
              <a:gdLst>
                <a:gd name="connsiteX0" fmla="*/ 301 w 455868"/>
                <a:gd name="connsiteY0" fmla="*/ 281705 h 281705"/>
                <a:gd name="connsiteX1" fmla="*/ 455869 w 455868"/>
                <a:gd name="connsiteY1" fmla="*/ 377 h 281705"/>
                <a:gd name="connsiteX2" fmla="*/ 455642 w 455868"/>
                <a:gd name="connsiteY2" fmla="*/ 0 h 281705"/>
                <a:gd name="connsiteX3" fmla="*/ 0 w 455868"/>
                <a:gd name="connsiteY3" fmla="*/ 281253 h 281705"/>
                <a:gd name="connsiteX4" fmla="*/ 301 w 455868"/>
                <a:gd name="connsiteY4" fmla="*/ 281705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68" h="281705">
                  <a:moveTo>
                    <a:pt x="301" y="281705"/>
                  </a:moveTo>
                  <a:cubicBezTo>
                    <a:pt x="152308" y="187804"/>
                    <a:pt x="303108" y="94731"/>
                    <a:pt x="455869" y="377"/>
                  </a:cubicBezTo>
                  <a:cubicBezTo>
                    <a:pt x="455793" y="226"/>
                    <a:pt x="455718" y="151"/>
                    <a:pt x="455642" y="0"/>
                  </a:cubicBezTo>
                  <a:lnTo>
                    <a:pt x="0" y="281253"/>
                  </a:lnTo>
                  <a:cubicBezTo>
                    <a:pt x="150" y="281404"/>
                    <a:pt x="226" y="281555"/>
                    <a:pt x="301" y="28170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12" name="Graphic 90">
              <a:extLst>
                <a:ext uri="{FF2B5EF4-FFF2-40B4-BE49-F238E27FC236}">
                  <a16:creationId xmlns:a16="http://schemas.microsoft.com/office/drawing/2014/main" id="{BD4752D2-C9D9-4F3E-807E-67E0F8C4AC65}"/>
                </a:ext>
              </a:extLst>
            </p:cNvPr>
            <p:cNvSpPr/>
            <p:nvPr/>
          </p:nvSpPr>
          <p:spPr>
            <a:xfrm>
              <a:off x="6665213" y="2161777"/>
              <a:ext cx="656107" cy="736971"/>
            </a:xfrm>
            <a:custGeom>
              <a:avLst/>
              <a:gdLst>
                <a:gd name="connsiteX0" fmla="*/ 321723 w 656107"/>
                <a:gd name="connsiteY0" fmla="*/ 736971 h 736971"/>
                <a:gd name="connsiteX1" fmla="*/ 656107 w 656107"/>
                <a:gd name="connsiteY1" fmla="*/ 530553 h 736971"/>
                <a:gd name="connsiteX2" fmla="*/ 341619 w 656107"/>
                <a:gd name="connsiteY2" fmla="*/ 0 h 736971"/>
                <a:gd name="connsiteX3" fmla="*/ 142736 w 656107"/>
                <a:gd name="connsiteY3" fmla="*/ 112742 h 736971"/>
                <a:gd name="connsiteX4" fmla="*/ 0 w 656107"/>
                <a:gd name="connsiteY4" fmla="*/ 193833 h 736971"/>
                <a:gd name="connsiteX5" fmla="*/ 321723 w 656107"/>
                <a:gd name="connsiteY5" fmla="*/ 736971 h 7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07" h="736971">
                  <a:moveTo>
                    <a:pt x="321723" y="736971"/>
                  </a:moveTo>
                  <a:lnTo>
                    <a:pt x="656107" y="530553"/>
                  </a:lnTo>
                  <a:cubicBezTo>
                    <a:pt x="550449" y="352320"/>
                    <a:pt x="446297" y="176575"/>
                    <a:pt x="341619" y="0"/>
                  </a:cubicBezTo>
                  <a:lnTo>
                    <a:pt x="142736" y="112742"/>
                  </a:lnTo>
                  <a:cubicBezTo>
                    <a:pt x="95032" y="139798"/>
                    <a:pt x="47554" y="166853"/>
                    <a:pt x="0" y="193833"/>
                  </a:cubicBezTo>
                  <a:cubicBezTo>
                    <a:pt x="108522" y="376964"/>
                    <a:pt x="214180" y="555347"/>
                    <a:pt x="321723" y="736971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25" name="Graphic 90">
              <a:extLst>
                <a:ext uri="{FF2B5EF4-FFF2-40B4-BE49-F238E27FC236}">
                  <a16:creationId xmlns:a16="http://schemas.microsoft.com/office/drawing/2014/main" id="{CCA96514-A95C-4A95-A009-CA777679639E}"/>
                </a:ext>
              </a:extLst>
            </p:cNvPr>
            <p:cNvSpPr/>
            <p:nvPr/>
          </p:nvSpPr>
          <p:spPr>
            <a:xfrm>
              <a:off x="6987011" y="2692254"/>
              <a:ext cx="334383" cy="206719"/>
            </a:xfrm>
            <a:custGeom>
              <a:avLst/>
              <a:gdLst>
                <a:gd name="connsiteX0" fmla="*/ 75 w 334383"/>
                <a:gd name="connsiteY0" fmla="*/ 206720 h 206719"/>
                <a:gd name="connsiteX1" fmla="*/ 334384 w 334383"/>
                <a:gd name="connsiteY1" fmla="*/ 75 h 206719"/>
                <a:gd name="connsiteX2" fmla="*/ 334384 w 334383"/>
                <a:gd name="connsiteY2" fmla="*/ 0 h 206719"/>
                <a:gd name="connsiteX3" fmla="*/ 0 w 334383"/>
                <a:gd name="connsiteY3" fmla="*/ 206418 h 206719"/>
                <a:gd name="connsiteX4" fmla="*/ 75 w 334383"/>
                <a:gd name="connsiteY4" fmla="*/ 206720 h 2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83" h="206719">
                  <a:moveTo>
                    <a:pt x="75" y="206720"/>
                  </a:moveTo>
                  <a:cubicBezTo>
                    <a:pt x="114250" y="136180"/>
                    <a:pt x="224581" y="67977"/>
                    <a:pt x="334384" y="75"/>
                  </a:cubicBezTo>
                  <a:cubicBezTo>
                    <a:pt x="334384" y="75"/>
                    <a:pt x="334384" y="75"/>
                    <a:pt x="334384" y="0"/>
                  </a:cubicBezTo>
                  <a:lnTo>
                    <a:pt x="0" y="206418"/>
                  </a:lnTo>
                  <a:cubicBezTo>
                    <a:pt x="0" y="206569"/>
                    <a:pt x="0" y="206644"/>
                    <a:pt x="75" y="2067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26" name="Graphic 90">
              <a:extLst>
                <a:ext uri="{FF2B5EF4-FFF2-40B4-BE49-F238E27FC236}">
                  <a16:creationId xmlns:a16="http://schemas.microsoft.com/office/drawing/2014/main" id="{B710C6B3-8C72-4964-81D4-00F5DCC7433F}"/>
                </a:ext>
              </a:extLst>
            </p:cNvPr>
            <p:cNvSpPr/>
            <p:nvPr/>
          </p:nvSpPr>
          <p:spPr>
            <a:xfrm>
              <a:off x="6624140" y="2941253"/>
              <a:ext cx="293989" cy="181624"/>
            </a:xfrm>
            <a:custGeom>
              <a:avLst/>
              <a:gdLst>
                <a:gd name="connsiteX0" fmla="*/ 75 w 293989"/>
                <a:gd name="connsiteY0" fmla="*/ 181624 h 181624"/>
                <a:gd name="connsiteX1" fmla="*/ 293990 w 293989"/>
                <a:gd name="connsiteY1" fmla="*/ 0 h 181624"/>
                <a:gd name="connsiteX2" fmla="*/ 293990 w 293989"/>
                <a:gd name="connsiteY2" fmla="*/ 0 h 181624"/>
                <a:gd name="connsiteX3" fmla="*/ 0 w 293989"/>
                <a:gd name="connsiteY3" fmla="*/ 181473 h 181624"/>
                <a:gd name="connsiteX4" fmla="*/ 75 w 293989"/>
                <a:gd name="connsiteY4" fmla="*/ 181624 h 1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89" h="181624">
                  <a:moveTo>
                    <a:pt x="75" y="181624"/>
                  </a:moveTo>
                  <a:cubicBezTo>
                    <a:pt x="99479" y="120204"/>
                    <a:pt x="196772" y="60064"/>
                    <a:pt x="293990" y="0"/>
                  </a:cubicBezTo>
                  <a:cubicBezTo>
                    <a:pt x="293990" y="0"/>
                    <a:pt x="293990" y="0"/>
                    <a:pt x="293990" y="0"/>
                  </a:cubicBezTo>
                  <a:lnTo>
                    <a:pt x="0" y="181473"/>
                  </a:lnTo>
                  <a:cubicBezTo>
                    <a:pt x="0" y="181473"/>
                    <a:pt x="75" y="181549"/>
                    <a:pt x="75" y="18162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78" name="Graphic 90">
              <a:extLst>
                <a:ext uri="{FF2B5EF4-FFF2-40B4-BE49-F238E27FC236}">
                  <a16:creationId xmlns:a16="http://schemas.microsoft.com/office/drawing/2014/main" id="{0506B3D1-BAD6-42C7-91EF-175D2C553FD4}"/>
                </a:ext>
              </a:extLst>
            </p:cNvPr>
            <p:cNvSpPr/>
            <p:nvPr/>
          </p:nvSpPr>
          <p:spPr>
            <a:xfrm>
              <a:off x="6294354" y="2395326"/>
              <a:ext cx="623776" cy="727324"/>
            </a:xfrm>
            <a:custGeom>
              <a:avLst/>
              <a:gdLst>
                <a:gd name="connsiteX0" fmla="*/ 329787 w 623776"/>
                <a:gd name="connsiteY0" fmla="*/ 727325 h 727324"/>
                <a:gd name="connsiteX1" fmla="*/ 623777 w 623776"/>
                <a:gd name="connsiteY1" fmla="*/ 545852 h 727324"/>
                <a:gd name="connsiteX2" fmla="*/ 300471 w 623776"/>
                <a:gd name="connsiteY2" fmla="*/ 0 h 727324"/>
                <a:gd name="connsiteX3" fmla="*/ 172731 w 623776"/>
                <a:gd name="connsiteY3" fmla="*/ 72424 h 727324"/>
                <a:gd name="connsiteX4" fmla="*/ 0 w 623776"/>
                <a:gd name="connsiteY4" fmla="*/ 170621 h 727324"/>
                <a:gd name="connsiteX5" fmla="*/ 329787 w 623776"/>
                <a:gd name="connsiteY5" fmla="*/ 727325 h 7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776" h="727324">
                  <a:moveTo>
                    <a:pt x="329787" y="727325"/>
                  </a:moveTo>
                  <a:lnTo>
                    <a:pt x="623777" y="545852"/>
                  </a:lnTo>
                  <a:cubicBezTo>
                    <a:pt x="514878" y="362042"/>
                    <a:pt x="408088" y="181775"/>
                    <a:pt x="300471" y="0"/>
                  </a:cubicBezTo>
                  <a:lnTo>
                    <a:pt x="172731" y="72424"/>
                  </a:lnTo>
                  <a:cubicBezTo>
                    <a:pt x="115154" y="105131"/>
                    <a:pt x="57878" y="137687"/>
                    <a:pt x="0" y="170621"/>
                  </a:cubicBezTo>
                  <a:cubicBezTo>
                    <a:pt x="111009" y="358048"/>
                    <a:pt x="219833" y="541782"/>
                    <a:pt x="329787" y="72732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79" name="Graphic 90">
              <a:extLst>
                <a:ext uri="{FF2B5EF4-FFF2-40B4-BE49-F238E27FC236}">
                  <a16:creationId xmlns:a16="http://schemas.microsoft.com/office/drawing/2014/main" id="{E5ECA586-CD11-4125-B342-8AEF112FA2C6}"/>
                </a:ext>
              </a:extLst>
            </p:cNvPr>
            <p:cNvSpPr/>
            <p:nvPr/>
          </p:nvSpPr>
          <p:spPr>
            <a:xfrm>
              <a:off x="7077673" y="1912477"/>
              <a:ext cx="673591" cy="737272"/>
            </a:xfrm>
            <a:custGeom>
              <a:avLst/>
              <a:gdLst>
                <a:gd name="connsiteX0" fmla="*/ 312529 w 673591"/>
                <a:gd name="connsiteY0" fmla="*/ 737273 h 737272"/>
                <a:gd name="connsiteX1" fmla="*/ 673591 w 673591"/>
                <a:gd name="connsiteY1" fmla="*/ 514425 h 737272"/>
                <a:gd name="connsiteX2" fmla="*/ 368975 w 673591"/>
                <a:gd name="connsiteY2" fmla="*/ 0 h 737272"/>
                <a:gd name="connsiteX3" fmla="*/ 81015 w 673591"/>
                <a:gd name="connsiteY3" fmla="*/ 163235 h 737272"/>
                <a:gd name="connsiteX4" fmla="*/ 0 w 673591"/>
                <a:gd name="connsiteY4" fmla="*/ 209282 h 737272"/>
                <a:gd name="connsiteX5" fmla="*/ 312529 w 673591"/>
                <a:gd name="connsiteY5" fmla="*/ 737273 h 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1" h="737272">
                  <a:moveTo>
                    <a:pt x="312529" y="737273"/>
                  </a:moveTo>
                  <a:lnTo>
                    <a:pt x="673591" y="514425"/>
                  </a:lnTo>
                  <a:cubicBezTo>
                    <a:pt x="571701" y="342297"/>
                    <a:pt x="470640" y="171751"/>
                    <a:pt x="368975" y="0"/>
                  </a:cubicBezTo>
                  <a:lnTo>
                    <a:pt x="81015" y="163235"/>
                  </a:lnTo>
                  <a:cubicBezTo>
                    <a:pt x="54035" y="178534"/>
                    <a:pt x="27055" y="193908"/>
                    <a:pt x="0" y="209282"/>
                  </a:cubicBezTo>
                  <a:cubicBezTo>
                    <a:pt x="105432" y="387439"/>
                    <a:pt x="208001" y="560698"/>
                    <a:pt x="312529" y="7372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0" name="Graphic 90">
              <a:extLst>
                <a:ext uri="{FF2B5EF4-FFF2-40B4-BE49-F238E27FC236}">
                  <a16:creationId xmlns:a16="http://schemas.microsoft.com/office/drawing/2014/main" id="{9DBBC70E-80C6-4B82-9133-7C7547C8357C}"/>
                </a:ext>
              </a:extLst>
            </p:cNvPr>
            <p:cNvSpPr/>
            <p:nvPr/>
          </p:nvSpPr>
          <p:spPr>
            <a:xfrm>
              <a:off x="7390201" y="2426903"/>
              <a:ext cx="361213" cy="223073"/>
            </a:xfrm>
            <a:custGeom>
              <a:avLst/>
              <a:gdLst>
                <a:gd name="connsiteX0" fmla="*/ 151 w 361213"/>
                <a:gd name="connsiteY0" fmla="*/ 223073 h 223073"/>
                <a:gd name="connsiteX1" fmla="*/ 361213 w 361213"/>
                <a:gd name="connsiteY1" fmla="*/ 226 h 223073"/>
                <a:gd name="connsiteX2" fmla="*/ 361063 w 361213"/>
                <a:gd name="connsiteY2" fmla="*/ 0 h 223073"/>
                <a:gd name="connsiteX3" fmla="*/ 0 w 361213"/>
                <a:gd name="connsiteY3" fmla="*/ 222847 h 223073"/>
                <a:gd name="connsiteX4" fmla="*/ 151 w 361213"/>
                <a:gd name="connsiteY4" fmla="*/ 223073 h 2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13" h="223073">
                  <a:moveTo>
                    <a:pt x="151" y="223073"/>
                  </a:moveTo>
                  <a:cubicBezTo>
                    <a:pt x="122615" y="147485"/>
                    <a:pt x="241613" y="74006"/>
                    <a:pt x="361213" y="226"/>
                  </a:cubicBezTo>
                  <a:cubicBezTo>
                    <a:pt x="361138" y="151"/>
                    <a:pt x="361138" y="75"/>
                    <a:pt x="361063" y="0"/>
                  </a:cubicBezTo>
                  <a:lnTo>
                    <a:pt x="0" y="222847"/>
                  </a:lnTo>
                  <a:cubicBezTo>
                    <a:pt x="75" y="222923"/>
                    <a:pt x="75" y="222998"/>
                    <a:pt x="151" y="2230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1" name="Graphic 90">
              <a:extLst>
                <a:ext uri="{FF2B5EF4-FFF2-40B4-BE49-F238E27FC236}">
                  <a16:creationId xmlns:a16="http://schemas.microsoft.com/office/drawing/2014/main" id="{9A827720-6864-4D1C-A153-FB3D44F23722}"/>
                </a:ext>
              </a:extLst>
            </p:cNvPr>
            <p:cNvSpPr/>
            <p:nvPr/>
          </p:nvSpPr>
          <p:spPr>
            <a:xfrm>
              <a:off x="5351642" y="3059873"/>
              <a:ext cx="71217" cy="42580"/>
            </a:xfrm>
            <a:custGeom>
              <a:avLst/>
              <a:gdLst>
                <a:gd name="connsiteX0" fmla="*/ 69710 w 71217"/>
                <a:gd name="connsiteY0" fmla="*/ 0 h 42580"/>
                <a:gd name="connsiteX1" fmla="*/ 0 w 71217"/>
                <a:gd name="connsiteY1" fmla="*/ 40696 h 42580"/>
                <a:gd name="connsiteX2" fmla="*/ 1131 w 71217"/>
                <a:gd name="connsiteY2" fmla="*/ 42580 h 42580"/>
                <a:gd name="connsiteX3" fmla="*/ 71218 w 71217"/>
                <a:gd name="connsiteY3" fmla="*/ 2638 h 42580"/>
                <a:gd name="connsiteX4" fmla="*/ 69710 w 71217"/>
                <a:gd name="connsiteY4" fmla="*/ 0 h 4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7" h="42580">
                  <a:moveTo>
                    <a:pt x="69710" y="0"/>
                  </a:moveTo>
                  <a:cubicBezTo>
                    <a:pt x="46499" y="13565"/>
                    <a:pt x="25322" y="25925"/>
                    <a:pt x="0" y="40696"/>
                  </a:cubicBezTo>
                  <a:cubicBezTo>
                    <a:pt x="377" y="41299"/>
                    <a:pt x="754" y="41977"/>
                    <a:pt x="1131" y="42580"/>
                  </a:cubicBezTo>
                  <a:lnTo>
                    <a:pt x="71218" y="2638"/>
                  </a:lnTo>
                  <a:cubicBezTo>
                    <a:pt x="70690" y="1733"/>
                    <a:pt x="70163" y="905"/>
                    <a:pt x="697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2" name="Graphic 90">
              <a:extLst>
                <a:ext uri="{FF2B5EF4-FFF2-40B4-BE49-F238E27FC236}">
                  <a16:creationId xmlns:a16="http://schemas.microsoft.com/office/drawing/2014/main" id="{2BD015A7-E124-48D7-8523-747F3B4C14DC}"/>
                </a:ext>
              </a:extLst>
            </p:cNvPr>
            <p:cNvSpPr/>
            <p:nvPr/>
          </p:nvSpPr>
          <p:spPr>
            <a:xfrm>
              <a:off x="5352773" y="3062436"/>
              <a:ext cx="417735" cy="629127"/>
            </a:xfrm>
            <a:custGeom>
              <a:avLst/>
              <a:gdLst>
                <a:gd name="connsiteX0" fmla="*/ 0 w 417735"/>
                <a:gd name="connsiteY0" fmla="*/ 40018 h 629127"/>
                <a:gd name="connsiteX1" fmla="*/ 349004 w 417735"/>
                <a:gd name="connsiteY1" fmla="*/ 629127 h 629127"/>
                <a:gd name="connsiteX2" fmla="*/ 417735 w 417735"/>
                <a:gd name="connsiteY2" fmla="*/ 586698 h 629127"/>
                <a:gd name="connsiteX3" fmla="*/ 70087 w 417735"/>
                <a:gd name="connsiteY3" fmla="*/ 0 h 629127"/>
                <a:gd name="connsiteX4" fmla="*/ 0 w 417735"/>
                <a:gd name="connsiteY4" fmla="*/ 40018 h 62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35" h="629127">
                  <a:moveTo>
                    <a:pt x="0" y="40018"/>
                  </a:moveTo>
                  <a:cubicBezTo>
                    <a:pt x="117264" y="237995"/>
                    <a:pt x="232494" y="432431"/>
                    <a:pt x="349004" y="629127"/>
                  </a:cubicBezTo>
                  <a:lnTo>
                    <a:pt x="417735" y="586698"/>
                  </a:lnTo>
                  <a:cubicBezTo>
                    <a:pt x="300772" y="389323"/>
                    <a:pt x="186070" y="195717"/>
                    <a:pt x="70087" y="0"/>
                  </a:cubicBezTo>
                  <a:lnTo>
                    <a:pt x="0" y="40018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3" name="Graphic 90">
              <a:extLst>
                <a:ext uri="{FF2B5EF4-FFF2-40B4-BE49-F238E27FC236}">
                  <a16:creationId xmlns:a16="http://schemas.microsoft.com/office/drawing/2014/main" id="{6C4AC681-419F-4B7D-A378-081A5ADCDA71}"/>
                </a:ext>
              </a:extLst>
            </p:cNvPr>
            <p:cNvSpPr/>
            <p:nvPr/>
          </p:nvSpPr>
          <p:spPr>
            <a:xfrm>
              <a:off x="5611191" y="2912765"/>
              <a:ext cx="70765" cy="42127"/>
            </a:xfrm>
            <a:custGeom>
              <a:avLst/>
              <a:gdLst>
                <a:gd name="connsiteX0" fmla="*/ 69560 w 70765"/>
                <a:gd name="connsiteY0" fmla="*/ 0 h 42127"/>
                <a:gd name="connsiteX1" fmla="*/ 0 w 70765"/>
                <a:gd name="connsiteY1" fmla="*/ 41374 h 42127"/>
                <a:gd name="connsiteX2" fmla="*/ 452 w 70765"/>
                <a:gd name="connsiteY2" fmla="*/ 42128 h 42127"/>
                <a:gd name="connsiteX3" fmla="*/ 70766 w 70765"/>
                <a:gd name="connsiteY3" fmla="*/ 2035 h 42127"/>
                <a:gd name="connsiteX4" fmla="*/ 69560 w 70765"/>
                <a:gd name="connsiteY4" fmla="*/ 0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65" h="42127">
                  <a:moveTo>
                    <a:pt x="69560" y="0"/>
                  </a:moveTo>
                  <a:cubicBezTo>
                    <a:pt x="44690" y="14771"/>
                    <a:pt x="22835" y="27733"/>
                    <a:pt x="0" y="41374"/>
                  </a:cubicBezTo>
                  <a:cubicBezTo>
                    <a:pt x="151" y="41600"/>
                    <a:pt x="302" y="41826"/>
                    <a:pt x="452" y="42128"/>
                  </a:cubicBezTo>
                  <a:lnTo>
                    <a:pt x="70766" y="2035"/>
                  </a:lnTo>
                  <a:cubicBezTo>
                    <a:pt x="70313" y="1281"/>
                    <a:pt x="69937" y="678"/>
                    <a:pt x="6956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4" name="Graphic 90">
              <a:extLst>
                <a:ext uri="{FF2B5EF4-FFF2-40B4-BE49-F238E27FC236}">
                  <a16:creationId xmlns:a16="http://schemas.microsoft.com/office/drawing/2014/main" id="{348B557C-07BB-4489-8DE4-13651FCC1AE3}"/>
                </a:ext>
              </a:extLst>
            </p:cNvPr>
            <p:cNvSpPr/>
            <p:nvPr/>
          </p:nvSpPr>
          <p:spPr>
            <a:xfrm>
              <a:off x="5479081" y="3786444"/>
              <a:ext cx="69408" cy="43107"/>
            </a:xfrm>
            <a:custGeom>
              <a:avLst/>
              <a:gdLst>
                <a:gd name="connsiteX0" fmla="*/ 452 w 69408"/>
                <a:gd name="connsiteY0" fmla="*/ 43107 h 43107"/>
                <a:gd name="connsiteX1" fmla="*/ 69409 w 69408"/>
                <a:gd name="connsiteY1" fmla="*/ 1130 h 43107"/>
                <a:gd name="connsiteX2" fmla="*/ 68731 w 69408"/>
                <a:gd name="connsiteY2" fmla="*/ 0 h 43107"/>
                <a:gd name="connsiteX3" fmla="*/ 0 w 69408"/>
                <a:gd name="connsiteY3" fmla="*/ 42354 h 43107"/>
                <a:gd name="connsiteX4" fmla="*/ 452 w 69408"/>
                <a:gd name="connsiteY4" fmla="*/ 4310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8" h="43107">
                  <a:moveTo>
                    <a:pt x="452" y="43107"/>
                  </a:moveTo>
                  <a:cubicBezTo>
                    <a:pt x="25774" y="27733"/>
                    <a:pt x="46725" y="14922"/>
                    <a:pt x="69409" y="1130"/>
                  </a:cubicBezTo>
                  <a:cubicBezTo>
                    <a:pt x="69183" y="754"/>
                    <a:pt x="68957" y="377"/>
                    <a:pt x="68731" y="0"/>
                  </a:cubicBezTo>
                  <a:lnTo>
                    <a:pt x="0" y="42354"/>
                  </a:lnTo>
                  <a:cubicBezTo>
                    <a:pt x="150" y="42655"/>
                    <a:pt x="301" y="42881"/>
                    <a:pt x="452" y="43107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5" name="Graphic 90">
              <a:extLst>
                <a:ext uri="{FF2B5EF4-FFF2-40B4-BE49-F238E27FC236}">
                  <a16:creationId xmlns:a16="http://schemas.microsoft.com/office/drawing/2014/main" id="{FE7DA7E0-5517-4739-B8B1-3C0A6E29E426}"/>
                </a:ext>
              </a:extLst>
            </p:cNvPr>
            <p:cNvSpPr/>
            <p:nvPr/>
          </p:nvSpPr>
          <p:spPr>
            <a:xfrm>
              <a:off x="5123821" y="3188442"/>
              <a:ext cx="71745" cy="43710"/>
            </a:xfrm>
            <a:custGeom>
              <a:avLst/>
              <a:gdLst>
                <a:gd name="connsiteX0" fmla="*/ 69635 w 71745"/>
                <a:gd name="connsiteY0" fmla="*/ 0 h 43710"/>
                <a:gd name="connsiteX1" fmla="*/ 0 w 71745"/>
                <a:gd name="connsiteY1" fmla="*/ 41148 h 43710"/>
                <a:gd name="connsiteX2" fmla="*/ 1507 w 71745"/>
                <a:gd name="connsiteY2" fmla="*/ 43710 h 43710"/>
                <a:gd name="connsiteX3" fmla="*/ 71745 w 71745"/>
                <a:gd name="connsiteY3" fmla="*/ 3617 h 43710"/>
                <a:gd name="connsiteX4" fmla="*/ 69635 w 71745"/>
                <a:gd name="connsiteY4" fmla="*/ 0 h 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5" h="43710">
                  <a:moveTo>
                    <a:pt x="69635" y="0"/>
                  </a:moveTo>
                  <a:cubicBezTo>
                    <a:pt x="44615" y="14771"/>
                    <a:pt x="23362" y="27357"/>
                    <a:pt x="0" y="41148"/>
                  </a:cubicBezTo>
                  <a:cubicBezTo>
                    <a:pt x="528" y="41977"/>
                    <a:pt x="980" y="42881"/>
                    <a:pt x="1507" y="43710"/>
                  </a:cubicBezTo>
                  <a:lnTo>
                    <a:pt x="71745" y="3617"/>
                  </a:lnTo>
                  <a:cubicBezTo>
                    <a:pt x="71067" y="2412"/>
                    <a:pt x="70313" y="1206"/>
                    <a:pt x="69635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6" name="Graphic 90">
              <a:extLst>
                <a:ext uri="{FF2B5EF4-FFF2-40B4-BE49-F238E27FC236}">
                  <a16:creationId xmlns:a16="http://schemas.microsoft.com/office/drawing/2014/main" id="{F08D3C2F-7CB6-4A52-8C12-29A20679E6A6}"/>
                </a:ext>
              </a:extLst>
            </p:cNvPr>
            <p:cNvSpPr/>
            <p:nvPr/>
          </p:nvSpPr>
          <p:spPr>
            <a:xfrm>
              <a:off x="5701777" y="3649134"/>
              <a:ext cx="68806" cy="42579"/>
            </a:xfrm>
            <a:custGeom>
              <a:avLst/>
              <a:gdLst>
                <a:gd name="connsiteX0" fmla="*/ 151 w 68806"/>
                <a:gd name="connsiteY0" fmla="*/ 42580 h 42579"/>
                <a:gd name="connsiteX1" fmla="*/ 68806 w 68806"/>
                <a:gd name="connsiteY1" fmla="*/ 75 h 42579"/>
                <a:gd name="connsiteX2" fmla="*/ 68731 w 68806"/>
                <a:gd name="connsiteY2" fmla="*/ 0 h 42579"/>
                <a:gd name="connsiteX3" fmla="*/ 0 w 68806"/>
                <a:gd name="connsiteY3" fmla="*/ 42429 h 42579"/>
                <a:gd name="connsiteX4" fmla="*/ 151 w 68806"/>
                <a:gd name="connsiteY4" fmla="*/ 42580 h 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06" h="42579">
                  <a:moveTo>
                    <a:pt x="151" y="42580"/>
                  </a:moveTo>
                  <a:cubicBezTo>
                    <a:pt x="25322" y="26980"/>
                    <a:pt x="46875" y="13641"/>
                    <a:pt x="68806" y="75"/>
                  </a:cubicBezTo>
                  <a:cubicBezTo>
                    <a:pt x="68806" y="75"/>
                    <a:pt x="68731" y="0"/>
                    <a:pt x="68731" y="0"/>
                  </a:cubicBezTo>
                  <a:lnTo>
                    <a:pt x="0" y="42429"/>
                  </a:lnTo>
                  <a:cubicBezTo>
                    <a:pt x="0" y="42429"/>
                    <a:pt x="75" y="42505"/>
                    <a:pt x="151" y="4258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D3C48A36-3B2A-4F4D-AE93-533A3AF0759F}"/>
                </a:ext>
              </a:extLst>
            </p:cNvPr>
            <p:cNvGrpSpPr/>
            <p:nvPr/>
          </p:nvGrpSpPr>
          <p:grpSpPr>
            <a:xfrm>
              <a:off x="5125328" y="937639"/>
              <a:ext cx="4311192" cy="2891234"/>
              <a:chOff x="5125328" y="937639"/>
              <a:chExt cx="4311192" cy="2891234"/>
            </a:xfrm>
            <a:solidFill>
              <a:schemeClr val="bg1"/>
            </a:solidFill>
          </p:grpSpPr>
          <p:sp>
            <p:nvSpPr>
              <p:cNvPr id="296" name="Graphic 90">
                <a:extLst>
                  <a:ext uri="{FF2B5EF4-FFF2-40B4-BE49-F238E27FC236}">
                    <a16:creationId xmlns:a16="http://schemas.microsoft.com/office/drawing/2014/main" id="{939A57F5-987B-440C-A1FF-95E7EC7C5FCC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418941" cy="631840"/>
              </a:xfrm>
              <a:custGeom>
                <a:avLst/>
                <a:gdLst>
                  <a:gd name="connsiteX0" fmla="*/ 0 w 418941"/>
                  <a:gd name="connsiteY0" fmla="*/ 40696 h 631840"/>
                  <a:gd name="connsiteX1" fmla="*/ 69710 w 418941"/>
                  <a:gd name="connsiteY1" fmla="*/ 0 h 631840"/>
                  <a:gd name="connsiteX2" fmla="*/ 418941 w 418941"/>
                  <a:gd name="connsiteY2" fmla="*/ 589336 h 631840"/>
                  <a:gd name="connsiteX3" fmla="*/ 350286 w 418941"/>
                  <a:gd name="connsiteY3" fmla="*/ 631840 h 631840"/>
                  <a:gd name="connsiteX4" fmla="*/ 0 w 418941"/>
                  <a:gd name="connsiteY4" fmla="*/ 40696 h 63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1" h="631840">
                    <a:moveTo>
                      <a:pt x="0" y="40696"/>
                    </a:moveTo>
                    <a:cubicBezTo>
                      <a:pt x="25247" y="25925"/>
                      <a:pt x="46499" y="13565"/>
                      <a:pt x="69710" y="0"/>
                    </a:cubicBezTo>
                    <a:cubicBezTo>
                      <a:pt x="186221" y="196621"/>
                      <a:pt x="301451" y="391057"/>
                      <a:pt x="418941" y="589336"/>
                    </a:cubicBezTo>
                    <a:cubicBezTo>
                      <a:pt x="397010" y="602901"/>
                      <a:pt x="375381" y="616316"/>
                      <a:pt x="350286" y="631840"/>
                    </a:cubicBezTo>
                    <a:cubicBezTo>
                      <a:pt x="233323" y="434466"/>
                      <a:pt x="117716" y="239352"/>
                      <a:pt x="0" y="40696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97" name="Graphic 90">
                <a:extLst>
                  <a:ext uri="{FF2B5EF4-FFF2-40B4-BE49-F238E27FC236}">
                    <a16:creationId xmlns:a16="http://schemas.microsoft.com/office/drawing/2014/main" id="{8B961947-3EEA-4C1A-B663-D0B6384352F2}"/>
                  </a:ext>
                </a:extLst>
              </p:cNvPr>
              <p:cNvSpPr/>
              <p:nvPr/>
            </p:nvSpPr>
            <p:spPr>
              <a:xfrm>
                <a:off x="5611266" y="2912765"/>
                <a:ext cx="413213" cy="621741"/>
              </a:xfrm>
              <a:custGeom>
                <a:avLst/>
                <a:gdLst>
                  <a:gd name="connsiteX0" fmla="*/ 69485 w 413213"/>
                  <a:gd name="connsiteY0" fmla="*/ 0 h 621741"/>
                  <a:gd name="connsiteX1" fmla="*/ 413213 w 413213"/>
                  <a:gd name="connsiteY1" fmla="*/ 580895 h 621741"/>
                  <a:gd name="connsiteX2" fmla="*/ 343804 w 413213"/>
                  <a:gd name="connsiteY2" fmla="*/ 621742 h 621741"/>
                  <a:gd name="connsiteX3" fmla="*/ 0 w 413213"/>
                  <a:gd name="connsiteY3" fmla="*/ 41299 h 621741"/>
                  <a:gd name="connsiteX4" fmla="*/ 69485 w 413213"/>
                  <a:gd name="connsiteY4" fmla="*/ 0 h 6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13" h="621741">
                    <a:moveTo>
                      <a:pt x="69485" y="0"/>
                    </a:moveTo>
                    <a:cubicBezTo>
                      <a:pt x="185317" y="195717"/>
                      <a:pt x="298587" y="387213"/>
                      <a:pt x="413213" y="580895"/>
                    </a:cubicBezTo>
                    <a:cubicBezTo>
                      <a:pt x="388871" y="595214"/>
                      <a:pt x="367694" y="607724"/>
                      <a:pt x="343804" y="621742"/>
                    </a:cubicBezTo>
                    <a:cubicBezTo>
                      <a:pt x="229178" y="428211"/>
                      <a:pt x="115757" y="236714"/>
                      <a:pt x="0" y="41299"/>
                    </a:cubicBezTo>
                    <a:cubicBezTo>
                      <a:pt x="22760" y="27733"/>
                      <a:pt x="44615" y="14771"/>
                      <a:pt x="69485" y="0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98" name="Graphic 90">
                <a:extLst>
                  <a:ext uri="{FF2B5EF4-FFF2-40B4-BE49-F238E27FC236}">
                    <a16:creationId xmlns:a16="http://schemas.microsoft.com/office/drawing/2014/main" id="{ED457B9F-3196-45C2-BDC4-F332F35831D3}"/>
                  </a:ext>
                </a:extLst>
              </p:cNvPr>
              <p:cNvSpPr/>
              <p:nvPr/>
            </p:nvSpPr>
            <p:spPr>
              <a:xfrm>
                <a:off x="5904729" y="2746742"/>
                <a:ext cx="406280" cy="611341"/>
              </a:xfrm>
              <a:custGeom>
                <a:avLst/>
                <a:gdLst>
                  <a:gd name="connsiteX0" fmla="*/ 0 w 406280"/>
                  <a:gd name="connsiteY0" fmla="*/ 41374 h 611341"/>
                  <a:gd name="connsiteX1" fmla="*/ 69560 w 406280"/>
                  <a:gd name="connsiteY1" fmla="*/ 0 h 611341"/>
                  <a:gd name="connsiteX2" fmla="*/ 406280 w 406280"/>
                  <a:gd name="connsiteY2" fmla="*/ 568385 h 611341"/>
                  <a:gd name="connsiteX3" fmla="*/ 337549 w 406280"/>
                  <a:gd name="connsiteY3" fmla="*/ 611342 h 611341"/>
                  <a:gd name="connsiteX4" fmla="*/ 0 w 406280"/>
                  <a:gd name="connsiteY4" fmla="*/ 41374 h 6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280" h="611341">
                    <a:moveTo>
                      <a:pt x="0" y="41374"/>
                    </a:moveTo>
                    <a:cubicBezTo>
                      <a:pt x="23136" y="27658"/>
                      <a:pt x="44389" y="14997"/>
                      <a:pt x="69560" y="0"/>
                    </a:cubicBezTo>
                    <a:cubicBezTo>
                      <a:pt x="181549" y="189009"/>
                      <a:pt x="293236" y="377567"/>
                      <a:pt x="406280" y="568385"/>
                    </a:cubicBezTo>
                    <a:cubicBezTo>
                      <a:pt x="382692" y="583081"/>
                      <a:pt x="361816" y="596194"/>
                      <a:pt x="337549" y="611342"/>
                    </a:cubicBezTo>
                    <a:cubicBezTo>
                      <a:pt x="224882" y="421202"/>
                      <a:pt x="113195" y="232494"/>
                      <a:pt x="0" y="41374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99" name="Graphic 90">
                <a:extLst>
                  <a:ext uri="{FF2B5EF4-FFF2-40B4-BE49-F238E27FC236}">
                    <a16:creationId xmlns:a16="http://schemas.microsoft.com/office/drawing/2014/main" id="{82AF867C-BB44-41F5-B0E7-A4ADF7652AA8}"/>
                  </a:ext>
                </a:extLst>
              </p:cNvPr>
              <p:cNvSpPr/>
              <p:nvPr/>
            </p:nvSpPr>
            <p:spPr>
              <a:xfrm>
                <a:off x="6177165" y="2467674"/>
                <a:ext cx="446975" cy="716246"/>
              </a:xfrm>
              <a:custGeom>
                <a:avLst/>
                <a:gdLst>
                  <a:gd name="connsiteX0" fmla="*/ 117189 w 446975"/>
                  <a:gd name="connsiteY0" fmla="*/ 98198 h 716246"/>
                  <a:gd name="connsiteX1" fmla="*/ 289920 w 446975"/>
                  <a:gd name="connsiteY1" fmla="*/ 0 h 716246"/>
                  <a:gd name="connsiteX2" fmla="*/ 0 w 446975"/>
                  <a:gd name="connsiteY2" fmla="*/ 164366 h 716246"/>
                  <a:gd name="connsiteX3" fmla="*/ 46875 w 446975"/>
                  <a:gd name="connsiteY3" fmla="*/ 138140 h 716246"/>
                  <a:gd name="connsiteX4" fmla="*/ 378019 w 446975"/>
                  <a:gd name="connsiteY4" fmla="*/ 697406 h 716246"/>
                  <a:gd name="connsiteX5" fmla="*/ 347798 w 446975"/>
                  <a:gd name="connsiteY5" fmla="*/ 716247 h 716246"/>
                  <a:gd name="connsiteX6" fmla="*/ 446976 w 446975"/>
                  <a:gd name="connsiteY6" fmla="*/ 655052 h 716246"/>
                  <a:gd name="connsiteX7" fmla="*/ 117189 w 446975"/>
                  <a:gd name="connsiteY7" fmla="*/ 98198 h 71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975" h="716246">
                    <a:moveTo>
                      <a:pt x="117189" y="98198"/>
                    </a:moveTo>
                    <a:cubicBezTo>
                      <a:pt x="175067" y="65339"/>
                      <a:pt x="232343" y="32783"/>
                      <a:pt x="289920" y="0"/>
                    </a:cubicBezTo>
                    <a:lnTo>
                      <a:pt x="0" y="164366"/>
                    </a:lnTo>
                    <a:cubicBezTo>
                      <a:pt x="15374" y="155774"/>
                      <a:pt x="30823" y="147108"/>
                      <a:pt x="46875" y="138140"/>
                    </a:cubicBezTo>
                    <a:cubicBezTo>
                      <a:pt x="157206" y="324512"/>
                      <a:pt x="267236" y="510205"/>
                      <a:pt x="378019" y="697406"/>
                    </a:cubicBezTo>
                    <a:cubicBezTo>
                      <a:pt x="367845" y="703736"/>
                      <a:pt x="357746" y="710067"/>
                      <a:pt x="347798" y="716247"/>
                    </a:cubicBezTo>
                    <a:lnTo>
                      <a:pt x="446976" y="655052"/>
                    </a:lnTo>
                    <a:cubicBezTo>
                      <a:pt x="337021" y="469434"/>
                      <a:pt x="228198" y="285700"/>
                      <a:pt x="117189" y="98198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00" name="Graphic 90">
                <a:extLst>
                  <a:ext uri="{FF2B5EF4-FFF2-40B4-BE49-F238E27FC236}">
                    <a16:creationId xmlns:a16="http://schemas.microsoft.com/office/drawing/2014/main" id="{0983C447-0A6C-4E30-A87C-E26F92D27251}"/>
                  </a:ext>
                </a:extLst>
              </p:cNvPr>
              <p:cNvSpPr/>
              <p:nvPr/>
            </p:nvSpPr>
            <p:spPr>
              <a:xfrm>
                <a:off x="7959114" y="1582087"/>
                <a:ext cx="362569" cy="535376"/>
              </a:xfrm>
              <a:custGeom>
                <a:avLst/>
                <a:gdLst>
                  <a:gd name="connsiteX0" fmla="*/ 362570 w 362569"/>
                  <a:gd name="connsiteY0" fmla="*/ 492721 h 535376"/>
                  <a:gd name="connsiteX1" fmla="*/ 70540 w 362569"/>
                  <a:gd name="connsiteY1" fmla="*/ 0 h 535376"/>
                  <a:gd name="connsiteX2" fmla="*/ 0 w 362569"/>
                  <a:gd name="connsiteY2" fmla="*/ 40018 h 535376"/>
                  <a:gd name="connsiteX3" fmla="*/ 293538 w 362569"/>
                  <a:gd name="connsiteY3" fmla="*/ 535376 h 535376"/>
                  <a:gd name="connsiteX4" fmla="*/ 362570 w 362569"/>
                  <a:gd name="connsiteY4" fmla="*/ 492721 h 5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69" h="535376">
                    <a:moveTo>
                      <a:pt x="362570" y="492721"/>
                    </a:moveTo>
                    <a:cubicBezTo>
                      <a:pt x="264824" y="327752"/>
                      <a:pt x="168134" y="164667"/>
                      <a:pt x="70540" y="0"/>
                    </a:cubicBezTo>
                    <a:lnTo>
                      <a:pt x="0" y="40018"/>
                    </a:lnTo>
                    <a:cubicBezTo>
                      <a:pt x="97821" y="205137"/>
                      <a:pt x="194964" y="369051"/>
                      <a:pt x="293538" y="535376"/>
                    </a:cubicBezTo>
                    <a:lnTo>
                      <a:pt x="362570" y="492721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01" name="Graphic 90">
                <a:extLst>
                  <a:ext uri="{FF2B5EF4-FFF2-40B4-BE49-F238E27FC236}">
                    <a16:creationId xmlns:a16="http://schemas.microsoft.com/office/drawing/2014/main" id="{74512D86-89FB-4712-856A-DEEA17D3DAE8}"/>
                  </a:ext>
                </a:extLst>
              </p:cNvPr>
              <p:cNvSpPr/>
              <p:nvPr/>
            </p:nvSpPr>
            <p:spPr>
              <a:xfrm>
                <a:off x="6594824" y="2274519"/>
                <a:ext cx="392111" cy="666657"/>
              </a:xfrm>
              <a:custGeom>
                <a:avLst/>
                <a:gdLst>
                  <a:gd name="connsiteX0" fmla="*/ 392112 w 392111"/>
                  <a:gd name="connsiteY0" fmla="*/ 624229 h 666657"/>
                  <a:gd name="connsiteX1" fmla="*/ 70464 w 392111"/>
                  <a:gd name="connsiteY1" fmla="*/ 81090 h 666657"/>
                  <a:gd name="connsiteX2" fmla="*/ 213201 w 392111"/>
                  <a:gd name="connsiteY2" fmla="*/ 0 h 666657"/>
                  <a:gd name="connsiteX3" fmla="*/ 0 w 392111"/>
                  <a:gd name="connsiteY3" fmla="*/ 120806 h 666657"/>
                  <a:gd name="connsiteX4" fmla="*/ 323306 w 392111"/>
                  <a:gd name="connsiteY4" fmla="*/ 666658 h 666657"/>
                  <a:gd name="connsiteX5" fmla="*/ 392112 w 392111"/>
                  <a:gd name="connsiteY5" fmla="*/ 624229 h 6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11" h="666657">
                    <a:moveTo>
                      <a:pt x="392112" y="624229"/>
                    </a:moveTo>
                    <a:cubicBezTo>
                      <a:pt x="284569" y="442680"/>
                      <a:pt x="178911" y="264221"/>
                      <a:pt x="70464" y="81090"/>
                    </a:cubicBezTo>
                    <a:cubicBezTo>
                      <a:pt x="118018" y="54110"/>
                      <a:pt x="165497" y="27055"/>
                      <a:pt x="213201" y="0"/>
                    </a:cubicBezTo>
                    <a:lnTo>
                      <a:pt x="0" y="120806"/>
                    </a:lnTo>
                    <a:cubicBezTo>
                      <a:pt x="107618" y="302506"/>
                      <a:pt x="214407" y="482848"/>
                      <a:pt x="323306" y="666658"/>
                    </a:cubicBezTo>
                    <a:lnTo>
                      <a:pt x="392112" y="624229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02" name="Graphic 90">
                <a:extLst>
                  <a:ext uri="{FF2B5EF4-FFF2-40B4-BE49-F238E27FC236}">
                    <a16:creationId xmlns:a16="http://schemas.microsoft.com/office/drawing/2014/main" id="{79E26B10-DE46-41FB-B350-190B048091A2}"/>
                  </a:ext>
                </a:extLst>
              </p:cNvPr>
              <p:cNvSpPr/>
              <p:nvPr/>
            </p:nvSpPr>
            <p:spPr>
              <a:xfrm>
                <a:off x="7006832" y="2075713"/>
                <a:ext cx="383369" cy="616617"/>
              </a:xfrm>
              <a:custGeom>
                <a:avLst/>
                <a:gdLst>
                  <a:gd name="connsiteX0" fmla="*/ 383370 w 383369"/>
                  <a:gd name="connsiteY0" fmla="*/ 574037 h 616617"/>
                  <a:gd name="connsiteX1" fmla="*/ 70766 w 383369"/>
                  <a:gd name="connsiteY1" fmla="*/ 46047 h 616617"/>
                  <a:gd name="connsiteX2" fmla="*/ 151780 w 383369"/>
                  <a:gd name="connsiteY2" fmla="*/ 0 h 616617"/>
                  <a:gd name="connsiteX3" fmla="*/ 0 w 383369"/>
                  <a:gd name="connsiteY3" fmla="*/ 86064 h 616617"/>
                  <a:gd name="connsiteX4" fmla="*/ 314489 w 383369"/>
                  <a:gd name="connsiteY4" fmla="*/ 616617 h 616617"/>
                  <a:gd name="connsiteX5" fmla="*/ 383370 w 383369"/>
                  <a:gd name="connsiteY5" fmla="*/ 574037 h 61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69" h="616617">
                    <a:moveTo>
                      <a:pt x="383370" y="574037"/>
                    </a:moveTo>
                    <a:cubicBezTo>
                      <a:pt x="278842" y="397387"/>
                      <a:pt x="176273" y="224204"/>
                      <a:pt x="70766" y="46047"/>
                    </a:cubicBezTo>
                    <a:cubicBezTo>
                      <a:pt x="97821" y="30673"/>
                      <a:pt x="124801" y="15374"/>
                      <a:pt x="151780" y="0"/>
                    </a:cubicBezTo>
                    <a:lnTo>
                      <a:pt x="0" y="86064"/>
                    </a:lnTo>
                    <a:cubicBezTo>
                      <a:pt x="104679" y="262639"/>
                      <a:pt x="208830" y="438309"/>
                      <a:pt x="314489" y="616617"/>
                    </a:cubicBezTo>
                    <a:lnTo>
                      <a:pt x="383370" y="57403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03" name="Graphic 90">
                <a:extLst>
                  <a:ext uri="{FF2B5EF4-FFF2-40B4-BE49-F238E27FC236}">
                    <a16:creationId xmlns:a16="http://schemas.microsoft.com/office/drawing/2014/main" id="{E2648150-C794-4934-B9A5-2CF9CCA1239A}"/>
                  </a:ext>
                </a:extLst>
              </p:cNvPr>
              <p:cNvSpPr/>
              <p:nvPr/>
            </p:nvSpPr>
            <p:spPr>
              <a:xfrm>
                <a:off x="8517476" y="1265640"/>
                <a:ext cx="350210" cy="514500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10" h="514500">
                    <a:moveTo>
                      <a:pt x="350210" y="472147"/>
                    </a:moveTo>
                    <a:cubicBezTo>
                      <a:pt x="256610" y="314187"/>
                      <a:pt x="164441" y="158488"/>
                      <a:pt x="70539" y="0"/>
                    </a:cubicBezTo>
                    <a:lnTo>
                      <a:pt x="0" y="39942"/>
                    </a:lnTo>
                    <a:cubicBezTo>
                      <a:pt x="94128" y="198580"/>
                      <a:pt x="187427" y="355938"/>
                      <a:pt x="281555" y="514501"/>
                    </a:cubicBezTo>
                    <a:lnTo>
                      <a:pt x="350210" y="47214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04" name="Graphic 90">
                <a:extLst>
                  <a:ext uri="{FF2B5EF4-FFF2-40B4-BE49-F238E27FC236}">
                    <a16:creationId xmlns:a16="http://schemas.microsoft.com/office/drawing/2014/main" id="{9752EA87-70CE-49B9-A5D3-1AB1543DA997}"/>
                  </a:ext>
                </a:extLst>
              </p:cNvPr>
              <p:cNvSpPr/>
              <p:nvPr/>
            </p:nvSpPr>
            <p:spPr>
              <a:xfrm>
                <a:off x="7446648" y="1872535"/>
                <a:ext cx="373723" cy="554442"/>
              </a:xfrm>
              <a:custGeom>
                <a:avLst/>
                <a:gdLst>
                  <a:gd name="connsiteX0" fmla="*/ 373724 w 373723"/>
                  <a:gd name="connsiteY0" fmla="*/ 511712 h 554442"/>
                  <a:gd name="connsiteX1" fmla="*/ 70540 w 373723"/>
                  <a:gd name="connsiteY1" fmla="*/ 0 h 554442"/>
                  <a:gd name="connsiteX2" fmla="*/ 0 w 373723"/>
                  <a:gd name="connsiteY2" fmla="*/ 40018 h 554442"/>
                  <a:gd name="connsiteX3" fmla="*/ 304616 w 373723"/>
                  <a:gd name="connsiteY3" fmla="*/ 554443 h 554442"/>
                  <a:gd name="connsiteX4" fmla="*/ 373724 w 373723"/>
                  <a:gd name="connsiteY4" fmla="*/ 511712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23" h="554442">
                    <a:moveTo>
                      <a:pt x="373724" y="511712"/>
                    </a:moveTo>
                    <a:cubicBezTo>
                      <a:pt x="272964" y="341619"/>
                      <a:pt x="173033" y="172957"/>
                      <a:pt x="70540" y="0"/>
                    </a:cubicBezTo>
                    <a:lnTo>
                      <a:pt x="0" y="40018"/>
                    </a:lnTo>
                    <a:cubicBezTo>
                      <a:pt x="101665" y="211694"/>
                      <a:pt x="202726" y="382315"/>
                      <a:pt x="304616" y="554443"/>
                    </a:cubicBezTo>
                    <a:lnTo>
                      <a:pt x="373724" y="511712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05" name="Graphic 90">
                <a:extLst>
                  <a:ext uri="{FF2B5EF4-FFF2-40B4-BE49-F238E27FC236}">
                    <a16:creationId xmlns:a16="http://schemas.microsoft.com/office/drawing/2014/main" id="{5A06B443-A535-4A78-B9A9-DF938065D75F}"/>
                  </a:ext>
                </a:extLst>
              </p:cNvPr>
              <p:cNvSpPr/>
              <p:nvPr/>
            </p:nvSpPr>
            <p:spPr>
              <a:xfrm>
                <a:off x="5125328" y="3192059"/>
                <a:ext cx="422482" cy="636814"/>
              </a:xfrm>
              <a:custGeom>
                <a:avLst/>
                <a:gdLst>
                  <a:gd name="connsiteX0" fmla="*/ 0 w 422482"/>
                  <a:gd name="connsiteY0" fmla="*/ 40018 h 636814"/>
                  <a:gd name="connsiteX1" fmla="*/ 353752 w 422482"/>
                  <a:gd name="connsiteY1" fmla="*/ 636814 h 636814"/>
                  <a:gd name="connsiteX2" fmla="*/ 422483 w 422482"/>
                  <a:gd name="connsiteY2" fmla="*/ 594461 h 636814"/>
                  <a:gd name="connsiteX3" fmla="*/ 70238 w 422482"/>
                  <a:gd name="connsiteY3" fmla="*/ 0 h 636814"/>
                  <a:gd name="connsiteX4" fmla="*/ 0 w 422482"/>
                  <a:gd name="connsiteY4" fmla="*/ 40018 h 6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2" h="636814">
                    <a:moveTo>
                      <a:pt x="0" y="40018"/>
                    </a:moveTo>
                    <a:cubicBezTo>
                      <a:pt x="118696" y="240181"/>
                      <a:pt x="236111" y="438309"/>
                      <a:pt x="353752" y="636814"/>
                    </a:cubicBezTo>
                    <a:lnTo>
                      <a:pt x="422483" y="594461"/>
                    </a:lnTo>
                    <a:cubicBezTo>
                      <a:pt x="304163" y="394750"/>
                      <a:pt x="187502" y="197827"/>
                      <a:pt x="70238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06" name="Graphic 90">
                <a:extLst>
                  <a:ext uri="{FF2B5EF4-FFF2-40B4-BE49-F238E27FC236}">
                    <a16:creationId xmlns:a16="http://schemas.microsoft.com/office/drawing/2014/main" id="{4E5E1A55-5815-4C25-AEBB-008BA65CFEDF}"/>
                  </a:ext>
                </a:extLst>
              </p:cNvPr>
              <p:cNvSpPr/>
              <p:nvPr/>
            </p:nvSpPr>
            <p:spPr>
              <a:xfrm>
                <a:off x="9053831" y="937639"/>
                <a:ext cx="382689" cy="521997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  <a:gd name="connsiteX0" fmla="*/ 350210 w 350210"/>
                  <a:gd name="connsiteY0" fmla="*/ 492134 h 534488"/>
                  <a:gd name="connsiteX1" fmla="*/ 120506 w 350210"/>
                  <a:gd name="connsiteY1" fmla="*/ 0 h 534488"/>
                  <a:gd name="connsiteX2" fmla="*/ 0 w 350210"/>
                  <a:gd name="connsiteY2" fmla="*/ 59929 h 534488"/>
                  <a:gd name="connsiteX3" fmla="*/ 281555 w 350210"/>
                  <a:gd name="connsiteY3" fmla="*/ 534488 h 534488"/>
                  <a:gd name="connsiteX4" fmla="*/ 350210 w 350210"/>
                  <a:gd name="connsiteY4" fmla="*/ 492134 h 534488"/>
                  <a:gd name="connsiteX0" fmla="*/ 382689 w 382689"/>
                  <a:gd name="connsiteY0" fmla="*/ 437170 h 534488"/>
                  <a:gd name="connsiteX1" fmla="*/ 120506 w 382689"/>
                  <a:gd name="connsiteY1" fmla="*/ 0 h 534488"/>
                  <a:gd name="connsiteX2" fmla="*/ 0 w 382689"/>
                  <a:gd name="connsiteY2" fmla="*/ 59929 h 534488"/>
                  <a:gd name="connsiteX3" fmla="*/ 281555 w 382689"/>
                  <a:gd name="connsiteY3" fmla="*/ 534488 h 534488"/>
                  <a:gd name="connsiteX4" fmla="*/ 382689 w 382689"/>
                  <a:gd name="connsiteY4" fmla="*/ 437170 h 53448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689" h="521997">
                    <a:moveTo>
                      <a:pt x="382689" y="439669"/>
                    </a:moveTo>
                    <a:cubicBezTo>
                      <a:pt x="289089" y="281709"/>
                      <a:pt x="221903" y="158488"/>
                      <a:pt x="128001" y="0"/>
                    </a:cubicBezTo>
                    <a:lnTo>
                      <a:pt x="0" y="62428"/>
                    </a:lnTo>
                    <a:lnTo>
                      <a:pt x="271562" y="521997"/>
                    </a:lnTo>
                    <a:lnTo>
                      <a:pt x="382689" y="439669"/>
                    </a:lnTo>
                    <a:close/>
                  </a:path>
                </a:pathLst>
              </a:custGeom>
              <a:solidFill>
                <a:schemeClr val="bg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288" name="Graphic 90">
              <a:extLst>
                <a:ext uri="{FF2B5EF4-FFF2-40B4-BE49-F238E27FC236}">
                  <a16:creationId xmlns:a16="http://schemas.microsoft.com/office/drawing/2014/main" id="{CAEC5B31-5EAB-4582-BB27-41D562F2C6CA}"/>
                </a:ext>
              </a:extLst>
            </p:cNvPr>
            <p:cNvSpPr/>
            <p:nvPr/>
          </p:nvSpPr>
          <p:spPr>
            <a:xfrm>
              <a:off x="4289179" y="3376848"/>
              <a:ext cx="946781" cy="943013"/>
            </a:xfrm>
            <a:custGeom>
              <a:avLst/>
              <a:gdLst>
                <a:gd name="connsiteX0" fmla="*/ 566426 w 946781"/>
                <a:gd name="connsiteY0" fmla="*/ 9120 h 943013"/>
                <a:gd name="connsiteX1" fmla="*/ 473353 w 946781"/>
                <a:gd name="connsiteY1" fmla="*/ 62175 h 943013"/>
                <a:gd name="connsiteX2" fmla="*/ 566426 w 946781"/>
                <a:gd name="connsiteY2" fmla="*/ 9120 h 943013"/>
                <a:gd name="connsiteX3" fmla="*/ 474258 w 946781"/>
                <a:gd name="connsiteY3" fmla="*/ 1 h 943013"/>
                <a:gd name="connsiteX4" fmla="*/ 1 w 946781"/>
                <a:gd name="connsiteY4" fmla="*/ 471092 h 943013"/>
                <a:gd name="connsiteX5" fmla="*/ 474107 w 946781"/>
                <a:gd name="connsiteY5" fmla="*/ 943013 h 943013"/>
                <a:gd name="connsiteX6" fmla="*/ 923721 w 946781"/>
                <a:gd name="connsiteY6" fmla="*/ 616316 h 943013"/>
                <a:gd name="connsiteX7" fmla="*/ 804949 w 946781"/>
                <a:gd name="connsiteY7" fmla="*/ 689569 h 943013"/>
                <a:gd name="connsiteX8" fmla="*/ 923721 w 946781"/>
                <a:gd name="connsiteY8" fmla="*/ 616316 h 943013"/>
                <a:gd name="connsiteX9" fmla="*/ 946782 w 946781"/>
                <a:gd name="connsiteY9" fmla="*/ 473127 h 943013"/>
                <a:gd name="connsiteX10" fmla="*/ 566426 w 946781"/>
                <a:gd name="connsiteY10" fmla="*/ 9120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1" h="943013">
                  <a:moveTo>
                    <a:pt x="566426" y="9120"/>
                  </a:moveTo>
                  <a:lnTo>
                    <a:pt x="473353" y="62175"/>
                  </a:lnTo>
                  <a:lnTo>
                    <a:pt x="566426" y="9120"/>
                  </a:lnTo>
                  <a:cubicBezTo>
                    <a:pt x="536583" y="3241"/>
                    <a:pt x="505835" y="1"/>
                    <a:pt x="474258" y="1"/>
                  </a:cubicBezTo>
                  <a:cubicBezTo>
                    <a:pt x="212523" y="-376"/>
                    <a:pt x="528" y="210262"/>
                    <a:pt x="1" y="471092"/>
                  </a:cubicBezTo>
                  <a:cubicBezTo>
                    <a:pt x="-451" y="730415"/>
                    <a:pt x="212976" y="942938"/>
                    <a:pt x="474107" y="943013"/>
                  </a:cubicBezTo>
                  <a:cubicBezTo>
                    <a:pt x="682334" y="943088"/>
                    <a:pt x="861772" y="804647"/>
                    <a:pt x="923721" y="616316"/>
                  </a:cubicBezTo>
                  <a:lnTo>
                    <a:pt x="804949" y="689569"/>
                  </a:lnTo>
                  <a:lnTo>
                    <a:pt x="923721" y="616316"/>
                  </a:lnTo>
                  <a:cubicBezTo>
                    <a:pt x="938567" y="571023"/>
                    <a:pt x="946782" y="522942"/>
                    <a:pt x="946782" y="473127"/>
                  </a:cubicBezTo>
                  <a:cubicBezTo>
                    <a:pt x="946932" y="243347"/>
                    <a:pt x="783697" y="52152"/>
                    <a:pt x="566426" y="91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89" name="Graphic 90">
              <a:extLst>
                <a:ext uri="{FF2B5EF4-FFF2-40B4-BE49-F238E27FC236}">
                  <a16:creationId xmlns:a16="http://schemas.microsoft.com/office/drawing/2014/main" id="{2C0A54A7-3C54-4955-97E9-38B9D10D07C3}"/>
                </a:ext>
              </a:extLst>
            </p:cNvPr>
            <p:cNvSpPr/>
            <p:nvPr/>
          </p:nvSpPr>
          <p:spPr>
            <a:xfrm>
              <a:off x="4109529" y="3196868"/>
              <a:ext cx="1300612" cy="1303859"/>
            </a:xfrm>
            <a:custGeom>
              <a:avLst/>
              <a:gdLst>
                <a:gd name="connsiteX0" fmla="*/ 1151678 w 1300612"/>
                <a:gd name="connsiteY0" fmla="*/ 788458 h 1303859"/>
                <a:gd name="connsiteX1" fmla="*/ 561363 w 1300612"/>
                <a:gd name="connsiteY1" fmla="*/ 1160599 h 1303859"/>
                <a:gd name="connsiteX2" fmla="*/ 193442 w 1300612"/>
                <a:gd name="connsiteY2" fmla="*/ 413529 h 1303859"/>
                <a:gd name="connsiteX3" fmla="*/ 773810 w 1300612"/>
                <a:gd name="connsiteY3" fmla="*/ 149232 h 1303859"/>
                <a:gd name="connsiteX4" fmla="*/ 809909 w 1300612"/>
                <a:gd name="connsiteY4" fmla="*/ 147574 h 1303859"/>
                <a:gd name="connsiteX5" fmla="*/ 943979 w 1300612"/>
                <a:gd name="connsiteY5" fmla="*/ 71910 h 1303859"/>
                <a:gd name="connsiteX6" fmla="*/ 196156 w 1300612"/>
                <a:gd name="connsiteY6" fmla="*/ 187140 h 1303859"/>
                <a:gd name="connsiteX7" fmla="*/ 91854 w 1300612"/>
                <a:gd name="connsiteY7" fmla="*/ 984401 h 1303859"/>
                <a:gd name="connsiteX8" fmla="*/ 828373 w 1300612"/>
                <a:gd name="connsiteY8" fmla="*/ 1279747 h 1303859"/>
                <a:gd name="connsiteX9" fmla="*/ 1300595 w 1300612"/>
                <a:gd name="connsiteY9" fmla="*/ 675867 h 1303859"/>
                <a:gd name="connsiteX10" fmla="*/ 1181748 w 1300612"/>
                <a:gd name="connsiteY10" fmla="*/ 749270 h 1303859"/>
                <a:gd name="connsiteX11" fmla="*/ 1151678 w 1300612"/>
                <a:gd name="connsiteY11" fmla="*/ 788458 h 13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859">
                  <a:moveTo>
                    <a:pt x="1151678" y="788458"/>
                  </a:moveTo>
                  <a:cubicBezTo>
                    <a:pt x="1072925" y="1052152"/>
                    <a:pt x="830860" y="1205289"/>
                    <a:pt x="561363" y="1160599"/>
                  </a:cubicBezTo>
                  <a:cubicBezTo>
                    <a:pt x="221854" y="1104303"/>
                    <a:pt x="31036" y="716788"/>
                    <a:pt x="193442" y="413529"/>
                  </a:cubicBezTo>
                  <a:cubicBezTo>
                    <a:pt x="308144" y="199424"/>
                    <a:pt x="534911" y="96403"/>
                    <a:pt x="773810" y="149232"/>
                  </a:cubicBezTo>
                  <a:cubicBezTo>
                    <a:pt x="785341" y="151795"/>
                    <a:pt x="800187" y="152699"/>
                    <a:pt x="809909" y="147574"/>
                  </a:cubicBezTo>
                  <a:cubicBezTo>
                    <a:pt x="854750" y="123986"/>
                    <a:pt x="898309" y="97986"/>
                    <a:pt x="943979" y="71910"/>
                  </a:cubicBezTo>
                  <a:cubicBezTo>
                    <a:pt x="719398" y="-49122"/>
                    <a:pt x="405438" y="-21690"/>
                    <a:pt x="196156" y="187140"/>
                  </a:cubicBezTo>
                  <a:cubicBezTo>
                    <a:pt x="-19984" y="402828"/>
                    <a:pt x="-61660" y="725455"/>
                    <a:pt x="91854" y="984401"/>
                  </a:cubicBezTo>
                  <a:cubicBezTo>
                    <a:pt x="241373" y="1236489"/>
                    <a:pt x="548325" y="1359481"/>
                    <a:pt x="828373" y="1279747"/>
                  </a:cubicBezTo>
                  <a:cubicBezTo>
                    <a:pt x="1137812" y="1191573"/>
                    <a:pt x="1302555" y="911676"/>
                    <a:pt x="1300595" y="675867"/>
                  </a:cubicBezTo>
                  <a:cubicBezTo>
                    <a:pt x="1259522" y="700887"/>
                    <a:pt x="1219580" y="723496"/>
                    <a:pt x="1181748" y="749270"/>
                  </a:cubicBezTo>
                  <a:cubicBezTo>
                    <a:pt x="1168710" y="758162"/>
                    <a:pt x="1156125" y="773537"/>
                    <a:pt x="1151678" y="7884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90" name="Graphic 90">
              <a:extLst>
                <a:ext uri="{FF2B5EF4-FFF2-40B4-BE49-F238E27FC236}">
                  <a16:creationId xmlns:a16="http://schemas.microsoft.com/office/drawing/2014/main" id="{B54AC52B-6D2B-4922-9649-B03B2D29BFF5}"/>
                </a:ext>
              </a:extLst>
            </p:cNvPr>
            <p:cNvSpPr/>
            <p:nvPr/>
          </p:nvSpPr>
          <p:spPr>
            <a:xfrm>
              <a:off x="5981071" y="3492756"/>
              <a:ext cx="43333" cy="26452"/>
            </a:xfrm>
            <a:custGeom>
              <a:avLst/>
              <a:gdLst>
                <a:gd name="connsiteX0" fmla="*/ 43334 w 43333"/>
                <a:gd name="connsiteY0" fmla="*/ 904 h 26452"/>
                <a:gd name="connsiteX1" fmla="*/ 42806 w 43333"/>
                <a:gd name="connsiteY1" fmla="*/ 0 h 26452"/>
                <a:gd name="connsiteX2" fmla="*/ 0 w 43333"/>
                <a:gd name="connsiteY2" fmla="*/ 26452 h 26452"/>
                <a:gd name="connsiteX3" fmla="*/ 43334 w 43333"/>
                <a:gd name="connsiteY3" fmla="*/ 904 h 2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3" h="26452">
                  <a:moveTo>
                    <a:pt x="43334" y="904"/>
                  </a:moveTo>
                  <a:cubicBezTo>
                    <a:pt x="43183" y="603"/>
                    <a:pt x="42957" y="302"/>
                    <a:pt x="42806" y="0"/>
                  </a:cubicBezTo>
                  <a:lnTo>
                    <a:pt x="0" y="26452"/>
                  </a:lnTo>
                  <a:cubicBezTo>
                    <a:pt x="14168" y="18087"/>
                    <a:pt x="28186" y="9872"/>
                    <a:pt x="43334" y="90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91" name="Graphic 90">
              <a:extLst>
                <a:ext uri="{FF2B5EF4-FFF2-40B4-BE49-F238E27FC236}">
                  <a16:creationId xmlns:a16="http://schemas.microsoft.com/office/drawing/2014/main" id="{026E97D4-0EBE-4A45-A3A6-E58BF903C8DA}"/>
                </a:ext>
              </a:extLst>
            </p:cNvPr>
            <p:cNvSpPr/>
            <p:nvPr/>
          </p:nvSpPr>
          <p:spPr>
            <a:xfrm>
              <a:off x="5611568" y="2914725"/>
              <a:ext cx="412309" cy="619857"/>
            </a:xfrm>
            <a:custGeom>
              <a:avLst/>
              <a:gdLst>
                <a:gd name="connsiteX0" fmla="*/ 0 w 412309"/>
                <a:gd name="connsiteY0" fmla="*/ 40093 h 619857"/>
                <a:gd name="connsiteX1" fmla="*/ 343428 w 412309"/>
                <a:gd name="connsiteY1" fmla="*/ 619858 h 619857"/>
                <a:gd name="connsiteX2" fmla="*/ 369503 w 412309"/>
                <a:gd name="connsiteY2" fmla="*/ 604484 h 619857"/>
                <a:gd name="connsiteX3" fmla="*/ 412309 w 412309"/>
                <a:gd name="connsiteY3" fmla="*/ 578031 h 619857"/>
                <a:gd name="connsiteX4" fmla="*/ 70313 w 412309"/>
                <a:gd name="connsiteY4" fmla="*/ 0 h 619857"/>
                <a:gd name="connsiteX5" fmla="*/ 0 w 412309"/>
                <a:gd name="connsiteY5" fmla="*/ 40093 h 6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619857">
                  <a:moveTo>
                    <a:pt x="0" y="40093"/>
                  </a:moveTo>
                  <a:cubicBezTo>
                    <a:pt x="115606" y="235282"/>
                    <a:pt x="228952" y="426552"/>
                    <a:pt x="343428" y="619858"/>
                  </a:cubicBezTo>
                  <a:cubicBezTo>
                    <a:pt x="352396" y="614582"/>
                    <a:pt x="360987" y="609533"/>
                    <a:pt x="369503" y="604484"/>
                  </a:cubicBezTo>
                  <a:lnTo>
                    <a:pt x="412309" y="578031"/>
                  </a:lnTo>
                  <a:cubicBezTo>
                    <a:pt x="298285" y="385329"/>
                    <a:pt x="185543" y="194737"/>
                    <a:pt x="70313" y="0"/>
                  </a:cubicBezTo>
                  <a:lnTo>
                    <a:pt x="0" y="40093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92" name="Graphic 90">
              <a:extLst>
                <a:ext uri="{FF2B5EF4-FFF2-40B4-BE49-F238E27FC236}">
                  <a16:creationId xmlns:a16="http://schemas.microsoft.com/office/drawing/2014/main" id="{B8E6F58C-A242-4FB7-9EA0-D832A0A9EC3C}"/>
                </a:ext>
              </a:extLst>
            </p:cNvPr>
            <p:cNvSpPr/>
            <p:nvPr/>
          </p:nvSpPr>
          <p:spPr>
            <a:xfrm>
              <a:off x="2540129" y="3847714"/>
              <a:ext cx="1290500" cy="1865493"/>
            </a:xfrm>
            <a:custGeom>
              <a:avLst/>
              <a:gdLst>
                <a:gd name="connsiteX0" fmla="*/ 660287 w 1290500"/>
                <a:gd name="connsiteY0" fmla="*/ 598229 h 1865493"/>
                <a:gd name="connsiteX1" fmla="*/ 328540 w 1290500"/>
                <a:gd name="connsiteY1" fmla="*/ 39942 h 1865493"/>
                <a:gd name="connsiteX2" fmla="*/ 286186 w 1290500"/>
                <a:gd name="connsiteY2" fmla="*/ 0 h 1865493"/>
                <a:gd name="connsiteX3" fmla="*/ 240969 w 1290500"/>
                <a:gd name="connsiteY3" fmla="*/ 12812 h 1865493"/>
                <a:gd name="connsiteX4" fmla="*/ 34475 w 1290500"/>
                <a:gd name="connsiteY4" fmla="*/ 135050 h 1865493"/>
                <a:gd name="connsiteX5" fmla="*/ 16614 w 1290500"/>
                <a:gd name="connsiteY5" fmla="*/ 230987 h 1865493"/>
                <a:gd name="connsiteX6" fmla="*/ 957592 w 1290500"/>
                <a:gd name="connsiteY6" fmla="*/ 1820159 h 1865493"/>
                <a:gd name="connsiteX7" fmla="*/ 1058503 w 1290500"/>
                <a:gd name="connsiteY7" fmla="*/ 1850228 h 1865493"/>
                <a:gd name="connsiteX8" fmla="*/ 1249246 w 1290500"/>
                <a:gd name="connsiteY8" fmla="*/ 1738013 h 1865493"/>
                <a:gd name="connsiteX9" fmla="*/ 1272382 w 1290500"/>
                <a:gd name="connsiteY9" fmla="*/ 1631827 h 1865493"/>
                <a:gd name="connsiteX10" fmla="*/ 660287 w 1290500"/>
                <a:gd name="connsiteY10" fmla="*/ 598229 h 186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500" h="1865493">
                  <a:moveTo>
                    <a:pt x="660287" y="598229"/>
                  </a:moveTo>
                  <a:cubicBezTo>
                    <a:pt x="549956" y="412007"/>
                    <a:pt x="440002" y="225560"/>
                    <a:pt x="328540" y="39942"/>
                  </a:cubicBezTo>
                  <a:cubicBezTo>
                    <a:pt x="318366" y="22986"/>
                    <a:pt x="298847" y="11606"/>
                    <a:pt x="286186" y="0"/>
                  </a:cubicBezTo>
                  <a:cubicBezTo>
                    <a:pt x="264482" y="5954"/>
                    <a:pt x="251293" y="6933"/>
                    <a:pt x="240969" y="12812"/>
                  </a:cubicBezTo>
                  <a:cubicBezTo>
                    <a:pt x="171635" y="52678"/>
                    <a:pt x="101548" y="91641"/>
                    <a:pt x="34475" y="135050"/>
                  </a:cubicBezTo>
                  <a:cubicBezTo>
                    <a:pt x="-6748" y="161728"/>
                    <a:pt x="-8783" y="188181"/>
                    <a:pt x="16614" y="230987"/>
                  </a:cubicBezTo>
                  <a:cubicBezTo>
                    <a:pt x="330274" y="760711"/>
                    <a:pt x="643933" y="1290434"/>
                    <a:pt x="957592" y="1820159"/>
                  </a:cubicBezTo>
                  <a:cubicBezTo>
                    <a:pt x="986456" y="1868918"/>
                    <a:pt x="1008989" y="1877359"/>
                    <a:pt x="1058503" y="1850228"/>
                  </a:cubicBezTo>
                  <a:cubicBezTo>
                    <a:pt x="1123164" y="1814732"/>
                    <a:pt x="1186770" y="1777202"/>
                    <a:pt x="1249246" y="1738013"/>
                  </a:cubicBezTo>
                  <a:cubicBezTo>
                    <a:pt x="1297101" y="1707944"/>
                    <a:pt x="1301246" y="1680662"/>
                    <a:pt x="1272382" y="1631827"/>
                  </a:cubicBezTo>
                  <a:cubicBezTo>
                    <a:pt x="1068300" y="1287420"/>
                    <a:pt x="864293" y="942786"/>
                    <a:pt x="660287" y="598229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93" name="Graphic 90">
              <a:extLst>
                <a:ext uri="{FF2B5EF4-FFF2-40B4-BE49-F238E27FC236}">
                  <a16:creationId xmlns:a16="http://schemas.microsoft.com/office/drawing/2014/main" id="{C751FB1A-73FC-4A65-877D-648E4324FFDA}"/>
                </a:ext>
              </a:extLst>
            </p:cNvPr>
            <p:cNvSpPr/>
            <p:nvPr/>
          </p:nvSpPr>
          <p:spPr>
            <a:xfrm>
              <a:off x="5923569" y="2746742"/>
              <a:ext cx="51246" cy="30145"/>
            </a:xfrm>
            <a:custGeom>
              <a:avLst/>
              <a:gdLst>
                <a:gd name="connsiteX0" fmla="*/ 50719 w 51246"/>
                <a:gd name="connsiteY0" fmla="*/ 0 h 30145"/>
                <a:gd name="connsiteX1" fmla="*/ 0 w 51246"/>
                <a:gd name="connsiteY1" fmla="*/ 30145 h 30145"/>
                <a:gd name="connsiteX2" fmla="*/ 51247 w 51246"/>
                <a:gd name="connsiteY2" fmla="*/ 904 h 30145"/>
                <a:gd name="connsiteX3" fmla="*/ 50719 w 51246"/>
                <a:gd name="connsiteY3" fmla="*/ 0 h 3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6" h="30145">
                  <a:moveTo>
                    <a:pt x="50719" y="0"/>
                  </a:moveTo>
                  <a:cubicBezTo>
                    <a:pt x="32481" y="10852"/>
                    <a:pt x="16354" y="20499"/>
                    <a:pt x="0" y="30145"/>
                  </a:cubicBezTo>
                  <a:lnTo>
                    <a:pt x="51247" y="904"/>
                  </a:lnTo>
                  <a:cubicBezTo>
                    <a:pt x="51021" y="603"/>
                    <a:pt x="50870" y="302"/>
                    <a:pt x="50719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94" name="Graphic 90">
              <a:extLst>
                <a:ext uri="{FF2B5EF4-FFF2-40B4-BE49-F238E27FC236}">
                  <a16:creationId xmlns:a16="http://schemas.microsoft.com/office/drawing/2014/main" id="{68D53DB7-C6E2-4D83-9ACA-0DCA7F6EC3D0}"/>
                </a:ext>
              </a:extLst>
            </p:cNvPr>
            <p:cNvSpPr/>
            <p:nvPr/>
          </p:nvSpPr>
          <p:spPr>
            <a:xfrm>
              <a:off x="5904729" y="2747646"/>
              <a:ext cx="406204" cy="610361"/>
            </a:xfrm>
            <a:custGeom>
              <a:avLst/>
              <a:gdLst>
                <a:gd name="connsiteX0" fmla="*/ 337474 w 406204"/>
                <a:gd name="connsiteY0" fmla="*/ 610362 h 610361"/>
                <a:gd name="connsiteX1" fmla="*/ 406205 w 406204"/>
                <a:gd name="connsiteY1" fmla="*/ 567405 h 610361"/>
                <a:gd name="connsiteX2" fmla="*/ 70087 w 406204"/>
                <a:gd name="connsiteY2" fmla="*/ 0 h 610361"/>
                <a:gd name="connsiteX3" fmla="*/ 18841 w 406204"/>
                <a:gd name="connsiteY3" fmla="*/ 29241 h 610361"/>
                <a:gd name="connsiteX4" fmla="*/ 0 w 406204"/>
                <a:gd name="connsiteY4" fmla="*/ 40470 h 610361"/>
                <a:gd name="connsiteX5" fmla="*/ 337474 w 406204"/>
                <a:gd name="connsiteY5" fmla="*/ 610362 h 6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204" h="610361">
                  <a:moveTo>
                    <a:pt x="337474" y="610362"/>
                  </a:moveTo>
                  <a:cubicBezTo>
                    <a:pt x="361665" y="595214"/>
                    <a:pt x="382616" y="582176"/>
                    <a:pt x="406205" y="567405"/>
                  </a:cubicBezTo>
                  <a:cubicBezTo>
                    <a:pt x="293387" y="376889"/>
                    <a:pt x="181850" y="188708"/>
                    <a:pt x="70087" y="0"/>
                  </a:cubicBezTo>
                  <a:lnTo>
                    <a:pt x="18841" y="29241"/>
                  </a:lnTo>
                  <a:cubicBezTo>
                    <a:pt x="12661" y="32933"/>
                    <a:pt x="6406" y="36626"/>
                    <a:pt x="0" y="40470"/>
                  </a:cubicBezTo>
                  <a:cubicBezTo>
                    <a:pt x="113195" y="231589"/>
                    <a:pt x="224882" y="420297"/>
                    <a:pt x="337474" y="610362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95" name="Graphic 90">
              <a:extLst>
                <a:ext uri="{FF2B5EF4-FFF2-40B4-BE49-F238E27FC236}">
                  <a16:creationId xmlns:a16="http://schemas.microsoft.com/office/drawing/2014/main" id="{35D3EE44-6129-4801-B9B2-62F946121603}"/>
                </a:ext>
              </a:extLst>
            </p:cNvPr>
            <p:cNvSpPr/>
            <p:nvPr/>
          </p:nvSpPr>
          <p:spPr>
            <a:xfrm>
              <a:off x="1276544" y="2024698"/>
              <a:ext cx="5357526" cy="4832020"/>
            </a:xfrm>
            <a:custGeom>
              <a:avLst/>
              <a:gdLst>
                <a:gd name="connsiteX0" fmla="*/ 5302455 w 5357526"/>
                <a:gd name="connsiteY0" fmla="*/ 1601977 h 4832020"/>
                <a:gd name="connsiteX1" fmla="*/ 5165219 w 5357526"/>
                <a:gd name="connsiteY1" fmla="*/ 1211071 h 4832020"/>
                <a:gd name="connsiteX2" fmla="*/ 5278564 w 5357526"/>
                <a:gd name="connsiteY2" fmla="*/ 1140381 h 4832020"/>
                <a:gd name="connsiteX3" fmla="*/ 4747333 w 5357526"/>
                <a:gd name="connsiteY3" fmla="*/ 1468133 h 4832020"/>
                <a:gd name="connsiteX4" fmla="*/ 4747861 w 5357526"/>
                <a:gd name="connsiteY4" fmla="*/ 1469038 h 4832020"/>
                <a:gd name="connsiteX5" fmla="*/ 4704527 w 5357526"/>
                <a:gd name="connsiteY5" fmla="*/ 1494586 h 4832020"/>
                <a:gd name="connsiteX6" fmla="*/ 4493964 w 5357526"/>
                <a:gd name="connsiteY6" fmla="*/ 1624511 h 4832020"/>
                <a:gd name="connsiteX7" fmla="*/ 4494040 w 5357526"/>
                <a:gd name="connsiteY7" fmla="*/ 1624586 h 4832020"/>
                <a:gd name="connsiteX8" fmla="*/ 4425384 w 5357526"/>
                <a:gd name="connsiteY8" fmla="*/ 1667091 h 4832020"/>
                <a:gd name="connsiteX9" fmla="*/ 4425233 w 5357526"/>
                <a:gd name="connsiteY9" fmla="*/ 1666864 h 4832020"/>
                <a:gd name="connsiteX10" fmla="*/ 4271268 w 5357526"/>
                <a:gd name="connsiteY10" fmla="*/ 1761821 h 4832020"/>
                <a:gd name="connsiteX11" fmla="*/ 4271946 w 5357526"/>
                <a:gd name="connsiteY11" fmla="*/ 1762952 h 4832020"/>
                <a:gd name="connsiteX12" fmla="*/ 4202989 w 5357526"/>
                <a:gd name="connsiteY12" fmla="*/ 1804929 h 4832020"/>
                <a:gd name="connsiteX13" fmla="*/ 4202612 w 5357526"/>
                <a:gd name="connsiteY13" fmla="*/ 1804251 h 4832020"/>
                <a:gd name="connsiteX14" fmla="*/ 3936356 w 5357526"/>
                <a:gd name="connsiteY14" fmla="*/ 1968541 h 4832020"/>
                <a:gd name="connsiteX15" fmla="*/ 3486742 w 5357526"/>
                <a:gd name="connsiteY15" fmla="*/ 2295238 h 4832020"/>
                <a:gd name="connsiteX16" fmla="*/ 3012636 w 5357526"/>
                <a:gd name="connsiteY16" fmla="*/ 1823317 h 4832020"/>
                <a:gd name="connsiteX17" fmla="*/ 3486893 w 5357526"/>
                <a:gd name="connsiteY17" fmla="*/ 1352225 h 4832020"/>
                <a:gd name="connsiteX18" fmla="*/ 3579062 w 5357526"/>
                <a:gd name="connsiteY18" fmla="*/ 1361344 h 4832020"/>
                <a:gd name="connsiteX19" fmla="*/ 3848785 w 5357526"/>
                <a:gd name="connsiteY19" fmla="*/ 1207529 h 4832020"/>
                <a:gd name="connsiteX20" fmla="*/ 3847277 w 5357526"/>
                <a:gd name="connsiteY20" fmla="*/ 1204967 h 4832020"/>
                <a:gd name="connsiteX21" fmla="*/ 3916912 w 5357526"/>
                <a:gd name="connsiteY21" fmla="*/ 1163819 h 4832020"/>
                <a:gd name="connsiteX22" fmla="*/ 3919098 w 5357526"/>
                <a:gd name="connsiteY22" fmla="*/ 1167436 h 4832020"/>
                <a:gd name="connsiteX23" fmla="*/ 4076229 w 5357526"/>
                <a:gd name="connsiteY23" fmla="*/ 1077830 h 4832020"/>
                <a:gd name="connsiteX24" fmla="*/ 4075098 w 5357526"/>
                <a:gd name="connsiteY24" fmla="*/ 1075946 h 4832020"/>
                <a:gd name="connsiteX25" fmla="*/ 4144809 w 5357526"/>
                <a:gd name="connsiteY25" fmla="*/ 1035250 h 4832020"/>
                <a:gd name="connsiteX26" fmla="*/ 4146316 w 5357526"/>
                <a:gd name="connsiteY26" fmla="*/ 1037813 h 4832020"/>
                <a:gd name="connsiteX27" fmla="*/ 4335024 w 5357526"/>
                <a:gd name="connsiteY27" fmla="*/ 930195 h 4832020"/>
                <a:gd name="connsiteX28" fmla="*/ 4334572 w 5357526"/>
                <a:gd name="connsiteY28" fmla="*/ 929441 h 4832020"/>
                <a:gd name="connsiteX29" fmla="*/ 4404132 w 5357526"/>
                <a:gd name="connsiteY29" fmla="*/ 888067 h 4832020"/>
                <a:gd name="connsiteX30" fmla="*/ 4405338 w 5357526"/>
                <a:gd name="connsiteY30" fmla="*/ 890027 h 4832020"/>
                <a:gd name="connsiteX31" fmla="*/ 4647026 w 5357526"/>
                <a:gd name="connsiteY31" fmla="*/ 752188 h 4832020"/>
                <a:gd name="connsiteX32" fmla="*/ 4697745 w 5357526"/>
                <a:gd name="connsiteY32" fmla="*/ 722043 h 4832020"/>
                <a:gd name="connsiteX33" fmla="*/ 4698272 w 5357526"/>
                <a:gd name="connsiteY33" fmla="*/ 723023 h 4832020"/>
                <a:gd name="connsiteX34" fmla="*/ 4925264 w 5357526"/>
                <a:gd name="connsiteY34" fmla="*/ 593550 h 4832020"/>
                <a:gd name="connsiteX35" fmla="*/ 4824128 w 5357526"/>
                <a:gd name="connsiteY35" fmla="*/ 650147 h 4832020"/>
                <a:gd name="connsiteX36" fmla="*/ 4797826 w 5357526"/>
                <a:gd name="connsiteY36" fmla="*/ 616837 h 4832020"/>
                <a:gd name="connsiteX37" fmla="*/ 4276543 w 5357526"/>
                <a:gd name="connsiteY37" fmla="*/ 124568 h 4832020"/>
                <a:gd name="connsiteX38" fmla="*/ 3807561 w 5357526"/>
                <a:gd name="connsiteY38" fmla="*/ 672 h 4832020"/>
                <a:gd name="connsiteX39" fmla="*/ 3257414 w 5357526"/>
                <a:gd name="connsiteY39" fmla="*/ 214400 h 4832020"/>
                <a:gd name="connsiteX40" fmla="*/ 2833574 w 5357526"/>
                <a:gd name="connsiteY40" fmla="*/ 646228 h 4832020"/>
                <a:gd name="connsiteX41" fmla="*/ 2360900 w 5357526"/>
                <a:gd name="connsiteY41" fmla="*/ 856490 h 4832020"/>
                <a:gd name="connsiteX42" fmla="*/ 1902921 w 5357526"/>
                <a:gd name="connsiteY42" fmla="*/ 830867 h 4832020"/>
                <a:gd name="connsiteX43" fmla="*/ 1359104 w 5357526"/>
                <a:gd name="connsiteY43" fmla="*/ 851592 h 4832020"/>
                <a:gd name="connsiteX44" fmla="*/ 435761 w 5357526"/>
                <a:gd name="connsiteY44" fmla="*/ 1300225 h 4832020"/>
                <a:gd name="connsiteX45" fmla="*/ 241 w 5357526"/>
                <a:gd name="connsiteY45" fmla="*/ 2274815 h 4832020"/>
                <a:gd name="connsiteX46" fmla="*/ 126021 w 5357526"/>
                <a:gd name="connsiteY46" fmla="*/ 2904470 h 4832020"/>
                <a:gd name="connsiteX47" fmla="*/ 620475 w 5357526"/>
                <a:gd name="connsiteY47" fmla="*/ 3854190 h 4832020"/>
                <a:gd name="connsiteX48" fmla="*/ 1203857 w 5357526"/>
                <a:gd name="connsiteY48" fmla="*/ 4518436 h 4832020"/>
                <a:gd name="connsiteX49" fmla="*/ 1787466 w 5357526"/>
                <a:gd name="connsiteY49" fmla="*/ 4806020 h 4832020"/>
                <a:gd name="connsiteX50" fmla="*/ 1942336 w 5357526"/>
                <a:gd name="connsiteY50" fmla="*/ 4832020 h 4832020"/>
                <a:gd name="connsiteX51" fmla="*/ 2115519 w 5357526"/>
                <a:gd name="connsiteY51" fmla="*/ 4832020 h 4832020"/>
                <a:gd name="connsiteX52" fmla="*/ 2229543 w 5357526"/>
                <a:gd name="connsiteY52" fmla="*/ 4814762 h 4832020"/>
                <a:gd name="connsiteX53" fmla="*/ 3246110 w 5357526"/>
                <a:gd name="connsiteY53" fmla="*/ 4236203 h 4832020"/>
                <a:gd name="connsiteX54" fmla="*/ 3628876 w 5357526"/>
                <a:gd name="connsiteY54" fmla="*/ 3619661 h 4832020"/>
                <a:gd name="connsiteX55" fmla="*/ 3833486 w 5357526"/>
                <a:gd name="connsiteY55" fmla="*/ 3210668 h 4832020"/>
                <a:gd name="connsiteX56" fmla="*/ 4140739 w 5357526"/>
                <a:gd name="connsiteY56" fmla="*/ 2980737 h 4832020"/>
                <a:gd name="connsiteX57" fmla="*/ 4475123 w 5357526"/>
                <a:gd name="connsiteY57" fmla="*/ 2896934 h 4832020"/>
                <a:gd name="connsiteX58" fmla="*/ 4970633 w 5357526"/>
                <a:gd name="connsiteY58" fmla="*/ 2699860 h 4832020"/>
                <a:gd name="connsiteX59" fmla="*/ 5352269 w 5357526"/>
                <a:gd name="connsiteY59" fmla="*/ 2065608 h 4832020"/>
                <a:gd name="connsiteX60" fmla="*/ 5302455 w 5357526"/>
                <a:gd name="connsiteY60" fmla="*/ 1601977 h 4832020"/>
                <a:gd name="connsiteX61" fmla="*/ 2512831 w 5357526"/>
                <a:gd name="connsiteY61" fmla="*/ 3561104 h 4832020"/>
                <a:gd name="connsiteX62" fmla="*/ 2322088 w 5357526"/>
                <a:gd name="connsiteY62" fmla="*/ 3673320 h 4832020"/>
                <a:gd name="connsiteX63" fmla="*/ 2221178 w 5357526"/>
                <a:gd name="connsiteY63" fmla="*/ 3643250 h 4832020"/>
                <a:gd name="connsiteX64" fmla="*/ 1280200 w 5357526"/>
                <a:gd name="connsiteY64" fmla="*/ 2054078 h 4832020"/>
                <a:gd name="connsiteX65" fmla="*/ 1298061 w 5357526"/>
                <a:gd name="connsiteY65" fmla="*/ 1958141 h 4832020"/>
                <a:gd name="connsiteX66" fmla="*/ 1504554 w 5357526"/>
                <a:gd name="connsiteY66" fmla="*/ 1835903 h 4832020"/>
                <a:gd name="connsiteX67" fmla="*/ 1549772 w 5357526"/>
                <a:gd name="connsiteY67" fmla="*/ 1823091 h 4832020"/>
                <a:gd name="connsiteX68" fmla="*/ 1592126 w 5357526"/>
                <a:gd name="connsiteY68" fmla="*/ 1863033 h 4832020"/>
                <a:gd name="connsiteX69" fmla="*/ 1923872 w 5357526"/>
                <a:gd name="connsiteY69" fmla="*/ 2421320 h 4832020"/>
                <a:gd name="connsiteX70" fmla="*/ 2535892 w 5357526"/>
                <a:gd name="connsiteY70" fmla="*/ 3454994 h 4832020"/>
                <a:gd name="connsiteX71" fmla="*/ 2512831 w 5357526"/>
                <a:gd name="connsiteY71" fmla="*/ 3561104 h 4832020"/>
                <a:gd name="connsiteX72" fmla="*/ 3661433 w 5357526"/>
                <a:gd name="connsiteY72" fmla="*/ 2451917 h 4832020"/>
                <a:gd name="connsiteX73" fmla="*/ 2924914 w 5357526"/>
                <a:gd name="connsiteY73" fmla="*/ 2156571 h 4832020"/>
                <a:gd name="connsiteX74" fmla="*/ 3029216 w 5357526"/>
                <a:gd name="connsiteY74" fmla="*/ 1359310 h 4832020"/>
                <a:gd name="connsiteX75" fmla="*/ 3777039 w 5357526"/>
                <a:gd name="connsiteY75" fmla="*/ 1244080 h 4832020"/>
                <a:gd name="connsiteX76" fmla="*/ 3642969 w 5357526"/>
                <a:gd name="connsiteY76" fmla="*/ 1319744 h 4832020"/>
                <a:gd name="connsiteX77" fmla="*/ 3606871 w 5357526"/>
                <a:gd name="connsiteY77" fmla="*/ 1321402 h 4832020"/>
                <a:gd name="connsiteX78" fmla="*/ 3026503 w 5357526"/>
                <a:gd name="connsiteY78" fmla="*/ 1585699 h 4832020"/>
                <a:gd name="connsiteX79" fmla="*/ 3394423 w 5357526"/>
                <a:gd name="connsiteY79" fmla="*/ 2332769 h 4832020"/>
                <a:gd name="connsiteX80" fmla="*/ 3984739 w 5357526"/>
                <a:gd name="connsiteY80" fmla="*/ 1960628 h 4832020"/>
                <a:gd name="connsiteX81" fmla="*/ 4014884 w 5357526"/>
                <a:gd name="connsiteY81" fmla="*/ 1921439 h 4832020"/>
                <a:gd name="connsiteX82" fmla="*/ 4133731 w 5357526"/>
                <a:gd name="connsiteY82" fmla="*/ 1848036 h 4832020"/>
                <a:gd name="connsiteX83" fmla="*/ 3661433 w 5357526"/>
                <a:gd name="connsiteY83" fmla="*/ 2451917 h 48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57526" h="4832020">
                  <a:moveTo>
                    <a:pt x="5302455" y="1601977"/>
                  </a:moveTo>
                  <a:cubicBezTo>
                    <a:pt x="5261382" y="1471299"/>
                    <a:pt x="5211944" y="1343182"/>
                    <a:pt x="5165219" y="1211071"/>
                  </a:cubicBezTo>
                  <a:cubicBezTo>
                    <a:pt x="5198680" y="1190196"/>
                    <a:pt x="5237869" y="1165778"/>
                    <a:pt x="5278564" y="1140381"/>
                  </a:cubicBezTo>
                  <a:lnTo>
                    <a:pt x="4747333" y="1468133"/>
                  </a:lnTo>
                  <a:cubicBezTo>
                    <a:pt x="4747484" y="1468435"/>
                    <a:pt x="4747710" y="1468736"/>
                    <a:pt x="4747861" y="1469038"/>
                  </a:cubicBezTo>
                  <a:cubicBezTo>
                    <a:pt x="4732713" y="1478006"/>
                    <a:pt x="4718696" y="1486220"/>
                    <a:pt x="4704527" y="1494586"/>
                  </a:cubicBezTo>
                  <a:lnTo>
                    <a:pt x="4493964" y="1624511"/>
                  </a:lnTo>
                  <a:cubicBezTo>
                    <a:pt x="4493964" y="1624511"/>
                    <a:pt x="4494040" y="1624586"/>
                    <a:pt x="4494040" y="1624586"/>
                  </a:cubicBezTo>
                  <a:cubicBezTo>
                    <a:pt x="4472109" y="1638151"/>
                    <a:pt x="4450480" y="1651566"/>
                    <a:pt x="4425384" y="1667091"/>
                  </a:cubicBezTo>
                  <a:cubicBezTo>
                    <a:pt x="4425309" y="1667015"/>
                    <a:pt x="4425309" y="1666940"/>
                    <a:pt x="4425233" y="1666864"/>
                  </a:cubicBezTo>
                  <a:lnTo>
                    <a:pt x="4271268" y="1761821"/>
                  </a:lnTo>
                  <a:cubicBezTo>
                    <a:pt x="4271493" y="1762198"/>
                    <a:pt x="4271720" y="1762575"/>
                    <a:pt x="4271946" y="1762952"/>
                  </a:cubicBezTo>
                  <a:cubicBezTo>
                    <a:pt x="4249337" y="1776743"/>
                    <a:pt x="4228311" y="1789555"/>
                    <a:pt x="4202989" y="1804929"/>
                  </a:cubicBezTo>
                  <a:cubicBezTo>
                    <a:pt x="4202838" y="1804703"/>
                    <a:pt x="4202687" y="1804477"/>
                    <a:pt x="4202612" y="1804251"/>
                  </a:cubicBezTo>
                  <a:lnTo>
                    <a:pt x="3936356" y="1968541"/>
                  </a:lnTo>
                  <a:cubicBezTo>
                    <a:pt x="3874483" y="2156872"/>
                    <a:pt x="3694969" y="2295313"/>
                    <a:pt x="3486742" y="2295238"/>
                  </a:cubicBezTo>
                  <a:cubicBezTo>
                    <a:pt x="3225611" y="2295163"/>
                    <a:pt x="3012184" y="2082640"/>
                    <a:pt x="3012636" y="1823317"/>
                  </a:cubicBezTo>
                  <a:cubicBezTo>
                    <a:pt x="3013088" y="1562487"/>
                    <a:pt x="3225159" y="1351849"/>
                    <a:pt x="3486893" y="1352225"/>
                  </a:cubicBezTo>
                  <a:cubicBezTo>
                    <a:pt x="3518470" y="1352301"/>
                    <a:pt x="3549293" y="1355466"/>
                    <a:pt x="3579062" y="1361344"/>
                  </a:cubicBezTo>
                  <a:lnTo>
                    <a:pt x="3848785" y="1207529"/>
                  </a:lnTo>
                  <a:cubicBezTo>
                    <a:pt x="3848257" y="1206700"/>
                    <a:pt x="3847805" y="1205796"/>
                    <a:pt x="3847277" y="1204967"/>
                  </a:cubicBezTo>
                  <a:cubicBezTo>
                    <a:pt x="3870639" y="1191176"/>
                    <a:pt x="3891892" y="1178590"/>
                    <a:pt x="3916912" y="1163819"/>
                  </a:cubicBezTo>
                  <a:cubicBezTo>
                    <a:pt x="3917666" y="1165025"/>
                    <a:pt x="3918344" y="1166231"/>
                    <a:pt x="3919098" y="1167436"/>
                  </a:cubicBezTo>
                  <a:lnTo>
                    <a:pt x="4076229" y="1077830"/>
                  </a:lnTo>
                  <a:cubicBezTo>
                    <a:pt x="4075852" y="1077227"/>
                    <a:pt x="4075476" y="1076549"/>
                    <a:pt x="4075098" y="1075946"/>
                  </a:cubicBezTo>
                  <a:cubicBezTo>
                    <a:pt x="4100345" y="1061175"/>
                    <a:pt x="4121597" y="1048815"/>
                    <a:pt x="4144809" y="1035250"/>
                  </a:cubicBezTo>
                  <a:cubicBezTo>
                    <a:pt x="4145336" y="1036079"/>
                    <a:pt x="4145789" y="1036984"/>
                    <a:pt x="4146316" y="1037813"/>
                  </a:cubicBezTo>
                  <a:lnTo>
                    <a:pt x="4335024" y="930195"/>
                  </a:lnTo>
                  <a:cubicBezTo>
                    <a:pt x="4334874" y="929969"/>
                    <a:pt x="4334723" y="929743"/>
                    <a:pt x="4334572" y="929441"/>
                  </a:cubicBezTo>
                  <a:cubicBezTo>
                    <a:pt x="4357407" y="915876"/>
                    <a:pt x="4379262" y="902838"/>
                    <a:pt x="4404132" y="888067"/>
                  </a:cubicBezTo>
                  <a:cubicBezTo>
                    <a:pt x="4404509" y="888745"/>
                    <a:pt x="4404885" y="889348"/>
                    <a:pt x="4405338" y="890027"/>
                  </a:cubicBezTo>
                  <a:lnTo>
                    <a:pt x="4647026" y="752188"/>
                  </a:lnTo>
                  <a:cubicBezTo>
                    <a:pt x="4663304" y="742466"/>
                    <a:pt x="4679507" y="732895"/>
                    <a:pt x="4697745" y="722043"/>
                  </a:cubicBezTo>
                  <a:cubicBezTo>
                    <a:pt x="4697895" y="722345"/>
                    <a:pt x="4698122" y="722646"/>
                    <a:pt x="4698272" y="723023"/>
                  </a:cubicBezTo>
                  <a:lnTo>
                    <a:pt x="4925264" y="593550"/>
                  </a:lnTo>
                  <a:cubicBezTo>
                    <a:pt x="4890899" y="612767"/>
                    <a:pt x="4858267" y="631080"/>
                    <a:pt x="4824128" y="650147"/>
                  </a:cubicBezTo>
                  <a:cubicBezTo>
                    <a:pt x="4814557" y="638014"/>
                    <a:pt x="4805966" y="627614"/>
                    <a:pt x="4797826" y="616837"/>
                  </a:cubicBezTo>
                  <a:cubicBezTo>
                    <a:pt x="4652150" y="423004"/>
                    <a:pt x="4489141" y="247334"/>
                    <a:pt x="4276543" y="124568"/>
                  </a:cubicBezTo>
                  <a:cubicBezTo>
                    <a:pt x="4131620" y="40840"/>
                    <a:pt x="3975695" y="-6262"/>
                    <a:pt x="3807561" y="672"/>
                  </a:cubicBezTo>
                  <a:cubicBezTo>
                    <a:pt x="3600691" y="9188"/>
                    <a:pt x="3418690" y="85982"/>
                    <a:pt x="3257414" y="214400"/>
                  </a:cubicBezTo>
                  <a:cubicBezTo>
                    <a:pt x="3098399" y="341010"/>
                    <a:pt x="2966966" y="495051"/>
                    <a:pt x="2833574" y="646228"/>
                  </a:cubicBezTo>
                  <a:cubicBezTo>
                    <a:pt x="2706212" y="790623"/>
                    <a:pt x="2552321" y="864403"/>
                    <a:pt x="2360900" y="856490"/>
                  </a:cubicBezTo>
                  <a:cubicBezTo>
                    <a:pt x="2208140" y="850160"/>
                    <a:pt x="2055681" y="838554"/>
                    <a:pt x="1902921" y="830867"/>
                  </a:cubicBezTo>
                  <a:cubicBezTo>
                    <a:pt x="1721071" y="821673"/>
                    <a:pt x="1539221" y="819713"/>
                    <a:pt x="1359104" y="851592"/>
                  </a:cubicBezTo>
                  <a:cubicBezTo>
                    <a:pt x="1008970" y="913540"/>
                    <a:pt x="701867" y="1066375"/>
                    <a:pt x="435761" y="1300225"/>
                  </a:cubicBezTo>
                  <a:cubicBezTo>
                    <a:pt x="142525" y="1558041"/>
                    <a:pt x="-6843" y="1882326"/>
                    <a:pt x="241" y="2274815"/>
                  </a:cubicBezTo>
                  <a:cubicBezTo>
                    <a:pt x="4160" y="2492010"/>
                    <a:pt x="52768" y="2700915"/>
                    <a:pt x="126021" y="2904470"/>
                  </a:cubicBezTo>
                  <a:cubicBezTo>
                    <a:pt x="248033" y="3243225"/>
                    <a:pt x="421593" y="3555452"/>
                    <a:pt x="620475" y="3854190"/>
                  </a:cubicBezTo>
                  <a:cubicBezTo>
                    <a:pt x="785143" y="4101455"/>
                    <a:pt x="969706" y="4331838"/>
                    <a:pt x="1203857" y="4518436"/>
                  </a:cubicBezTo>
                  <a:cubicBezTo>
                    <a:pt x="1377418" y="4656727"/>
                    <a:pt x="1568386" y="4760275"/>
                    <a:pt x="1787466" y="4806020"/>
                  </a:cubicBezTo>
                  <a:cubicBezTo>
                    <a:pt x="1838637" y="4816721"/>
                    <a:pt x="1890637" y="4823504"/>
                    <a:pt x="1942336" y="4832020"/>
                  </a:cubicBezTo>
                  <a:cubicBezTo>
                    <a:pt x="2000064" y="4832020"/>
                    <a:pt x="2057791" y="4832020"/>
                    <a:pt x="2115519" y="4832020"/>
                  </a:cubicBezTo>
                  <a:cubicBezTo>
                    <a:pt x="2153577" y="4826368"/>
                    <a:pt x="2191862" y="4822223"/>
                    <a:pt x="2229543" y="4814762"/>
                  </a:cubicBezTo>
                  <a:cubicBezTo>
                    <a:pt x="2632582" y="4734878"/>
                    <a:pt x="2969001" y="4537126"/>
                    <a:pt x="3246110" y="4236203"/>
                  </a:cubicBezTo>
                  <a:cubicBezTo>
                    <a:pt x="3412812" y="4055182"/>
                    <a:pt x="3525027" y="3840172"/>
                    <a:pt x="3628876" y="3619661"/>
                  </a:cubicBezTo>
                  <a:cubicBezTo>
                    <a:pt x="3693839" y="3481747"/>
                    <a:pt x="3759706" y="3343985"/>
                    <a:pt x="3833486" y="3210668"/>
                  </a:cubicBezTo>
                  <a:cubicBezTo>
                    <a:pt x="3900031" y="3090389"/>
                    <a:pt x="4006519" y="3014725"/>
                    <a:pt x="4140739" y="2980737"/>
                  </a:cubicBezTo>
                  <a:cubicBezTo>
                    <a:pt x="4252125" y="2952476"/>
                    <a:pt x="4363662" y="2924969"/>
                    <a:pt x="4475123" y="2896934"/>
                  </a:cubicBezTo>
                  <a:cubicBezTo>
                    <a:pt x="4648985" y="2853148"/>
                    <a:pt x="4820435" y="2802579"/>
                    <a:pt x="4970633" y="2699860"/>
                  </a:cubicBezTo>
                  <a:cubicBezTo>
                    <a:pt x="5194384" y="2546799"/>
                    <a:pt x="5326269" y="2336537"/>
                    <a:pt x="5352269" y="2065608"/>
                  </a:cubicBezTo>
                  <a:cubicBezTo>
                    <a:pt x="5367342" y="1908552"/>
                    <a:pt x="5349782" y="1752477"/>
                    <a:pt x="5302455" y="1601977"/>
                  </a:cubicBezTo>
                  <a:close/>
                  <a:moveTo>
                    <a:pt x="2512831" y="3561104"/>
                  </a:moveTo>
                  <a:cubicBezTo>
                    <a:pt x="2450431" y="3600369"/>
                    <a:pt x="2386749" y="3637899"/>
                    <a:pt x="2322088" y="3673320"/>
                  </a:cubicBezTo>
                  <a:cubicBezTo>
                    <a:pt x="2272575" y="3700450"/>
                    <a:pt x="2250042" y="3692009"/>
                    <a:pt x="2221178" y="3643250"/>
                  </a:cubicBezTo>
                  <a:cubicBezTo>
                    <a:pt x="1907518" y="3113526"/>
                    <a:pt x="1593859" y="2583802"/>
                    <a:pt x="1280200" y="2054078"/>
                  </a:cubicBezTo>
                  <a:cubicBezTo>
                    <a:pt x="1254878" y="2011272"/>
                    <a:pt x="1256913" y="1984820"/>
                    <a:pt x="1298061" y="1958141"/>
                  </a:cubicBezTo>
                  <a:cubicBezTo>
                    <a:pt x="1365133" y="1914732"/>
                    <a:pt x="1435221" y="1875770"/>
                    <a:pt x="1504554" y="1835903"/>
                  </a:cubicBezTo>
                  <a:cubicBezTo>
                    <a:pt x="1514879" y="1829949"/>
                    <a:pt x="1528067" y="1829045"/>
                    <a:pt x="1549772" y="1823091"/>
                  </a:cubicBezTo>
                  <a:cubicBezTo>
                    <a:pt x="1562357" y="1834697"/>
                    <a:pt x="1581876" y="1846001"/>
                    <a:pt x="1592126" y="1863033"/>
                  </a:cubicBezTo>
                  <a:cubicBezTo>
                    <a:pt x="1703512" y="2048652"/>
                    <a:pt x="1813541" y="2235023"/>
                    <a:pt x="1923872" y="2421320"/>
                  </a:cubicBezTo>
                  <a:cubicBezTo>
                    <a:pt x="2127879" y="2765878"/>
                    <a:pt x="2331886" y="3110436"/>
                    <a:pt x="2535892" y="3454994"/>
                  </a:cubicBezTo>
                  <a:cubicBezTo>
                    <a:pt x="2564831" y="3503754"/>
                    <a:pt x="2560686" y="3531035"/>
                    <a:pt x="2512831" y="3561104"/>
                  </a:cubicBezTo>
                  <a:close/>
                  <a:moveTo>
                    <a:pt x="3661433" y="2451917"/>
                  </a:moveTo>
                  <a:cubicBezTo>
                    <a:pt x="3381310" y="2531726"/>
                    <a:pt x="3074358" y="2408735"/>
                    <a:pt x="2924914" y="2156571"/>
                  </a:cubicBezTo>
                  <a:cubicBezTo>
                    <a:pt x="2771400" y="1897625"/>
                    <a:pt x="2813076" y="1574997"/>
                    <a:pt x="3029216" y="1359310"/>
                  </a:cubicBezTo>
                  <a:cubicBezTo>
                    <a:pt x="3238498" y="1150404"/>
                    <a:pt x="3552459" y="1123048"/>
                    <a:pt x="3777039" y="1244080"/>
                  </a:cubicBezTo>
                  <a:cubicBezTo>
                    <a:pt x="3731294" y="1270156"/>
                    <a:pt x="3687734" y="1296156"/>
                    <a:pt x="3642969" y="1319744"/>
                  </a:cubicBezTo>
                  <a:cubicBezTo>
                    <a:pt x="3633247" y="1324869"/>
                    <a:pt x="3618401" y="1323964"/>
                    <a:pt x="3606871" y="1321402"/>
                  </a:cubicBezTo>
                  <a:cubicBezTo>
                    <a:pt x="3367896" y="1268573"/>
                    <a:pt x="3141205" y="1371594"/>
                    <a:pt x="3026503" y="1585699"/>
                  </a:cubicBezTo>
                  <a:cubicBezTo>
                    <a:pt x="2864021" y="1888958"/>
                    <a:pt x="3054839" y="2276473"/>
                    <a:pt x="3394423" y="2332769"/>
                  </a:cubicBezTo>
                  <a:cubicBezTo>
                    <a:pt x="3663995" y="2377459"/>
                    <a:pt x="3905985" y="2224322"/>
                    <a:pt x="3984739" y="1960628"/>
                  </a:cubicBezTo>
                  <a:cubicBezTo>
                    <a:pt x="3989185" y="1945706"/>
                    <a:pt x="4001846" y="1930332"/>
                    <a:pt x="4014884" y="1921439"/>
                  </a:cubicBezTo>
                  <a:cubicBezTo>
                    <a:pt x="4052716" y="1895666"/>
                    <a:pt x="4092658" y="1873057"/>
                    <a:pt x="4133731" y="1848036"/>
                  </a:cubicBezTo>
                  <a:cubicBezTo>
                    <a:pt x="4135615" y="2083846"/>
                    <a:pt x="3970872" y="2363743"/>
                    <a:pt x="3661433" y="2451917"/>
                  </a:cubicBezTo>
                  <a:close/>
                </a:path>
              </a:pathLst>
            </a:custGeom>
            <a:solidFill>
              <a:schemeClr val="accent4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3742C00-B9B7-46C2-ADF1-AA1CFD869A5C}"/>
              </a:ext>
            </a:extLst>
          </p:cNvPr>
          <p:cNvGrpSpPr/>
          <p:nvPr/>
        </p:nvGrpSpPr>
        <p:grpSpPr>
          <a:xfrm rot="18310883">
            <a:off x="2600596" y="2218005"/>
            <a:ext cx="1097296" cy="999280"/>
            <a:chOff x="9826436" y="3646627"/>
            <a:chExt cx="2026429" cy="1845419"/>
          </a:xfrm>
        </p:grpSpPr>
        <p:sp>
          <p:nvSpPr>
            <p:cNvPr id="81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2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3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5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88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07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08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09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10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08E16BB-178B-45E3-94FF-F68F9C0CE327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12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15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6E934A1-DDBB-47B9-A8F2-07BC62B47A3E}"/>
              </a:ext>
            </a:extLst>
          </p:cNvPr>
          <p:cNvGrpSpPr/>
          <p:nvPr/>
        </p:nvGrpSpPr>
        <p:grpSpPr>
          <a:xfrm rot="1295755">
            <a:off x="8356255" y="1874386"/>
            <a:ext cx="2320440" cy="1824836"/>
            <a:chOff x="4995397" y="1133635"/>
            <a:chExt cx="4681284" cy="3681446"/>
          </a:xfrm>
        </p:grpSpPr>
        <p:sp>
          <p:nvSpPr>
            <p:cNvPr id="318" name="Graphic 162">
              <a:extLst>
                <a:ext uri="{FF2B5EF4-FFF2-40B4-BE49-F238E27FC236}">
                  <a16:creationId xmlns:a16="http://schemas.microsoft.com/office/drawing/2014/main" id="{17124E3E-4BA7-4305-8779-E9E177A2C8F9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4E009527-D427-4F94-B188-C46431D52E56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80B90AB5-05AC-4E8C-BDDF-A751B45F61DF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150D91C-6DEC-4262-946F-313D25796E94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322" name="Graphic 162">
              <a:extLst>
                <a:ext uri="{FF2B5EF4-FFF2-40B4-BE49-F238E27FC236}">
                  <a16:creationId xmlns:a16="http://schemas.microsoft.com/office/drawing/2014/main" id="{EFCEF9CB-027B-4F3A-ABA2-6D7BBBF80A23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35E58B0F-7780-4804-94D7-CC9D0B9160C3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5634B77B-F802-4167-BB4F-8505991A1172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25" name="Graphic 162">
              <a:extLst>
                <a:ext uri="{FF2B5EF4-FFF2-40B4-BE49-F238E27FC236}">
                  <a16:creationId xmlns:a16="http://schemas.microsoft.com/office/drawing/2014/main" id="{EC052C3E-7D06-42AC-931D-13D5682C8727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26" name="Graphic 162">
              <a:extLst>
                <a:ext uri="{FF2B5EF4-FFF2-40B4-BE49-F238E27FC236}">
                  <a16:creationId xmlns:a16="http://schemas.microsoft.com/office/drawing/2014/main" id="{55D758AE-C3ED-49E3-8B70-E2C5634BFD32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27" name="Graphic 162">
              <a:extLst>
                <a:ext uri="{FF2B5EF4-FFF2-40B4-BE49-F238E27FC236}">
                  <a16:creationId xmlns:a16="http://schemas.microsoft.com/office/drawing/2014/main" id="{11F80142-C7D9-41D6-AF6D-13403B573D78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28" name="Graphic 162">
              <a:extLst>
                <a:ext uri="{FF2B5EF4-FFF2-40B4-BE49-F238E27FC236}">
                  <a16:creationId xmlns:a16="http://schemas.microsoft.com/office/drawing/2014/main" id="{AFAABF7A-304A-40EE-A1DE-118E6249CC6E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85966F3-767A-4A28-BA56-2854B528B91F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0" name="Graphic 162">
              <a:extLst>
                <a:ext uri="{FF2B5EF4-FFF2-40B4-BE49-F238E27FC236}">
                  <a16:creationId xmlns:a16="http://schemas.microsoft.com/office/drawing/2014/main" id="{323B3447-AFEB-47A2-9848-266E75A6E5D6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1" name="Graphic 162">
              <a:extLst>
                <a:ext uri="{FF2B5EF4-FFF2-40B4-BE49-F238E27FC236}">
                  <a16:creationId xmlns:a16="http://schemas.microsoft.com/office/drawing/2014/main" id="{2697EA53-E263-4374-A667-63192081B464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2" name="Graphic 162">
              <a:extLst>
                <a:ext uri="{FF2B5EF4-FFF2-40B4-BE49-F238E27FC236}">
                  <a16:creationId xmlns:a16="http://schemas.microsoft.com/office/drawing/2014/main" id="{CB87C419-DB59-4604-96F5-D33906772171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3" name="Graphic 162">
              <a:extLst>
                <a:ext uri="{FF2B5EF4-FFF2-40B4-BE49-F238E27FC236}">
                  <a16:creationId xmlns:a16="http://schemas.microsoft.com/office/drawing/2014/main" id="{0D57BCA1-3169-4482-AEBF-0903C42DE643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4" name="Graphic 162">
              <a:extLst>
                <a:ext uri="{FF2B5EF4-FFF2-40B4-BE49-F238E27FC236}">
                  <a16:creationId xmlns:a16="http://schemas.microsoft.com/office/drawing/2014/main" id="{F9141E90-959D-4725-AF38-0AD6D363A8A5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5" name="Graphic 162">
              <a:extLst>
                <a:ext uri="{FF2B5EF4-FFF2-40B4-BE49-F238E27FC236}">
                  <a16:creationId xmlns:a16="http://schemas.microsoft.com/office/drawing/2014/main" id="{0B405A01-B8B5-4533-8023-C7594A44FD5F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6" name="Graphic 162">
              <a:extLst>
                <a:ext uri="{FF2B5EF4-FFF2-40B4-BE49-F238E27FC236}">
                  <a16:creationId xmlns:a16="http://schemas.microsoft.com/office/drawing/2014/main" id="{62A8138F-119E-46C2-AB0B-54F2DF2CB1FD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7" name="Graphic 162">
              <a:extLst>
                <a:ext uri="{FF2B5EF4-FFF2-40B4-BE49-F238E27FC236}">
                  <a16:creationId xmlns:a16="http://schemas.microsoft.com/office/drawing/2014/main" id="{5D2203CC-C431-43E5-9B09-5B490051BF0C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8" name="Graphic 162">
              <a:extLst>
                <a:ext uri="{FF2B5EF4-FFF2-40B4-BE49-F238E27FC236}">
                  <a16:creationId xmlns:a16="http://schemas.microsoft.com/office/drawing/2014/main" id="{EB247271-31D8-4E3C-8986-33D78A51A801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39" name="Graphic 162">
              <a:extLst>
                <a:ext uri="{FF2B5EF4-FFF2-40B4-BE49-F238E27FC236}">
                  <a16:creationId xmlns:a16="http://schemas.microsoft.com/office/drawing/2014/main" id="{3CE94256-E4BF-4118-A0C8-A38596A20AA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0" name="Graphic 162">
              <a:extLst>
                <a:ext uri="{FF2B5EF4-FFF2-40B4-BE49-F238E27FC236}">
                  <a16:creationId xmlns:a16="http://schemas.microsoft.com/office/drawing/2014/main" id="{8DECB9AD-0989-45CD-A63D-04B9C2925A8E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1" name="Graphic 162">
              <a:extLst>
                <a:ext uri="{FF2B5EF4-FFF2-40B4-BE49-F238E27FC236}">
                  <a16:creationId xmlns:a16="http://schemas.microsoft.com/office/drawing/2014/main" id="{06411B4B-96FF-4B7B-B131-3A70F061B189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2" name="Graphic 162">
              <a:extLst>
                <a:ext uri="{FF2B5EF4-FFF2-40B4-BE49-F238E27FC236}">
                  <a16:creationId xmlns:a16="http://schemas.microsoft.com/office/drawing/2014/main" id="{8261CDFA-4CDE-407E-A943-8A94C665D01C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3" name="Graphic 162">
              <a:extLst>
                <a:ext uri="{FF2B5EF4-FFF2-40B4-BE49-F238E27FC236}">
                  <a16:creationId xmlns:a16="http://schemas.microsoft.com/office/drawing/2014/main" id="{FD69418E-EB22-4B68-951D-C96FB42E88F6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4" name="Graphic 162">
              <a:extLst>
                <a:ext uri="{FF2B5EF4-FFF2-40B4-BE49-F238E27FC236}">
                  <a16:creationId xmlns:a16="http://schemas.microsoft.com/office/drawing/2014/main" id="{E61A0B74-C445-46B7-9967-BDC63EFC2BB4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5" name="Graphic 162">
              <a:extLst>
                <a:ext uri="{FF2B5EF4-FFF2-40B4-BE49-F238E27FC236}">
                  <a16:creationId xmlns:a16="http://schemas.microsoft.com/office/drawing/2014/main" id="{2EE5A5AE-6030-4D6B-8F2B-842BB2EE16D0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6" name="Graphic 162">
              <a:extLst>
                <a:ext uri="{FF2B5EF4-FFF2-40B4-BE49-F238E27FC236}">
                  <a16:creationId xmlns:a16="http://schemas.microsoft.com/office/drawing/2014/main" id="{DEB9E9C5-6161-4E55-859F-C5F5199D457C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7" name="Graphic 162">
              <a:extLst>
                <a:ext uri="{FF2B5EF4-FFF2-40B4-BE49-F238E27FC236}">
                  <a16:creationId xmlns:a16="http://schemas.microsoft.com/office/drawing/2014/main" id="{CEA51008-B649-427C-A1A8-80A08D5253F6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8" name="Graphic 162">
              <a:extLst>
                <a:ext uri="{FF2B5EF4-FFF2-40B4-BE49-F238E27FC236}">
                  <a16:creationId xmlns:a16="http://schemas.microsoft.com/office/drawing/2014/main" id="{05436BC4-8476-448D-ABE3-3E12D7B0EED5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49" name="Graphic 162">
              <a:extLst>
                <a:ext uri="{FF2B5EF4-FFF2-40B4-BE49-F238E27FC236}">
                  <a16:creationId xmlns:a16="http://schemas.microsoft.com/office/drawing/2014/main" id="{BC2775FA-87E9-4210-BD7E-8E60986E3180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50" name="Graphic 162">
              <a:extLst>
                <a:ext uri="{FF2B5EF4-FFF2-40B4-BE49-F238E27FC236}">
                  <a16:creationId xmlns:a16="http://schemas.microsoft.com/office/drawing/2014/main" id="{6636025E-2E9D-4C30-826E-6052DBF2D124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51" name="Graphic 162">
              <a:extLst>
                <a:ext uri="{FF2B5EF4-FFF2-40B4-BE49-F238E27FC236}">
                  <a16:creationId xmlns:a16="http://schemas.microsoft.com/office/drawing/2014/main" id="{A11BE49C-89EC-4B5B-AF18-F0A889385996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52" name="Graphic 162">
              <a:extLst>
                <a:ext uri="{FF2B5EF4-FFF2-40B4-BE49-F238E27FC236}">
                  <a16:creationId xmlns:a16="http://schemas.microsoft.com/office/drawing/2014/main" id="{DF62153F-6A93-465B-A64D-9673FC7AAF91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53" name="Graphic 162">
              <a:extLst>
                <a:ext uri="{FF2B5EF4-FFF2-40B4-BE49-F238E27FC236}">
                  <a16:creationId xmlns:a16="http://schemas.microsoft.com/office/drawing/2014/main" id="{E0B07554-9F94-4D0A-A445-7B0B87219E4D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354" name="Graphic 162">
              <a:extLst>
                <a:ext uri="{FF2B5EF4-FFF2-40B4-BE49-F238E27FC236}">
                  <a16:creationId xmlns:a16="http://schemas.microsoft.com/office/drawing/2014/main" id="{473EE77C-5541-409D-9DDD-153B29BAAA7D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355" name="Freeform: Shape 354">
            <a:extLst>
              <a:ext uri="{FF2B5EF4-FFF2-40B4-BE49-F238E27FC236}">
                <a16:creationId xmlns:a16="http://schemas.microsoft.com/office/drawing/2014/main" id="{DF27444D-78D8-4B0A-A7A1-446E5C2582AC}"/>
              </a:ext>
            </a:extLst>
          </p:cNvPr>
          <p:cNvSpPr/>
          <p:nvPr/>
        </p:nvSpPr>
        <p:spPr>
          <a:xfrm rot="507645">
            <a:off x="4624189" y="1104410"/>
            <a:ext cx="919907" cy="1279713"/>
          </a:xfrm>
          <a:custGeom>
            <a:avLst/>
            <a:gdLst/>
            <a:ahLst/>
            <a:cxnLst/>
            <a:rect l="l" t="t" r="r" b="b"/>
            <a:pathLst>
              <a:path w="604242" h="840581">
                <a:moveTo>
                  <a:pt x="317571" y="0"/>
                </a:moveTo>
                <a:cubicBezTo>
                  <a:pt x="414657" y="0"/>
                  <a:pt x="486706" y="25865"/>
                  <a:pt x="533720" y="77595"/>
                </a:cubicBezTo>
                <a:cubicBezTo>
                  <a:pt x="580735" y="129325"/>
                  <a:pt x="604242" y="207993"/>
                  <a:pt x="604242" y="313599"/>
                </a:cubicBezTo>
                <a:lnTo>
                  <a:pt x="604242" y="840581"/>
                </a:lnTo>
                <a:lnTo>
                  <a:pt x="342900" y="840581"/>
                </a:lnTo>
                <a:lnTo>
                  <a:pt x="342900" y="329375"/>
                </a:lnTo>
                <a:cubicBezTo>
                  <a:pt x="342900" y="300627"/>
                  <a:pt x="340060" y="281604"/>
                  <a:pt x="334379" y="272309"/>
                </a:cubicBezTo>
                <a:cubicBezTo>
                  <a:pt x="328699" y="263013"/>
                  <a:pt x="318622" y="258366"/>
                  <a:pt x="304149" y="258366"/>
                </a:cubicBezTo>
                <a:cubicBezTo>
                  <a:pt x="275611" y="258366"/>
                  <a:pt x="261342" y="282035"/>
                  <a:pt x="261342" y="329375"/>
                </a:cubicBezTo>
                <a:lnTo>
                  <a:pt x="261342" y="416719"/>
                </a:lnTo>
                <a:lnTo>
                  <a:pt x="329803" y="416719"/>
                </a:lnTo>
                <a:lnTo>
                  <a:pt x="329803" y="650677"/>
                </a:lnTo>
                <a:lnTo>
                  <a:pt x="261342" y="650677"/>
                </a:lnTo>
                <a:lnTo>
                  <a:pt x="261342" y="840581"/>
                </a:lnTo>
                <a:lnTo>
                  <a:pt x="0" y="840581"/>
                </a:lnTo>
                <a:lnTo>
                  <a:pt x="0" y="321776"/>
                </a:lnTo>
                <a:cubicBezTo>
                  <a:pt x="0" y="220542"/>
                  <a:pt x="27905" y="141604"/>
                  <a:pt x="83716" y="84962"/>
                </a:cubicBezTo>
                <a:cubicBezTo>
                  <a:pt x="139526" y="28321"/>
                  <a:pt x="217478" y="0"/>
                  <a:pt x="3175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57" name="Freeform: Shape 356">
            <a:extLst>
              <a:ext uri="{FF2B5EF4-FFF2-40B4-BE49-F238E27FC236}">
                <a16:creationId xmlns:a16="http://schemas.microsoft.com/office/drawing/2014/main" id="{A0A531CF-98EC-4C8A-B5F3-4B9E0F568501}"/>
              </a:ext>
            </a:extLst>
          </p:cNvPr>
          <p:cNvSpPr/>
          <p:nvPr/>
        </p:nvSpPr>
        <p:spPr>
          <a:xfrm rot="20781687">
            <a:off x="6799340" y="1104410"/>
            <a:ext cx="935314" cy="1279713"/>
          </a:xfrm>
          <a:custGeom>
            <a:avLst/>
            <a:gdLst/>
            <a:ahLst/>
            <a:cxnLst/>
            <a:rect l="l" t="t" r="r" b="b"/>
            <a:pathLst>
              <a:path w="614362" h="840581">
                <a:moveTo>
                  <a:pt x="315348" y="0"/>
                </a:moveTo>
                <a:cubicBezTo>
                  <a:pt x="399739" y="0"/>
                  <a:pt x="470673" y="28443"/>
                  <a:pt x="528149" y="85330"/>
                </a:cubicBezTo>
                <a:cubicBezTo>
                  <a:pt x="585624" y="142216"/>
                  <a:pt x="614362" y="212505"/>
                  <a:pt x="614362" y="296196"/>
                </a:cubicBezTo>
                <a:cubicBezTo>
                  <a:pt x="614362" y="377561"/>
                  <a:pt x="589675" y="437031"/>
                  <a:pt x="540301" y="474604"/>
                </a:cubicBezTo>
                <a:cubicBezTo>
                  <a:pt x="490475" y="535232"/>
                  <a:pt x="418148" y="565547"/>
                  <a:pt x="323319" y="565547"/>
                </a:cubicBezTo>
                <a:lnTo>
                  <a:pt x="275630" y="564765"/>
                </a:lnTo>
                <a:lnTo>
                  <a:pt x="275630" y="332073"/>
                </a:lnTo>
                <a:cubicBezTo>
                  <a:pt x="323254" y="332073"/>
                  <a:pt x="347067" y="317720"/>
                  <a:pt x="347067" y="289015"/>
                </a:cubicBezTo>
                <a:cubicBezTo>
                  <a:pt x="347067" y="263423"/>
                  <a:pt x="332776" y="250627"/>
                  <a:pt x="304195" y="250627"/>
                </a:cubicBezTo>
                <a:cubicBezTo>
                  <a:pt x="275626" y="250627"/>
                  <a:pt x="261342" y="269677"/>
                  <a:pt x="261342" y="307777"/>
                </a:cubicBezTo>
                <a:lnTo>
                  <a:pt x="261342" y="840581"/>
                </a:lnTo>
                <a:lnTo>
                  <a:pt x="0" y="840581"/>
                </a:lnTo>
                <a:lnTo>
                  <a:pt x="0" y="332296"/>
                </a:lnTo>
                <a:cubicBezTo>
                  <a:pt x="0" y="279375"/>
                  <a:pt x="5339" y="235885"/>
                  <a:pt x="16017" y="201825"/>
                </a:cubicBezTo>
                <a:cubicBezTo>
                  <a:pt x="26696" y="167765"/>
                  <a:pt x="44115" y="140897"/>
                  <a:pt x="68274" y="121221"/>
                </a:cubicBezTo>
                <a:cubicBezTo>
                  <a:pt x="99423" y="78414"/>
                  <a:pt x="136827" y="47509"/>
                  <a:pt x="180486" y="28505"/>
                </a:cubicBezTo>
                <a:cubicBezTo>
                  <a:pt x="224145" y="9502"/>
                  <a:pt x="269099" y="0"/>
                  <a:pt x="3153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F22864F3-AA76-4D6F-B525-69FF0B72F3C3}"/>
              </a:ext>
            </a:extLst>
          </p:cNvPr>
          <p:cNvSpPr/>
          <p:nvPr/>
        </p:nvSpPr>
        <p:spPr>
          <a:xfrm rot="20377446">
            <a:off x="3488578" y="1135223"/>
            <a:ext cx="920817" cy="1248898"/>
          </a:xfrm>
          <a:custGeom>
            <a:avLst/>
            <a:gdLst>
              <a:gd name="connsiteX0" fmla="*/ 522944 w 920817"/>
              <a:gd name="connsiteY0" fmla="*/ 0 h 1248898"/>
              <a:gd name="connsiteX1" fmla="*/ 920817 w 920817"/>
              <a:gd name="connsiteY1" fmla="*/ 0 h 1248898"/>
              <a:gd name="connsiteX2" fmla="*/ 920817 w 920817"/>
              <a:gd name="connsiteY2" fmla="*/ 1248898 h 1248898"/>
              <a:gd name="connsiteX3" fmla="*/ 522944 w 920817"/>
              <a:gd name="connsiteY3" fmla="*/ 1248898 h 1248898"/>
              <a:gd name="connsiteX4" fmla="*/ 0 w 920817"/>
              <a:gd name="connsiteY4" fmla="*/ 0 h 1248898"/>
              <a:gd name="connsiteX5" fmla="*/ 397871 w 920817"/>
              <a:gd name="connsiteY5" fmla="*/ 0 h 1248898"/>
              <a:gd name="connsiteX6" fmla="*/ 397871 w 920817"/>
              <a:gd name="connsiteY6" fmla="*/ 433217 h 1248898"/>
              <a:gd name="connsiteX7" fmla="*/ 498472 w 920817"/>
              <a:gd name="connsiteY7" fmla="*/ 433217 h 1248898"/>
              <a:gd name="connsiteX8" fmla="*/ 498472 w 920817"/>
              <a:gd name="connsiteY8" fmla="*/ 789398 h 1248898"/>
              <a:gd name="connsiteX9" fmla="*/ 397871 w 920817"/>
              <a:gd name="connsiteY9" fmla="*/ 789398 h 1248898"/>
              <a:gd name="connsiteX10" fmla="*/ 397871 w 920817"/>
              <a:gd name="connsiteY10" fmla="*/ 1248898 h 1248898"/>
              <a:gd name="connsiteX11" fmla="*/ 0 w 920817"/>
              <a:gd name="connsiteY11" fmla="*/ 1248898 h 124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817" h="1248898">
                <a:moveTo>
                  <a:pt x="522944" y="0"/>
                </a:moveTo>
                <a:lnTo>
                  <a:pt x="920817" y="0"/>
                </a:lnTo>
                <a:lnTo>
                  <a:pt x="920817" y="1248898"/>
                </a:lnTo>
                <a:lnTo>
                  <a:pt x="522944" y="1248898"/>
                </a:lnTo>
                <a:close/>
                <a:moveTo>
                  <a:pt x="0" y="0"/>
                </a:moveTo>
                <a:lnTo>
                  <a:pt x="397871" y="0"/>
                </a:lnTo>
                <a:lnTo>
                  <a:pt x="397871" y="433217"/>
                </a:lnTo>
                <a:lnTo>
                  <a:pt x="498472" y="433217"/>
                </a:lnTo>
                <a:lnTo>
                  <a:pt x="498472" y="789398"/>
                </a:lnTo>
                <a:lnTo>
                  <a:pt x="397871" y="789398"/>
                </a:lnTo>
                <a:lnTo>
                  <a:pt x="397871" y="1248898"/>
                </a:lnTo>
                <a:lnTo>
                  <a:pt x="0" y="124889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F2F0C0-7C92-4A38-A05A-82E7886E02DF}"/>
              </a:ext>
            </a:extLst>
          </p:cNvPr>
          <p:cNvGrpSpPr/>
          <p:nvPr/>
        </p:nvGrpSpPr>
        <p:grpSpPr>
          <a:xfrm rot="1284956">
            <a:off x="5373724" y="545204"/>
            <a:ext cx="729623" cy="1056215"/>
            <a:chOff x="5293990" y="1900827"/>
            <a:chExt cx="825158" cy="119451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D1FA326-BB49-427A-B91F-B01F6F56A192}"/>
                </a:ext>
              </a:extLst>
            </p:cNvPr>
            <p:cNvSpPr/>
            <p:nvPr/>
          </p:nvSpPr>
          <p:spPr>
            <a:xfrm>
              <a:off x="5293990" y="1900827"/>
              <a:ext cx="825158" cy="1194513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11F91A-A71E-46DE-8A78-78C51D0B09A2}"/>
                </a:ext>
              </a:extLst>
            </p:cNvPr>
            <p:cNvSpPr/>
            <p:nvPr/>
          </p:nvSpPr>
          <p:spPr>
            <a:xfrm>
              <a:off x="5294717" y="2718808"/>
              <a:ext cx="455645" cy="372655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722D8AB-83CF-4A5A-B2FE-30595619ED1D}"/>
              </a:ext>
            </a:extLst>
          </p:cNvPr>
          <p:cNvGrpSpPr/>
          <p:nvPr/>
        </p:nvGrpSpPr>
        <p:grpSpPr>
          <a:xfrm rot="20066092">
            <a:off x="5705307" y="4104463"/>
            <a:ext cx="1486441" cy="723477"/>
            <a:chOff x="5787255" y="4292778"/>
            <a:chExt cx="3758184" cy="2112264"/>
          </a:xfrm>
        </p:grpSpPr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EF9E70BE-0254-42B9-A680-8A5F13F631B4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10CD86D-9CAC-4CB9-90E3-C2CF663A2440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FFA92BC-0407-4BD5-9B0F-A0190E476094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E85BB9B7-4ED9-46D6-9A43-FA7CC34656BE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AB781F-947F-4D69-955A-3A9694115DE6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Graphic 127">
                <a:extLst>
                  <a:ext uri="{FF2B5EF4-FFF2-40B4-BE49-F238E27FC236}">
                    <a16:creationId xmlns:a16="http://schemas.microsoft.com/office/drawing/2014/main" id="{A166DF6E-D4E6-465B-9DA2-46D0657D96FF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8852545-DAC6-4F7D-8373-157385ABDE50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EE081C5C-5EFD-4D79-B18E-C43384FAB92F}"/>
              </a:ext>
            </a:extLst>
          </p:cNvPr>
          <p:cNvSpPr/>
          <p:nvPr/>
        </p:nvSpPr>
        <p:spPr>
          <a:xfrm rot="21247294">
            <a:off x="7372101" y="4133545"/>
            <a:ext cx="1679381" cy="569279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F86EB-517F-4DF9-BF0F-4670E92BB5B0}"/>
              </a:ext>
            </a:extLst>
          </p:cNvPr>
          <p:cNvGrpSpPr/>
          <p:nvPr/>
        </p:nvGrpSpPr>
        <p:grpSpPr>
          <a:xfrm>
            <a:off x="7514269" y="468359"/>
            <a:ext cx="470803" cy="1012722"/>
            <a:chOff x="10019575" y="3052626"/>
            <a:chExt cx="1673786" cy="3600405"/>
          </a:xfrm>
        </p:grpSpPr>
        <p:sp>
          <p:nvSpPr>
            <p:cNvPr id="141" name="Graphic 570">
              <a:extLst>
                <a:ext uri="{FF2B5EF4-FFF2-40B4-BE49-F238E27FC236}">
                  <a16:creationId xmlns:a16="http://schemas.microsoft.com/office/drawing/2014/main" id="{6DE6BE39-A1B5-450E-8E69-19E6A694CBAC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42" name="Graphic 570">
              <a:extLst>
                <a:ext uri="{FF2B5EF4-FFF2-40B4-BE49-F238E27FC236}">
                  <a16:creationId xmlns:a16="http://schemas.microsoft.com/office/drawing/2014/main" id="{65BF63DC-DB39-4A2B-B4A8-C83805230FA9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43" name="Graphic 570">
              <a:extLst>
                <a:ext uri="{FF2B5EF4-FFF2-40B4-BE49-F238E27FC236}">
                  <a16:creationId xmlns:a16="http://schemas.microsoft.com/office/drawing/2014/main" id="{E2DE91CF-9C69-4E1D-A13C-66CA13FEFC5D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44" name="Graphic 570">
              <a:extLst>
                <a:ext uri="{FF2B5EF4-FFF2-40B4-BE49-F238E27FC236}">
                  <a16:creationId xmlns:a16="http://schemas.microsoft.com/office/drawing/2014/main" id="{49A7EA83-8543-4491-AD83-6D13CA8AA0E7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48E288B-116F-46E2-9D51-77A297EA47A3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50" name="Graphic 570">
              <a:extLst>
                <a:ext uri="{FF2B5EF4-FFF2-40B4-BE49-F238E27FC236}">
                  <a16:creationId xmlns:a16="http://schemas.microsoft.com/office/drawing/2014/main" id="{15107870-108F-40BA-9977-C9314263ED1E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51" name="Graphic 570">
              <a:extLst>
                <a:ext uri="{FF2B5EF4-FFF2-40B4-BE49-F238E27FC236}">
                  <a16:creationId xmlns:a16="http://schemas.microsoft.com/office/drawing/2014/main" id="{3B1EDA12-3028-4A90-9B71-F83DDB0631CC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363" name="Freeform: Shape 362">
            <a:extLst>
              <a:ext uri="{FF2B5EF4-FFF2-40B4-BE49-F238E27FC236}">
                <a16:creationId xmlns:a16="http://schemas.microsoft.com/office/drawing/2014/main" id="{397F92A3-C9C1-4CCF-9746-2B3EB16C1DB7}"/>
              </a:ext>
            </a:extLst>
          </p:cNvPr>
          <p:cNvSpPr/>
          <p:nvPr/>
        </p:nvSpPr>
        <p:spPr>
          <a:xfrm rot="877876">
            <a:off x="7674086" y="1256205"/>
            <a:ext cx="1086557" cy="1248898"/>
          </a:xfrm>
          <a:custGeom>
            <a:avLst/>
            <a:gdLst/>
            <a:ahLst/>
            <a:cxnLst/>
            <a:rect l="l" t="t" r="r" b="b"/>
            <a:pathLst>
              <a:path w="713706" h="820340">
                <a:moveTo>
                  <a:pt x="0" y="0"/>
                </a:moveTo>
                <a:lnTo>
                  <a:pt x="259426" y="0"/>
                </a:lnTo>
                <a:lnTo>
                  <a:pt x="355653" y="163645"/>
                </a:lnTo>
                <a:lnTo>
                  <a:pt x="458986" y="0"/>
                </a:lnTo>
                <a:lnTo>
                  <a:pt x="713706" y="0"/>
                </a:lnTo>
                <a:lnTo>
                  <a:pt x="488399" y="368926"/>
                </a:lnTo>
                <a:lnTo>
                  <a:pt x="488399" y="820340"/>
                </a:lnTo>
                <a:lnTo>
                  <a:pt x="227056" y="820340"/>
                </a:lnTo>
                <a:lnTo>
                  <a:pt x="227056" y="36939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6DFE7C7-768B-4545-9112-5D3215907967}"/>
              </a:ext>
            </a:extLst>
          </p:cNvPr>
          <p:cNvSpPr/>
          <p:nvPr/>
        </p:nvSpPr>
        <p:spPr>
          <a:xfrm rot="1797959">
            <a:off x="7601676" y="1933666"/>
            <a:ext cx="487108" cy="785104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FC3473-09AA-49EB-BAE0-EB71251F4E76}"/>
              </a:ext>
            </a:extLst>
          </p:cNvPr>
          <p:cNvGrpSpPr/>
          <p:nvPr/>
        </p:nvGrpSpPr>
        <p:grpSpPr>
          <a:xfrm>
            <a:off x="4368734" y="495313"/>
            <a:ext cx="1195324" cy="741746"/>
            <a:chOff x="4474952" y="485299"/>
            <a:chExt cx="1195324" cy="741746"/>
          </a:xfrm>
        </p:grpSpPr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A7F93DE2-099D-4DE9-9659-7B1AFEF11FE2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A7F93DE2-099D-4DE9-9659-7B1AFEF11FE2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A7F93DE2-099D-4DE9-9659-7B1AFEF11FE2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A4539-ABB8-406B-85E3-90BFE4567CB5}"/>
              </a:ext>
            </a:extLst>
          </p:cNvPr>
          <p:cNvGrpSpPr/>
          <p:nvPr/>
        </p:nvGrpSpPr>
        <p:grpSpPr>
          <a:xfrm rot="17416223">
            <a:off x="2559639" y="1199968"/>
            <a:ext cx="1008837" cy="946927"/>
            <a:chOff x="10180901" y="4095157"/>
            <a:chExt cx="1068467" cy="10028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C55EAF-8F2F-4F56-AA5D-37AF9EBA9C71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10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08BFD60-473E-439D-A223-E7790C981A01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188" name="Graphic 5">
                <a:extLst>
                  <a:ext uri="{FF2B5EF4-FFF2-40B4-BE49-F238E27FC236}">
                    <a16:creationId xmlns:a16="http://schemas.microsoft.com/office/drawing/2014/main" id="{038F2612-FC35-4182-8567-3B9147E6B6A6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9" name="Graphic 5">
                <a:extLst>
                  <a:ext uri="{FF2B5EF4-FFF2-40B4-BE49-F238E27FC236}">
                    <a16:creationId xmlns:a16="http://schemas.microsoft.com/office/drawing/2014/main" id="{E9952640-392A-4008-8D91-16A79F0E5B2F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0" name="Graphic 5">
                <a:extLst>
                  <a:ext uri="{FF2B5EF4-FFF2-40B4-BE49-F238E27FC236}">
                    <a16:creationId xmlns:a16="http://schemas.microsoft.com/office/drawing/2014/main" id="{CEDAAA05-8D24-4D4A-9ABA-8BB8C40A3B03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1" name="Graphic 5">
                <a:extLst>
                  <a:ext uri="{FF2B5EF4-FFF2-40B4-BE49-F238E27FC236}">
                    <a16:creationId xmlns:a16="http://schemas.microsoft.com/office/drawing/2014/main" id="{2AB12634-6D03-4F07-B912-914A89D0F624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359" name="Freeform: Shape 358">
            <a:extLst>
              <a:ext uri="{FF2B5EF4-FFF2-40B4-BE49-F238E27FC236}">
                <a16:creationId xmlns:a16="http://schemas.microsoft.com/office/drawing/2014/main" id="{11C699E3-F3DC-4529-911B-73C981468B28}"/>
              </a:ext>
            </a:extLst>
          </p:cNvPr>
          <p:cNvSpPr/>
          <p:nvPr/>
        </p:nvSpPr>
        <p:spPr>
          <a:xfrm rot="605397">
            <a:off x="6052222" y="2865073"/>
            <a:ext cx="667952" cy="1309621"/>
          </a:xfrm>
          <a:custGeom>
            <a:avLst/>
            <a:gdLst/>
            <a:ahLst/>
            <a:cxnLst/>
            <a:rect l="l" t="t" r="r" b="b"/>
            <a:pathLst>
              <a:path w="438745" h="860226">
                <a:moveTo>
                  <a:pt x="329887" y="0"/>
                </a:moveTo>
                <a:cubicBezTo>
                  <a:pt x="363925" y="0"/>
                  <a:pt x="400211" y="6821"/>
                  <a:pt x="438745" y="20464"/>
                </a:cubicBezTo>
                <a:lnTo>
                  <a:pt x="438745" y="267119"/>
                </a:lnTo>
                <a:cubicBezTo>
                  <a:pt x="411727" y="261283"/>
                  <a:pt x="394292" y="258366"/>
                  <a:pt x="386441" y="258366"/>
                </a:cubicBezTo>
                <a:cubicBezTo>
                  <a:pt x="372055" y="258366"/>
                  <a:pt x="359613" y="263758"/>
                  <a:pt x="349118" y="274541"/>
                </a:cubicBezTo>
                <a:cubicBezTo>
                  <a:pt x="338623" y="285325"/>
                  <a:pt x="333375" y="298537"/>
                  <a:pt x="333375" y="314176"/>
                </a:cubicBezTo>
                <a:cubicBezTo>
                  <a:pt x="333375" y="328327"/>
                  <a:pt x="339837" y="346611"/>
                  <a:pt x="352760" y="369029"/>
                </a:cubicBezTo>
                <a:lnTo>
                  <a:pt x="370973" y="400459"/>
                </a:lnTo>
                <a:cubicBezTo>
                  <a:pt x="405042" y="459302"/>
                  <a:pt x="422076" y="516161"/>
                  <a:pt x="422076" y="571035"/>
                </a:cubicBezTo>
                <a:cubicBezTo>
                  <a:pt x="422076" y="651650"/>
                  <a:pt x="393311" y="720002"/>
                  <a:pt x="335779" y="776092"/>
                </a:cubicBezTo>
                <a:cubicBezTo>
                  <a:pt x="278248" y="832182"/>
                  <a:pt x="208052" y="860226"/>
                  <a:pt x="125192" y="860226"/>
                </a:cubicBezTo>
                <a:cubicBezTo>
                  <a:pt x="85027" y="860226"/>
                  <a:pt x="43297" y="850162"/>
                  <a:pt x="0" y="830033"/>
                </a:cubicBezTo>
                <a:lnTo>
                  <a:pt x="0" y="579676"/>
                </a:lnTo>
                <a:cubicBezTo>
                  <a:pt x="32835" y="594069"/>
                  <a:pt x="56883" y="601266"/>
                  <a:pt x="72144" y="601266"/>
                </a:cubicBezTo>
                <a:cubicBezTo>
                  <a:pt x="89911" y="601266"/>
                  <a:pt x="104454" y="596412"/>
                  <a:pt x="115774" y="586704"/>
                </a:cubicBezTo>
                <a:cubicBezTo>
                  <a:pt x="127094" y="576996"/>
                  <a:pt x="132755" y="564998"/>
                  <a:pt x="132755" y="550711"/>
                </a:cubicBezTo>
                <a:cubicBezTo>
                  <a:pt x="132755" y="541254"/>
                  <a:pt x="122092" y="517748"/>
                  <a:pt x="100766" y="480194"/>
                </a:cubicBezTo>
                <a:cubicBezTo>
                  <a:pt x="64148" y="416192"/>
                  <a:pt x="45839" y="351938"/>
                  <a:pt x="45839" y="287434"/>
                </a:cubicBezTo>
                <a:cubicBezTo>
                  <a:pt x="45839" y="209131"/>
                  <a:pt x="73774" y="141650"/>
                  <a:pt x="129643" y="84990"/>
                </a:cubicBezTo>
                <a:cubicBezTo>
                  <a:pt x="185512" y="28330"/>
                  <a:pt x="252261" y="0"/>
                  <a:pt x="32988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07" name="Graphic 78">
            <a:extLst>
              <a:ext uri="{FF2B5EF4-FFF2-40B4-BE49-F238E27FC236}">
                <a16:creationId xmlns:a16="http://schemas.microsoft.com/office/drawing/2014/main" id="{2A9C909D-92EF-40E1-9D01-BB281EFF0ABA}"/>
              </a:ext>
            </a:extLst>
          </p:cNvPr>
          <p:cNvSpPr/>
          <p:nvPr/>
        </p:nvSpPr>
        <p:spPr>
          <a:xfrm rot="19064314">
            <a:off x="9080376" y="3551355"/>
            <a:ext cx="401863" cy="1129864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2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B4771-E5AC-BA61-6CFC-B8808A13274C}"/>
              </a:ext>
            </a:extLst>
          </p:cNvPr>
          <p:cNvSpPr txBox="1"/>
          <p:nvPr/>
        </p:nvSpPr>
        <p:spPr>
          <a:xfrm>
            <a:off x="9884381" y="330656"/>
            <a:ext cx="196101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5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A9BE6EFB-C1F1-4F38-9991-8D9C021607EF}"/>
              </a:ext>
            </a:extLst>
          </p:cNvPr>
          <p:cNvGrpSpPr/>
          <p:nvPr/>
        </p:nvGrpSpPr>
        <p:grpSpPr>
          <a:xfrm>
            <a:off x="566057" y="1658644"/>
            <a:ext cx="3248298" cy="4929516"/>
            <a:chOff x="1393371" y="2259352"/>
            <a:chExt cx="2633719" cy="3996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5C07FA1-6318-4279-865C-97DF4BB5F95C}"/>
                </a:ext>
              </a:extLst>
            </p:cNvPr>
            <p:cNvSpPr/>
            <p:nvPr/>
          </p:nvSpPr>
          <p:spPr>
            <a:xfrm>
              <a:off x="3105599" y="5262059"/>
              <a:ext cx="261863" cy="293711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07C1CB-60BA-4AAE-A0B6-23A1AC3961CB}"/>
                </a:ext>
              </a:extLst>
            </p:cNvPr>
            <p:cNvSpPr/>
            <p:nvPr/>
          </p:nvSpPr>
          <p:spPr>
            <a:xfrm>
              <a:off x="1504890" y="4049538"/>
              <a:ext cx="2126751" cy="1903815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6833CE-54DB-4318-ABA1-17C0AC096CC0}"/>
                </a:ext>
              </a:extLst>
            </p:cNvPr>
            <p:cNvGrpSpPr/>
            <p:nvPr/>
          </p:nvGrpSpPr>
          <p:grpSpPr>
            <a:xfrm>
              <a:off x="2330205" y="5760072"/>
              <a:ext cx="616128" cy="496130"/>
              <a:chOff x="5696247" y="5609818"/>
              <a:chExt cx="540427" cy="43517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74FB76E-21A6-4BCA-816C-70DCEB92EFDC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6D35099-2551-46D9-B8D3-21803BE71BBB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2F2DEABE-27FF-4562-A3E6-6018C0BD7FE1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8A8B33-FC52-44F0-9021-15909660B1E3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04C61A4-616A-42C1-82AD-1CE55669438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D9FACA5-FCAC-49E5-9B80-5BCE50094CAE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A4949C3-423F-4961-9F28-D5011F4297A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9CAA5F3-3A89-4F67-97C1-461549C4CA19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35533CF-1405-49C4-A356-EF908EE81752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15805E-17FA-4DC0-BD83-33812293E693}"/>
                </a:ext>
              </a:extLst>
            </p:cNvPr>
            <p:cNvSpPr/>
            <p:nvPr/>
          </p:nvSpPr>
          <p:spPr>
            <a:xfrm>
              <a:off x="1393371" y="3722284"/>
              <a:ext cx="311406" cy="389255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8CD905-99C6-4BEC-B13D-1366B0DB8021}"/>
                </a:ext>
              </a:extLst>
            </p:cNvPr>
            <p:cNvGrpSpPr/>
            <p:nvPr/>
          </p:nvGrpSpPr>
          <p:grpSpPr>
            <a:xfrm>
              <a:off x="1932216" y="2792893"/>
              <a:ext cx="1720870" cy="1656208"/>
              <a:chOff x="1762284" y="2460214"/>
              <a:chExt cx="2060734" cy="19833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DFFE99C-33B4-4186-AB00-E71EEDD2AC81}"/>
                  </a:ext>
                </a:extLst>
              </p:cNvPr>
              <p:cNvSpPr/>
              <p:nvPr/>
            </p:nvSpPr>
            <p:spPr>
              <a:xfrm>
                <a:off x="1762284" y="2460214"/>
                <a:ext cx="2060734" cy="1983302"/>
              </a:xfrm>
              <a:custGeom>
                <a:avLst/>
                <a:gdLst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88410 w 1807540"/>
                  <a:gd name="connsiteY3" fmla="*/ 1062349 h 1739621"/>
                  <a:gd name="connsiteX4" fmla="*/ 188410 w 1807540"/>
                  <a:gd name="connsiteY4" fmla="*/ 1063280 h 1739621"/>
                  <a:gd name="connsiteX5" fmla="*/ 189270 w 1807540"/>
                  <a:gd name="connsiteY5" fmla="*/ 1063771 h 1739621"/>
                  <a:gd name="connsiteX6" fmla="*/ 726006 w 1807540"/>
                  <a:gd name="connsiteY6" fmla="*/ 645805 h 1739621"/>
                  <a:gd name="connsiteX7" fmla="*/ 727389 w 1807540"/>
                  <a:gd name="connsiteY7" fmla="*/ 646955 h 1739621"/>
                  <a:gd name="connsiteX8" fmla="*/ 727247 w 1807540"/>
                  <a:gd name="connsiteY8" fmla="*/ 646425 h 1739621"/>
                  <a:gd name="connsiteX9" fmla="*/ 727709 w 1807540"/>
                  <a:gd name="connsiteY9" fmla="*/ 646213 h 1739621"/>
                  <a:gd name="connsiteX10" fmla="*/ 849852 w 1807540"/>
                  <a:gd name="connsiteY10" fmla="*/ 191 h 1739621"/>
                  <a:gd name="connsiteX11" fmla="*/ 1503223 w 1807540"/>
                  <a:gd name="connsiteY11" fmla="*/ 210015 h 1739621"/>
                  <a:gd name="connsiteX12" fmla="*/ 1726705 w 1807540"/>
                  <a:gd name="connsiteY12" fmla="*/ 541202 h 1739621"/>
                  <a:gd name="connsiteX13" fmla="*/ 1783507 w 1807540"/>
                  <a:gd name="connsiteY13" fmla="*/ 853146 h 1739621"/>
                  <a:gd name="connsiteX14" fmla="*/ 1796232 w 1807540"/>
                  <a:gd name="connsiteY14" fmla="*/ 1041552 h 1739621"/>
                  <a:gd name="connsiteX15" fmla="*/ 1796233 w 1807540"/>
                  <a:gd name="connsiteY15" fmla="*/ 1041553 h 1739621"/>
                  <a:gd name="connsiteX16" fmla="*/ 1806475 w 1807540"/>
                  <a:gd name="connsiteY16" fmla="*/ 1092767 h 1739621"/>
                  <a:gd name="connsiteX17" fmla="*/ 1798095 w 1807540"/>
                  <a:gd name="connsiteY17" fmla="*/ 1155156 h 1739621"/>
                  <a:gd name="connsiteX18" fmla="*/ 1795038 w 1807540"/>
                  <a:gd name="connsiteY18" fmla="*/ 1166769 h 1739621"/>
                  <a:gd name="connsiteX19" fmla="*/ 1795300 w 1807540"/>
                  <a:gd name="connsiteY19" fmla="*/ 1166329 h 1739621"/>
                  <a:gd name="connsiteX20" fmla="*/ 1788472 w 1807540"/>
                  <a:gd name="connsiteY20" fmla="*/ 1265654 h 1739621"/>
                  <a:gd name="connsiteX21" fmla="*/ 1789402 w 1807540"/>
                  <a:gd name="connsiteY21" fmla="*/ 1276208 h 1739621"/>
                  <a:gd name="connsiteX22" fmla="*/ 1782263 w 1807540"/>
                  <a:gd name="connsiteY22" fmla="*/ 1333940 h 1739621"/>
                  <a:gd name="connsiteX23" fmla="*/ 1772952 w 1807540"/>
                  <a:gd name="connsiteY23" fmla="*/ 1377395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82263 w 1807540"/>
                  <a:gd name="connsiteY24" fmla="*/ 1333940 h 1739621"/>
                  <a:gd name="connsiteX25" fmla="*/ 1772952 w 1807540"/>
                  <a:gd name="connsiteY25" fmla="*/ 1377395 h 1739621"/>
                  <a:gd name="connsiteX26" fmla="*/ 1731049 w 1807540"/>
                  <a:gd name="connsiteY26" fmla="*/ 1534142 h 1739621"/>
                  <a:gd name="connsiteX27" fmla="*/ 1706218 w 1807540"/>
                  <a:gd name="connsiteY27" fmla="*/ 1635950 h 1739621"/>
                  <a:gd name="connsiteX28" fmla="*/ 1667109 w 1807540"/>
                  <a:gd name="connsiteY28" fmla="*/ 1735275 h 1739621"/>
                  <a:gd name="connsiteX29" fmla="*/ 1484289 w 1807540"/>
                  <a:gd name="connsiteY29" fmla="*/ 1606153 h 1739621"/>
                  <a:gd name="connsiteX30" fmla="*/ 1262360 w 1807540"/>
                  <a:gd name="connsiteY30" fmla="*/ 1575114 h 1739621"/>
                  <a:gd name="connsiteX31" fmla="*/ 1113100 w 1807540"/>
                  <a:gd name="connsiteY31" fmla="*/ 1553218 h 1739621"/>
                  <a:gd name="connsiteX32" fmla="*/ 1112132 w 1807540"/>
                  <a:gd name="connsiteY32" fmla="*/ 1553387 h 1739621"/>
                  <a:gd name="connsiteX33" fmla="*/ 949797 w 1807540"/>
                  <a:gd name="connsiteY33" fmla="*/ 1581633 h 1739621"/>
                  <a:gd name="connsiteX34" fmla="*/ 940796 w 1807540"/>
                  <a:gd name="connsiteY34" fmla="*/ 1593117 h 1739621"/>
                  <a:gd name="connsiteX35" fmla="*/ 944831 w 1807540"/>
                  <a:gd name="connsiteY35" fmla="*/ 1634399 h 1739621"/>
                  <a:gd name="connsiteX36" fmla="*/ 945452 w 1807540"/>
                  <a:gd name="connsiteY36" fmla="*/ 1637503 h 1739621"/>
                  <a:gd name="connsiteX37" fmla="*/ 860094 w 1807540"/>
                  <a:gd name="connsiteY37" fmla="*/ 1739621 h 1739621"/>
                  <a:gd name="connsiteX38" fmla="*/ 775358 w 1807540"/>
                  <a:gd name="connsiteY38" fmla="*/ 1637192 h 1739621"/>
                  <a:gd name="connsiteX39" fmla="*/ 776910 w 1807540"/>
                  <a:gd name="connsiteY39" fmla="*/ 1634089 h 1739621"/>
                  <a:gd name="connsiteX40" fmla="*/ 782187 w 1807540"/>
                  <a:gd name="connsiteY40" fmla="*/ 1588461 h 1739621"/>
                  <a:gd name="connsiteX41" fmla="*/ 774737 w 1807540"/>
                  <a:gd name="connsiteY41" fmla="*/ 1576045 h 1739621"/>
                  <a:gd name="connsiteX42" fmla="*/ 666411 w 1807540"/>
                  <a:gd name="connsiteY42" fmla="*/ 1549662 h 1739621"/>
                  <a:gd name="connsiteX43" fmla="*/ 591607 w 1807540"/>
                  <a:gd name="connsiteY43" fmla="*/ 1533832 h 1739621"/>
                  <a:gd name="connsiteX44" fmla="*/ 577950 w 1807540"/>
                  <a:gd name="connsiteY44" fmla="*/ 1534143 h 1739621"/>
                  <a:gd name="connsiteX45" fmla="*/ 577106 w 1807540"/>
                  <a:gd name="connsiteY45" fmla="*/ 1533930 h 1739621"/>
                  <a:gd name="connsiteX46" fmla="*/ 482019 w 1807540"/>
                  <a:gd name="connsiteY46" fmla="*/ 1545054 h 1739621"/>
                  <a:gd name="connsiteX47" fmla="*/ 204239 w 1807540"/>
                  <a:gd name="connsiteY47" fmla="*/ 1620741 h 1739621"/>
                  <a:gd name="connsiteX48" fmla="*/ 189341 w 1807540"/>
                  <a:gd name="connsiteY48" fmla="*/ 1625397 h 1739621"/>
                  <a:gd name="connsiteX49" fmla="*/ 149611 w 1807540"/>
                  <a:gd name="connsiteY49" fmla="*/ 1609878 h 1739621"/>
                  <a:gd name="connsiteX50" fmla="*/ 56494 w 1807540"/>
                  <a:gd name="connsiteY50" fmla="*/ 1294831 h 1739621"/>
                  <a:gd name="connsiteX51" fmla="*/ 52808 w 1807540"/>
                  <a:gd name="connsiteY51" fmla="*/ 1264422 h 1739621"/>
                  <a:gd name="connsiteX52" fmla="*/ 52769 w 1807540"/>
                  <a:gd name="connsiteY52" fmla="*/ 1264413 h 1739621"/>
                  <a:gd name="connsiteX53" fmla="*/ 38801 w 1807540"/>
                  <a:gd name="connsiteY53" fmla="*/ 1236788 h 1739621"/>
                  <a:gd name="connsiteX54" fmla="*/ 1555 w 1807540"/>
                  <a:gd name="connsiteY54" fmla="*/ 1112011 h 1739621"/>
                  <a:gd name="connsiteX55" fmla="*/ 30111 w 1807540"/>
                  <a:gd name="connsiteY55" fmla="*/ 1051796 h 1739621"/>
                  <a:gd name="connsiteX56" fmla="*/ 38801 w 1807540"/>
                  <a:gd name="connsiteY56" fmla="*/ 1028206 h 1739621"/>
                  <a:gd name="connsiteX57" fmla="*/ 38297 w 1807540"/>
                  <a:gd name="connsiteY57" fmla="*/ 985566 h 1739621"/>
                  <a:gd name="connsiteX58" fmla="*/ 40353 w 1807540"/>
                  <a:gd name="connsiteY58" fmla="*/ 943169 h 1739621"/>
                  <a:gd name="connsiteX59" fmla="*/ 40353 w 1807540"/>
                  <a:gd name="connsiteY59" fmla="*/ 942848 h 1739621"/>
                  <a:gd name="connsiteX60" fmla="*/ 75428 w 1807540"/>
                  <a:gd name="connsiteY60" fmla="*/ 634009 h 1739621"/>
                  <a:gd name="connsiteX61" fmla="*/ 124469 w 1807540"/>
                  <a:gd name="connsiteY61" fmla="*/ 458017 h 1739621"/>
                  <a:gd name="connsiteX62" fmla="*/ 308530 w 1807540"/>
                  <a:gd name="connsiteY62" fmla="*/ 171216 h 1739621"/>
                  <a:gd name="connsiteX63" fmla="*/ 559947 w 1807540"/>
                  <a:gd name="connsiteY63" fmla="*/ 43646 h 1739621"/>
                  <a:gd name="connsiteX64" fmla="*/ 849852 w 1807540"/>
                  <a:gd name="connsiteY64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72952 w 1807540"/>
                  <a:gd name="connsiteY24" fmla="*/ 1377395 h 1739621"/>
                  <a:gd name="connsiteX25" fmla="*/ 1731049 w 1807540"/>
                  <a:gd name="connsiteY25" fmla="*/ 1534142 h 1739621"/>
                  <a:gd name="connsiteX26" fmla="*/ 1706218 w 1807540"/>
                  <a:gd name="connsiteY26" fmla="*/ 1635950 h 1739621"/>
                  <a:gd name="connsiteX27" fmla="*/ 1667109 w 1807540"/>
                  <a:gd name="connsiteY27" fmla="*/ 1735275 h 1739621"/>
                  <a:gd name="connsiteX28" fmla="*/ 1484289 w 1807540"/>
                  <a:gd name="connsiteY28" fmla="*/ 1606153 h 1739621"/>
                  <a:gd name="connsiteX29" fmla="*/ 1262360 w 1807540"/>
                  <a:gd name="connsiteY29" fmla="*/ 1575114 h 1739621"/>
                  <a:gd name="connsiteX30" fmla="*/ 1113100 w 1807540"/>
                  <a:gd name="connsiteY30" fmla="*/ 1553218 h 1739621"/>
                  <a:gd name="connsiteX31" fmla="*/ 1112132 w 1807540"/>
                  <a:gd name="connsiteY31" fmla="*/ 1553387 h 1739621"/>
                  <a:gd name="connsiteX32" fmla="*/ 949797 w 1807540"/>
                  <a:gd name="connsiteY32" fmla="*/ 1581633 h 1739621"/>
                  <a:gd name="connsiteX33" fmla="*/ 940796 w 1807540"/>
                  <a:gd name="connsiteY33" fmla="*/ 1593117 h 1739621"/>
                  <a:gd name="connsiteX34" fmla="*/ 944831 w 1807540"/>
                  <a:gd name="connsiteY34" fmla="*/ 1634399 h 1739621"/>
                  <a:gd name="connsiteX35" fmla="*/ 945452 w 1807540"/>
                  <a:gd name="connsiteY35" fmla="*/ 1637503 h 1739621"/>
                  <a:gd name="connsiteX36" fmla="*/ 860094 w 1807540"/>
                  <a:gd name="connsiteY36" fmla="*/ 1739621 h 1739621"/>
                  <a:gd name="connsiteX37" fmla="*/ 775358 w 1807540"/>
                  <a:gd name="connsiteY37" fmla="*/ 1637192 h 1739621"/>
                  <a:gd name="connsiteX38" fmla="*/ 776910 w 1807540"/>
                  <a:gd name="connsiteY38" fmla="*/ 1634089 h 1739621"/>
                  <a:gd name="connsiteX39" fmla="*/ 782187 w 1807540"/>
                  <a:gd name="connsiteY39" fmla="*/ 1588461 h 1739621"/>
                  <a:gd name="connsiteX40" fmla="*/ 774737 w 1807540"/>
                  <a:gd name="connsiteY40" fmla="*/ 1576045 h 1739621"/>
                  <a:gd name="connsiteX41" fmla="*/ 666411 w 1807540"/>
                  <a:gd name="connsiteY41" fmla="*/ 1549662 h 1739621"/>
                  <a:gd name="connsiteX42" fmla="*/ 591607 w 1807540"/>
                  <a:gd name="connsiteY42" fmla="*/ 1533832 h 1739621"/>
                  <a:gd name="connsiteX43" fmla="*/ 577950 w 1807540"/>
                  <a:gd name="connsiteY43" fmla="*/ 1534143 h 1739621"/>
                  <a:gd name="connsiteX44" fmla="*/ 577106 w 1807540"/>
                  <a:gd name="connsiteY44" fmla="*/ 1533930 h 1739621"/>
                  <a:gd name="connsiteX45" fmla="*/ 482019 w 1807540"/>
                  <a:gd name="connsiteY45" fmla="*/ 1545054 h 1739621"/>
                  <a:gd name="connsiteX46" fmla="*/ 204239 w 1807540"/>
                  <a:gd name="connsiteY46" fmla="*/ 1620741 h 1739621"/>
                  <a:gd name="connsiteX47" fmla="*/ 189341 w 1807540"/>
                  <a:gd name="connsiteY47" fmla="*/ 1625397 h 1739621"/>
                  <a:gd name="connsiteX48" fmla="*/ 149611 w 1807540"/>
                  <a:gd name="connsiteY48" fmla="*/ 1609878 h 1739621"/>
                  <a:gd name="connsiteX49" fmla="*/ 56494 w 1807540"/>
                  <a:gd name="connsiteY49" fmla="*/ 1294831 h 1739621"/>
                  <a:gd name="connsiteX50" fmla="*/ 52808 w 1807540"/>
                  <a:gd name="connsiteY50" fmla="*/ 1264422 h 1739621"/>
                  <a:gd name="connsiteX51" fmla="*/ 52769 w 1807540"/>
                  <a:gd name="connsiteY51" fmla="*/ 1264413 h 1739621"/>
                  <a:gd name="connsiteX52" fmla="*/ 38801 w 1807540"/>
                  <a:gd name="connsiteY52" fmla="*/ 1236788 h 1739621"/>
                  <a:gd name="connsiteX53" fmla="*/ 1555 w 1807540"/>
                  <a:gd name="connsiteY53" fmla="*/ 1112011 h 1739621"/>
                  <a:gd name="connsiteX54" fmla="*/ 30111 w 1807540"/>
                  <a:gd name="connsiteY54" fmla="*/ 1051796 h 1739621"/>
                  <a:gd name="connsiteX55" fmla="*/ 38801 w 1807540"/>
                  <a:gd name="connsiteY55" fmla="*/ 1028206 h 1739621"/>
                  <a:gd name="connsiteX56" fmla="*/ 38297 w 1807540"/>
                  <a:gd name="connsiteY56" fmla="*/ 985566 h 1739621"/>
                  <a:gd name="connsiteX57" fmla="*/ 40353 w 1807540"/>
                  <a:gd name="connsiteY57" fmla="*/ 943169 h 1739621"/>
                  <a:gd name="connsiteX58" fmla="*/ 40353 w 1807540"/>
                  <a:gd name="connsiteY58" fmla="*/ 942848 h 1739621"/>
                  <a:gd name="connsiteX59" fmla="*/ 75428 w 1807540"/>
                  <a:gd name="connsiteY59" fmla="*/ 634009 h 1739621"/>
                  <a:gd name="connsiteX60" fmla="*/ 124469 w 1807540"/>
                  <a:gd name="connsiteY60" fmla="*/ 458017 h 1739621"/>
                  <a:gd name="connsiteX61" fmla="*/ 308530 w 1807540"/>
                  <a:gd name="connsiteY61" fmla="*/ 171216 h 1739621"/>
                  <a:gd name="connsiteX62" fmla="*/ 559947 w 1807540"/>
                  <a:gd name="connsiteY62" fmla="*/ 43646 h 1739621"/>
                  <a:gd name="connsiteX63" fmla="*/ 849852 w 1807540"/>
                  <a:gd name="connsiteY63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07540" h="1739621">
                    <a:moveTo>
                      <a:pt x="1792367" y="1171256"/>
                    </a:moveTo>
                    <a:lnTo>
                      <a:pt x="1786922" y="1180194"/>
                    </a:lnTo>
                    <a:lnTo>
                      <a:pt x="1787540" y="1179366"/>
                    </a:lnTo>
                    <a:lnTo>
                      <a:pt x="1792367" y="1171256"/>
                    </a:lnTo>
                    <a:close/>
                    <a:moveTo>
                      <a:pt x="188410" y="1062349"/>
                    </a:moveTo>
                    <a:lnTo>
                      <a:pt x="188410" y="1063280"/>
                    </a:lnTo>
                    <a:lnTo>
                      <a:pt x="189270" y="1063771"/>
                    </a:lnTo>
                    <a:lnTo>
                      <a:pt x="188410" y="1062349"/>
                    </a:lnTo>
                    <a:close/>
                    <a:moveTo>
                      <a:pt x="726006" y="645805"/>
                    </a:moveTo>
                    <a:lnTo>
                      <a:pt x="727389" y="646955"/>
                    </a:lnTo>
                    <a:cubicBezTo>
                      <a:pt x="727342" y="646778"/>
                      <a:pt x="727294" y="646602"/>
                      <a:pt x="727247" y="646425"/>
                    </a:cubicBezTo>
                    <a:lnTo>
                      <a:pt x="727709" y="646213"/>
                    </a:lnTo>
                    <a:lnTo>
                      <a:pt x="726006" y="645805"/>
                    </a:lnTo>
                    <a:close/>
                    <a:moveTo>
                      <a:pt x="849852" y="191"/>
                    </a:moveTo>
                    <a:cubicBezTo>
                      <a:pt x="1087921" y="5468"/>
                      <a:pt x="1307678" y="70650"/>
                      <a:pt x="1503223" y="210015"/>
                    </a:cubicBezTo>
                    <a:cubicBezTo>
                      <a:pt x="1619000" y="292579"/>
                      <a:pt x="1688838" y="406182"/>
                      <a:pt x="1726705" y="541202"/>
                    </a:cubicBezTo>
                    <a:cubicBezTo>
                      <a:pt x="1755261" y="643321"/>
                      <a:pt x="1771401" y="747923"/>
                      <a:pt x="1783507" y="853146"/>
                    </a:cubicBezTo>
                    <a:lnTo>
                      <a:pt x="1796232" y="1041552"/>
                    </a:lnTo>
                    <a:lnTo>
                      <a:pt x="1796233" y="1041553"/>
                    </a:lnTo>
                    <a:cubicBezTo>
                      <a:pt x="1799646" y="1058624"/>
                      <a:pt x="1803682" y="1075696"/>
                      <a:pt x="1806475" y="1092767"/>
                    </a:cubicBezTo>
                    <a:cubicBezTo>
                      <a:pt x="1810200" y="1114184"/>
                      <a:pt x="1803371" y="1134359"/>
                      <a:pt x="1798095" y="1155156"/>
                    </a:cubicBezTo>
                    <a:lnTo>
                      <a:pt x="1795038" y="1166769"/>
                    </a:lnTo>
                    <a:cubicBezTo>
                      <a:pt x="1795125" y="1166622"/>
                      <a:pt x="1795213" y="1166476"/>
                      <a:pt x="1795300" y="1166329"/>
                    </a:cubicBezTo>
                    <a:cubicBezTo>
                      <a:pt x="1793128" y="1199541"/>
                      <a:pt x="1790954" y="1232753"/>
                      <a:pt x="1788472" y="1265654"/>
                    </a:cubicBezTo>
                    <a:cubicBezTo>
                      <a:pt x="1777764" y="1326956"/>
                      <a:pt x="1744758" y="1472426"/>
                      <a:pt x="1731049" y="1534142"/>
                    </a:cubicBezTo>
                    <a:cubicBezTo>
                      <a:pt x="1717340" y="1595858"/>
                      <a:pt x="1719564" y="1603359"/>
                      <a:pt x="1706218" y="1635950"/>
                    </a:cubicBezTo>
                    <a:cubicBezTo>
                      <a:pt x="1692871" y="1668231"/>
                      <a:pt x="1677041" y="1699891"/>
                      <a:pt x="1667109" y="1735275"/>
                    </a:cubicBezTo>
                    <a:cubicBezTo>
                      <a:pt x="1631725" y="1654263"/>
                      <a:pt x="1560955" y="1625708"/>
                      <a:pt x="1484289" y="1606153"/>
                    </a:cubicBezTo>
                    <a:cubicBezTo>
                      <a:pt x="1411347" y="1587530"/>
                      <a:pt x="1336543" y="1582874"/>
                      <a:pt x="1262360" y="1575114"/>
                    </a:cubicBezTo>
                    <a:lnTo>
                      <a:pt x="1113100" y="1553218"/>
                    </a:lnTo>
                    <a:lnTo>
                      <a:pt x="1112132" y="1553387"/>
                    </a:lnTo>
                    <a:cubicBezTo>
                      <a:pt x="1059366" y="1572011"/>
                      <a:pt x="1004737" y="1576977"/>
                      <a:pt x="949797" y="1581633"/>
                    </a:cubicBezTo>
                    <a:cubicBezTo>
                      <a:pt x="941107" y="1582254"/>
                      <a:pt x="937072" y="1583184"/>
                      <a:pt x="940796" y="1593117"/>
                    </a:cubicBezTo>
                    <a:cubicBezTo>
                      <a:pt x="945763" y="1606464"/>
                      <a:pt x="943900" y="1620742"/>
                      <a:pt x="944831" y="1634399"/>
                    </a:cubicBezTo>
                    <a:cubicBezTo>
                      <a:pt x="944831" y="1635330"/>
                      <a:pt x="945141" y="1636571"/>
                      <a:pt x="945452" y="1637503"/>
                    </a:cubicBezTo>
                    <a:cubicBezTo>
                      <a:pt x="917207" y="1671646"/>
                      <a:pt x="888650" y="1705789"/>
                      <a:pt x="860094" y="1739621"/>
                    </a:cubicBezTo>
                    <a:cubicBezTo>
                      <a:pt x="831538" y="1705479"/>
                      <a:pt x="803293" y="1671336"/>
                      <a:pt x="775358" y="1637192"/>
                    </a:cubicBezTo>
                    <a:cubicBezTo>
                      <a:pt x="775979" y="1635951"/>
                      <a:pt x="776290" y="1635020"/>
                      <a:pt x="776910" y="1634089"/>
                    </a:cubicBezTo>
                    <a:cubicBezTo>
                      <a:pt x="778152" y="1618880"/>
                      <a:pt x="775358" y="1603360"/>
                      <a:pt x="782187" y="1588461"/>
                    </a:cubicBezTo>
                    <a:cubicBezTo>
                      <a:pt x="785291" y="1581633"/>
                      <a:pt x="780945" y="1578218"/>
                      <a:pt x="774737" y="1576045"/>
                    </a:cubicBezTo>
                    <a:cubicBezTo>
                      <a:pt x="739353" y="1564251"/>
                      <a:pt x="703037" y="1557111"/>
                      <a:pt x="666411" y="1549662"/>
                    </a:cubicBezTo>
                    <a:cubicBezTo>
                      <a:pt x="641580" y="1544696"/>
                      <a:pt x="616128" y="1541282"/>
                      <a:pt x="591607" y="1533832"/>
                    </a:cubicBezTo>
                    <a:cubicBezTo>
                      <a:pt x="586641" y="1532280"/>
                      <a:pt x="582295" y="1533832"/>
                      <a:pt x="577950" y="1534143"/>
                    </a:cubicBezTo>
                    <a:lnTo>
                      <a:pt x="577106" y="1533930"/>
                    </a:lnTo>
                    <a:lnTo>
                      <a:pt x="482019" y="1545054"/>
                    </a:lnTo>
                    <a:cubicBezTo>
                      <a:pt x="387157" y="1560681"/>
                      <a:pt x="295262" y="1588616"/>
                      <a:pt x="204239" y="1620741"/>
                    </a:cubicBezTo>
                    <a:cubicBezTo>
                      <a:pt x="199273" y="1622604"/>
                      <a:pt x="194307" y="1623845"/>
                      <a:pt x="189341" y="1625397"/>
                    </a:cubicBezTo>
                    <a:cubicBezTo>
                      <a:pt x="162337" y="1634088"/>
                      <a:pt x="162647" y="1633778"/>
                      <a:pt x="149611" y="1609878"/>
                    </a:cubicBezTo>
                    <a:cubicBezTo>
                      <a:pt x="96224" y="1511484"/>
                      <a:pt x="67357" y="1405640"/>
                      <a:pt x="56494" y="1294831"/>
                    </a:cubicBezTo>
                    <a:lnTo>
                      <a:pt x="52808" y="1264422"/>
                    </a:lnTo>
                    <a:lnTo>
                      <a:pt x="52769" y="1264413"/>
                    </a:lnTo>
                    <a:cubicBezTo>
                      <a:pt x="51527" y="1253550"/>
                      <a:pt x="45941" y="1245479"/>
                      <a:pt x="38801" y="1236788"/>
                    </a:cubicBezTo>
                    <a:cubicBezTo>
                      <a:pt x="9314" y="1200472"/>
                      <a:pt x="-4964" y="1158880"/>
                      <a:pt x="1555" y="1112011"/>
                    </a:cubicBezTo>
                    <a:cubicBezTo>
                      <a:pt x="4659" y="1089663"/>
                      <a:pt x="13660" y="1068556"/>
                      <a:pt x="30111" y="1051796"/>
                    </a:cubicBezTo>
                    <a:cubicBezTo>
                      <a:pt x="36939" y="1044967"/>
                      <a:pt x="38801" y="1037518"/>
                      <a:pt x="38801" y="1028206"/>
                    </a:cubicBezTo>
                    <a:cubicBezTo>
                      <a:pt x="38801" y="1013928"/>
                      <a:pt x="38336" y="999727"/>
                      <a:pt x="38297" y="985566"/>
                    </a:cubicBezTo>
                    <a:lnTo>
                      <a:pt x="40353" y="943169"/>
                    </a:lnTo>
                    <a:lnTo>
                      <a:pt x="40353" y="942848"/>
                    </a:lnTo>
                    <a:cubicBezTo>
                      <a:pt x="43147" y="838868"/>
                      <a:pt x="53700" y="735818"/>
                      <a:pt x="75428" y="634009"/>
                    </a:cubicBezTo>
                    <a:cubicBezTo>
                      <a:pt x="88153" y="574414"/>
                      <a:pt x="109881" y="517302"/>
                      <a:pt x="124469" y="458017"/>
                    </a:cubicBezTo>
                    <a:cubicBezTo>
                      <a:pt x="153646" y="341621"/>
                      <a:pt x="216034" y="246021"/>
                      <a:pt x="308530" y="171216"/>
                    </a:cubicBezTo>
                    <a:cubicBezTo>
                      <a:pt x="382714" y="111000"/>
                      <a:pt x="469002" y="71892"/>
                      <a:pt x="559947" y="43646"/>
                    </a:cubicBezTo>
                    <a:cubicBezTo>
                      <a:pt x="654305" y="14469"/>
                      <a:pt x="751148" y="-1982"/>
                      <a:pt x="849852" y="191"/>
                    </a:cubicBezTo>
                    <a:close/>
                  </a:path>
                </a:pathLst>
              </a:custGeom>
              <a:solidFill>
                <a:srgbClr val="E12F80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DE0D21-5493-4B1D-AE14-699ACC54BC1D}"/>
                  </a:ext>
                </a:extLst>
              </p:cNvPr>
              <p:cNvSpPr/>
              <p:nvPr/>
            </p:nvSpPr>
            <p:spPr>
              <a:xfrm>
                <a:off x="1762284" y="2996905"/>
                <a:ext cx="2060734" cy="1446611"/>
              </a:xfrm>
              <a:custGeom>
                <a:avLst/>
                <a:gdLst>
                  <a:gd name="connsiteX0" fmla="*/ 2591793 w 2591789"/>
                  <a:gd name="connsiteY0" fmla="*/ 892421 h 1816924"/>
                  <a:gd name="connsiteX1" fmla="*/ 2577098 w 2591789"/>
                  <a:gd name="connsiteY1" fmla="*/ 818943 h 1816924"/>
                  <a:gd name="connsiteX2" fmla="*/ 2566410 w 2591789"/>
                  <a:gd name="connsiteY2" fmla="*/ 806919 h 1816924"/>
                  <a:gd name="connsiteX3" fmla="*/ 2363342 w 2591789"/>
                  <a:gd name="connsiteY3" fmla="*/ 741011 h 1816924"/>
                  <a:gd name="connsiteX4" fmla="*/ 2324598 w 2591789"/>
                  <a:gd name="connsiteY4" fmla="*/ 759270 h 1816924"/>
                  <a:gd name="connsiteX5" fmla="*/ 2324153 w 2591789"/>
                  <a:gd name="connsiteY5" fmla="*/ 730769 h 1816924"/>
                  <a:gd name="connsiteX6" fmla="*/ 2306785 w 2591789"/>
                  <a:gd name="connsiteY6" fmla="*/ 676439 h 1816924"/>
                  <a:gd name="connsiteX7" fmla="*/ 2266261 w 2591789"/>
                  <a:gd name="connsiteY7" fmla="*/ 629235 h 1816924"/>
                  <a:gd name="connsiteX8" fmla="*/ 2025340 w 2591789"/>
                  <a:gd name="connsiteY8" fmla="*/ 435964 h 1816924"/>
                  <a:gd name="connsiteX9" fmla="*/ 1549734 w 2591789"/>
                  <a:gd name="connsiteY9" fmla="*/ 322406 h 1816924"/>
                  <a:gd name="connsiteX10" fmla="*/ 1343994 w 2591789"/>
                  <a:gd name="connsiteY10" fmla="*/ 302812 h 1816924"/>
                  <a:gd name="connsiteX11" fmla="*/ 1071010 w 2591789"/>
                  <a:gd name="connsiteY11" fmla="*/ 251599 h 1816924"/>
                  <a:gd name="connsiteX12" fmla="*/ 1043399 w 2591789"/>
                  <a:gd name="connsiteY12" fmla="*/ 252045 h 1816924"/>
                  <a:gd name="connsiteX13" fmla="*/ 1059877 w 2591789"/>
                  <a:gd name="connsiteY13" fmla="*/ 275647 h 1816924"/>
                  <a:gd name="connsiteX14" fmla="*/ 1273632 w 2591789"/>
                  <a:gd name="connsiteY14" fmla="*/ 396775 h 1816924"/>
                  <a:gd name="connsiteX15" fmla="*/ 1473583 w 2591789"/>
                  <a:gd name="connsiteY15" fmla="*/ 458230 h 1816924"/>
                  <a:gd name="connsiteX16" fmla="*/ 1645033 w 2591789"/>
                  <a:gd name="connsiteY16" fmla="*/ 546850 h 1816924"/>
                  <a:gd name="connsiteX17" fmla="*/ 1728309 w 2591789"/>
                  <a:gd name="connsiteY17" fmla="*/ 668423 h 1816924"/>
                  <a:gd name="connsiteX18" fmla="*/ 1713613 w 2591789"/>
                  <a:gd name="connsiteY18" fmla="*/ 640813 h 1816924"/>
                  <a:gd name="connsiteX19" fmla="*/ 1557749 w 2591789"/>
                  <a:gd name="connsiteY19" fmla="*/ 516568 h 1816924"/>
                  <a:gd name="connsiteX20" fmla="*/ 1297235 w 2591789"/>
                  <a:gd name="connsiteY20" fmla="*/ 451995 h 1816924"/>
                  <a:gd name="connsiteX21" fmla="*/ 1103518 w 2591789"/>
                  <a:gd name="connsiteY21" fmla="*/ 396775 h 1816924"/>
                  <a:gd name="connsiteX22" fmla="*/ 913365 w 2591789"/>
                  <a:gd name="connsiteY22" fmla="*/ 226216 h 1816924"/>
                  <a:gd name="connsiteX23" fmla="*/ 873285 w 2591789"/>
                  <a:gd name="connsiteY23" fmla="*/ 196825 h 1816924"/>
                  <a:gd name="connsiteX24" fmla="*/ 718758 w 2591789"/>
                  <a:gd name="connsiteY24" fmla="*/ 114885 h 1816924"/>
                  <a:gd name="connsiteX25" fmla="*/ 632810 w 2591789"/>
                  <a:gd name="connsiteY25" fmla="*/ 13796 h 1816924"/>
                  <a:gd name="connsiteX26" fmla="*/ 617224 w 2591789"/>
                  <a:gd name="connsiteY26" fmla="*/ 436 h 1816924"/>
                  <a:gd name="connsiteX27" fmla="*/ 610099 w 2591789"/>
                  <a:gd name="connsiteY27" fmla="*/ 21812 h 1816924"/>
                  <a:gd name="connsiteX28" fmla="*/ 612770 w 2591789"/>
                  <a:gd name="connsiteY28" fmla="*/ 56992 h 1816924"/>
                  <a:gd name="connsiteX29" fmla="*/ 561113 w 2591789"/>
                  <a:gd name="connsiteY29" fmla="*/ 228442 h 1816924"/>
                  <a:gd name="connsiteX30" fmla="*/ 444883 w 2591789"/>
                  <a:gd name="connsiteY30" fmla="*/ 418151 h 1816924"/>
                  <a:gd name="connsiteX31" fmla="*/ 348248 w 2591789"/>
                  <a:gd name="connsiteY31" fmla="*/ 639032 h 1816924"/>
                  <a:gd name="connsiteX32" fmla="*/ 315739 w 2591789"/>
                  <a:gd name="connsiteY32" fmla="*/ 834529 h 1816924"/>
                  <a:gd name="connsiteX33" fmla="*/ 304606 w 2591789"/>
                  <a:gd name="connsiteY33" fmla="*/ 890195 h 1816924"/>
                  <a:gd name="connsiteX34" fmla="*/ 282785 w 2591789"/>
                  <a:gd name="connsiteY34" fmla="*/ 857241 h 1816924"/>
                  <a:gd name="connsiteX35" fmla="*/ 270316 w 2591789"/>
                  <a:gd name="connsiteY35" fmla="*/ 850116 h 1816924"/>
                  <a:gd name="connsiteX36" fmla="*/ 263636 w 2591789"/>
                  <a:gd name="connsiteY36" fmla="*/ 863030 h 1816924"/>
                  <a:gd name="connsiteX37" fmla="*/ 264972 w 2591789"/>
                  <a:gd name="connsiteY37" fmla="*/ 886632 h 1816924"/>
                  <a:gd name="connsiteX38" fmla="*/ 251612 w 2591789"/>
                  <a:gd name="connsiteY38" fmla="*/ 827849 h 1816924"/>
                  <a:gd name="connsiteX39" fmla="*/ 184368 w 2591789"/>
                  <a:gd name="connsiteY39" fmla="*/ 769512 h 1816924"/>
                  <a:gd name="connsiteX40" fmla="*/ 166555 w 2591789"/>
                  <a:gd name="connsiteY40" fmla="*/ 768176 h 1816924"/>
                  <a:gd name="connsiteX41" fmla="*/ 66357 w 2591789"/>
                  <a:gd name="connsiteY41" fmla="*/ 797567 h 1816924"/>
                  <a:gd name="connsiteX42" fmla="*/ 65466 w 2591789"/>
                  <a:gd name="connsiteY42" fmla="*/ 703604 h 1816924"/>
                  <a:gd name="connsiteX43" fmla="*/ 57896 w 2591789"/>
                  <a:gd name="connsiteY43" fmla="*/ 677775 h 1816924"/>
                  <a:gd name="connsiteX44" fmla="*/ 55669 w 2591789"/>
                  <a:gd name="connsiteY44" fmla="*/ 799794 h 1816924"/>
                  <a:gd name="connsiteX45" fmla="*/ 43200 w 2591789"/>
                  <a:gd name="connsiteY45" fmla="*/ 833639 h 1816924"/>
                  <a:gd name="connsiteX46" fmla="*/ 2230 w 2591789"/>
                  <a:gd name="connsiteY46" fmla="*/ 920032 h 1816924"/>
                  <a:gd name="connsiteX47" fmla="*/ 55669 w 2591789"/>
                  <a:gd name="connsiteY47" fmla="*/ 1099052 h 1816924"/>
                  <a:gd name="connsiteX48" fmla="*/ 75709 w 2591789"/>
                  <a:gd name="connsiteY48" fmla="*/ 1138686 h 1816924"/>
                  <a:gd name="connsiteX49" fmla="*/ 99311 w 2591789"/>
                  <a:gd name="connsiteY49" fmla="*/ 1149374 h 1816924"/>
                  <a:gd name="connsiteX50" fmla="*/ 293473 w 2591789"/>
                  <a:gd name="connsiteY50" fmla="*/ 1202368 h 1816924"/>
                  <a:gd name="connsiteX51" fmla="*/ 320192 w 2591789"/>
                  <a:gd name="connsiteY51" fmla="*/ 1219735 h 1816924"/>
                  <a:gd name="connsiteX52" fmla="*/ 477392 w 2591789"/>
                  <a:gd name="connsiteY52" fmla="*/ 1392076 h 1816924"/>
                  <a:gd name="connsiteX53" fmla="*/ 829198 w 2591789"/>
                  <a:gd name="connsiteY53" fmla="*/ 1525673 h 1816924"/>
                  <a:gd name="connsiteX54" fmla="*/ 848792 w 2591789"/>
                  <a:gd name="connsiteY54" fmla="*/ 1525228 h 1816924"/>
                  <a:gd name="connsiteX55" fmla="*/ 956116 w 2591789"/>
                  <a:gd name="connsiteY55" fmla="*/ 1547939 h 1816924"/>
                  <a:gd name="connsiteX56" fmla="*/ 1111534 w 2591789"/>
                  <a:gd name="connsiteY56" fmla="*/ 1585792 h 1816924"/>
                  <a:gd name="connsiteX57" fmla="*/ 1122222 w 2591789"/>
                  <a:gd name="connsiteY57" fmla="*/ 1603605 h 1816924"/>
                  <a:gd name="connsiteX58" fmla="*/ 1114651 w 2591789"/>
                  <a:gd name="connsiteY58" fmla="*/ 1669068 h 1816924"/>
                  <a:gd name="connsiteX59" fmla="*/ 1112425 w 2591789"/>
                  <a:gd name="connsiteY59" fmla="*/ 1673521 h 1816924"/>
                  <a:gd name="connsiteX60" fmla="*/ 1233998 w 2591789"/>
                  <a:gd name="connsiteY60" fmla="*/ 1820478 h 1816924"/>
                  <a:gd name="connsiteX61" fmla="*/ 1356463 w 2591789"/>
                  <a:gd name="connsiteY61" fmla="*/ 1673966 h 1816924"/>
                  <a:gd name="connsiteX62" fmla="*/ 1355572 w 2591789"/>
                  <a:gd name="connsiteY62" fmla="*/ 1669513 h 1816924"/>
                  <a:gd name="connsiteX63" fmla="*/ 1349783 w 2591789"/>
                  <a:gd name="connsiteY63" fmla="*/ 1610285 h 1816924"/>
                  <a:gd name="connsiteX64" fmla="*/ 1362697 w 2591789"/>
                  <a:gd name="connsiteY64" fmla="*/ 1593808 h 1816924"/>
                  <a:gd name="connsiteX65" fmla="*/ 1595602 w 2591789"/>
                  <a:gd name="connsiteY65" fmla="*/ 1553283 h 1816924"/>
                  <a:gd name="connsiteX66" fmla="*/ 1636572 w 2591789"/>
                  <a:gd name="connsiteY66" fmla="*/ 1546158 h 1816924"/>
                  <a:gd name="connsiteX67" fmla="*/ 1897532 w 2591789"/>
                  <a:gd name="connsiteY67" fmla="*/ 1482477 h 1816924"/>
                  <a:gd name="connsiteX68" fmla="*/ 2110397 w 2591789"/>
                  <a:gd name="connsiteY68" fmla="*/ 1383615 h 1816924"/>
                  <a:gd name="connsiteX69" fmla="*/ 2276949 w 2591789"/>
                  <a:gd name="connsiteY69" fmla="*/ 1183219 h 1816924"/>
                  <a:gd name="connsiteX70" fmla="*/ 2300997 w 2591789"/>
                  <a:gd name="connsiteY70" fmla="*/ 1166296 h 1816924"/>
                  <a:gd name="connsiteX71" fmla="*/ 2439047 w 2591789"/>
                  <a:gd name="connsiteY71" fmla="*/ 1142694 h 1816924"/>
                  <a:gd name="connsiteX72" fmla="*/ 2575316 w 2591789"/>
                  <a:gd name="connsiteY72" fmla="*/ 998854 h 1816924"/>
                  <a:gd name="connsiteX73" fmla="*/ 2579770 w 2591789"/>
                  <a:gd name="connsiteY73" fmla="*/ 981932 h 1816924"/>
                  <a:gd name="connsiteX74" fmla="*/ 2591793 w 2591789"/>
                  <a:gd name="connsiteY74" fmla="*/ 892421 h 1816924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65466 w 2593321"/>
                  <a:gd name="connsiteY42" fmla="*/ 703604 h 1820478"/>
                  <a:gd name="connsiteX43" fmla="*/ 55669 w 2593321"/>
                  <a:gd name="connsiteY43" fmla="*/ 799794 h 1820478"/>
                  <a:gd name="connsiteX44" fmla="*/ 43200 w 2593321"/>
                  <a:gd name="connsiteY44" fmla="*/ 833639 h 1820478"/>
                  <a:gd name="connsiteX45" fmla="*/ 2230 w 2593321"/>
                  <a:gd name="connsiteY45" fmla="*/ 920032 h 1820478"/>
                  <a:gd name="connsiteX46" fmla="*/ 55669 w 2593321"/>
                  <a:gd name="connsiteY46" fmla="*/ 1099052 h 1820478"/>
                  <a:gd name="connsiteX47" fmla="*/ 75709 w 2593321"/>
                  <a:gd name="connsiteY47" fmla="*/ 1138686 h 1820478"/>
                  <a:gd name="connsiteX48" fmla="*/ 99311 w 2593321"/>
                  <a:gd name="connsiteY48" fmla="*/ 1149374 h 1820478"/>
                  <a:gd name="connsiteX49" fmla="*/ 293473 w 2593321"/>
                  <a:gd name="connsiteY49" fmla="*/ 1202368 h 1820478"/>
                  <a:gd name="connsiteX50" fmla="*/ 320192 w 2593321"/>
                  <a:gd name="connsiteY50" fmla="*/ 1219735 h 1820478"/>
                  <a:gd name="connsiteX51" fmla="*/ 477392 w 2593321"/>
                  <a:gd name="connsiteY51" fmla="*/ 1392076 h 1820478"/>
                  <a:gd name="connsiteX52" fmla="*/ 829198 w 2593321"/>
                  <a:gd name="connsiteY52" fmla="*/ 1525673 h 1820478"/>
                  <a:gd name="connsiteX53" fmla="*/ 848792 w 2593321"/>
                  <a:gd name="connsiteY53" fmla="*/ 1525228 h 1820478"/>
                  <a:gd name="connsiteX54" fmla="*/ 956116 w 2593321"/>
                  <a:gd name="connsiteY54" fmla="*/ 1547939 h 1820478"/>
                  <a:gd name="connsiteX55" fmla="*/ 1111534 w 2593321"/>
                  <a:gd name="connsiteY55" fmla="*/ 1585792 h 1820478"/>
                  <a:gd name="connsiteX56" fmla="*/ 1122222 w 2593321"/>
                  <a:gd name="connsiteY56" fmla="*/ 1603605 h 1820478"/>
                  <a:gd name="connsiteX57" fmla="*/ 1114651 w 2593321"/>
                  <a:gd name="connsiteY57" fmla="*/ 1669068 h 1820478"/>
                  <a:gd name="connsiteX58" fmla="*/ 1112425 w 2593321"/>
                  <a:gd name="connsiteY58" fmla="*/ 1673521 h 1820478"/>
                  <a:gd name="connsiteX59" fmla="*/ 1233998 w 2593321"/>
                  <a:gd name="connsiteY59" fmla="*/ 1820478 h 1820478"/>
                  <a:gd name="connsiteX60" fmla="*/ 1356463 w 2593321"/>
                  <a:gd name="connsiteY60" fmla="*/ 1673966 h 1820478"/>
                  <a:gd name="connsiteX61" fmla="*/ 1355572 w 2593321"/>
                  <a:gd name="connsiteY61" fmla="*/ 1669513 h 1820478"/>
                  <a:gd name="connsiteX62" fmla="*/ 1349783 w 2593321"/>
                  <a:gd name="connsiteY62" fmla="*/ 1610285 h 1820478"/>
                  <a:gd name="connsiteX63" fmla="*/ 1362697 w 2593321"/>
                  <a:gd name="connsiteY63" fmla="*/ 1593808 h 1820478"/>
                  <a:gd name="connsiteX64" fmla="*/ 1595602 w 2593321"/>
                  <a:gd name="connsiteY64" fmla="*/ 1553283 h 1820478"/>
                  <a:gd name="connsiteX65" fmla="*/ 1636572 w 2593321"/>
                  <a:gd name="connsiteY65" fmla="*/ 1546158 h 1820478"/>
                  <a:gd name="connsiteX66" fmla="*/ 1897532 w 2593321"/>
                  <a:gd name="connsiteY66" fmla="*/ 1482477 h 1820478"/>
                  <a:gd name="connsiteX67" fmla="*/ 2110397 w 2593321"/>
                  <a:gd name="connsiteY67" fmla="*/ 1383615 h 1820478"/>
                  <a:gd name="connsiteX68" fmla="*/ 2276949 w 2593321"/>
                  <a:gd name="connsiteY68" fmla="*/ 1183219 h 1820478"/>
                  <a:gd name="connsiteX69" fmla="*/ 2300997 w 2593321"/>
                  <a:gd name="connsiteY69" fmla="*/ 1166296 h 1820478"/>
                  <a:gd name="connsiteX70" fmla="*/ 2439047 w 2593321"/>
                  <a:gd name="connsiteY70" fmla="*/ 1142694 h 1820478"/>
                  <a:gd name="connsiteX71" fmla="*/ 2575316 w 2593321"/>
                  <a:gd name="connsiteY71" fmla="*/ 998854 h 1820478"/>
                  <a:gd name="connsiteX72" fmla="*/ 2579770 w 2593321"/>
                  <a:gd name="connsiteY72" fmla="*/ 981932 h 1820478"/>
                  <a:gd name="connsiteX73" fmla="*/ 2591793 w 2593321"/>
                  <a:gd name="connsiteY73" fmla="*/ 892421 h 1820478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55669 w 2593321"/>
                  <a:gd name="connsiteY42" fmla="*/ 799794 h 1820478"/>
                  <a:gd name="connsiteX43" fmla="*/ 43200 w 2593321"/>
                  <a:gd name="connsiteY43" fmla="*/ 833639 h 1820478"/>
                  <a:gd name="connsiteX44" fmla="*/ 2230 w 2593321"/>
                  <a:gd name="connsiteY44" fmla="*/ 920032 h 1820478"/>
                  <a:gd name="connsiteX45" fmla="*/ 55669 w 2593321"/>
                  <a:gd name="connsiteY45" fmla="*/ 1099052 h 1820478"/>
                  <a:gd name="connsiteX46" fmla="*/ 75709 w 2593321"/>
                  <a:gd name="connsiteY46" fmla="*/ 1138686 h 1820478"/>
                  <a:gd name="connsiteX47" fmla="*/ 99311 w 2593321"/>
                  <a:gd name="connsiteY47" fmla="*/ 1149374 h 1820478"/>
                  <a:gd name="connsiteX48" fmla="*/ 293473 w 2593321"/>
                  <a:gd name="connsiteY48" fmla="*/ 1202368 h 1820478"/>
                  <a:gd name="connsiteX49" fmla="*/ 320192 w 2593321"/>
                  <a:gd name="connsiteY49" fmla="*/ 1219735 h 1820478"/>
                  <a:gd name="connsiteX50" fmla="*/ 477392 w 2593321"/>
                  <a:gd name="connsiteY50" fmla="*/ 1392076 h 1820478"/>
                  <a:gd name="connsiteX51" fmla="*/ 829198 w 2593321"/>
                  <a:gd name="connsiteY51" fmla="*/ 1525673 h 1820478"/>
                  <a:gd name="connsiteX52" fmla="*/ 848792 w 2593321"/>
                  <a:gd name="connsiteY52" fmla="*/ 1525228 h 1820478"/>
                  <a:gd name="connsiteX53" fmla="*/ 956116 w 2593321"/>
                  <a:gd name="connsiteY53" fmla="*/ 1547939 h 1820478"/>
                  <a:gd name="connsiteX54" fmla="*/ 1111534 w 2593321"/>
                  <a:gd name="connsiteY54" fmla="*/ 1585792 h 1820478"/>
                  <a:gd name="connsiteX55" fmla="*/ 1122222 w 2593321"/>
                  <a:gd name="connsiteY55" fmla="*/ 1603605 h 1820478"/>
                  <a:gd name="connsiteX56" fmla="*/ 1114651 w 2593321"/>
                  <a:gd name="connsiteY56" fmla="*/ 1669068 h 1820478"/>
                  <a:gd name="connsiteX57" fmla="*/ 1112425 w 2593321"/>
                  <a:gd name="connsiteY57" fmla="*/ 1673521 h 1820478"/>
                  <a:gd name="connsiteX58" fmla="*/ 1233998 w 2593321"/>
                  <a:gd name="connsiteY58" fmla="*/ 1820478 h 1820478"/>
                  <a:gd name="connsiteX59" fmla="*/ 1356463 w 2593321"/>
                  <a:gd name="connsiteY59" fmla="*/ 1673966 h 1820478"/>
                  <a:gd name="connsiteX60" fmla="*/ 1355572 w 2593321"/>
                  <a:gd name="connsiteY60" fmla="*/ 1669513 h 1820478"/>
                  <a:gd name="connsiteX61" fmla="*/ 1349783 w 2593321"/>
                  <a:gd name="connsiteY61" fmla="*/ 1610285 h 1820478"/>
                  <a:gd name="connsiteX62" fmla="*/ 1362697 w 2593321"/>
                  <a:gd name="connsiteY62" fmla="*/ 1593808 h 1820478"/>
                  <a:gd name="connsiteX63" fmla="*/ 1595602 w 2593321"/>
                  <a:gd name="connsiteY63" fmla="*/ 1553283 h 1820478"/>
                  <a:gd name="connsiteX64" fmla="*/ 1636572 w 2593321"/>
                  <a:gd name="connsiteY64" fmla="*/ 1546158 h 1820478"/>
                  <a:gd name="connsiteX65" fmla="*/ 1897532 w 2593321"/>
                  <a:gd name="connsiteY65" fmla="*/ 1482477 h 1820478"/>
                  <a:gd name="connsiteX66" fmla="*/ 2110397 w 2593321"/>
                  <a:gd name="connsiteY66" fmla="*/ 1383615 h 1820478"/>
                  <a:gd name="connsiteX67" fmla="*/ 2276949 w 2593321"/>
                  <a:gd name="connsiteY67" fmla="*/ 1183219 h 1820478"/>
                  <a:gd name="connsiteX68" fmla="*/ 2300997 w 2593321"/>
                  <a:gd name="connsiteY68" fmla="*/ 1166296 h 1820478"/>
                  <a:gd name="connsiteX69" fmla="*/ 2439047 w 2593321"/>
                  <a:gd name="connsiteY69" fmla="*/ 1142694 h 1820478"/>
                  <a:gd name="connsiteX70" fmla="*/ 2575316 w 2593321"/>
                  <a:gd name="connsiteY70" fmla="*/ 998854 h 1820478"/>
                  <a:gd name="connsiteX71" fmla="*/ 2579770 w 2593321"/>
                  <a:gd name="connsiteY71" fmla="*/ 981932 h 1820478"/>
                  <a:gd name="connsiteX72" fmla="*/ 2591793 w 2593321"/>
                  <a:gd name="connsiteY72" fmla="*/ 892421 h 18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93321" h="1820478">
                    <a:moveTo>
                      <a:pt x="2591793" y="892421"/>
                    </a:moveTo>
                    <a:cubicBezTo>
                      <a:pt x="2587786" y="867929"/>
                      <a:pt x="2581996" y="843436"/>
                      <a:pt x="2577098" y="818943"/>
                    </a:cubicBezTo>
                    <a:cubicBezTo>
                      <a:pt x="2568637" y="819388"/>
                      <a:pt x="2569082" y="811373"/>
                      <a:pt x="2566410" y="806919"/>
                    </a:cubicBezTo>
                    <a:cubicBezTo>
                      <a:pt x="2521432" y="734331"/>
                      <a:pt x="2443055" y="708948"/>
                      <a:pt x="2363342" y="741011"/>
                    </a:cubicBezTo>
                    <a:cubicBezTo>
                      <a:pt x="2350427" y="745910"/>
                      <a:pt x="2338849" y="754371"/>
                      <a:pt x="2324598" y="759270"/>
                    </a:cubicBezTo>
                    <a:cubicBezTo>
                      <a:pt x="2322818" y="748582"/>
                      <a:pt x="2322372" y="739230"/>
                      <a:pt x="2324153" y="730769"/>
                    </a:cubicBezTo>
                    <a:cubicBezTo>
                      <a:pt x="2329497" y="708948"/>
                      <a:pt x="2321927" y="692025"/>
                      <a:pt x="2306785" y="676439"/>
                    </a:cubicBezTo>
                    <a:cubicBezTo>
                      <a:pt x="2292535" y="661298"/>
                      <a:pt x="2279176" y="645266"/>
                      <a:pt x="2266261" y="629235"/>
                    </a:cubicBezTo>
                    <a:cubicBezTo>
                      <a:pt x="2200798" y="546404"/>
                      <a:pt x="2121085" y="481832"/>
                      <a:pt x="2025340" y="435964"/>
                    </a:cubicBezTo>
                    <a:cubicBezTo>
                      <a:pt x="1874820" y="364266"/>
                      <a:pt x="1714058" y="336656"/>
                      <a:pt x="1549734" y="322406"/>
                    </a:cubicBezTo>
                    <a:cubicBezTo>
                      <a:pt x="1481154" y="316617"/>
                      <a:pt x="1412574" y="310382"/>
                      <a:pt x="1343994" y="302812"/>
                    </a:cubicBezTo>
                    <a:cubicBezTo>
                      <a:pt x="1251811" y="292124"/>
                      <a:pt x="1160520" y="276537"/>
                      <a:pt x="1071010" y="251599"/>
                    </a:cubicBezTo>
                    <a:cubicBezTo>
                      <a:pt x="1062103" y="248927"/>
                      <a:pt x="1048743" y="240021"/>
                      <a:pt x="1043399" y="252045"/>
                    </a:cubicBezTo>
                    <a:cubicBezTo>
                      <a:pt x="1038501" y="262733"/>
                      <a:pt x="1052306" y="268967"/>
                      <a:pt x="1059877" y="275647"/>
                    </a:cubicBezTo>
                    <a:cubicBezTo>
                      <a:pt x="1123113" y="330422"/>
                      <a:pt x="1196146" y="367384"/>
                      <a:pt x="1273632" y="396775"/>
                    </a:cubicBezTo>
                    <a:cubicBezTo>
                      <a:pt x="1339095" y="421713"/>
                      <a:pt x="1407675" y="435518"/>
                      <a:pt x="1473583" y="458230"/>
                    </a:cubicBezTo>
                    <a:cubicBezTo>
                      <a:pt x="1535038" y="479160"/>
                      <a:pt x="1592485" y="508106"/>
                      <a:pt x="1645033" y="546850"/>
                    </a:cubicBezTo>
                    <a:cubicBezTo>
                      <a:pt x="1683776" y="575796"/>
                      <a:pt x="1708715" y="611867"/>
                      <a:pt x="1728309" y="668423"/>
                    </a:cubicBezTo>
                    <a:cubicBezTo>
                      <a:pt x="1724301" y="659517"/>
                      <a:pt x="1719402" y="650165"/>
                      <a:pt x="1713613" y="640813"/>
                    </a:cubicBezTo>
                    <a:cubicBezTo>
                      <a:pt x="1676206" y="580694"/>
                      <a:pt x="1619650" y="544623"/>
                      <a:pt x="1557749" y="516568"/>
                    </a:cubicBezTo>
                    <a:cubicBezTo>
                      <a:pt x="1474919" y="479160"/>
                      <a:pt x="1387190" y="461793"/>
                      <a:pt x="1297235" y="451995"/>
                    </a:cubicBezTo>
                    <a:cubicBezTo>
                      <a:pt x="1229545" y="444425"/>
                      <a:pt x="1164528" y="427948"/>
                      <a:pt x="1103518" y="396775"/>
                    </a:cubicBezTo>
                    <a:cubicBezTo>
                      <a:pt x="1025141" y="356696"/>
                      <a:pt x="961905" y="299249"/>
                      <a:pt x="913365" y="226216"/>
                    </a:cubicBezTo>
                    <a:cubicBezTo>
                      <a:pt x="903567" y="211075"/>
                      <a:pt x="890653" y="202614"/>
                      <a:pt x="873285" y="196825"/>
                    </a:cubicBezTo>
                    <a:cubicBezTo>
                      <a:pt x="817175" y="178566"/>
                      <a:pt x="765517" y="151847"/>
                      <a:pt x="718758" y="114885"/>
                    </a:cubicBezTo>
                    <a:cubicBezTo>
                      <a:pt x="683132" y="86384"/>
                      <a:pt x="657303" y="50758"/>
                      <a:pt x="632810" y="13796"/>
                    </a:cubicBezTo>
                    <a:cubicBezTo>
                      <a:pt x="628802" y="8007"/>
                      <a:pt x="625685" y="-2236"/>
                      <a:pt x="617224" y="436"/>
                    </a:cubicBezTo>
                    <a:cubicBezTo>
                      <a:pt x="608317" y="3108"/>
                      <a:pt x="610099" y="14241"/>
                      <a:pt x="610099" y="21812"/>
                    </a:cubicBezTo>
                    <a:cubicBezTo>
                      <a:pt x="610099" y="33836"/>
                      <a:pt x="613661" y="44969"/>
                      <a:pt x="612770" y="56992"/>
                    </a:cubicBezTo>
                    <a:cubicBezTo>
                      <a:pt x="608317" y="118002"/>
                      <a:pt x="588723" y="174113"/>
                      <a:pt x="561113" y="228442"/>
                    </a:cubicBezTo>
                    <a:cubicBezTo>
                      <a:pt x="527713" y="294796"/>
                      <a:pt x="486298" y="356696"/>
                      <a:pt x="444883" y="418151"/>
                    </a:cubicBezTo>
                    <a:cubicBezTo>
                      <a:pt x="399015" y="485840"/>
                      <a:pt x="366951" y="559764"/>
                      <a:pt x="348248" y="639032"/>
                    </a:cubicBezTo>
                    <a:cubicBezTo>
                      <a:pt x="333107" y="703604"/>
                      <a:pt x="326427" y="769067"/>
                      <a:pt x="315739" y="834529"/>
                    </a:cubicBezTo>
                    <a:cubicBezTo>
                      <a:pt x="312622" y="852788"/>
                      <a:pt x="312176" y="871937"/>
                      <a:pt x="304606" y="890195"/>
                    </a:cubicBezTo>
                    <a:cubicBezTo>
                      <a:pt x="294363" y="879507"/>
                      <a:pt x="289910" y="867483"/>
                      <a:pt x="282785" y="857241"/>
                    </a:cubicBezTo>
                    <a:cubicBezTo>
                      <a:pt x="279668" y="853233"/>
                      <a:pt x="276105" y="848334"/>
                      <a:pt x="270316" y="850116"/>
                    </a:cubicBezTo>
                    <a:cubicBezTo>
                      <a:pt x="264526" y="851897"/>
                      <a:pt x="264081" y="858132"/>
                      <a:pt x="263636" y="863030"/>
                    </a:cubicBezTo>
                    <a:cubicBezTo>
                      <a:pt x="262745" y="871491"/>
                      <a:pt x="265417" y="879952"/>
                      <a:pt x="264972" y="886632"/>
                    </a:cubicBezTo>
                    <a:cubicBezTo>
                      <a:pt x="264526" y="867038"/>
                      <a:pt x="254729" y="847889"/>
                      <a:pt x="251612" y="827849"/>
                    </a:cubicBezTo>
                    <a:cubicBezTo>
                      <a:pt x="245823" y="788216"/>
                      <a:pt x="219994" y="773520"/>
                      <a:pt x="184368" y="769512"/>
                    </a:cubicBezTo>
                    <a:cubicBezTo>
                      <a:pt x="178579" y="768621"/>
                      <a:pt x="172344" y="768621"/>
                      <a:pt x="166555" y="768176"/>
                    </a:cubicBezTo>
                    <a:cubicBezTo>
                      <a:pt x="130484" y="765059"/>
                      <a:pt x="98420" y="777083"/>
                      <a:pt x="66357" y="797567"/>
                    </a:cubicBezTo>
                    <a:cubicBezTo>
                      <a:pt x="47876" y="802837"/>
                      <a:pt x="59528" y="793782"/>
                      <a:pt x="55669" y="799794"/>
                    </a:cubicBezTo>
                    <a:cubicBezTo>
                      <a:pt x="51810" y="805806"/>
                      <a:pt x="52997" y="823842"/>
                      <a:pt x="43200" y="833639"/>
                    </a:cubicBezTo>
                    <a:cubicBezTo>
                      <a:pt x="19598" y="857686"/>
                      <a:pt x="6684" y="887968"/>
                      <a:pt x="2230" y="920032"/>
                    </a:cubicBezTo>
                    <a:cubicBezTo>
                      <a:pt x="-7122" y="987276"/>
                      <a:pt x="13363" y="1046949"/>
                      <a:pt x="55669" y="1099052"/>
                    </a:cubicBezTo>
                    <a:cubicBezTo>
                      <a:pt x="65912" y="1111521"/>
                      <a:pt x="73927" y="1123100"/>
                      <a:pt x="75709" y="1138686"/>
                    </a:cubicBezTo>
                    <a:cubicBezTo>
                      <a:pt x="85951" y="1136905"/>
                      <a:pt x="91740" y="1144475"/>
                      <a:pt x="99311" y="1149374"/>
                    </a:cubicBezTo>
                    <a:cubicBezTo>
                      <a:pt x="158539" y="1187226"/>
                      <a:pt x="220885" y="1214837"/>
                      <a:pt x="293473" y="1202368"/>
                    </a:cubicBezTo>
                    <a:cubicBezTo>
                      <a:pt x="308614" y="1199696"/>
                      <a:pt x="314403" y="1208602"/>
                      <a:pt x="320192" y="1219735"/>
                    </a:cubicBezTo>
                    <a:cubicBezTo>
                      <a:pt x="357599" y="1290542"/>
                      <a:pt x="411038" y="1347543"/>
                      <a:pt x="477392" y="1392076"/>
                    </a:cubicBezTo>
                    <a:cubicBezTo>
                      <a:pt x="583824" y="1463773"/>
                      <a:pt x="701390" y="1508751"/>
                      <a:pt x="829198" y="1525673"/>
                    </a:cubicBezTo>
                    <a:cubicBezTo>
                      <a:pt x="835433" y="1525228"/>
                      <a:pt x="841667" y="1523001"/>
                      <a:pt x="848792" y="1525228"/>
                    </a:cubicBezTo>
                    <a:cubicBezTo>
                      <a:pt x="883973" y="1535916"/>
                      <a:pt x="920490" y="1540814"/>
                      <a:pt x="956116" y="1547939"/>
                    </a:cubicBezTo>
                    <a:cubicBezTo>
                      <a:pt x="1008664" y="1558627"/>
                      <a:pt x="1060767" y="1568870"/>
                      <a:pt x="1111534" y="1585792"/>
                    </a:cubicBezTo>
                    <a:cubicBezTo>
                      <a:pt x="1120441" y="1588909"/>
                      <a:pt x="1126675" y="1593808"/>
                      <a:pt x="1122222" y="1603605"/>
                    </a:cubicBezTo>
                    <a:cubicBezTo>
                      <a:pt x="1112425" y="1624981"/>
                      <a:pt x="1116433" y="1647247"/>
                      <a:pt x="1114651" y="1669068"/>
                    </a:cubicBezTo>
                    <a:cubicBezTo>
                      <a:pt x="1113761" y="1670404"/>
                      <a:pt x="1113315" y="1671740"/>
                      <a:pt x="1112425" y="1673521"/>
                    </a:cubicBezTo>
                    <a:cubicBezTo>
                      <a:pt x="1152504" y="1722507"/>
                      <a:pt x="1193028" y="1771493"/>
                      <a:pt x="1233998" y="1820478"/>
                    </a:cubicBezTo>
                    <a:cubicBezTo>
                      <a:pt x="1274968" y="1771938"/>
                      <a:pt x="1315938" y="1722952"/>
                      <a:pt x="1356463" y="1673966"/>
                    </a:cubicBezTo>
                    <a:cubicBezTo>
                      <a:pt x="1356017" y="1672630"/>
                      <a:pt x="1355572" y="1670849"/>
                      <a:pt x="1355572" y="1669513"/>
                    </a:cubicBezTo>
                    <a:cubicBezTo>
                      <a:pt x="1354236" y="1649919"/>
                      <a:pt x="1356908" y="1629434"/>
                      <a:pt x="1349783" y="1610285"/>
                    </a:cubicBezTo>
                    <a:cubicBezTo>
                      <a:pt x="1344439" y="1596034"/>
                      <a:pt x="1350228" y="1594699"/>
                      <a:pt x="1362697" y="1593808"/>
                    </a:cubicBezTo>
                    <a:cubicBezTo>
                      <a:pt x="1441520" y="1587128"/>
                      <a:pt x="1519897" y="1580003"/>
                      <a:pt x="1595602" y="1553283"/>
                    </a:cubicBezTo>
                    <a:cubicBezTo>
                      <a:pt x="1609407" y="1552838"/>
                      <a:pt x="1623212" y="1549721"/>
                      <a:pt x="1636572" y="1546158"/>
                    </a:cubicBezTo>
                    <a:cubicBezTo>
                      <a:pt x="1722965" y="1521665"/>
                      <a:pt x="1812030" y="1509196"/>
                      <a:pt x="1897532" y="1482477"/>
                    </a:cubicBezTo>
                    <a:cubicBezTo>
                      <a:pt x="1972792" y="1458875"/>
                      <a:pt x="2045380" y="1429038"/>
                      <a:pt x="2110397" y="1383615"/>
                    </a:cubicBezTo>
                    <a:cubicBezTo>
                      <a:pt x="2183876" y="1331957"/>
                      <a:pt x="2242659" y="1267385"/>
                      <a:pt x="2276949" y="1183219"/>
                    </a:cubicBezTo>
                    <a:cubicBezTo>
                      <a:pt x="2281402" y="1172086"/>
                      <a:pt x="2286301" y="1163624"/>
                      <a:pt x="2300997" y="1166296"/>
                    </a:cubicBezTo>
                    <a:cubicBezTo>
                      <a:pt x="2349537" y="1173867"/>
                      <a:pt x="2395850" y="1163624"/>
                      <a:pt x="2439047" y="1142694"/>
                    </a:cubicBezTo>
                    <a:cubicBezTo>
                      <a:pt x="2502283" y="1111967"/>
                      <a:pt x="2553050" y="1068770"/>
                      <a:pt x="2575316" y="998854"/>
                    </a:cubicBezTo>
                    <a:cubicBezTo>
                      <a:pt x="2577098" y="993065"/>
                      <a:pt x="2578434" y="987721"/>
                      <a:pt x="2579770" y="981932"/>
                    </a:cubicBezTo>
                    <a:cubicBezTo>
                      <a:pt x="2587340" y="952095"/>
                      <a:pt x="2597137" y="923149"/>
                      <a:pt x="2591793" y="892421"/>
                    </a:cubicBezTo>
                    <a:close/>
                  </a:path>
                </a:pathLst>
              </a:custGeom>
              <a:solidFill>
                <a:srgbClr val="FACC88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02458FC-6783-485E-83FA-BA20EDAADE81}"/>
                  </a:ext>
                </a:extLst>
              </p:cNvPr>
              <p:cNvSpPr/>
              <p:nvPr/>
            </p:nvSpPr>
            <p:spPr>
              <a:xfrm>
                <a:off x="2545754" y="3776473"/>
                <a:ext cx="498956" cy="208783"/>
              </a:xfrm>
              <a:custGeom>
                <a:avLst/>
                <a:gdLst>
                  <a:gd name="connsiteX0" fmla="*/ 631471 w 627907"/>
                  <a:gd name="connsiteY0" fmla="*/ 0 h 262741"/>
                  <a:gd name="connsiteX1" fmla="*/ 309946 w 627907"/>
                  <a:gd name="connsiteY1" fmla="*/ 265413 h 262741"/>
                  <a:gd name="connsiteX2" fmla="*/ 0 w 627907"/>
                  <a:gd name="connsiteY2" fmla="*/ 891 h 262741"/>
                  <a:gd name="connsiteX3" fmla="*/ 314399 w 627907"/>
                  <a:gd name="connsiteY3" fmla="*/ 142949 h 262741"/>
                  <a:gd name="connsiteX4" fmla="*/ 631471 w 627907"/>
                  <a:gd name="connsiteY4" fmla="*/ 0 h 26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07" h="262741">
                    <a:moveTo>
                      <a:pt x="631471" y="0"/>
                    </a:moveTo>
                    <a:cubicBezTo>
                      <a:pt x="599852" y="160762"/>
                      <a:pt x="468036" y="267640"/>
                      <a:pt x="309946" y="265413"/>
                    </a:cubicBezTo>
                    <a:cubicBezTo>
                      <a:pt x="157645" y="263632"/>
                      <a:pt x="25384" y="152746"/>
                      <a:pt x="0" y="891"/>
                    </a:cubicBezTo>
                    <a:cubicBezTo>
                      <a:pt x="86838" y="93963"/>
                      <a:pt x="191490" y="142504"/>
                      <a:pt x="314399" y="142949"/>
                    </a:cubicBezTo>
                    <a:cubicBezTo>
                      <a:pt x="438645" y="142949"/>
                      <a:pt x="543296" y="94409"/>
                      <a:pt x="631471" y="0"/>
                    </a:cubicBezTo>
                    <a:close/>
                  </a:path>
                </a:pathLst>
              </a:custGeom>
              <a:solidFill>
                <a:srgbClr val="E2501C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E3E4489-A125-4075-BF13-105404763738}"/>
                  </a:ext>
                </a:extLst>
              </p:cNvPr>
              <p:cNvSpPr/>
              <p:nvPr/>
            </p:nvSpPr>
            <p:spPr>
              <a:xfrm>
                <a:off x="2253454" y="3336365"/>
                <a:ext cx="1087349" cy="372822"/>
              </a:xfrm>
              <a:custGeom>
                <a:avLst/>
                <a:gdLst>
                  <a:gd name="connsiteX0" fmla="*/ 848728 w 953751"/>
                  <a:gd name="connsiteY0" fmla="*/ 251361 h 327015"/>
                  <a:gd name="connsiteX1" fmla="*/ 943901 w 953751"/>
                  <a:gd name="connsiteY1" fmla="*/ 303778 h 327015"/>
                  <a:gd name="connsiteX2" fmla="*/ 742147 w 953751"/>
                  <a:gd name="connsiteY2" fmla="*/ 304399 h 327015"/>
                  <a:gd name="connsiteX3" fmla="*/ 848728 w 953751"/>
                  <a:gd name="connsiteY3" fmla="*/ 251361 h 327015"/>
                  <a:gd name="connsiteX4" fmla="*/ 67514 w 953751"/>
                  <a:gd name="connsiteY4" fmla="*/ 214231 h 327015"/>
                  <a:gd name="connsiteX5" fmla="*/ 95294 w 953751"/>
                  <a:gd name="connsiteY5" fmla="*/ 219663 h 327015"/>
                  <a:gd name="connsiteX6" fmla="*/ 120125 w 953751"/>
                  <a:gd name="connsiteY6" fmla="*/ 267774 h 327015"/>
                  <a:gd name="connsiteX7" fmla="*/ 59909 w 953751"/>
                  <a:gd name="connsiteY7" fmla="*/ 325817 h 327015"/>
                  <a:gd name="connsiteX8" fmla="*/ 24214 w 953751"/>
                  <a:gd name="connsiteY8" fmla="*/ 287328 h 327015"/>
                  <a:gd name="connsiteX9" fmla="*/ 41596 w 953751"/>
                  <a:gd name="connsiteY9" fmla="*/ 225560 h 327015"/>
                  <a:gd name="connsiteX10" fmla="*/ 67514 w 953751"/>
                  <a:gd name="connsiteY10" fmla="*/ 214231 h 327015"/>
                  <a:gd name="connsiteX11" fmla="*/ 809813 w 953751"/>
                  <a:gd name="connsiteY11" fmla="*/ 21634 h 327015"/>
                  <a:gd name="connsiteX12" fmla="*/ 938936 w 953751"/>
                  <a:gd name="connsiteY12" fmla="*/ 82470 h 327015"/>
                  <a:gd name="connsiteX13" fmla="*/ 947317 w 953751"/>
                  <a:gd name="connsiteY13" fmla="*/ 140203 h 327015"/>
                  <a:gd name="connsiteX14" fmla="*/ 934901 w 953751"/>
                  <a:gd name="connsiteY14" fmla="*/ 124683 h 327015"/>
                  <a:gd name="connsiteX15" fmla="*/ 798950 w 953751"/>
                  <a:gd name="connsiteY15" fmla="*/ 53604 h 327015"/>
                  <a:gd name="connsiteX16" fmla="*/ 781568 w 953751"/>
                  <a:gd name="connsiteY16" fmla="*/ 51121 h 327015"/>
                  <a:gd name="connsiteX17" fmla="*/ 789638 w 953751"/>
                  <a:gd name="connsiteY17" fmla="*/ 27842 h 327015"/>
                  <a:gd name="connsiteX18" fmla="*/ 809813 w 953751"/>
                  <a:gd name="connsiteY18" fmla="*/ 21634 h 327015"/>
                  <a:gd name="connsiteX19" fmla="*/ 111435 w 953751"/>
                  <a:gd name="connsiteY19" fmla="*/ 527 h 327015"/>
                  <a:gd name="connsiteX20" fmla="*/ 166064 w 953751"/>
                  <a:gd name="connsiteY20" fmla="*/ 35601 h 327015"/>
                  <a:gd name="connsiteX21" fmla="*/ 89086 w 953751"/>
                  <a:gd name="connsiteY21" fmla="*/ 36533 h 327015"/>
                  <a:gd name="connsiteX22" fmla="*/ 13661 w 953751"/>
                  <a:gd name="connsiteY22" fmla="*/ 94265 h 327015"/>
                  <a:gd name="connsiteX23" fmla="*/ 4970 w 953751"/>
                  <a:gd name="connsiteY23" fmla="*/ 102646 h 327015"/>
                  <a:gd name="connsiteX24" fmla="*/ 4 w 953751"/>
                  <a:gd name="connsiteY24" fmla="*/ 90851 h 327015"/>
                  <a:gd name="connsiteX25" fmla="*/ 17386 w 953751"/>
                  <a:gd name="connsiteY25" fmla="*/ 48948 h 327015"/>
                  <a:gd name="connsiteX26" fmla="*/ 111435 w 953751"/>
                  <a:gd name="connsiteY26" fmla="*/ 527 h 3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751" h="327015">
                    <a:moveTo>
                      <a:pt x="848728" y="251361"/>
                    </a:moveTo>
                    <a:cubicBezTo>
                      <a:pt x="888574" y="251322"/>
                      <a:pt x="926519" y="268859"/>
                      <a:pt x="943901" y="303778"/>
                    </a:cubicBezTo>
                    <a:cubicBezTo>
                      <a:pt x="877167" y="285155"/>
                      <a:pt x="809813" y="288259"/>
                      <a:pt x="742147" y="304399"/>
                    </a:cubicBezTo>
                    <a:cubicBezTo>
                      <a:pt x="767134" y="269015"/>
                      <a:pt x="808881" y="251400"/>
                      <a:pt x="848728" y="251361"/>
                    </a:cubicBezTo>
                    <a:close/>
                    <a:moveTo>
                      <a:pt x="67514" y="214231"/>
                    </a:moveTo>
                    <a:cubicBezTo>
                      <a:pt x="76593" y="213222"/>
                      <a:pt x="85982" y="215007"/>
                      <a:pt x="95294" y="219663"/>
                    </a:cubicBezTo>
                    <a:cubicBezTo>
                      <a:pt x="114538" y="229595"/>
                      <a:pt x="119815" y="247598"/>
                      <a:pt x="120125" y="267774"/>
                    </a:cubicBezTo>
                    <a:cubicBezTo>
                      <a:pt x="119815" y="307504"/>
                      <a:pt x="93742" y="332956"/>
                      <a:pt x="59909" y="325817"/>
                    </a:cubicBezTo>
                    <a:cubicBezTo>
                      <a:pt x="39424" y="321472"/>
                      <a:pt x="28559" y="306573"/>
                      <a:pt x="24214" y="287328"/>
                    </a:cubicBezTo>
                    <a:cubicBezTo>
                      <a:pt x="18937" y="263738"/>
                      <a:pt x="21731" y="241390"/>
                      <a:pt x="41596" y="225560"/>
                    </a:cubicBezTo>
                    <a:cubicBezTo>
                      <a:pt x="49667" y="219042"/>
                      <a:pt x="58435" y="215240"/>
                      <a:pt x="67514" y="214231"/>
                    </a:cubicBezTo>
                    <a:close/>
                    <a:moveTo>
                      <a:pt x="809813" y="21634"/>
                    </a:moveTo>
                    <a:cubicBezTo>
                      <a:pt x="862891" y="21013"/>
                      <a:pt x="906035" y="41499"/>
                      <a:pt x="938936" y="82470"/>
                    </a:cubicBezTo>
                    <a:cubicBezTo>
                      <a:pt x="953214" y="99231"/>
                      <a:pt x="959422" y="118165"/>
                      <a:pt x="947317" y="140203"/>
                    </a:cubicBezTo>
                    <a:cubicBezTo>
                      <a:pt x="940178" y="135857"/>
                      <a:pt x="937695" y="129960"/>
                      <a:pt x="934901" y="124683"/>
                    </a:cubicBezTo>
                    <a:cubicBezTo>
                      <a:pt x="908829" y="74090"/>
                      <a:pt x="855130" y="46154"/>
                      <a:pt x="798950" y="53604"/>
                    </a:cubicBezTo>
                    <a:cubicBezTo>
                      <a:pt x="793052" y="54225"/>
                      <a:pt x="784672" y="60432"/>
                      <a:pt x="781568" y="51121"/>
                    </a:cubicBezTo>
                    <a:cubicBezTo>
                      <a:pt x="778775" y="42430"/>
                      <a:pt x="781878" y="33739"/>
                      <a:pt x="789638" y="27842"/>
                    </a:cubicBezTo>
                    <a:cubicBezTo>
                      <a:pt x="795535" y="23186"/>
                      <a:pt x="802364" y="21634"/>
                      <a:pt x="809813" y="21634"/>
                    </a:cubicBezTo>
                    <a:close/>
                    <a:moveTo>
                      <a:pt x="111435" y="527"/>
                    </a:moveTo>
                    <a:cubicBezTo>
                      <a:pt x="141543" y="-2887"/>
                      <a:pt x="161718" y="10460"/>
                      <a:pt x="166064" y="35601"/>
                    </a:cubicBezTo>
                    <a:cubicBezTo>
                      <a:pt x="140301" y="33739"/>
                      <a:pt x="114539" y="31567"/>
                      <a:pt x="89086" y="36533"/>
                    </a:cubicBezTo>
                    <a:cubicBezTo>
                      <a:pt x="54633" y="43361"/>
                      <a:pt x="28249" y="61053"/>
                      <a:pt x="13661" y="94265"/>
                    </a:cubicBezTo>
                    <a:cubicBezTo>
                      <a:pt x="12109" y="97990"/>
                      <a:pt x="11488" y="104818"/>
                      <a:pt x="4970" y="102646"/>
                    </a:cubicBezTo>
                    <a:cubicBezTo>
                      <a:pt x="-307" y="100784"/>
                      <a:pt x="4" y="95196"/>
                      <a:pt x="4" y="90851"/>
                    </a:cubicBezTo>
                    <a:cubicBezTo>
                      <a:pt x="4" y="74711"/>
                      <a:pt x="6832" y="60743"/>
                      <a:pt x="17386" y="48948"/>
                    </a:cubicBezTo>
                    <a:cubicBezTo>
                      <a:pt x="42527" y="21013"/>
                      <a:pt x="73877" y="4252"/>
                      <a:pt x="111435" y="527"/>
                    </a:cubicBezTo>
                    <a:close/>
                  </a:path>
                </a:pathLst>
              </a:custGeom>
              <a:solidFill>
                <a:srgbClr val="050506"/>
              </a:solidFill>
              <a:ln w="4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6865DA-C9BB-4606-897D-AD1C5F84F50C}"/>
                </a:ext>
              </a:extLst>
            </p:cNvPr>
            <p:cNvSpPr/>
            <p:nvPr/>
          </p:nvSpPr>
          <p:spPr>
            <a:xfrm>
              <a:off x="1505568" y="4065107"/>
              <a:ext cx="2123214" cy="1270390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C07BEB1-BCB4-4B29-A081-C8D77B21BD8A}"/>
                </a:ext>
              </a:extLst>
            </p:cNvPr>
            <p:cNvGrpSpPr/>
            <p:nvPr/>
          </p:nvGrpSpPr>
          <p:grpSpPr>
            <a:xfrm>
              <a:off x="1558211" y="2259352"/>
              <a:ext cx="2468879" cy="2018989"/>
              <a:chOff x="4307343" y="2153270"/>
              <a:chExt cx="2468879" cy="201898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E7BAB28-93C2-46D6-9B5E-196D3D594C69}"/>
                  </a:ext>
                </a:extLst>
              </p:cNvPr>
              <p:cNvSpPr/>
              <p:nvPr/>
            </p:nvSpPr>
            <p:spPr>
              <a:xfrm>
                <a:off x="4316348" y="2202796"/>
                <a:ext cx="2459874" cy="1713429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2E5D335-B08A-4802-A1C9-544B7BB3B3DF}"/>
                  </a:ext>
                </a:extLst>
              </p:cNvPr>
              <p:cNvSpPr/>
              <p:nvPr/>
            </p:nvSpPr>
            <p:spPr>
              <a:xfrm>
                <a:off x="4354284" y="2153270"/>
                <a:ext cx="2391029" cy="1051360"/>
              </a:xfrm>
              <a:custGeom>
                <a:avLst/>
                <a:gdLst>
                  <a:gd name="connsiteX0" fmla="*/ 62905 w 2549976"/>
                  <a:gd name="connsiteY0" fmla="*/ 1077763 h 1121249"/>
                  <a:gd name="connsiteX1" fmla="*/ 2421 w 2549976"/>
                  <a:gd name="connsiteY1" fmla="*/ 982798 h 1121249"/>
                  <a:gd name="connsiteX2" fmla="*/ 1518230 w 2549976"/>
                  <a:gd name="connsiteY2" fmla="*/ 23821 h 1121249"/>
                  <a:gd name="connsiteX3" fmla="*/ 2548073 w 2549976"/>
                  <a:gd name="connsiteY3" fmla="*/ 1019755 h 1121249"/>
                  <a:gd name="connsiteX4" fmla="*/ 2484827 w 2549976"/>
                  <a:gd name="connsiteY4" fmla="*/ 1112815 h 1121249"/>
                  <a:gd name="connsiteX5" fmla="*/ 2438821 w 2549976"/>
                  <a:gd name="connsiteY5" fmla="*/ 1120244 h 1121249"/>
                  <a:gd name="connsiteX6" fmla="*/ 2350810 w 2549976"/>
                  <a:gd name="connsiteY6" fmla="*/ 1060522 h 1121249"/>
                  <a:gd name="connsiteX7" fmla="*/ 1092938 w 2549976"/>
                  <a:gd name="connsiteY7" fmla="*/ 215845 h 1121249"/>
                  <a:gd name="connsiteX8" fmla="*/ 198350 w 2549976"/>
                  <a:gd name="connsiteY8" fmla="*/ 1029280 h 1121249"/>
                  <a:gd name="connsiteX9" fmla="*/ 108625 w 2549976"/>
                  <a:gd name="connsiteY9" fmla="*/ 1086430 h 1121249"/>
                  <a:gd name="connsiteX10" fmla="*/ 62905 w 2549976"/>
                  <a:gd name="connsiteY10" fmla="*/ 1077763 h 112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6" h="1121249">
                    <a:moveTo>
                      <a:pt x="62905" y="1077763"/>
                    </a:moveTo>
                    <a:cubicBezTo>
                      <a:pt x="19280" y="1069381"/>
                      <a:pt x="-8628" y="1025947"/>
                      <a:pt x="2421" y="982798"/>
                    </a:cubicBezTo>
                    <a:cubicBezTo>
                      <a:pt x="173300" y="317763"/>
                      <a:pt x="834811" y="-107624"/>
                      <a:pt x="1518230" y="23821"/>
                    </a:cubicBezTo>
                    <a:cubicBezTo>
                      <a:pt x="2031056" y="122500"/>
                      <a:pt x="2433582" y="515407"/>
                      <a:pt x="2548073" y="1019755"/>
                    </a:cubicBezTo>
                    <a:cubicBezTo>
                      <a:pt x="2557883" y="1063094"/>
                      <a:pt x="2528737" y="1105671"/>
                      <a:pt x="2484827" y="1112815"/>
                    </a:cubicBezTo>
                    <a:lnTo>
                      <a:pt x="2438821" y="1120244"/>
                    </a:lnTo>
                    <a:cubicBezTo>
                      <a:pt x="2398244" y="1126816"/>
                      <a:pt x="2360049" y="1100527"/>
                      <a:pt x="2350810" y="1060522"/>
                    </a:cubicBezTo>
                    <a:cubicBezTo>
                      <a:pt x="2220984" y="495880"/>
                      <a:pt x="1673011" y="121643"/>
                      <a:pt x="1092938" y="215845"/>
                    </a:cubicBezTo>
                    <a:cubicBezTo>
                      <a:pt x="658027" y="286521"/>
                      <a:pt x="308650" y="607323"/>
                      <a:pt x="198350" y="1029280"/>
                    </a:cubicBezTo>
                    <a:cubicBezTo>
                      <a:pt x="187968" y="1069000"/>
                      <a:pt x="149011" y="1094241"/>
                      <a:pt x="108625" y="1086430"/>
                    </a:cubicBezTo>
                    <a:lnTo>
                      <a:pt x="62905" y="10777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107F57B-ED63-4412-A77D-D06371D2BBC8}"/>
                  </a:ext>
                </a:extLst>
              </p:cNvPr>
              <p:cNvGrpSpPr/>
              <p:nvPr/>
            </p:nvGrpSpPr>
            <p:grpSpPr>
              <a:xfrm>
                <a:off x="4307343" y="3450830"/>
                <a:ext cx="455586" cy="721428"/>
                <a:chOff x="4483187" y="3386488"/>
                <a:chExt cx="558774" cy="884828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C9C2A0F-EB3C-4A42-BE91-A9D8387AF2F7}"/>
                    </a:ext>
                  </a:extLst>
                </p:cNvPr>
                <p:cNvSpPr/>
                <p:nvPr/>
              </p:nvSpPr>
              <p:spPr>
                <a:xfrm>
                  <a:off x="4483187" y="3785616"/>
                  <a:ext cx="254469" cy="322327"/>
                </a:xfrm>
                <a:custGeom>
                  <a:avLst/>
                  <a:gdLst>
                    <a:gd name="connsiteX0" fmla="*/ 42042 w 142875"/>
                    <a:gd name="connsiteY0" fmla="*/ 155057 h 180975"/>
                    <a:gd name="connsiteX1" fmla="*/ 9657 w 142875"/>
                    <a:gd name="connsiteY1" fmla="*/ 69332 h 180975"/>
                    <a:gd name="connsiteX2" fmla="*/ 9657 w 142875"/>
                    <a:gd name="connsiteY2" fmla="*/ 41709 h 180975"/>
                    <a:gd name="connsiteX3" fmla="*/ 27754 w 142875"/>
                    <a:gd name="connsiteY3" fmla="*/ 16944 h 180975"/>
                    <a:gd name="connsiteX4" fmla="*/ 48709 w 142875"/>
                    <a:gd name="connsiteY4" fmla="*/ 9324 h 180975"/>
                    <a:gd name="connsiteX5" fmla="*/ 101097 w 142875"/>
                    <a:gd name="connsiteY5" fmla="*/ 34089 h 180975"/>
                    <a:gd name="connsiteX6" fmla="*/ 133482 w 142875"/>
                    <a:gd name="connsiteY6" fmla="*/ 119814 h 180975"/>
                    <a:gd name="connsiteX7" fmla="*/ 114432 w 142875"/>
                    <a:gd name="connsiteY7" fmla="*/ 172202 h 180975"/>
                    <a:gd name="connsiteX8" fmla="*/ 93477 w 142875"/>
                    <a:gd name="connsiteY8" fmla="*/ 179822 h 180975"/>
                    <a:gd name="connsiteX9" fmla="*/ 51567 w 142875"/>
                    <a:gd name="connsiteY9" fmla="*/ 169344 h 180975"/>
                    <a:gd name="connsiteX10" fmla="*/ 42042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42042" y="155057"/>
                      </a:moveTo>
                      <a:lnTo>
                        <a:pt x="9657" y="69332"/>
                      </a:lnTo>
                      <a:cubicBezTo>
                        <a:pt x="5847" y="59807"/>
                        <a:pt x="6799" y="50282"/>
                        <a:pt x="9657" y="41709"/>
                      </a:cubicBezTo>
                      <a:cubicBezTo>
                        <a:pt x="13467" y="32184"/>
                        <a:pt x="18229" y="20754"/>
                        <a:pt x="27754" y="16944"/>
                      </a:cubicBezTo>
                      <a:lnTo>
                        <a:pt x="48709" y="9324"/>
                      </a:lnTo>
                      <a:cubicBezTo>
                        <a:pt x="68712" y="1704"/>
                        <a:pt x="93477" y="15039"/>
                        <a:pt x="101097" y="34089"/>
                      </a:cubicBezTo>
                      <a:lnTo>
                        <a:pt x="133482" y="119814"/>
                      </a:lnTo>
                      <a:cubicBezTo>
                        <a:pt x="141102" y="139817"/>
                        <a:pt x="134434" y="164582"/>
                        <a:pt x="114432" y="172202"/>
                      </a:cubicBezTo>
                      <a:lnTo>
                        <a:pt x="93477" y="179822"/>
                      </a:lnTo>
                      <a:cubicBezTo>
                        <a:pt x="80142" y="184584"/>
                        <a:pt x="62044" y="178869"/>
                        <a:pt x="51567" y="169344"/>
                      </a:cubicBezTo>
                      <a:cubicBezTo>
                        <a:pt x="47757" y="165534"/>
                        <a:pt x="43947" y="160772"/>
                        <a:pt x="42042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DA1D476-605B-4D82-8717-987EA52199EF}"/>
                    </a:ext>
                  </a:extLst>
                </p:cNvPr>
                <p:cNvSpPr/>
                <p:nvPr/>
              </p:nvSpPr>
              <p:spPr>
                <a:xfrm>
                  <a:off x="4507491" y="3636818"/>
                  <a:ext cx="288399" cy="576798"/>
                </a:xfrm>
                <a:custGeom>
                  <a:avLst/>
                  <a:gdLst>
                    <a:gd name="connsiteX0" fmla="*/ 122359 w 161925"/>
                    <a:gd name="connsiteY0" fmla="*/ 272891 h 323850"/>
                    <a:gd name="connsiteX1" fmla="*/ 42349 w 161925"/>
                    <a:gd name="connsiteY1" fmla="*/ 64294 h 323850"/>
                    <a:gd name="connsiteX2" fmla="*/ 39492 w 161925"/>
                    <a:gd name="connsiteY2" fmla="*/ 7144 h 323850"/>
                    <a:gd name="connsiteX3" fmla="*/ 28062 w 161925"/>
                    <a:gd name="connsiteY3" fmla="*/ 16669 h 323850"/>
                    <a:gd name="connsiteX4" fmla="*/ 11869 w 161925"/>
                    <a:gd name="connsiteY4" fmla="*/ 93821 h 323850"/>
                    <a:gd name="connsiteX5" fmla="*/ 79497 w 161925"/>
                    <a:gd name="connsiteY5" fmla="*/ 270034 h 323850"/>
                    <a:gd name="connsiteX6" fmla="*/ 156649 w 161925"/>
                    <a:gd name="connsiteY6" fmla="*/ 316706 h 323850"/>
                    <a:gd name="connsiteX7" fmla="*/ 122359 w 161925"/>
                    <a:gd name="connsiteY7" fmla="*/ 272891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2359" y="272891"/>
                      </a:moveTo>
                      <a:lnTo>
                        <a:pt x="42349" y="64294"/>
                      </a:lnTo>
                      <a:cubicBezTo>
                        <a:pt x="34729" y="45244"/>
                        <a:pt x="34729" y="25241"/>
                        <a:pt x="39492" y="7144"/>
                      </a:cubicBezTo>
                      <a:cubicBezTo>
                        <a:pt x="35682" y="10001"/>
                        <a:pt x="31872" y="12859"/>
                        <a:pt x="28062" y="16669"/>
                      </a:cubicBezTo>
                      <a:cubicBezTo>
                        <a:pt x="9012" y="36671"/>
                        <a:pt x="1392" y="66199"/>
                        <a:pt x="11869" y="93821"/>
                      </a:cubicBezTo>
                      <a:lnTo>
                        <a:pt x="79497" y="270034"/>
                      </a:lnTo>
                      <a:cubicBezTo>
                        <a:pt x="91879" y="302419"/>
                        <a:pt x="124264" y="320516"/>
                        <a:pt x="156649" y="316706"/>
                      </a:cubicBezTo>
                      <a:cubicBezTo>
                        <a:pt x="141409" y="306229"/>
                        <a:pt x="129027" y="290989"/>
                        <a:pt x="122359" y="2728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7605883-BD91-42FC-8108-0CA53F5D7893}"/>
                    </a:ext>
                  </a:extLst>
                </p:cNvPr>
                <p:cNvSpPr/>
                <p:nvPr/>
              </p:nvSpPr>
              <p:spPr>
                <a:xfrm>
                  <a:off x="4553613" y="3509582"/>
                  <a:ext cx="390186" cy="729479"/>
                </a:xfrm>
                <a:custGeom>
                  <a:avLst/>
                  <a:gdLst>
                    <a:gd name="connsiteX0" fmla="*/ 10120 w 219075"/>
                    <a:gd name="connsiteY0" fmla="*/ 78581 h 409575"/>
                    <a:gd name="connsiteX1" fmla="*/ 12978 w 219075"/>
                    <a:gd name="connsiteY1" fmla="*/ 135731 h 409575"/>
                    <a:gd name="connsiteX2" fmla="*/ 92988 w 219075"/>
                    <a:gd name="connsiteY2" fmla="*/ 344329 h 409575"/>
                    <a:gd name="connsiteX3" fmla="*/ 128230 w 219075"/>
                    <a:gd name="connsiteY3" fmla="*/ 388144 h 409575"/>
                    <a:gd name="connsiteX4" fmla="*/ 213955 w 219075"/>
                    <a:gd name="connsiteY4" fmla="*/ 397669 h 409575"/>
                    <a:gd name="connsiteX5" fmla="*/ 220623 w 219075"/>
                    <a:gd name="connsiteY5" fmla="*/ 394811 h 409575"/>
                    <a:gd name="connsiteX6" fmla="*/ 189190 w 219075"/>
                    <a:gd name="connsiteY6" fmla="*/ 350044 h 409575"/>
                    <a:gd name="connsiteX7" fmla="*/ 89178 w 219075"/>
                    <a:gd name="connsiteY7" fmla="*/ 90964 h 409575"/>
                    <a:gd name="connsiteX8" fmla="*/ 90130 w 219075"/>
                    <a:gd name="connsiteY8" fmla="*/ 7144 h 409575"/>
                    <a:gd name="connsiteX9" fmla="*/ 67270 w 219075"/>
                    <a:gd name="connsiteY9" fmla="*/ 15716 h 409575"/>
                    <a:gd name="connsiteX10" fmla="*/ 50125 w 219075"/>
                    <a:gd name="connsiteY10" fmla="*/ 24289 h 409575"/>
                    <a:gd name="connsiteX11" fmla="*/ 10120 w 219075"/>
                    <a:gd name="connsiteY11" fmla="*/ 785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0120" y="78581"/>
                      </a:moveTo>
                      <a:cubicBezTo>
                        <a:pt x="5358" y="96679"/>
                        <a:pt x="6310" y="116681"/>
                        <a:pt x="12978" y="135731"/>
                      </a:cubicBezTo>
                      <a:lnTo>
                        <a:pt x="92988" y="344329"/>
                      </a:lnTo>
                      <a:cubicBezTo>
                        <a:pt x="99655" y="363379"/>
                        <a:pt x="112990" y="377666"/>
                        <a:pt x="128230" y="388144"/>
                      </a:cubicBezTo>
                      <a:cubicBezTo>
                        <a:pt x="152995" y="404336"/>
                        <a:pt x="184428" y="409099"/>
                        <a:pt x="213955" y="397669"/>
                      </a:cubicBezTo>
                      <a:lnTo>
                        <a:pt x="220623" y="394811"/>
                      </a:lnTo>
                      <a:cubicBezTo>
                        <a:pt x="207288" y="382429"/>
                        <a:pt x="195858" y="368141"/>
                        <a:pt x="189190" y="350044"/>
                      </a:cubicBezTo>
                      <a:lnTo>
                        <a:pt x="89178" y="90964"/>
                      </a:lnTo>
                      <a:cubicBezTo>
                        <a:pt x="78700" y="62389"/>
                        <a:pt x="79653" y="32861"/>
                        <a:pt x="90130" y="7144"/>
                      </a:cubicBezTo>
                      <a:lnTo>
                        <a:pt x="67270" y="15716"/>
                      </a:lnTo>
                      <a:cubicBezTo>
                        <a:pt x="61555" y="17621"/>
                        <a:pt x="55840" y="20479"/>
                        <a:pt x="50125" y="24289"/>
                      </a:cubicBezTo>
                      <a:cubicBezTo>
                        <a:pt x="30123" y="36671"/>
                        <a:pt x="15835" y="56674"/>
                        <a:pt x="10120" y="785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DB8D3BA-3232-4218-AC18-8733DD876D09}"/>
                    </a:ext>
                  </a:extLst>
                </p:cNvPr>
                <p:cNvSpPr/>
                <p:nvPr/>
              </p:nvSpPr>
              <p:spPr>
                <a:xfrm rot="20318182">
                  <a:off x="4781520" y="3386488"/>
                  <a:ext cx="260441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FF4AA8B-CD11-4117-A660-F0E99ABA20D1}"/>
                  </a:ext>
                </a:extLst>
              </p:cNvPr>
              <p:cNvGrpSpPr/>
              <p:nvPr/>
            </p:nvGrpSpPr>
            <p:grpSpPr>
              <a:xfrm>
                <a:off x="6302806" y="3450830"/>
                <a:ext cx="473416" cy="721429"/>
                <a:chOff x="6293574" y="3382193"/>
                <a:chExt cx="580642" cy="884828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28C7DE6-858A-4240-9133-8125B62DE237}"/>
                    </a:ext>
                  </a:extLst>
                </p:cNvPr>
                <p:cNvSpPr/>
                <p:nvPr/>
              </p:nvSpPr>
              <p:spPr>
                <a:xfrm>
                  <a:off x="6619747" y="3785616"/>
                  <a:ext cx="254469" cy="322327"/>
                </a:xfrm>
                <a:custGeom>
                  <a:avLst/>
                  <a:gdLst>
                    <a:gd name="connsiteX0" fmla="*/ 101650 w 142875"/>
                    <a:gd name="connsiteY0" fmla="*/ 155057 h 180975"/>
                    <a:gd name="connsiteX1" fmla="*/ 134035 w 142875"/>
                    <a:gd name="connsiteY1" fmla="*/ 69332 h 180975"/>
                    <a:gd name="connsiteX2" fmla="*/ 134035 w 142875"/>
                    <a:gd name="connsiteY2" fmla="*/ 41709 h 180975"/>
                    <a:gd name="connsiteX3" fmla="*/ 115938 w 142875"/>
                    <a:gd name="connsiteY3" fmla="*/ 16944 h 180975"/>
                    <a:gd name="connsiteX4" fmla="*/ 94983 w 142875"/>
                    <a:gd name="connsiteY4" fmla="*/ 9324 h 180975"/>
                    <a:gd name="connsiteX5" fmla="*/ 42595 w 142875"/>
                    <a:gd name="connsiteY5" fmla="*/ 34089 h 180975"/>
                    <a:gd name="connsiteX6" fmla="*/ 10210 w 142875"/>
                    <a:gd name="connsiteY6" fmla="*/ 119814 h 180975"/>
                    <a:gd name="connsiteX7" fmla="*/ 29260 w 142875"/>
                    <a:gd name="connsiteY7" fmla="*/ 172202 h 180975"/>
                    <a:gd name="connsiteX8" fmla="*/ 50215 w 142875"/>
                    <a:gd name="connsiteY8" fmla="*/ 179822 h 180975"/>
                    <a:gd name="connsiteX9" fmla="*/ 92125 w 142875"/>
                    <a:gd name="connsiteY9" fmla="*/ 169344 h 180975"/>
                    <a:gd name="connsiteX10" fmla="*/ 101650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101650" y="155057"/>
                      </a:moveTo>
                      <a:lnTo>
                        <a:pt x="134035" y="69332"/>
                      </a:lnTo>
                      <a:cubicBezTo>
                        <a:pt x="137845" y="59807"/>
                        <a:pt x="136893" y="50282"/>
                        <a:pt x="134035" y="41709"/>
                      </a:cubicBezTo>
                      <a:cubicBezTo>
                        <a:pt x="130225" y="32184"/>
                        <a:pt x="125463" y="20754"/>
                        <a:pt x="115938" y="16944"/>
                      </a:cubicBezTo>
                      <a:lnTo>
                        <a:pt x="94983" y="9324"/>
                      </a:lnTo>
                      <a:cubicBezTo>
                        <a:pt x="74980" y="1704"/>
                        <a:pt x="50215" y="15039"/>
                        <a:pt x="42595" y="34089"/>
                      </a:cubicBezTo>
                      <a:lnTo>
                        <a:pt x="10210" y="119814"/>
                      </a:lnTo>
                      <a:cubicBezTo>
                        <a:pt x="2590" y="139817"/>
                        <a:pt x="9258" y="164582"/>
                        <a:pt x="29260" y="172202"/>
                      </a:cubicBezTo>
                      <a:lnTo>
                        <a:pt x="50215" y="179822"/>
                      </a:lnTo>
                      <a:cubicBezTo>
                        <a:pt x="63550" y="184584"/>
                        <a:pt x="81648" y="178869"/>
                        <a:pt x="92125" y="169344"/>
                      </a:cubicBezTo>
                      <a:cubicBezTo>
                        <a:pt x="95935" y="165534"/>
                        <a:pt x="99745" y="160772"/>
                        <a:pt x="101650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3B540B9-8510-4C80-9944-8DE4613AC61D}"/>
                    </a:ext>
                  </a:extLst>
                </p:cNvPr>
                <p:cNvSpPr/>
                <p:nvPr/>
              </p:nvSpPr>
              <p:spPr>
                <a:xfrm>
                  <a:off x="6560741" y="3636816"/>
                  <a:ext cx="288399" cy="576798"/>
                </a:xfrm>
                <a:custGeom>
                  <a:avLst/>
                  <a:gdLst>
                    <a:gd name="connsiteX0" fmla="*/ 125254 w 161925"/>
                    <a:gd name="connsiteY0" fmla="*/ 7144 h 323850"/>
                    <a:gd name="connsiteX1" fmla="*/ 122396 w 161925"/>
                    <a:gd name="connsiteY1" fmla="*/ 64294 h 323850"/>
                    <a:gd name="connsiteX2" fmla="*/ 42386 w 161925"/>
                    <a:gd name="connsiteY2" fmla="*/ 272891 h 323850"/>
                    <a:gd name="connsiteX3" fmla="*/ 7144 w 161925"/>
                    <a:gd name="connsiteY3" fmla="*/ 316706 h 323850"/>
                    <a:gd name="connsiteX4" fmla="*/ 84296 w 161925"/>
                    <a:gd name="connsiteY4" fmla="*/ 270034 h 323850"/>
                    <a:gd name="connsiteX5" fmla="*/ 151924 w 161925"/>
                    <a:gd name="connsiteY5" fmla="*/ 93821 h 323850"/>
                    <a:gd name="connsiteX6" fmla="*/ 135731 w 161925"/>
                    <a:gd name="connsiteY6" fmla="*/ 15716 h 323850"/>
                    <a:gd name="connsiteX7" fmla="*/ 125254 w 161925"/>
                    <a:gd name="connsiteY7" fmla="*/ 7144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5254" y="7144"/>
                      </a:moveTo>
                      <a:cubicBezTo>
                        <a:pt x="130016" y="25241"/>
                        <a:pt x="129064" y="45244"/>
                        <a:pt x="122396" y="64294"/>
                      </a:cubicBezTo>
                      <a:lnTo>
                        <a:pt x="42386" y="272891"/>
                      </a:lnTo>
                      <a:cubicBezTo>
                        <a:pt x="34766" y="291941"/>
                        <a:pt x="22384" y="306229"/>
                        <a:pt x="7144" y="316706"/>
                      </a:cubicBezTo>
                      <a:cubicBezTo>
                        <a:pt x="39529" y="320516"/>
                        <a:pt x="72866" y="302419"/>
                        <a:pt x="84296" y="270034"/>
                      </a:cubicBezTo>
                      <a:lnTo>
                        <a:pt x="151924" y="93821"/>
                      </a:lnTo>
                      <a:cubicBezTo>
                        <a:pt x="162401" y="66199"/>
                        <a:pt x="154781" y="35719"/>
                        <a:pt x="135731" y="15716"/>
                      </a:cubicBezTo>
                      <a:cubicBezTo>
                        <a:pt x="131921" y="12859"/>
                        <a:pt x="129064" y="10001"/>
                        <a:pt x="12525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9F8987E-8BE4-47F1-AA64-B044CA646460}"/>
                    </a:ext>
                  </a:extLst>
                </p:cNvPr>
                <p:cNvSpPr/>
                <p:nvPr/>
              </p:nvSpPr>
              <p:spPr>
                <a:xfrm>
                  <a:off x="6397882" y="3507888"/>
                  <a:ext cx="390186" cy="729479"/>
                </a:xfrm>
                <a:custGeom>
                  <a:avLst/>
                  <a:gdLst>
                    <a:gd name="connsiteX0" fmla="*/ 133826 w 219075"/>
                    <a:gd name="connsiteY0" fmla="*/ 345281 h 409575"/>
                    <a:gd name="connsiteX1" fmla="*/ 213836 w 219075"/>
                    <a:gd name="connsiteY1" fmla="*/ 136684 h 409575"/>
                    <a:gd name="connsiteX2" fmla="*/ 216694 w 219075"/>
                    <a:gd name="connsiteY2" fmla="*/ 79534 h 409575"/>
                    <a:gd name="connsiteX3" fmla="*/ 176689 w 219075"/>
                    <a:gd name="connsiteY3" fmla="*/ 24289 h 409575"/>
                    <a:gd name="connsiteX4" fmla="*/ 159544 w 219075"/>
                    <a:gd name="connsiteY4" fmla="*/ 15716 h 409575"/>
                    <a:gd name="connsiteX5" fmla="*/ 136684 w 219075"/>
                    <a:gd name="connsiteY5" fmla="*/ 7144 h 409575"/>
                    <a:gd name="connsiteX6" fmla="*/ 137636 w 219075"/>
                    <a:gd name="connsiteY6" fmla="*/ 90964 h 409575"/>
                    <a:gd name="connsiteX7" fmla="*/ 38576 w 219075"/>
                    <a:gd name="connsiteY7" fmla="*/ 350996 h 409575"/>
                    <a:gd name="connsiteX8" fmla="*/ 7144 w 219075"/>
                    <a:gd name="connsiteY8" fmla="*/ 395764 h 409575"/>
                    <a:gd name="connsiteX9" fmla="*/ 13811 w 219075"/>
                    <a:gd name="connsiteY9" fmla="*/ 398621 h 409575"/>
                    <a:gd name="connsiteX10" fmla="*/ 99536 w 219075"/>
                    <a:gd name="connsiteY10" fmla="*/ 389096 h 409575"/>
                    <a:gd name="connsiteX11" fmla="*/ 133826 w 219075"/>
                    <a:gd name="connsiteY11" fmla="*/ 3452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33826" y="345281"/>
                      </a:moveTo>
                      <a:lnTo>
                        <a:pt x="213836" y="136684"/>
                      </a:lnTo>
                      <a:cubicBezTo>
                        <a:pt x="221456" y="117634"/>
                        <a:pt x="221456" y="97631"/>
                        <a:pt x="216694" y="79534"/>
                      </a:cubicBezTo>
                      <a:cubicBezTo>
                        <a:pt x="210979" y="57626"/>
                        <a:pt x="196691" y="37624"/>
                        <a:pt x="176689" y="24289"/>
                      </a:cubicBezTo>
                      <a:cubicBezTo>
                        <a:pt x="171926" y="21431"/>
                        <a:pt x="166211" y="18574"/>
                        <a:pt x="159544" y="15716"/>
                      </a:cubicBezTo>
                      <a:lnTo>
                        <a:pt x="136684" y="7144"/>
                      </a:lnTo>
                      <a:cubicBezTo>
                        <a:pt x="147161" y="32861"/>
                        <a:pt x="148114" y="63341"/>
                        <a:pt x="137636" y="90964"/>
                      </a:cubicBezTo>
                      <a:lnTo>
                        <a:pt x="38576" y="350996"/>
                      </a:lnTo>
                      <a:cubicBezTo>
                        <a:pt x="31909" y="369094"/>
                        <a:pt x="20479" y="384334"/>
                        <a:pt x="7144" y="395764"/>
                      </a:cubicBezTo>
                      <a:lnTo>
                        <a:pt x="13811" y="398621"/>
                      </a:lnTo>
                      <a:cubicBezTo>
                        <a:pt x="43339" y="410051"/>
                        <a:pt x="74771" y="405289"/>
                        <a:pt x="99536" y="389096"/>
                      </a:cubicBezTo>
                      <a:cubicBezTo>
                        <a:pt x="113824" y="378619"/>
                        <a:pt x="126206" y="363379"/>
                        <a:pt x="133826" y="3452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A386E918-F800-4ADD-B0BB-1D3D8542BC68}"/>
                    </a:ext>
                  </a:extLst>
                </p:cNvPr>
                <p:cNvSpPr/>
                <p:nvPr/>
              </p:nvSpPr>
              <p:spPr>
                <a:xfrm rot="1281818" flipH="1">
                  <a:off x="6293574" y="3382193"/>
                  <a:ext cx="284016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593760F-74AC-496C-B9E5-AC2E79A8AFEA}"/>
              </a:ext>
            </a:extLst>
          </p:cNvPr>
          <p:cNvSpPr/>
          <p:nvPr/>
        </p:nvSpPr>
        <p:spPr>
          <a:xfrm rot="21318280">
            <a:off x="4125640" y="2346273"/>
            <a:ext cx="184198" cy="48596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B391055-FA73-4EE3-B584-65DB2BC18732}"/>
              </a:ext>
            </a:extLst>
          </p:cNvPr>
          <p:cNvSpPr/>
          <p:nvPr/>
        </p:nvSpPr>
        <p:spPr>
          <a:xfrm>
            <a:off x="4672317" y="225382"/>
            <a:ext cx="184198" cy="48596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E8FD802-F372-45A2-9491-42DC454847BA}"/>
              </a:ext>
            </a:extLst>
          </p:cNvPr>
          <p:cNvSpPr/>
          <p:nvPr/>
        </p:nvSpPr>
        <p:spPr>
          <a:xfrm rot="20090760">
            <a:off x="3915468" y="1476743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DF78A0C-8FF7-4FB6-A1E6-B679CAC7E1CF}"/>
              </a:ext>
            </a:extLst>
          </p:cNvPr>
          <p:cNvSpPr/>
          <p:nvPr/>
        </p:nvSpPr>
        <p:spPr>
          <a:xfrm rot="20869424">
            <a:off x="3257343" y="1066414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F70EAE2-7DFE-4249-A691-70319CC8D671}"/>
              </a:ext>
            </a:extLst>
          </p:cNvPr>
          <p:cNvSpPr/>
          <p:nvPr/>
        </p:nvSpPr>
        <p:spPr>
          <a:xfrm rot="1252059">
            <a:off x="4435528" y="1830719"/>
            <a:ext cx="305690" cy="48596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97C42A3-9191-45FF-90D8-498D39E9AB5E}"/>
              </a:ext>
            </a:extLst>
          </p:cNvPr>
          <p:cNvSpPr/>
          <p:nvPr/>
        </p:nvSpPr>
        <p:spPr>
          <a:xfrm>
            <a:off x="3943335" y="408446"/>
            <a:ext cx="325285" cy="278256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24B4681-748F-48A2-A0F7-F2AB5780517D}"/>
              </a:ext>
            </a:extLst>
          </p:cNvPr>
          <p:cNvSpPr/>
          <p:nvPr/>
        </p:nvSpPr>
        <p:spPr>
          <a:xfrm>
            <a:off x="3425501" y="1964457"/>
            <a:ext cx="431101" cy="454616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76B16BC-7E7C-4804-89DB-464788F35560}"/>
              </a:ext>
            </a:extLst>
          </p:cNvPr>
          <p:cNvSpPr/>
          <p:nvPr/>
        </p:nvSpPr>
        <p:spPr>
          <a:xfrm rot="20233681">
            <a:off x="3268468" y="302012"/>
            <a:ext cx="333123" cy="536917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EE1796-0C7A-43B1-8A26-A7623EEA2E26}"/>
              </a:ext>
            </a:extLst>
          </p:cNvPr>
          <p:cNvGrpSpPr/>
          <p:nvPr/>
        </p:nvGrpSpPr>
        <p:grpSpPr>
          <a:xfrm rot="1870809">
            <a:off x="4800674" y="1240824"/>
            <a:ext cx="536542" cy="500936"/>
            <a:chOff x="3081888" y="3373426"/>
            <a:chExt cx="1571111" cy="1466850"/>
          </a:xfrm>
          <a:solidFill>
            <a:schemeClr val="accent4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81C15C0-CB9F-40A3-BF51-92F35B1B3640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15D61A-1813-47B1-B7C1-26E66964E80C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0B3F8EE-020F-4D71-B0D0-96F6DC81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A066130-06A9-4516-899A-9B7531E3FC54}"/>
              </a:ext>
            </a:extLst>
          </p:cNvPr>
          <p:cNvSpPr/>
          <p:nvPr/>
        </p:nvSpPr>
        <p:spPr>
          <a:xfrm rot="1507983">
            <a:off x="4341367" y="760753"/>
            <a:ext cx="188322" cy="481268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06FFFFC-9105-45B9-BE57-B31238F42CF7}"/>
              </a:ext>
            </a:extLst>
          </p:cNvPr>
          <p:cNvSpPr/>
          <p:nvPr/>
        </p:nvSpPr>
        <p:spPr>
          <a:xfrm rot="20324565">
            <a:off x="5348496" y="277461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02F0772-D12A-4444-B898-230E7E8F1C5E}"/>
              </a:ext>
            </a:extLst>
          </p:cNvPr>
          <p:cNvSpPr/>
          <p:nvPr/>
        </p:nvSpPr>
        <p:spPr>
          <a:xfrm rot="1644143">
            <a:off x="6130566" y="247679"/>
            <a:ext cx="473666" cy="524781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accent4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87F4D3-B9DD-4192-A42A-A0C354FB851E}"/>
              </a:ext>
            </a:extLst>
          </p:cNvPr>
          <p:cNvSpPr txBox="1"/>
          <p:nvPr/>
        </p:nvSpPr>
        <p:spPr>
          <a:xfrm>
            <a:off x="5320144" y="210000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4000" b="1" dirty="0">
                <a:solidFill>
                  <a:schemeClr val="accent3"/>
                </a:solidFill>
                <a:latin typeface="Arial" pitchFamily="34" charset="0"/>
                <a:cs typeface="B Nazanin" panose="00000400000000000000" pitchFamily="2" charset="-78"/>
              </a:rPr>
              <a:t>85K</a:t>
            </a:r>
            <a:endParaRPr lang="ko-KR" altLang="en-US" sz="4000" b="1" dirty="0">
              <a:solidFill>
                <a:schemeClr val="accent3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1A3CFD-BDA7-42DF-94A8-7F9FDEB4FF04}"/>
              </a:ext>
            </a:extLst>
          </p:cNvPr>
          <p:cNvSpPr txBox="1"/>
          <p:nvPr/>
        </p:nvSpPr>
        <p:spPr>
          <a:xfrm>
            <a:off x="6489460" y="2038450"/>
            <a:ext cx="514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C7E09FB4-B371-4188-A79A-01D161AF7B3B}"/>
              </a:ext>
            </a:extLst>
          </p:cNvPr>
          <p:cNvSpPr>
            <a:spLocks noChangeAspect="1"/>
          </p:cNvSpPr>
          <p:nvPr/>
        </p:nvSpPr>
        <p:spPr>
          <a:xfrm>
            <a:off x="5399815" y="3350533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54ECDD14-0E20-4A6E-BFAC-04CA70A0081E}"/>
              </a:ext>
            </a:extLst>
          </p:cNvPr>
          <p:cNvSpPr/>
          <p:nvPr/>
        </p:nvSpPr>
        <p:spPr>
          <a:xfrm>
            <a:off x="5399847" y="5780485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19725BE2-495F-43A9-9A17-5A2521D497C1}"/>
              </a:ext>
            </a:extLst>
          </p:cNvPr>
          <p:cNvSpPr/>
          <p:nvPr/>
        </p:nvSpPr>
        <p:spPr>
          <a:xfrm>
            <a:off x="5411694" y="4606195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644904DA-517A-41F8-8639-702FE347CD97}"/>
              </a:ext>
            </a:extLst>
          </p:cNvPr>
          <p:cNvSpPr/>
          <p:nvPr/>
        </p:nvSpPr>
        <p:spPr>
          <a:xfrm>
            <a:off x="8510991" y="5765182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3FC3C755-D223-4160-98EF-4F453FE716C0}"/>
              </a:ext>
            </a:extLst>
          </p:cNvPr>
          <p:cNvSpPr/>
          <p:nvPr/>
        </p:nvSpPr>
        <p:spPr>
          <a:xfrm>
            <a:off x="8583712" y="3361957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F380A5D6-489E-4B3F-83A6-8462D58F89A9}"/>
              </a:ext>
            </a:extLst>
          </p:cNvPr>
          <p:cNvSpPr/>
          <p:nvPr/>
        </p:nvSpPr>
        <p:spPr>
          <a:xfrm>
            <a:off x="8475925" y="463196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55E79BE-686B-4C0E-9CAC-08F63541AFA4}"/>
              </a:ext>
            </a:extLst>
          </p:cNvPr>
          <p:cNvGrpSpPr/>
          <p:nvPr/>
        </p:nvGrpSpPr>
        <p:grpSpPr>
          <a:xfrm>
            <a:off x="5916783" y="3125729"/>
            <a:ext cx="2594207" cy="858180"/>
            <a:chOff x="2113657" y="4283314"/>
            <a:chExt cx="3647460" cy="85818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15AB15-00B8-4352-9982-BFF7849BB65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17D124A-C568-4CC6-9256-76C3417EAC1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A1C7CA8-1F17-49C4-BACC-5269A2F8C34C}"/>
              </a:ext>
            </a:extLst>
          </p:cNvPr>
          <p:cNvGrpSpPr/>
          <p:nvPr/>
        </p:nvGrpSpPr>
        <p:grpSpPr>
          <a:xfrm>
            <a:off x="9043698" y="3132526"/>
            <a:ext cx="2594207" cy="858180"/>
            <a:chOff x="2113657" y="4283314"/>
            <a:chExt cx="3647460" cy="85818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4C399A-EE48-4CCF-8CFD-FE5BA7292FE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3C963B5-71A2-4FC0-A484-76C91733296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87C939-913A-4F9F-95E9-E5ECB6FC99EA}"/>
              </a:ext>
            </a:extLst>
          </p:cNvPr>
          <p:cNvGrpSpPr/>
          <p:nvPr/>
        </p:nvGrpSpPr>
        <p:grpSpPr>
          <a:xfrm>
            <a:off x="5896208" y="4322347"/>
            <a:ext cx="2594207" cy="858180"/>
            <a:chOff x="2113657" y="4283314"/>
            <a:chExt cx="3647460" cy="85818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870965-3CB0-4B72-8143-3B362636226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B60C977-A054-4D1A-93DA-75BE4C79C1E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B9DA188-2C88-4494-9705-37A29FF651D8}"/>
              </a:ext>
            </a:extLst>
          </p:cNvPr>
          <p:cNvGrpSpPr/>
          <p:nvPr/>
        </p:nvGrpSpPr>
        <p:grpSpPr>
          <a:xfrm>
            <a:off x="9043698" y="4322347"/>
            <a:ext cx="2594207" cy="858180"/>
            <a:chOff x="2113657" y="4283314"/>
            <a:chExt cx="3647460" cy="85818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50A3BA0-DE65-4E87-B9F6-718C4D26B54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24DB3D9-15B5-48A6-B959-39BBFB99864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AB2085-931E-41DF-BDD8-796A4AB4E535}"/>
              </a:ext>
            </a:extLst>
          </p:cNvPr>
          <p:cNvGrpSpPr/>
          <p:nvPr/>
        </p:nvGrpSpPr>
        <p:grpSpPr>
          <a:xfrm>
            <a:off x="5916783" y="5512166"/>
            <a:ext cx="2594207" cy="858180"/>
            <a:chOff x="2113657" y="4283314"/>
            <a:chExt cx="3647460" cy="85818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52C0C31-9319-41B5-AB0C-A9AD8E7B42A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FB4B0D-F556-4E38-BE05-CDFD21A8606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5EECBF2-2430-40B2-A9C4-5A3974C97310}"/>
              </a:ext>
            </a:extLst>
          </p:cNvPr>
          <p:cNvGrpSpPr/>
          <p:nvPr/>
        </p:nvGrpSpPr>
        <p:grpSpPr>
          <a:xfrm>
            <a:off x="9043698" y="5512166"/>
            <a:ext cx="2594207" cy="858180"/>
            <a:chOff x="2113657" y="4283314"/>
            <a:chExt cx="3647460" cy="85818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09A5195-0360-4ED5-8CB6-BCD31654E32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EA6DDC9-AB9B-47CD-A152-853AAE42F64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B832D23-AA2A-4D86-A188-9B585B6B7750}"/>
              </a:ext>
            </a:extLst>
          </p:cNvPr>
          <p:cNvSpPr txBox="1"/>
          <p:nvPr/>
        </p:nvSpPr>
        <p:spPr>
          <a:xfrm>
            <a:off x="6893601" y="152585"/>
            <a:ext cx="434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5400" dirty="0">
                <a:latin typeface="+mj-lt"/>
                <a:cs typeface="B Nazanin" panose="00000400000000000000" pitchFamily="2" charset="-78"/>
              </a:rPr>
              <a:t>سبک </a:t>
            </a:r>
          </a:p>
          <a:p>
            <a:pPr algn="r"/>
            <a:r>
              <a:rPr lang="fa-IR" sz="5400" dirty="0">
                <a:latin typeface="+mj-lt"/>
                <a:cs typeface="B Nazanin" panose="00000400000000000000" pitchFamily="2" charset="-78"/>
              </a:rPr>
              <a:t>اینفوگرافیک</a:t>
            </a:r>
            <a:endParaRPr lang="en-US" sz="5400" dirty="0"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F9E6C4D-196D-48DC-A544-E0A246FA5A90}"/>
              </a:ext>
            </a:extLst>
          </p:cNvPr>
          <p:cNvSpPr txBox="1"/>
          <p:nvPr/>
        </p:nvSpPr>
        <p:spPr>
          <a:xfrm>
            <a:off x="7301689" y="5723342"/>
            <a:ext cx="4425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E0243-4D18-4CEC-AD92-1C089E9D3DD7}"/>
              </a:ext>
            </a:extLst>
          </p:cNvPr>
          <p:cNvSpPr txBox="1"/>
          <p:nvPr/>
        </p:nvSpPr>
        <p:spPr>
          <a:xfrm>
            <a:off x="7301690" y="47904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fa-IR" altLang="ko-KR" sz="2800" dirty="0">
                <a:solidFill>
                  <a:schemeClr val="accent2"/>
                </a:solidFill>
                <a:cs typeface="B Nazanin" panose="00000400000000000000" pitchFamily="2" charset="-78"/>
              </a:rPr>
              <a:t>ما کیفیت ایجاد می کنیم</a:t>
            </a:r>
          </a:p>
          <a:p>
            <a:pPr algn="r"/>
            <a:r>
              <a:rPr lang="fa-IR" altLang="ko-KR" sz="2800" dirty="0">
                <a:solidFill>
                  <a:schemeClr val="accent2"/>
                </a:solidFill>
                <a:cs typeface="B Nazanin" panose="00000400000000000000" pitchFamily="2" charset="-78"/>
              </a:rPr>
              <a:t>ارائه حرفه ای</a:t>
            </a: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4BB283-A355-406A-BFBD-A618D9BDFDB6}"/>
              </a:ext>
            </a:extLst>
          </p:cNvPr>
          <p:cNvGrpSpPr/>
          <p:nvPr/>
        </p:nvGrpSpPr>
        <p:grpSpPr>
          <a:xfrm>
            <a:off x="8023807" y="2753055"/>
            <a:ext cx="2544190" cy="675945"/>
            <a:chOff x="8071432" y="2925238"/>
            <a:chExt cx="2544190" cy="67594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919156-D6AC-4C2A-AC76-C7E50B4DA7F8}"/>
                </a:ext>
              </a:extLst>
            </p:cNvPr>
            <p:cNvSpPr/>
            <p:nvPr/>
          </p:nvSpPr>
          <p:spPr>
            <a:xfrm>
              <a:off x="9158291" y="2925238"/>
              <a:ext cx="451363" cy="61756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40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29" y="564765"/>
                  </a:lnTo>
                  <a:lnTo>
                    <a:pt x="275629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6" y="9502"/>
                    <a:pt x="269099" y="0"/>
                    <a:pt x="3153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14E5EF-7151-470C-823E-0E5362CC6268}"/>
                </a:ext>
              </a:extLst>
            </p:cNvPr>
            <p:cNvSpPr/>
            <p:nvPr/>
          </p:nvSpPr>
          <p:spPr>
            <a:xfrm>
              <a:off x="8619454" y="2925238"/>
              <a:ext cx="443928" cy="617563"/>
            </a:xfrm>
            <a:custGeom>
              <a:avLst/>
              <a:gdLst/>
              <a:ahLst/>
              <a:cxnLst/>
              <a:rect l="l" t="t" r="r" b="b"/>
              <a:pathLst>
                <a:path w="604242" h="840581">
                  <a:moveTo>
                    <a:pt x="317571" y="0"/>
                  </a:moveTo>
                  <a:cubicBezTo>
                    <a:pt x="414657" y="0"/>
                    <a:pt x="486706" y="25865"/>
                    <a:pt x="533720" y="77595"/>
                  </a:cubicBezTo>
                  <a:cubicBezTo>
                    <a:pt x="580735" y="129325"/>
                    <a:pt x="604242" y="207993"/>
                    <a:pt x="604242" y="313599"/>
                  </a:cubicBezTo>
                  <a:lnTo>
                    <a:pt x="604242" y="840581"/>
                  </a:lnTo>
                  <a:lnTo>
                    <a:pt x="342900" y="840581"/>
                  </a:lnTo>
                  <a:lnTo>
                    <a:pt x="342900" y="329375"/>
                  </a:lnTo>
                  <a:cubicBezTo>
                    <a:pt x="342900" y="300627"/>
                    <a:pt x="340060" y="281604"/>
                    <a:pt x="334379" y="272309"/>
                  </a:cubicBezTo>
                  <a:cubicBezTo>
                    <a:pt x="328699" y="263013"/>
                    <a:pt x="318622" y="258366"/>
                    <a:pt x="304149" y="258366"/>
                  </a:cubicBezTo>
                  <a:cubicBezTo>
                    <a:pt x="275611" y="258366"/>
                    <a:pt x="261342" y="282035"/>
                    <a:pt x="261342" y="329375"/>
                  </a:cubicBezTo>
                  <a:lnTo>
                    <a:pt x="261342" y="416719"/>
                  </a:lnTo>
                  <a:lnTo>
                    <a:pt x="329803" y="416719"/>
                  </a:lnTo>
                  <a:lnTo>
                    <a:pt x="329803" y="650677"/>
                  </a:lnTo>
                  <a:lnTo>
                    <a:pt x="261342" y="650677"/>
                  </a:lnTo>
                  <a:lnTo>
                    <a:pt x="261342" y="840581"/>
                  </a:lnTo>
                  <a:lnTo>
                    <a:pt x="0" y="840581"/>
                  </a:lnTo>
                  <a:lnTo>
                    <a:pt x="0" y="321776"/>
                  </a:lnTo>
                  <a:cubicBezTo>
                    <a:pt x="0" y="220542"/>
                    <a:pt x="27905" y="141604"/>
                    <a:pt x="83716" y="84962"/>
                  </a:cubicBezTo>
                  <a:cubicBezTo>
                    <a:pt x="139526" y="28321"/>
                    <a:pt x="217478" y="0"/>
                    <a:pt x="31757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12582F-D1D1-451A-A5AD-CB940D8B8453}"/>
                </a:ext>
              </a:extLst>
            </p:cNvPr>
            <p:cNvSpPr/>
            <p:nvPr/>
          </p:nvSpPr>
          <p:spPr>
            <a:xfrm>
              <a:off x="9669137" y="2925238"/>
              <a:ext cx="451363" cy="61756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39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30" y="564765"/>
                  </a:lnTo>
                  <a:lnTo>
                    <a:pt x="275630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5" y="9502"/>
                    <a:pt x="269099" y="0"/>
                    <a:pt x="3153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27AFE0-9F55-4D8B-B24E-E2D7CFA6EF4B}"/>
                </a:ext>
              </a:extLst>
            </p:cNvPr>
            <p:cNvSpPr/>
            <p:nvPr/>
          </p:nvSpPr>
          <p:spPr>
            <a:xfrm>
              <a:off x="8071432" y="2940108"/>
              <a:ext cx="444367" cy="602692"/>
            </a:xfrm>
            <a:custGeom>
              <a:avLst/>
              <a:gdLst>
                <a:gd name="connsiteX0" fmla="*/ 522944 w 920817"/>
                <a:gd name="connsiteY0" fmla="*/ 0 h 1248898"/>
                <a:gd name="connsiteX1" fmla="*/ 920817 w 920817"/>
                <a:gd name="connsiteY1" fmla="*/ 0 h 1248898"/>
                <a:gd name="connsiteX2" fmla="*/ 920817 w 920817"/>
                <a:gd name="connsiteY2" fmla="*/ 1248898 h 1248898"/>
                <a:gd name="connsiteX3" fmla="*/ 522944 w 920817"/>
                <a:gd name="connsiteY3" fmla="*/ 1248898 h 1248898"/>
                <a:gd name="connsiteX4" fmla="*/ 0 w 920817"/>
                <a:gd name="connsiteY4" fmla="*/ 0 h 1248898"/>
                <a:gd name="connsiteX5" fmla="*/ 397871 w 920817"/>
                <a:gd name="connsiteY5" fmla="*/ 0 h 1248898"/>
                <a:gd name="connsiteX6" fmla="*/ 397871 w 920817"/>
                <a:gd name="connsiteY6" fmla="*/ 433217 h 1248898"/>
                <a:gd name="connsiteX7" fmla="*/ 498472 w 920817"/>
                <a:gd name="connsiteY7" fmla="*/ 433217 h 1248898"/>
                <a:gd name="connsiteX8" fmla="*/ 498472 w 920817"/>
                <a:gd name="connsiteY8" fmla="*/ 789398 h 1248898"/>
                <a:gd name="connsiteX9" fmla="*/ 397871 w 920817"/>
                <a:gd name="connsiteY9" fmla="*/ 789398 h 1248898"/>
                <a:gd name="connsiteX10" fmla="*/ 397871 w 920817"/>
                <a:gd name="connsiteY10" fmla="*/ 1248898 h 1248898"/>
                <a:gd name="connsiteX11" fmla="*/ 0 w 920817"/>
                <a:gd name="connsiteY11" fmla="*/ 1248898 h 12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17" h="1248898">
                  <a:moveTo>
                    <a:pt x="522944" y="0"/>
                  </a:moveTo>
                  <a:lnTo>
                    <a:pt x="920817" y="0"/>
                  </a:lnTo>
                  <a:lnTo>
                    <a:pt x="920817" y="1248898"/>
                  </a:lnTo>
                  <a:lnTo>
                    <a:pt x="522944" y="1248898"/>
                  </a:lnTo>
                  <a:close/>
                  <a:moveTo>
                    <a:pt x="0" y="0"/>
                  </a:moveTo>
                  <a:lnTo>
                    <a:pt x="397871" y="0"/>
                  </a:lnTo>
                  <a:lnTo>
                    <a:pt x="397871" y="433217"/>
                  </a:lnTo>
                  <a:lnTo>
                    <a:pt x="498472" y="433217"/>
                  </a:lnTo>
                  <a:lnTo>
                    <a:pt x="498472" y="789398"/>
                  </a:lnTo>
                  <a:lnTo>
                    <a:pt x="397871" y="789398"/>
                  </a:lnTo>
                  <a:lnTo>
                    <a:pt x="397871" y="1248898"/>
                  </a:lnTo>
                  <a:lnTo>
                    <a:pt x="0" y="124889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B413A9-46CD-4B5F-9035-187D2D479D6A}"/>
                </a:ext>
              </a:extLst>
            </p:cNvPr>
            <p:cNvSpPr/>
            <p:nvPr/>
          </p:nvSpPr>
          <p:spPr>
            <a:xfrm>
              <a:off x="10091272" y="2998491"/>
              <a:ext cx="524350" cy="602692"/>
            </a:xfrm>
            <a:custGeom>
              <a:avLst/>
              <a:gdLst/>
              <a:ahLst/>
              <a:cxnLst/>
              <a:rect l="l" t="t" r="r" b="b"/>
              <a:pathLst>
                <a:path w="713706" h="820340">
                  <a:moveTo>
                    <a:pt x="0" y="0"/>
                  </a:moveTo>
                  <a:lnTo>
                    <a:pt x="259426" y="0"/>
                  </a:lnTo>
                  <a:lnTo>
                    <a:pt x="355653" y="163645"/>
                  </a:lnTo>
                  <a:lnTo>
                    <a:pt x="458986" y="0"/>
                  </a:lnTo>
                  <a:lnTo>
                    <a:pt x="713706" y="0"/>
                  </a:lnTo>
                  <a:lnTo>
                    <a:pt x="488399" y="368926"/>
                  </a:lnTo>
                  <a:lnTo>
                    <a:pt x="488399" y="820340"/>
                  </a:lnTo>
                  <a:lnTo>
                    <a:pt x="227056" y="820340"/>
                  </a:lnTo>
                  <a:lnTo>
                    <a:pt x="227056" y="36939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2C3539-D348-4A2D-98F0-F43F0CD71986}"/>
              </a:ext>
            </a:extLst>
          </p:cNvPr>
          <p:cNvGrpSpPr/>
          <p:nvPr/>
        </p:nvGrpSpPr>
        <p:grpSpPr>
          <a:xfrm>
            <a:off x="9008510" y="3531800"/>
            <a:ext cx="2594623" cy="696515"/>
            <a:chOff x="8049793" y="3747201"/>
            <a:chExt cx="2594623" cy="69651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E1C088-7542-4DDB-BE9C-B3B902DA1C35}"/>
                </a:ext>
              </a:extLst>
            </p:cNvPr>
            <p:cNvSpPr/>
            <p:nvPr/>
          </p:nvSpPr>
          <p:spPr>
            <a:xfrm>
              <a:off x="8780339" y="3826591"/>
              <a:ext cx="441305" cy="617125"/>
            </a:xfrm>
            <a:custGeom>
              <a:avLst/>
              <a:gdLst/>
              <a:ahLst/>
              <a:cxnLst/>
              <a:rect l="l" t="t" r="r" b="b"/>
              <a:pathLst>
                <a:path w="600671" h="839985">
                  <a:moveTo>
                    <a:pt x="0" y="0"/>
                  </a:moveTo>
                  <a:lnTo>
                    <a:pt x="261343" y="0"/>
                  </a:lnTo>
                  <a:lnTo>
                    <a:pt x="261343" y="519949"/>
                  </a:lnTo>
                  <a:cubicBezTo>
                    <a:pt x="261343" y="560666"/>
                    <a:pt x="274532" y="581025"/>
                    <a:pt x="300912" y="581025"/>
                  </a:cubicBezTo>
                  <a:cubicBezTo>
                    <a:pt x="326523" y="581025"/>
                    <a:pt x="339329" y="560666"/>
                    <a:pt x="339329" y="519949"/>
                  </a:cubicBezTo>
                  <a:lnTo>
                    <a:pt x="339329" y="0"/>
                  </a:lnTo>
                  <a:lnTo>
                    <a:pt x="600671" y="0"/>
                  </a:lnTo>
                  <a:lnTo>
                    <a:pt x="600671" y="528135"/>
                  </a:lnTo>
                  <a:cubicBezTo>
                    <a:pt x="600671" y="622393"/>
                    <a:pt x="572347" y="697932"/>
                    <a:pt x="515699" y="754753"/>
                  </a:cubicBezTo>
                  <a:cubicBezTo>
                    <a:pt x="459051" y="811575"/>
                    <a:pt x="383760" y="839985"/>
                    <a:pt x="289825" y="839985"/>
                  </a:cubicBezTo>
                  <a:cubicBezTo>
                    <a:pt x="196298" y="839985"/>
                    <a:pt x="124613" y="812328"/>
                    <a:pt x="74768" y="757014"/>
                  </a:cubicBezTo>
                  <a:cubicBezTo>
                    <a:pt x="24923" y="701699"/>
                    <a:pt x="0" y="622873"/>
                    <a:pt x="0" y="52053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EFB772-198B-4B66-A7B7-68637D43689B}"/>
                </a:ext>
              </a:extLst>
            </p:cNvPr>
            <p:cNvSpPr/>
            <p:nvPr/>
          </p:nvSpPr>
          <p:spPr>
            <a:xfrm>
              <a:off x="8049793" y="3747201"/>
              <a:ext cx="637683" cy="617563"/>
            </a:xfrm>
            <a:custGeom>
              <a:avLst/>
              <a:gdLst/>
              <a:ahLst/>
              <a:cxnLst/>
              <a:rect l="l" t="t" r="r" b="b"/>
              <a:pathLst>
                <a:path w="867966" h="840581">
                  <a:moveTo>
                    <a:pt x="244832" y="0"/>
                  </a:moveTo>
                  <a:cubicBezTo>
                    <a:pt x="331407" y="0"/>
                    <a:pt x="394538" y="37613"/>
                    <a:pt x="434225" y="112840"/>
                  </a:cubicBezTo>
                  <a:cubicBezTo>
                    <a:pt x="454826" y="74399"/>
                    <a:pt x="481426" y="45982"/>
                    <a:pt x="514025" y="27589"/>
                  </a:cubicBezTo>
                  <a:cubicBezTo>
                    <a:pt x="546625" y="9196"/>
                    <a:pt x="586492" y="0"/>
                    <a:pt x="633627" y="0"/>
                  </a:cubicBezTo>
                  <a:cubicBezTo>
                    <a:pt x="709077" y="0"/>
                    <a:pt x="766995" y="23893"/>
                    <a:pt x="807384" y="71679"/>
                  </a:cubicBezTo>
                  <a:cubicBezTo>
                    <a:pt x="847772" y="119466"/>
                    <a:pt x="867966" y="187068"/>
                    <a:pt x="867966" y="274486"/>
                  </a:cubicBezTo>
                  <a:lnTo>
                    <a:pt x="867966" y="840581"/>
                  </a:lnTo>
                  <a:lnTo>
                    <a:pt x="606624" y="840581"/>
                  </a:lnTo>
                  <a:lnTo>
                    <a:pt x="606624" y="310111"/>
                  </a:lnTo>
                  <a:cubicBezTo>
                    <a:pt x="606624" y="286497"/>
                    <a:pt x="605294" y="271969"/>
                    <a:pt x="602633" y="266528"/>
                  </a:cubicBezTo>
                  <a:cubicBezTo>
                    <a:pt x="599973" y="261086"/>
                    <a:pt x="594941" y="258366"/>
                    <a:pt x="587537" y="258366"/>
                  </a:cubicBezTo>
                  <a:cubicBezTo>
                    <a:pt x="572481" y="258366"/>
                    <a:pt x="564952" y="274253"/>
                    <a:pt x="564952" y="306028"/>
                  </a:cubicBezTo>
                  <a:lnTo>
                    <a:pt x="564952" y="840581"/>
                  </a:lnTo>
                  <a:lnTo>
                    <a:pt x="303610" y="840581"/>
                  </a:lnTo>
                  <a:lnTo>
                    <a:pt x="303610" y="310111"/>
                  </a:lnTo>
                  <a:cubicBezTo>
                    <a:pt x="303610" y="286913"/>
                    <a:pt x="302196" y="272489"/>
                    <a:pt x="299368" y="266839"/>
                  </a:cubicBezTo>
                  <a:cubicBezTo>
                    <a:pt x="296540" y="261190"/>
                    <a:pt x="291397" y="258366"/>
                    <a:pt x="283937" y="258366"/>
                  </a:cubicBezTo>
                  <a:cubicBezTo>
                    <a:pt x="268874" y="258366"/>
                    <a:pt x="261343" y="275614"/>
                    <a:pt x="261343" y="310111"/>
                  </a:cubicBezTo>
                  <a:lnTo>
                    <a:pt x="261343" y="840581"/>
                  </a:lnTo>
                  <a:lnTo>
                    <a:pt x="0" y="840581"/>
                  </a:lnTo>
                  <a:lnTo>
                    <a:pt x="0" y="254050"/>
                  </a:lnTo>
                  <a:cubicBezTo>
                    <a:pt x="0" y="179611"/>
                    <a:pt x="22722" y="118659"/>
                    <a:pt x="68164" y="71196"/>
                  </a:cubicBezTo>
                  <a:cubicBezTo>
                    <a:pt x="113606" y="23732"/>
                    <a:pt x="172496" y="0"/>
                    <a:pt x="2448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FAFC0A-CDBF-4F83-8791-BD1BA6E37C7B}"/>
                </a:ext>
              </a:extLst>
            </p:cNvPr>
            <p:cNvSpPr/>
            <p:nvPr/>
          </p:nvSpPr>
          <p:spPr>
            <a:xfrm>
              <a:off x="10012856" y="3751112"/>
              <a:ext cx="631560" cy="631996"/>
            </a:xfrm>
            <a:custGeom>
              <a:avLst/>
              <a:gdLst/>
              <a:ahLst/>
              <a:cxnLst/>
              <a:rect l="l" t="t" r="r" b="b"/>
              <a:pathLst>
                <a:path w="859632" h="860226">
                  <a:moveTo>
                    <a:pt x="435648" y="0"/>
                  </a:moveTo>
                  <a:cubicBezTo>
                    <a:pt x="556689" y="0"/>
                    <a:pt x="657674" y="40866"/>
                    <a:pt x="738606" y="122597"/>
                  </a:cubicBezTo>
                  <a:cubicBezTo>
                    <a:pt x="794814" y="179195"/>
                    <a:pt x="834573" y="262086"/>
                    <a:pt x="857883" y="371270"/>
                  </a:cubicBezTo>
                  <a:lnTo>
                    <a:pt x="582988" y="389176"/>
                  </a:lnTo>
                  <a:cubicBezTo>
                    <a:pt x="554462" y="301969"/>
                    <a:pt x="503418" y="258366"/>
                    <a:pt x="429853" y="258366"/>
                  </a:cubicBezTo>
                  <a:cubicBezTo>
                    <a:pt x="382948" y="258366"/>
                    <a:pt x="344228" y="274641"/>
                    <a:pt x="313693" y="307190"/>
                  </a:cubicBezTo>
                  <a:cubicBezTo>
                    <a:pt x="283158" y="339740"/>
                    <a:pt x="267891" y="381589"/>
                    <a:pt x="267891" y="432736"/>
                  </a:cubicBezTo>
                  <a:cubicBezTo>
                    <a:pt x="267891" y="481918"/>
                    <a:pt x="282860" y="522301"/>
                    <a:pt x="312800" y="553887"/>
                  </a:cubicBezTo>
                  <a:cubicBezTo>
                    <a:pt x="342739" y="585473"/>
                    <a:pt x="380588" y="601266"/>
                    <a:pt x="426346" y="601266"/>
                  </a:cubicBezTo>
                  <a:cubicBezTo>
                    <a:pt x="473159" y="601266"/>
                    <a:pt x="510372" y="587361"/>
                    <a:pt x="537986" y="559552"/>
                  </a:cubicBezTo>
                  <a:cubicBezTo>
                    <a:pt x="565600" y="531743"/>
                    <a:pt x="582343" y="487648"/>
                    <a:pt x="588216" y="427267"/>
                  </a:cubicBezTo>
                  <a:lnTo>
                    <a:pt x="859632" y="434234"/>
                  </a:lnTo>
                  <a:cubicBezTo>
                    <a:pt x="842820" y="573984"/>
                    <a:pt x="797051" y="679920"/>
                    <a:pt x="722324" y="752042"/>
                  </a:cubicBezTo>
                  <a:cubicBezTo>
                    <a:pt x="647596" y="824165"/>
                    <a:pt x="550090" y="860226"/>
                    <a:pt x="429806" y="860226"/>
                  </a:cubicBezTo>
                  <a:cubicBezTo>
                    <a:pt x="307668" y="860226"/>
                    <a:pt x="205500" y="819325"/>
                    <a:pt x="123300" y="737522"/>
                  </a:cubicBezTo>
                  <a:cubicBezTo>
                    <a:pt x="41100" y="655720"/>
                    <a:pt x="0" y="554124"/>
                    <a:pt x="0" y="432736"/>
                  </a:cubicBezTo>
                  <a:cubicBezTo>
                    <a:pt x="0" y="310691"/>
                    <a:pt x="41911" y="208057"/>
                    <a:pt x="125732" y="124834"/>
                  </a:cubicBezTo>
                  <a:cubicBezTo>
                    <a:pt x="209553" y="41611"/>
                    <a:pt x="312858" y="0"/>
                    <a:pt x="4356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886BA-29F5-4739-926A-7B0F40E3B54D}"/>
                </a:ext>
              </a:extLst>
            </p:cNvPr>
            <p:cNvSpPr/>
            <p:nvPr/>
          </p:nvSpPr>
          <p:spPr>
            <a:xfrm>
              <a:off x="9752429" y="3766973"/>
              <a:ext cx="192004" cy="602692"/>
            </a:xfrm>
            <a:custGeom>
              <a:avLst/>
              <a:gdLst/>
              <a:ahLst/>
              <a:cxnLst/>
              <a:rect l="l" t="t" r="r" b="b"/>
              <a:pathLst>
                <a:path w="261342" h="820340">
                  <a:moveTo>
                    <a:pt x="0" y="0"/>
                  </a:moveTo>
                  <a:lnTo>
                    <a:pt x="261342" y="0"/>
                  </a:lnTo>
                  <a:lnTo>
                    <a:pt x="261342" y="820340"/>
                  </a:lnTo>
                  <a:lnTo>
                    <a:pt x="0" y="8203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9EA908-4810-46B6-8D07-3AD7EB2985DA}"/>
                </a:ext>
              </a:extLst>
            </p:cNvPr>
            <p:cNvSpPr/>
            <p:nvPr/>
          </p:nvSpPr>
          <p:spPr>
            <a:xfrm>
              <a:off x="9308593" y="3774898"/>
              <a:ext cx="322340" cy="631996"/>
            </a:xfrm>
            <a:custGeom>
              <a:avLst/>
              <a:gdLst/>
              <a:ahLst/>
              <a:cxnLst/>
              <a:rect l="l" t="t" r="r" b="b"/>
              <a:pathLst>
                <a:path w="438745" h="860226">
                  <a:moveTo>
                    <a:pt x="329887" y="0"/>
                  </a:moveTo>
                  <a:cubicBezTo>
                    <a:pt x="363925" y="0"/>
                    <a:pt x="400211" y="6821"/>
                    <a:pt x="438745" y="20464"/>
                  </a:cubicBezTo>
                  <a:lnTo>
                    <a:pt x="438745" y="267119"/>
                  </a:lnTo>
                  <a:cubicBezTo>
                    <a:pt x="411727" y="261283"/>
                    <a:pt x="394292" y="258366"/>
                    <a:pt x="386441" y="258366"/>
                  </a:cubicBezTo>
                  <a:cubicBezTo>
                    <a:pt x="372055" y="258366"/>
                    <a:pt x="359613" y="263758"/>
                    <a:pt x="349118" y="274541"/>
                  </a:cubicBezTo>
                  <a:cubicBezTo>
                    <a:pt x="338623" y="285325"/>
                    <a:pt x="333375" y="298537"/>
                    <a:pt x="333375" y="314176"/>
                  </a:cubicBezTo>
                  <a:cubicBezTo>
                    <a:pt x="333375" y="328327"/>
                    <a:pt x="339837" y="346611"/>
                    <a:pt x="352760" y="369029"/>
                  </a:cubicBezTo>
                  <a:lnTo>
                    <a:pt x="370973" y="400459"/>
                  </a:lnTo>
                  <a:cubicBezTo>
                    <a:pt x="405042" y="459302"/>
                    <a:pt x="422076" y="516161"/>
                    <a:pt x="422076" y="571035"/>
                  </a:cubicBezTo>
                  <a:cubicBezTo>
                    <a:pt x="422076" y="651650"/>
                    <a:pt x="393311" y="720002"/>
                    <a:pt x="335779" y="776092"/>
                  </a:cubicBezTo>
                  <a:cubicBezTo>
                    <a:pt x="278248" y="832182"/>
                    <a:pt x="208052" y="860226"/>
                    <a:pt x="125192" y="860226"/>
                  </a:cubicBezTo>
                  <a:cubicBezTo>
                    <a:pt x="85027" y="860226"/>
                    <a:pt x="43297" y="850162"/>
                    <a:pt x="0" y="830033"/>
                  </a:cubicBezTo>
                  <a:lnTo>
                    <a:pt x="0" y="579676"/>
                  </a:lnTo>
                  <a:cubicBezTo>
                    <a:pt x="32835" y="594069"/>
                    <a:pt x="56883" y="601266"/>
                    <a:pt x="72144" y="601266"/>
                  </a:cubicBezTo>
                  <a:cubicBezTo>
                    <a:pt x="89911" y="601266"/>
                    <a:pt x="104454" y="596412"/>
                    <a:pt x="115774" y="586704"/>
                  </a:cubicBezTo>
                  <a:cubicBezTo>
                    <a:pt x="127094" y="576996"/>
                    <a:pt x="132755" y="564998"/>
                    <a:pt x="132755" y="550711"/>
                  </a:cubicBezTo>
                  <a:cubicBezTo>
                    <a:pt x="132755" y="541254"/>
                    <a:pt x="122092" y="517748"/>
                    <a:pt x="100766" y="480194"/>
                  </a:cubicBezTo>
                  <a:cubicBezTo>
                    <a:pt x="64148" y="416192"/>
                    <a:pt x="45839" y="351938"/>
                    <a:pt x="45839" y="287434"/>
                  </a:cubicBezTo>
                  <a:cubicBezTo>
                    <a:pt x="45839" y="209131"/>
                    <a:pt x="73774" y="141650"/>
                    <a:pt x="129643" y="84990"/>
                  </a:cubicBezTo>
                  <a:cubicBezTo>
                    <a:pt x="185512" y="28330"/>
                    <a:pt x="252261" y="0"/>
                    <a:pt x="32988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4322365-340C-452A-90E8-8DB2040B09D9}"/>
              </a:ext>
            </a:extLst>
          </p:cNvPr>
          <p:cNvSpPr/>
          <p:nvPr/>
        </p:nvSpPr>
        <p:spPr>
          <a:xfrm>
            <a:off x="10407416" y="4276464"/>
            <a:ext cx="1327170" cy="449886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740EFA8-4CC8-10DF-C5FF-FE048E13679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CD74B78-7CFF-40EA-8035-4FFB2D07ED6A}"/>
              </a:ext>
            </a:extLst>
          </p:cNvPr>
          <p:cNvGrpSpPr/>
          <p:nvPr/>
        </p:nvGrpSpPr>
        <p:grpSpPr>
          <a:xfrm>
            <a:off x="-434365" y="5242589"/>
            <a:ext cx="13088984" cy="1885376"/>
            <a:chOff x="0" y="5943600"/>
            <a:chExt cx="12191492" cy="912558"/>
          </a:xfrm>
          <a:scene3d>
            <a:camera prst="perspectiveRelaxed">
              <a:rot lat="17400000" lon="0" rev="0"/>
            </a:camera>
            <a:lightRig rig="threePt" dir="t"/>
          </a:scene3d>
        </p:grpSpPr>
        <p:sp>
          <p:nvSpPr>
            <p:cNvPr id="4" name="Graphic 216">
              <a:extLst>
                <a:ext uri="{FF2B5EF4-FFF2-40B4-BE49-F238E27FC236}">
                  <a16:creationId xmlns:a16="http://schemas.microsoft.com/office/drawing/2014/main" id="{CA5B66BE-BDF9-43F6-ABD5-8B79C1A25309}"/>
                </a:ext>
              </a:extLst>
            </p:cNvPr>
            <p:cNvSpPr/>
            <p:nvPr/>
          </p:nvSpPr>
          <p:spPr>
            <a:xfrm>
              <a:off x="0" y="5943600"/>
              <a:ext cx="12191492" cy="912558"/>
            </a:xfrm>
            <a:custGeom>
              <a:avLst/>
              <a:gdLst>
                <a:gd name="connsiteX0" fmla="*/ 0 w 12191492"/>
                <a:gd name="connsiteY0" fmla="*/ 0 h 912558"/>
                <a:gd name="connsiteX1" fmla="*/ 12191492 w 12191492"/>
                <a:gd name="connsiteY1" fmla="*/ 0 h 912558"/>
                <a:gd name="connsiteX2" fmla="*/ 12191492 w 12191492"/>
                <a:gd name="connsiteY2" fmla="*/ 912559 h 912558"/>
                <a:gd name="connsiteX3" fmla="*/ 0 w 12191492"/>
                <a:gd name="connsiteY3" fmla="*/ 912559 h 912558"/>
                <a:gd name="connsiteX4" fmla="*/ 0 w 12191492"/>
                <a:gd name="connsiteY4" fmla="*/ 0 h 912558"/>
                <a:gd name="connsiteX5" fmla="*/ 2733294 w 12191492"/>
                <a:gd name="connsiteY5" fmla="*/ 5715 h 912558"/>
                <a:gd name="connsiteX6" fmla="*/ 2733294 w 12191492"/>
                <a:gd name="connsiteY6" fmla="*/ 907352 h 912558"/>
                <a:gd name="connsiteX7" fmla="*/ 3373374 w 12191492"/>
                <a:gd name="connsiteY7" fmla="*/ 907352 h 912558"/>
                <a:gd name="connsiteX8" fmla="*/ 3373374 w 12191492"/>
                <a:gd name="connsiteY8" fmla="*/ 523557 h 912558"/>
                <a:gd name="connsiteX9" fmla="*/ 3224721 w 12191492"/>
                <a:gd name="connsiteY9" fmla="*/ 523557 h 912558"/>
                <a:gd name="connsiteX10" fmla="*/ 3224721 w 12191492"/>
                <a:gd name="connsiteY10" fmla="*/ 5779 h 912558"/>
                <a:gd name="connsiteX11" fmla="*/ 2733294 w 12191492"/>
                <a:gd name="connsiteY11" fmla="*/ 5715 h 912558"/>
                <a:gd name="connsiteX12" fmla="*/ 4771708 w 12191492"/>
                <a:gd name="connsiteY12" fmla="*/ 5842 h 912558"/>
                <a:gd name="connsiteX13" fmla="*/ 4771708 w 12191492"/>
                <a:gd name="connsiteY13" fmla="*/ 907225 h 912558"/>
                <a:gd name="connsiteX14" fmla="*/ 5408105 w 12191492"/>
                <a:gd name="connsiteY14" fmla="*/ 907225 h 912558"/>
                <a:gd name="connsiteX15" fmla="*/ 5408105 w 12191492"/>
                <a:gd name="connsiteY15" fmla="*/ 522478 h 912558"/>
                <a:gd name="connsiteX16" fmla="*/ 5251069 w 12191492"/>
                <a:gd name="connsiteY16" fmla="*/ 522478 h 912558"/>
                <a:gd name="connsiteX17" fmla="*/ 5251069 w 12191492"/>
                <a:gd name="connsiteY17" fmla="*/ 5906 h 912558"/>
                <a:gd name="connsiteX18" fmla="*/ 4771708 w 12191492"/>
                <a:gd name="connsiteY18" fmla="*/ 5842 h 912558"/>
                <a:gd name="connsiteX19" fmla="*/ 7466965 w 12191492"/>
                <a:gd name="connsiteY19" fmla="*/ 6160 h 912558"/>
                <a:gd name="connsiteX20" fmla="*/ 7466965 w 12191492"/>
                <a:gd name="connsiteY20" fmla="*/ 907352 h 912558"/>
                <a:gd name="connsiteX21" fmla="*/ 8098918 w 12191492"/>
                <a:gd name="connsiteY21" fmla="*/ 907352 h 912558"/>
                <a:gd name="connsiteX22" fmla="*/ 8098918 w 12191492"/>
                <a:gd name="connsiteY22" fmla="*/ 523367 h 912558"/>
                <a:gd name="connsiteX23" fmla="*/ 7951661 w 12191492"/>
                <a:gd name="connsiteY23" fmla="*/ 523367 h 912558"/>
                <a:gd name="connsiteX24" fmla="*/ 7951661 w 12191492"/>
                <a:gd name="connsiteY24" fmla="*/ 6160 h 912558"/>
                <a:gd name="connsiteX25" fmla="*/ 7466965 w 12191492"/>
                <a:gd name="connsiteY25" fmla="*/ 6160 h 912558"/>
                <a:gd name="connsiteX26" fmla="*/ 9977882 w 12191492"/>
                <a:gd name="connsiteY26" fmla="*/ 522224 h 912558"/>
                <a:gd name="connsiteX27" fmla="*/ 9977882 w 12191492"/>
                <a:gd name="connsiteY27" fmla="*/ 6096 h 912558"/>
                <a:gd name="connsiteX28" fmla="*/ 9497885 w 12191492"/>
                <a:gd name="connsiteY28" fmla="*/ 6096 h 912558"/>
                <a:gd name="connsiteX29" fmla="*/ 9497885 w 12191492"/>
                <a:gd name="connsiteY29" fmla="*/ 907225 h 912558"/>
                <a:gd name="connsiteX30" fmla="*/ 10134092 w 12191492"/>
                <a:gd name="connsiteY30" fmla="*/ 907225 h 912558"/>
                <a:gd name="connsiteX31" fmla="*/ 10134092 w 12191492"/>
                <a:gd name="connsiteY31" fmla="*/ 522224 h 912558"/>
                <a:gd name="connsiteX32" fmla="*/ 9977882 w 12191492"/>
                <a:gd name="connsiteY32" fmla="*/ 522224 h 912558"/>
                <a:gd name="connsiteX33" fmla="*/ 667957 w 12191492"/>
                <a:gd name="connsiteY33" fmla="*/ 522097 h 912558"/>
                <a:gd name="connsiteX34" fmla="*/ 510604 w 12191492"/>
                <a:gd name="connsiteY34" fmla="*/ 522097 h 912558"/>
                <a:gd name="connsiteX35" fmla="*/ 510604 w 12191492"/>
                <a:gd name="connsiteY35" fmla="*/ 6223 h 912558"/>
                <a:gd name="connsiteX36" fmla="*/ 30480 w 12191492"/>
                <a:gd name="connsiteY36" fmla="*/ 6223 h 912558"/>
                <a:gd name="connsiteX37" fmla="*/ 30480 w 12191492"/>
                <a:gd name="connsiteY37" fmla="*/ 907352 h 912558"/>
                <a:gd name="connsiteX38" fmla="*/ 667957 w 12191492"/>
                <a:gd name="connsiteY38" fmla="*/ 907352 h 912558"/>
                <a:gd name="connsiteX39" fmla="*/ 667957 w 12191492"/>
                <a:gd name="connsiteY39" fmla="*/ 522097 h 912558"/>
                <a:gd name="connsiteX40" fmla="*/ 2704592 w 12191492"/>
                <a:gd name="connsiteY40" fmla="*/ 907415 h 912558"/>
                <a:gd name="connsiteX41" fmla="*/ 2704592 w 12191492"/>
                <a:gd name="connsiteY41" fmla="*/ 6414 h 912558"/>
                <a:gd name="connsiteX42" fmla="*/ 2221992 w 12191492"/>
                <a:gd name="connsiteY42" fmla="*/ 6414 h 912558"/>
                <a:gd name="connsiteX43" fmla="*/ 2229993 w 12191492"/>
                <a:gd name="connsiteY43" fmla="*/ 26353 h 912558"/>
                <a:gd name="connsiteX44" fmla="*/ 2230311 w 12191492"/>
                <a:gd name="connsiteY44" fmla="*/ 485521 h 912558"/>
                <a:gd name="connsiteX45" fmla="*/ 2229422 w 12191492"/>
                <a:gd name="connsiteY45" fmla="*/ 510286 h 912558"/>
                <a:gd name="connsiteX46" fmla="*/ 2183829 w 12191492"/>
                <a:gd name="connsiteY46" fmla="*/ 523939 h 912558"/>
                <a:gd name="connsiteX47" fmla="*/ 2065274 w 12191492"/>
                <a:gd name="connsiteY47" fmla="*/ 523748 h 912558"/>
                <a:gd name="connsiteX48" fmla="*/ 2065274 w 12191492"/>
                <a:gd name="connsiteY48" fmla="*/ 907542 h 912558"/>
                <a:gd name="connsiteX49" fmla="*/ 2704592 w 12191492"/>
                <a:gd name="connsiteY49" fmla="*/ 907415 h 912558"/>
                <a:gd name="connsiteX50" fmla="*/ 12170093 w 12191492"/>
                <a:gd name="connsiteY50" fmla="*/ 907669 h 912558"/>
                <a:gd name="connsiteX51" fmla="*/ 12170093 w 12191492"/>
                <a:gd name="connsiteY51" fmla="*/ 6414 h 912558"/>
                <a:gd name="connsiteX52" fmla="*/ 11688318 w 12191492"/>
                <a:gd name="connsiteY52" fmla="*/ 6414 h 912558"/>
                <a:gd name="connsiteX53" fmla="*/ 11696764 w 12191492"/>
                <a:gd name="connsiteY53" fmla="*/ 25019 h 912558"/>
                <a:gd name="connsiteX54" fmla="*/ 11697081 w 12191492"/>
                <a:gd name="connsiteY54" fmla="*/ 503746 h 912558"/>
                <a:gd name="connsiteX55" fmla="*/ 11696573 w 12191492"/>
                <a:gd name="connsiteY55" fmla="*/ 510921 h 912558"/>
                <a:gd name="connsiteX56" fmla="*/ 11651297 w 12191492"/>
                <a:gd name="connsiteY56" fmla="*/ 523812 h 912558"/>
                <a:gd name="connsiteX57" fmla="*/ 11533188 w 12191492"/>
                <a:gd name="connsiteY57" fmla="*/ 523557 h 912558"/>
                <a:gd name="connsiteX58" fmla="*/ 11533188 w 12191492"/>
                <a:gd name="connsiteY58" fmla="*/ 907669 h 912558"/>
                <a:gd name="connsiteX59" fmla="*/ 12170093 w 12191492"/>
                <a:gd name="connsiteY59" fmla="*/ 907669 h 912558"/>
                <a:gd name="connsiteX60" fmla="*/ 6806756 w 12191492"/>
                <a:gd name="connsiteY60" fmla="*/ 523621 h 912558"/>
                <a:gd name="connsiteX61" fmla="*/ 6806756 w 12191492"/>
                <a:gd name="connsiteY61" fmla="*/ 907161 h 912558"/>
                <a:gd name="connsiteX62" fmla="*/ 7436104 w 12191492"/>
                <a:gd name="connsiteY62" fmla="*/ 907161 h 912558"/>
                <a:gd name="connsiteX63" fmla="*/ 7436104 w 12191492"/>
                <a:gd name="connsiteY63" fmla="*/ 6096 h 912558"/>
                <a:gd name="connsiteX64" fmla="*/ 6960299 w 12191492"/>
                <a:gd name="connsiteY64" fmla="*/ 6096 h 912558"/>
                <a:gd name="connsiteX65" fmla="*/ 6960299 w 12191492"/>
                <a:gd name="connsiteY65" fmla="*/ 523621 h 912558"/>
                <a:gd name="connsiteX66" fmla="*/ 6806756 w 12191492"/>
                <a:gd name="connsiteY66" fmla="*/ 523621 h 912558"/>
                <a:gd name="connsiteX67" fmla="*/ 8825167 w 12191492"/>
                <a:gd name="connsiteY67" fmla="*/ 523748 h 912558"/>
                <a:gd name="connsiteX68" fmla="*/ 8825167 w 12191492"/>
                <a:gd name="connsiteY68" fmla="*/ 907288 h 912558"/>
                <a:gd name="connsiteX69" fmla="*/ 9457690 w 12191492"/>
                <a:gd name="connsiteY69" fmla="*/ 907288 h 912558"/>
                <a:gd name="connsiteX70" fmla="*/ 9457690 w 12191492"/>
                <a:gd name="connsiteY70" fmla="*/ 5779 h 912558"/>
                <a:gd name="connsiteX71" fmla="*/ 8985504 w 12191492"/>
                <a:gd name="connsiteY71" fmla="*/ 5779 h 912558"/>
                <a:gd name="connsiteX72" fmla="*/ 8991282 w 12191492"/>
                <a:gd name="connsiteY72" fmla="*/ 18860 h 912558"/>
                <a:gd name="connsiteX73" fmla="*/ 8990965 w 12191492"/>
                <a:gd name="connsiteY73" fmla="*/ 484314 h 912558"/>
                <a:gd name="connsiteX74" fmla="*/ 8979281 w 12191492"/>
                <a:gd name="connsiteY74" fmla="*/ 523748 h 912558"/>
                <a:gd name="connsiteX75" fmla="*/ 8825167 w 12191492"/>
                <a:gd name="connsiteY75" fmla="*/ 523748 h 912558"/>
                <a:gd name="connsiteX76" fmla="*/ 4732020 w 12191492"/>
                <a:gd name="connsiteY76" fmla="*/ 907605 h 912558"/>
                <a:gd name="connsiteX77" fmla="*/ 4732020 w 12191492"/>
                <a:gd name="connsiteY77" fmla="*/ 5842 h 912558"/>
                <a:gd name="connsiteX78" fmla="*/ 4271455 w 12191492"/>
                <a:gd name="connsiteY78" fmla="*/ 5842 h 912558"/>
                <a:gd name="connsiteX79" fmla="*/ 4271455 w 12191492"/>
                <a:gd name="connsiteY79" fmla="*/ 19749 h 912558"/>
                <a:gd name="connsiteX80" fmla="*/ 4270121 w 12191492"/>
                <a:gd name="connsiteY80" fmla="*/ 430403 h 912558"/>
                <a:gd name="connsiteX81" fmla="*/ 4244975 w 12191492"/>
                <a:gd name="connsiteY81" fmla="*/ 523557 h 912558"/>
                <a:gd name="connsiteX82" fmla="*/ 4098798 w 12191492"/>
                <a:gd name="connsiteY82" fmla="*/ 523557 h 912558"/>
                <a:gd name="connsiteX83" fmla="*/ 4098798 w 12191492"/>
                <a:gd name="connsiteY83" fmla="*/ 907605 h 912558"/>
                <a:gd name="connsiteX84" fmla="*/ 4732020 w 12191492"/>
                <a:gd name="connsiteY84" fmla="*/ 907605 h 912558"/>
                <a:gd name="connsiteX85" fmla="*/ 1866900 w 12191492"/>
                <a:gd name="connsiteY85" fmla="*/ 523494 h 912558"/>
                <a:gd name="connsiteX86" fmla="*/ 1866900 w 12191492"/>
                <a:gd name="connsiteY86" fmla="*/ 6223 h 912558"/>
                <a:gd name="connsiteX87" fmla="*/ 1536891 w 12191492"/>
                <a:gd name="connsiteY87" fmla="*/ 6223 h 912558"/>
                <a:gd name="connsiteX88" fmla="*/ 1541272 w 12191492"/>
                <a:gd name="connsiteY88" fmla="*/ 29083 h 912558"/>
                <a:gd name="connsiteX89" fmla="*/ 1541018 w 12191492"/>
                <a:gd name="connsiteY89" fmla="*/ 503746 h 912558"/>
                <a:gd name="connsiteX90" fmla="*/ 1530985 w 12191492"/>
                <a:gd name="connsiteY90" fmla="*/ 524574 h 912558"/>
                <a:gd name="connsiteX91" fmla="*/ 1379411 w 12191492"/>
                <a:gd name="connsiteY91" fmla="*/ 524574 h 912558"/>
                <a:gd name="connsiteX92" fmla="*/ 1379411 w 12191492"/>
                <a:gd name="connsiteY92" fmla="*/ 907288 h 912558"/>
                <a:gd name="connsiteX93" fmla="*/ 2026730 w 12191492"/>
                <a:gd name="connsiteY93" fmla="*/ 907288 h 912558"/>
                <a:gd name="connsiteX94" fmla="*/ 2026730 w 12191492"/>
                <a:gd name="connsiteY94" fmla="*/ 523431 h 912558"/>
                <a:gd name="connsiteX95" fmla="*/ 1866900 w 12191492"/>
                <a:gd name="connsiteY95" fmla="*/ 523494 h 912558"/>
                <a:gd name="connsiteX96" fmla="*/ 11333162 w 12191492"/>
                <a:gd name="connsiteY96" fmla="*/ 523557 h 912558"/>
                <a:gd name="connsiteX97" fmla="*/ 11333162 w 12191492"/>
                <a:gd name="connsiteY97" fmla="*/ 6223 h 912558"/>
                <a:gd name="connsiteX98" fmla="*/ 11002201 w 12191492"/>
                <a:gd name="connsiteY98" fmla="*/ 6223 h 912558"/>
                <a:gd name="connsiteX99" fmla="*/ 11008741 w 12191492"/>
                <a:gd name="connsiteY99" fmla="*/ 24638 h 912558"/>
                <a:gd name="connsiteX100" fmla="*/ 11008741 w 12191492"/>
                <a:gd name="connsiteY100" fmla="*/ 498348 h 912558"/>
                <a:gd name="connsiteX101" fmla="*/ 11000105 w 12191492"/>
                <a:gd name="connsiteY101" fmla="*/ 524447 h 912558"/>
                <a:gd name="connsiteX102" fmla="*/ 10846244 w 12191492"/>
                <a:gd name="connsiteY102" fmla="*/ 524447 h 912558"/>
                <a:gd name="connsiteX103" fmla="*/ 10846244 w 12191492"/>
                <a:gd name="connsiteY103" fmla="*/ 907415 h 912558"/>
                <a:gd name="connsiteX104" fmla="*/ 11493056 w 12191492"/>
                <a:gd name="connsiteY104" fmla="*/ 907415 h 912558"/>
                <a:gd name="connsiteX105" fmla="*/ 11493056 w 12191492"/>
                <a:gd name="connsiteY105" fmla="*/ 523557 h 912558"/>
                <a:gd name="connsiteX106" fmla="*/ 11333162 w 12191492"/>
                <a:gd name="connsiteY106" fmla="*/ 523557 h 912558"/>
                <a:gd name="connsiteX107" fmla="*/ 6120765 w 12191492"/>
                <a:gd name="connsiteY107" fmla="*/ 526987 h 912558"/>
                <a:gd name="connsiteX108" fmla="*/ 6120765 w 12191492"/>
                <a:gd name="connsiteY108" fmla="*/ 907288 h 912558"/>
                <a:gd name="connsiteX109" fmla="*/ 6766560 w 12191492"/>
                <a:gd name="connsiteY109" fmla="*/ 907288 h 912558"/>
                <a:gd name="connsiteX110" fmla="*/ 6766560 w 12191492"/>
                <a:gd name="connsiteY110" fmla="*/ 523494 h 912558"/>
                <a:gd name="connsiteX111" fmla="*/ 6608064 w 12191492"/>
                <a:gd name="connsiteY111" fmla="*/ 523494 h 912558"/>
                <a:gd name="connsiteX112" fmla="*/ 6608064 w 12191492"/>
                <a:gd name="connsiteY112" fmla="*/ 6033 h 912558"/>
                <a:gd name="connsiteX113" fmla="*/ 6269673 w 12191492"/>
                <a:gd name="connsiteY113" fmla="*/ 6033 h 912558"/>
                <a:gd name="connsiteX114" fmla="*/ 6287072 w 12191492"/>
                <a:gd name="connsiteY114" fmla="*/ 33592 h 912558"/>
                <a:gd name="connsiteX115" fmla="*/ 6287770 w 12191492"/>
                <a:gd name="connsiteY115" fmla="*/ 514350 h 912558"/>
                <a:gd name="connsiteX116" fmla="*/ 6287770 w 12191492"/>
                <a:gd name="connsiteY116" fmla="*/ 526987 h 912558"/>
                <a:gd name="connsiteX117" fmla="*/ 6120765 w 12191492"/>
                <a:gd name="connsiteY117" fmla="*/ 526987 h 912558"/>
                <a:gd name="connsiteX118" fmla="*/ 3581972 w 12191492"/>
                <a:gd name="connsiteY118" fmla="*/ 5842 h 912558"/>
                <a:gd name="connsiteX119" fmla="*/ 3581654 w 12191492"/>
                <a:gd name="connsiteY119" fmla="*/ 496189 h 912558"/>
                <a:gd name="connsiteX120" fmla="*/ 3573526 w 12191492"/>
                <a:gd name="connsiteY120" fmla="*/ 524256 h 912558"/>
                <a:gd name="connsiteX121" fmla="*/ 3415157 w 12191492"/>
                <a:gd name="connsiteY121" fmla="*/ 524256 h 912558"/>
                <a:gd name="connsiteX122" fmla="*/ 3415157 w 12191492"/>
                <a:gd name="connsiteY122" fmla="*/ 907288 h 912558"/>
                <a:gd name="connsiteX123" fmla="*/ 4056634 w 12191492"/>
                <a:gd name="connsiteY123" fmla="*/ 907288 h 912558"/>
                <a:gd name="connsiteX124" fmla="*/ 4056634 w 12191492"/>
                <a:gd name="connsiteY124" fmla="*/ 523113 h 912558"/>
                <a:gd name="connsiteX125" fmla="*/ 3898583 w 12191492"/>
                <a:gd name="connsiteY125" fmla="*/ 523113 h 912558"/>
                <a:gd name="connsiteX126" fmla="*/ 3898583 w 12191492"/>
                <a:gd name="connsiteY126" fmla="*/ 5842 h 912558"/>
                <a:gd name="connsiteX127" fmla="*/ 3581972 w 12191492"/>
                <a:gd name="connsiteY127" fmla="*/ 5842 h 912558"/>
                <a:gd name="connsiteX128" fmla="*/ 8782241 w 12191492"/>
                <a:gd name="connsiteY128" fmla="*/ 907542 h 912558"/>
                <a:gd name="connsiteX129" fmla="*/ 8782241 w 12191492"/>
                <a:gd name="connsiteY129" fmla="*/ 523431 h 912558"/>
                <a:gd name="connsiteX130" fmla="*/ 8626411 w 12191492"/>
                <a:gd name="connsiteY130" fmla="*/ 523431 h 912558"/>
                <a:gd name="connsiteX131" fmla="*/ 8626411 w 12191492"/>
                <a:gd name="connsiteY131" fmla="*/ 6287 h 912558"/>
                <a:gd name="connsiteX132" fmla="*/ 8301863 w 12191492"/>
                <a:gd name="connsiteY132" fmla="*/ 6287 h 912558"/>
                <a:gd name="connsiteX133" fmla="*/ 8320850 w 12191492"/>
                <a:gd name="connsiteY133" fmla="*/ 23368 h 912558"/>
                <a:gd name="connsiteX134" fmla="*/ 8321612 w 12191492"/>
                <a:gd name="connsiteY134" fmla="*/ 508381 h 912558"/>
                <a:gd name="connsiteX135" fmla="*/ 8269288 w 12191492"/>
                <a:gd name="connsiteY135" fmla="*/ 523875 h 912558"/>
                <a:gd name="connsiteX136" fmla="*/ 8141018 w 12191492"/>
                <a:gd name="connsiteY136" fmla="*/ 523875 h 912558"/>
                <a:gd name="connsiteX137" fmla="*/ 8141018 w 12191492"/>
                <a:gd name="connsiteY137" fmla="*/ 907542 h 912558"/>
                <a:gd name="connsiteX138" fmla="*/ 8782241 w 12191492"/>
                <a:gd name="connsiteY138" fmla="*/ 907542 h 912558"/>
                <a:gd name="connsiteX139" fmla="*/ 10173208 w 12191492"/>
                <a:gd name="connsiteY139" fmla="*/ 522097 h 912558"/>
                <a:gd name="connsiteX140" fmla="*/ 10173208 w 12191492"/>
                <a:gd name="connsiteY140" fmla="*/ 907479 h 912558"/>
                <a:gd name="connsiteX141" fmla="*/ 10803890 w 12191492"/>
                <a:gd name="connsiteY141" fmla="*/ 907479 h 912558"/>
                <a:gd name="connsiteX142" fmla="*/ 10803890 w 12191492"/>
                <a:gd name="connsiteY142" fmla="*/ 523812 h 912558"/>
                <a:gd name="connsiteX143" fmla="*/ 10649839 w 12191492"/>
                <a:gd name="connsiteY143" fmla="*/ 523812 h 912558"/>
                <a:gd name="connsiteX144" fmla="*/ 10649839 w 12191492"/>
                <a:gd name="connsiteY144" fmla="*/ 6033 h 912558"/>
                <a:gd name="connsiteX145" fmla="*/ 10340213 w 12191492"/>
                <a:gd name="connsiteY145" fmla="*/ 6033 h 912558"/>
                <a:gd name="connsiteX146" fmla="*/ 10343896 w 12191492"/>
                <a:gd name="connsiteY146" fmla="*/ 18860 h 912558"/>
                <a:gd name="connsiteX147" fmla="*/ 10343452 w 12191492"/>
                <a:gd name="connsiteY147" fmla="*/ 469710 h 912558"/>
                <a:gd name="connsiteX148" fmla="*/ 10320592 w 12191492"/>
                <a:gd name="connsiteY148" fmla="*/ 522097 h 912558"/>
                <a:gd name="connsiteX149" fmla="*/ 10173208 w 12191492"/>
                <a:gd name="connsiteY149" fmla="*/ 522097 h 912558"/>
                <a:gd name="connsiteX150" fmla="*/ 1182307 w 12191492"/>
                <a:gd name="connsiteY150" fmla="*/ 524002 h 912558"/>
                <a:gd name="connsiteX151" fmla="*/ 1182307 w 12191492"/>
                <a:gd name="connsiteY151" fmla="*/ 5906 h 912558"/>
                <a:gd name="connsiteX152" fmla="*/ 873887 w 12191492"/>
                <a:gd name="connsiteY152" fmla="*/ 5906 h 912558"/>
                <a:gd name="connsiteX153" fmla="*/ 877380 w 12191492"/>
                <a:gd name="connsiteY153" fmla="*/ 19431 h 912558"/>
                <a:gd name="connsiteX154" fmla="*/ 877380 w 12191492"/>
                <a:gd name="connsiteY154" fmla="*/ 482791 h 912558"/>
                <a:gd name="connsiteX155" fmla="*/ 847852 w 12191492"/>
                <a:gd name="connsiteY155" fmla="*/ 522542 h 912558"/>
                <a:gd name="connsiteX156" fmla="*/ 706628 w 12191492"/>
                <a:gd name="connsiteY156" fmla="*/ 522542 h 912558"/>
                <a:gd name="connsiteX157" fmla="*/ 706628 w 12191492"/>
                <a:gd name="connsiteY157" fmla="*/ 907288 h 912558"/>
                <a:gd name="connsiteX158" fmla="*/ 1337056 w 12191492"/>
                <a:gd name="connsiteY158" fmla="*/ 907288 h 912558"/>
                <a:gd name="connsiteX159" fmla="*/ 1337056 w 12191492"/>
                <a:gd name="connsiteY159" fmla="*/ 523939 h 912558"/>
                <a:gd name="connsiteX160" fmla="*/ 1182307 w 12191492"/>
                <a:gd name="connsiteY160" fmla="*/ 524002 h 912558"/>
                <a:gd name="connsiteX161" fmla="*/ 5446268 w 12191492"/>
                <a:gd name="connsiteY161" fmla="*/ 907352 h 912558"/>
                <a:gd name="connsiteX162" fmla="*/ 6077776 w 12191492"/>
                <a:gd name="connsiteY162" fmla="*/ 907352 h 912558"/>
                <a:gd name="connsiteX163" fmla="*/ 6077776 w 12191492"/>
                <a:gd name="connsiteY163" fmla="*/ 527939 h 912558"/>
                <a:gd name="connsiteX164" fmla="*/ 6069076 w 12191492"/>
                <a:gd name="connsiteY164" fmla="*/ 527050 h 912558"/>
                <a:gd name="connsiteX165" fmla="*/ 5972048 w 12191492"/>
                <a:gd name="connsiteY165" fmla="*/ 526860 h 912558"/>
                <a:gd name="connsiteX166" fmla="*/ 5924931 w 12191492"/>
                <a:gd name="connsiteY166" fmla="*/ 512064 h 912558"/>
                <a:gd name="connsiteX167" fmla="*/ 5924931 w 12191492"/>
                <a:gd name="connsiteY167" fmla="*/ 17780 h 912558"/>
                <a:gd name="connsiteX168" fmla="*/ 5924931 w 12191492"/>
                <a:gd name="connsiteY168" fmla="*/ 6160 h 912558"/>
                <a:gd name="connsiteX169" fmla="*/ 5601970 w 12191492"/>
                <a:gd name="connsiteY169" fmla="*/ 6160 h 912558"/>
                <a:gd name="connsiteX170" fmla="*/ 5605780 w 12191492"/>
                <a:gd name="connsiteY170" fmla="*/ 16701 h 912558"/>
                <a:gd name="connsiteX171" fmla="*/ 5623560 w 12191492"/>
                <a:gd name="connsiteY171" fmla="*/ 33020 h 912558"/>
                <a:gd name="connsiteX172" fmla="*/ 5624068 w 12191492"/>
                <a:gd name="connsiteY172" fmla="*/ 508699 h 912558"/>
                <a:gd name="connsiteX173" fmla="*/ 5624068 w 12191492"/>
                <a:gd name="connsiteY173" fmla="*/ 523557 h 912558"/>
                <a:gd name="connsiteX174" fmla="*/ 5446332 w 12191492"/>
                <a:gd name="connsiteY174" fmla="*/ 523557 h 912558"/>
                <a:gd name="connsiteX175" fmla="*/ 5446268 w 12191492"/>
                <a:gd name="connsiteY175" fmla="*/ 907352 h 9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1492" h="912558">
                  <a:moveTo>
                    <a:pt x="0" y="0"/>
                  </a:moveTo>
                  <a:cubicBezTo>
                    <a:pt x="4064762" y="0"/>
                    <a:pt x="8125714" y="0"/>
                    <a:pt x="12191492" y="0"/>
                  </a:cubicBezTo>
                  <a:cubicBezTo>
                    <a:pt x="12191492" y="304419"/>
                    <a:pt x="12191492" y="608394"/>
                    <a:pt x="12191492" y="912559"/>
                  </a:cubicBezTo>
                  <a:cubicBezTo>
                    <a:pt x="8125333" y="912559"/>
                    <a:pt x="4063937" y="912559"/>
                    <a:pt x="0" y="912559"/>
                  </a:cubicBezTo>
                  <a:cubicBezTo>
                    <a:pt x="0" y="608140"/>
                    <a:pt x="0" y="304610"/>
                    <a:pt x="0" y="0"/>
                  </a:cubicBezTo>
                  <a:close/>
                  <a:moveTo>
                    <a:pt x="2733294" y="5715"/>
                  </a:moveTo>
                  <a:cubicBezTo>
                    <a:pt x="2733294" y="306769"/>
                    <a:pt x="2733294" y="607124"/>
                    <a:pt x="2733294" y="907352"/>
                  </a:cubicBezTo>
                  <a:cubicBezTo>
                    <a:pt x="2948369" y="907352"/>
                    <a:pt x="3160903" y="907352"/>
                    <a:pt x="3373374" y="907352"/>
                  </a:cubicBezTo>
                  <a:cubicBezTo>
                    <a:pt x="3373374" y="779272"/>
                    <a:pt x="3373374" y="651891"/>
                    <a:pt x="3373374" y="523557"/>
                  </a:cubicBezTo>
                  <a:cubicBezTo>
                    <a:pt x="3323590" y="523557"/>
                    <a:pt x="3276092" y="523557"/>
                    <a:pt x="3224721" y="523557"/>
                  </a:cubicBezTo>
                  <a:cubicBezTo>
                    <a:pt x="3224721" y="350457"/>
                    <a:pt x="3224721" y="178308"/>
                    <a:pt x="3224721" y="5779"/>
                  </a:cubicBezTo>
                  <a:cubicBezTo>
                    <a:pt x="3059113" y="5715"/>
                    <a:pt x="2897632" y="5715"/>
                    <a:pt x="2733294" y="5715"/>
                  </a:cubicBezTo>
                  <a:close/>
                  <a:moveTo>
                    <a:pt x="4771708" y="5842"/>
                  </a:moveTo>
                  <a:cubicBezTo>
                    <a:pt x="4771708" y="306769"/>
                    <a:pt x="4771708" y="607060"/>
                    <a:pt x="4771708" y="907225"/>
                  </a:cubicBezTo>
                  <a:cubicBezTo>
                    <a:pt x="4985703" y="907225"/>
                    <a:pt x="5196967" y="907225"/>
                    <a:pt x="5408105" y="907225"/>
                  </a:cubicBezTo>
                  <a:cubicBezTo>
                    <a:pt x="5408105" y="778955"/>
                    <a:pt x="5408105" y="651510"/>
                    <a:pt x="5408105" y="522478"/>
                  </a:cubicBezTo>
                  <a:cubicBezTo>
                    <a:pt x="5355908" y="522478"/>
                    <a:pt x="5305425" y="522478"/>
                    <a:pt x="5251069" y="522478"/>
                  </a:cubicBezTo>
                  <a:cubicBezTo>
                    <a:pt x="5251069" y="349187"/>
                    <a:pt x="5251069" y="177483"/>
                    <a:pt x="5251069" y="5906"/>
                  </a:cubicBezTo>
                  <a:cubicBezTo>
                    <a:pt x="5089017" y="5842"/>
                    <a:pt x="4931029" y="5842"/>
                    <a:pt x="4771708" y="5842"/>
                  </a:cubicBezTo>
                  <a:close/>
                  <a:moveTo>
                    <a:pt x="7466965" y="6160"/>
                  </a:moveTo>
                  <a:cubicBezTo>
                    <a:pt x="7466965" y="307213"/>
                    <a:pt x="7466965" y="607314"/>
                    <a:pt x="7466965" y="907352"/>
                  </a:cubicBezTo>
                  <a:cubicBezTo>
                    <a:pt x="7679309" y="907352"/>
                    <a:pt x="7889431" y="907352"/>
                    <a:pt x="8098918" y="907352"/>
                  </a:cubicBezTo>
                  <a:cubicBezTo>
                    <a:pt x="8098918" y="779209"/>
                    <a:pt x="8098918" y="651828"/>
                    <a:pt x="8098918" y="523367"/>
                  </a:cubicBezTo>
                  <a:cubicBezTo>
                    <a:pt x="8049069" y="523367"/>
                    <a:pt x="8001635" y="523367"/>
                    <a:pt x="7951661" y="523367"/>
                  </a:cubicBezTo>
                  <a:cubicBezTo>
                    <a:pt x="7951661" y="350520"/>
                    <a:pt x="7951661" y="178626"/>
                    <a:pt x="7951661" y="6160"/>
                  </a:cubicBezTo>
                  <a:cubicBezTo>
                    <a:pt x="7788974" y="6160"/>
                    <a:pt x="7628954" y="6160"/>
                    <a:pt x="7466965" y="6160"/>
                  </a:cubicBezTo>
                  <a:close/>
                  <a:moveTo>
                    <a:pt x="9977882" y="522224"/>
                  </a:moveTo>
                  <a:cubicBezTo>
                    <a:pt x="9977882" y="349187"/>
                    <a:pt x="9977882" y="177737"/>
                    <a:pt x="9977882" y="6096"/>
                  </a:cubicBezTo>
                  <a:cubicBezTo>
                    <a:pt x="9816147" y="6096"/>
                    <a:pt x="9657270" y="6096"/>
                    <a:pt x="9497885" y="6096"/>
                  </a:cubicBezTo>
                  <a:cubicBezTo>
                    <a:pt x="9497885" y="306959"/>
                    <a:pt x="9497885" y="607187"/>
                    <a:pt x="9497885" y="907225"/>
                  </a:cubicBezTo>
                  <a:cubicBezTo>
                    <a:pt x="9712007" y="907225"/>
                    <a:pt x="9923272" y="907225"/>
                    <a:pt x="10134092" y="907225"/>
                  </a:cubicBezTo>
                  <a:cubicBezTo>
                    <a:pt x="10134092" y="778701"/>
                    <a:pt x="10134092" y="650939"/>
                    <a:pt x="10134092" y="522224"/>
                  </a:cubicBezTo>
                  <a:cubicBezTo>
                    <a:pt x="10082467" y="522224"/>
                    <a:pt x="10032746" y="522224"/>
                    <a:pt x="9977882" y="522224"/>
                  </a:cubicBezTo>
                  <a:close/>
                  <a:moveTo>
                    <a:pt x="667957" y="522097"/>
                  </a:moveTo>
                  <a:cubicBezTo>
                    <a:pt x="615569" y="522097"/>
                    <a:pt x="564896" y="522097"/>
                    <a:pt x="510604" y="522097"/>
                  </a:cubicBezTo>
                  <a:cubicBezTo>
                    <a:pt x="510604" y="349441"/>
                    <a:pt x="510604" y="177927"/>
                    <a:pt x="510604" y="6223"/>
                  </a:cubicBezTo>
                  <a:cubicBezTo>
                    <a:pt x="348044" y="6223"/>
                    <a:pt x="189294" y="6223"/>
                    <a:pt x="30480" y="6223"/>
                  </a:cubicBezTo>
                  <a:cubicBezTo>
                    <a:pt x="30480" y="307086"/>
                    <a:pt x="30480" y="607187"/>
                    <a:pt x="30480" y="907352"/>
                  </a:cubicBezTo>
                  <a:cubicBezTo>
                    <a:pt x="244285" y="907352"/>
                    <a:pt x="455739" y="907352"/>
                    <a:pt x="667957" y="907352"/>
                  </a:cubicBezTo>
                  <a:cubicBezTo>
                    <a:pt x="667957" y="778891"/>
                    <a:pt x="667957" y="651129"/>
                    <a:pt x="667957" y="522097"/>
                  </a:cubicBezTo>
                  <a:close/>
                  <a:moveTo>
                    <a:pt x="2704592" y="907415"/>
                  </a:moveTo>
                  <a:cubicBezTo>
                    <a:pt x="2704592" y="606616"/>
                    <a:pt x="2704592" y="306578"/>
                    <a:pt x="2704592" y="6414"/>
                  </a:cubicBezTo>
                  <a:cubicBezTo>
                    <a:pt x="2541080" y="6414"/>
                    <a:pt x="2379345" y="6414"/>
                    <a:pt x="2221992" y="6414"/>
                  </a:cubicBezTo>
                  <a:cubicBezTo>
                    <a:pt x="2225040" y="13653"/>
                    <a:pt x="2229993" y="20003"/>
                    <a:pt x="2229993" y="26353"/>
                  </a:cubicBezTo>
                  <a:cubicBezTo>
                    <a:pt x="2230438" y="179388"/>
                    <a:pt x="2230311" y="332423"/>
                    <a:pt x="2230311" y="485521"/>
                  </a:cubicBezTo>
                  <a:cubicBezTo>
                    <a:pt x="2230311" y="493776"/>
                    <a:pt x="2232660" y="502095"/>
                    <a:pt x="2229422" y="510286"/>
                  </a:cubicBezTo>
                  <a:cubicBezTo>
                    <a:pt x="2226374" y="517843"/>
                    <a:pt x="2217928" y="524637"/>
                    <a:pt x="2183829" y="523939"/>
                  </a:cubicBezTo>
                  <a:cubicBezTo>
                    <a:pt x="2144459" y="523113"/>
                    <a:pt x="2104771" y="523748"/>
                    <a:pt x="2065274" y="523748"/>
                  </a:cubicBezTo>
                  <a:cubicBezTo>
                    <a:pt x="2065274" y="652717"/>
                    <a:pt x="2065274" y="779844"/>
                    <a:pt x="2065274" y="907542"/>
                  </a:cubicBezTo>
                  <a:cubicBezTo>
                    <a:pt x="2278507" y="907415"/>
                    <a:pt x="2489962" y="907415"/>
                    <a:pt x="2704592" y="907415"/>
                  </a:cubicBezTo>
                  <a:close/>
                  <a:moveTo>
                    <a:pt x="12170093" y="907669"/>
                  </a:moveTo>
                  <a:cubicBezTo>
                    <a:pt x="12170093" y="606552"/>
                    <a:pt x="12170093" y="306515"/>
                    <a:pt x="12170093" y="6414"/>
                  </a:cubicBezTo>
                  <a:cubicBezTo>
                    <a:pt x="12006390" y="6414"/>
                    <a:pt x="11844719" y="6414"/>
                    <a:pt x="11688318" y="6414"/>
                  </a:cubicBezTo>
                  <a:cubicBezTo>
                    <a:pt x="11691556" y="13208"/>
                    <a:pt x="11696764" y="19114"/>
                    <a:pt x="11696764" y="25019"/>
                  </a:cubicBezTo>
                  <a:cubicBezTo>
                    <a:pt x="11697208" y="184595"/>
                    <a:pt x="11697081" y="344170"/>
                    <a:pt x="11697081" y="503746"/>
                  </a:cubicBezTo>
                  <a:cubicBezTo>
                    <a:pt x="11697081" y="506159"/>
                    <a:pt x="11699557" y="508889"/>
                    <a:pt x="11696573" y="510921"/>
                  </a:cubicBezTo>
                  <a:cubicBezTo>
                    <a:pt x="11687493" y="516954"/>
                    <a:pt x="11684953" y="524701"/>
                    <a:pt x="11651297" y="523812"/>
                  </a:cubicBezTo>
                  <a:cubicBezTo>
                    <a:pt x="11611991" y="522796"/>
                    <a:pt x="11572177" y="523557"/>
                    <a:pt x="11533188" y="523557"/>
                  </a:cubicBezTo>
                  <a:cubicBezTo>
                    <a:pt x="11533188" y="652717"/>
                    <a:pt x="11533188" y="780034"/>
                    <a:pt x="11533188" y="907669"/>
                  </a:cubicBezTo>
                  <a:cubicBezTo>
                    <a:pt x="11746420" y="907669"/>
                    <a:pt x="11956923" y="907669"/>
                    <a:pt x="12170093" y="907669"/>
                  </a:cubicBezTo>
                  <a:close/>
                  <a:moveTo>
                    <a:pt x="6806756" y="523621"/>
                  </a:moveTo>
                  <a:cubicBezTo>
                    <a:pt x="6806756" y="652653"/>
                    <a:pt x="6806756" y="780034"/>
                    <a:pt x="6806756" y="907161"/>
                  </a:cubicBezTo>
                  <a:cubicBezTo>
                    <a:pt x="7018656" y="907161"/>
                    <a:pt x="7227761" y="907161"/>
                    <a:pt x="7436104" y="907161"/>
                  </a:cubicBezTo>
                  <a:cubicBezTo>
                    <a:pt x="7436104" y="606235"/>
                    <a:pt x="7436104" y="306070"/>
                    <a:pt x="7436104" y="6096"/>
                  </a:cubicBezTo>
                  <a:cubicBezTo>
                    <a:pt x="7275131" y="6096"/>
                    <a:pt x="7116319" y="6096"/>
                    <a:pt x="6960299" y="6096"/>
                  </a:cubicBezTo>
                  <a:cubicBezTo>
                    <a:pt x="6960299" y="178943"/>
                    <a:pt x="6960299" y="350901"/>
                    <a:pt x="6960299" y="523621"/>
                  </a:cubicBezTo>
                  <a:cubicBezTo>
                    <a:pt x="6908546" y="523621"/>
                    <a:pt x="6858635" y="523621"/>
                    <a:pt x="6806756" y="523621"/>
                  </a:cubicBezTo>
                  <a:close/>
                  <a:moveTo>
                    <a:pt x="8825167" y="523748"/>
                  </a:moveTo>
                  <a:cubicBezTo>
                    <a:pt x="8825167" y="652653"/>
                    <a:pt x="8825167" y="780034"/>
                    <a:pt x="8825167" y="907288"/>
                  </a:cubicBezTo>
                  <a:cubicBezTo>
                    <a:pt x="9037892" y="907288"/>
                    <a:pt x="9248077" y="907288"/>
                    <a:pt x="9457690" y="907288"/>
                  </a:cubicBezTo>
                  <a:cubicBezTo>
                    <a:pt x="9457690" y="606425"/>
                    <a:pt x="9457690" y="306324"/>
                    <a:pt x="9457690" y="5779"/>
                  </a:cubicBezTo>
                  <a:cubicBezTo>
                    <a:pt x="9297162" y="5779"/>
                    <a:pt x="9139047" y="5779"/>
                    <a:pt x="8985504" y="5779"/>
                  </a:cubicBezTo>
                  <a:cubicBezTo>
                    <a:pt x="8987536" y="10224"/>
                    <a:pt x="8991282" y="14542"/>
                    <a:pt x="8991282" y="18860"/>
                  </a:cubicBezTo>
                  <a:cubicBezTo>
                    <a:pt x="8991600" y="173990"/>
                    <a:pt x="8991791" y="329121"/>
                    <a:pt x="8990965" y="484314"/>
                  </a:cubicBezTo>
                  <a:cubicBezTo>
                    <a:pt x="8990902" y="497269"/>
                    <a:pt x="8983472" y="510286"/>
                    <a:pt x="8979281" y="523748"/>
                  </a:cubicBezTo>
                  <a:cubicBezTo>
                    <a:pt x="8922194" y="523748"/>
                    <a:pt x="8874506" y="523748"/>
                    <a:pt x="8825167" y="523748"/>
                  </a:cubicBezTo>
                  <a:close/>
                  <a:moveTo>
                    <a:pt x="4732020" y="907605"/>
                  </a:moveTo>
                  <a:cubicBezTo>
                    <a:pt x="4732020" y="606616"/>
                    <a:pt x="4732020" y="306515"/>
                    <a:pt x="4732020" y="5842"/>
                  </a:cubicBezTo>
                  <a:cubicBezTo>
                    <a:pt x="4577080" y="5842"/>
                    <a:pt x="4423855" y="5842"/>
                    <a:pt x="4271455" y="5842"/>
                  </a:cubicBezTo>
                  <a:cubicBezTo>
                    <a:pt x="4271455" y="10859"/>
                    <a:pt x="4271455" y="15304"/>
                    <a:pt x="4271455" y="19749"/>
                  </a:cubicBezTo>
                  <a:cubicBezTo>
                    <a:pt x="4271455" y="156655"/>
                    <a:pt x="4273169" y="293561"/>
                    <a:pt x="4270121" y="430403"/>
                  </a:cubicBezTo>
                  <a:cubicBezTo>
                    <a:pt x="4269423" y="460946"/>
                    <a:pt x="4294632" y="492570"/>
                    <a:pt x="4244975" y="523557"/>
                  </a:cubicBezTo>
                  <a:cubicBezTo>
                    <a:pt x="4197858" y="523557"/>
                    <a:pt x="4148455" y="523557"/>
                    <a:pt x="4098798" y="523557"/>
                  </a:cubicBezTo>
                  <a:cubicBezTo>
                    <a:pt x="4098798" y="652336"/>
                    <a:pt x="4098798" y="779780"/>
                    <a:pt x="4098798" y="907605"/>
                  </a:cubicBezTo>
                  <a:cubicBezTo>
                    <a:pt x="4310190" y="907605"/>
                    <a:pt x="4519486" y="907605"/>
                    <a:pt x="4732020" y="907605"/>
                  </a:cubicBezTo>
                  <a:close/>
                  <a:moveTo>
                    <a:pt x="1866900" y="523494"/>
                  </a:moveTo>
                  <a:cubicBezTo>
                    <a:pt x="1866900" y="350012"/>
                    <a:pt x="1866900" y="178181"/>
                    <a:pt x="1866900" y="6223"/>
                  </a:cubicBezTo>
                  <a:cubicBezTo>
                    <a:pt x="1754061" y="6223"/>
                    <a:pt x="1644269" y="6223"/>
                    <a:pt x="1536891" y="6223"/>
                  </a:cubicBezTo>
                  <a:cubicBezTo>
                    <a:pt x="1538478" y="14351"/>
                    <a:pt x="1541272" y="21717"/>
                    <a:pt x="1541272" y="29083"/>
                  </a:cubicBezTo>
                  <a:cubicBezTo>
                    <a:pt x="1541526" y="187325"/>
                    <a:pt x="1541590" y="345504"/>
                    <a:pt x="1541018" y="503746"/>
                  </a:cubicBezTo>
                  <a:cubicBezTo>
                    <a:pt x="1541018" y="510540"/>
                    <a:pt x="1534668" y="517335"/>
                    <a:pt x="1530985" y="524574"/>
                  </a:cubicBezTo>
                  <a:cubicBezTo>
                    <a:pt x="1477264" y="524574"/>
                    <a:pt x="1428560" y="524574"/>
                    <a:pt x="1379411" y="524574"/>
                  </a:cubicBezTo>
                  <a:cubicBezTo>
                    <a:pt x="1379411" y="652717"/>
                    <a:pt x="1379411" y="780034"/>
                    <a:pt x="1379411" y="907288"/>
                  </a:cubicBezTo>
                  <a:cubicBezTo>
                    <a:pt x="1597089" y="907288"/>
                    <a:pt x="1811719" y="907288"/>
                    <a:pt x="2026730" y="907288"/>
                  </a:cubicBezTo>
                  <a:cubicBezTo>
                    <a:pt x="2026730" y="779145"/>
                    <a:pt x="2026730" y="651764"/>
                    <a:pt x="2026730" y="523431"/>
                  </a:cubicBezTo>
                  <a:cubicBezTo>
                    <a:pt x="1973770" y="523494"/>
                    <a:pt x="1922907" y="523494"/>
                    <a:pt x="1866900" y="523494"/>
                  </a:cubicBezTo>
                  <a:close/>
                  <a:moveTo>
                    <a:pt x="11333162" y="523557"/>
                  </a:moveTo>
                  <a:cubicBezTo>
                    <a:pt x="11333162" y="350076"/>
                    <a:pt x="11333162" y="178245"/>
                    <a:pt x="11333162" y="6223"/>
                  </a:cubicBezTo>
                  <a:cubicBezTo>
                    <a:pt x="11220514" y="6223"/>
                    <a:pt x="11110849" y="6223"/>
                    <a:pt x="11002201" y="6223"/>
                  </a:cubicBezTo>
                  <a:cubicBezTo>
                    <a:pt x="11004677" y="12827"/>
                    <a:pt x="11008741" y="18733"/>
                    <a:pt x="11008741" y="24638"/>
                  </a:cubicBezTo>
                  <a:cubicBezTo>
                    <a:pt x="11009122" y="182563"/>
                    <a:pt x="11009249" y="340424"/>
                    <a:pt x="11008741" y="498348"/>
                  </a:cubicBezTo>
                  <a:cubicBezTo>
                    <a:pt x="11008741" y="506857"/>
                    <a:pt x="11003217" y="515430"/>
                    <a:pt x="11000105" y="524447"/>
                  </a:cubicBezTo>
                  <a:cubicBezTo>
                    <a:pt x="10945051" y="524447"/>
                    <a:pt x="10896346" y="524447"/>
                    <a:pt x="10846244" y="524447"/>
                  </a:cubicBezTo>
                  <a:cubicBezTo>
                    <a:pt x="10846244" y="652526"/>
                    <a:pt x="10846244" y="779907"/>
                    <a:pt x="10846244" y="907415"/>
                  </a:cubicBezTo>
                  <a:cubicBezTo>
                    <a:pt x="11063224" y="907415"/>
                    <a:pt x="11277918" y="907415"/>
                    <a:pt x="11493056" y="907415"/>
                  </a:cubicBezTo>
                  <a:cubicBezTo>
                    <a:pt x="11493056" y="779336"/>
                    <a:pt x="11493056" y="651891"/>
                    <a:pt x="11493056" y="523557"/>
                  </a:cubicBezTo>
                  <a:cubicBezTo>
                    <a:pt x="11440287" y="523557"/>
                    <a:pt x="11389423" y="523557"/>
                    <a:pt x="11333162" y="523557"/>
                  </a:cubicBezTo>
                  <a:close/>
                  <a:moveTo>
                    <a:pt x="6120765" y="526987"/>
                  </a:moveTo>
                  <a:cubicBezTo>
                    <a:pt x="6120765" y="654749"/>
                    <a:pt x="6120765" y="781050"/>
                    <a:pt x="6120765" y="907288"/>
                  </a:cubicBezTo>
                  <a:cubicBezTo>
                    <a:pt x="6337935" y="907288"/>
                    <a:pt x="6552502" y="907288"/>
                    <a:pt x="6766560" y="907288"/>
                  </a:cubicBezTo>
                  <a:cubicBezTo>
                    <a:pt x="6766560" y="779145"/>
                    <a:pt x="6766560" y="651701"/>
                    <a:pt x="6766560" y="523494"/>
                  </a:cubicBezTo>
                  <a:cubicBezTo>
                    <a:pt x="6713347" y="523494"/>
                    <a:pt x="6662420" y="523494"/>
                    <a:pt x="6608064" y="523494"/>
                  </a:cubicBezTo>
                  <a:cubicBezTo>
                    <a:pt x="6608064" y="350520"/>
                    <a:pt x="6608064" y="178435"/>
                    <a:pt x="6608064" y="6033"/>
                  </a:cubicBezTo>
                  <a:cubicBezTo>
                    <a:pt x="6494780" y="6033"/>
                    <a:pt x="6385116" y="6033"/>
                    <a:pt x="6269673" y="6033"/>
                  </a:cubicBezTo>
                  <a:cubicBezTo>
                    <a:pt x="6276150" y="15875"/>
                    <a:pt x="6287008" y="24765"/>
                    <a:pt x="6287072" y="33592"/>
                  </a:cubicBezTo>
                  <a:cubicBezTo>
                    <a:pt x="6288088" y="193866"/>
                    <a:pt x="6287834" y="354140"/>
                    <a:pt x="6287770" y="514350"/>
                  </a:cubicBezTo>
                  <a:cubicBezTo>
                    <a:pt x="6287770" y="518350"/>
                    <a:pt x="6287770" y="522288"/>
                    <a:pt x="6287770" y="526987"/>
                  </a:cubicBezTo>
                  <a:cubicBezTo>
                    <a:pt x="6229414" y="526987"/>
                    <a:pt x="6176137" y="526987"/>
                    <a:pt x="6120765" y="526987"/>
                  </a:cubicBezTo>
                  <a:close/>
                  <a:moveTo>
                    <a:pt x="3581972" y="5842"/>
                  </a:moveTo>
                  <a:cubicBezTo>
                    <a:pt x="3581972" y="170180"/>
                    <a:pt x="3582099" y="333185"/>
                    <a:pt x="3581654" y="496189"/>
                  </a:cubicBezTo>
                  <a:cubicBezTo>
                    <a:pt x="3581654" y="505206"/>
                    <a:pt x="3576574" y="514223"/>
                    <a:pt x="3573526" y="524256"/>
                  </a:cubicBezTo>
                  <a:cubicBezTo>
                    <a:pt x="3518281" y="524256"/>
                    <a:pt x="3466528" y="524256"/>
                    <a:pt x="3415157" y="524256"/>
                  </a:cubicBezTo>
                  <a:cubicBezTo>
                    <a:pt x="3415157" y="652590"/>
                    <a:pt x="3415157" y="779780"/>
                    <a:pt x="3415157" y="907288"/>
                  </a:cubicBezTo>
                  <a:cubicBezTo>
                    <a:pt x="3630168" y="907288"/>
                    <a:pt x="3843528" y="907288"/>
                    <a:pt x="4056634" y="907288"/>
                  </a:cubicBezTo>
                  <a:cubicBezTo>
                    <a:pt x="4056634" y="779145"/>
                    <a:pt x="4056634" y="651701"/>
                    <a:pt x="4056634" y="523113"/>
                  </a:cubicBezTo>
                  <a:cubicBezTo>
                    <a:pt x="4003802" y="523113"/>
                    <a:pt x="3953193" y="523113"/>
                    <a:pt x="3898583" y="523113"/>
                  </a:cubicBezTo>
                  <a:cubicBezTo>
                    <a:pt x="3898583" y="349885"/>
                    <a:pt x="3898583" y="177864"/>
                    <a:pt x="3898583" y="5842"/>
                  </a:cubicBezTo>
                  <a:cubicBezTo>
                    <a:pt x="3791077" y="5842"/>
                    <a:pt x="3687763" y="5842"/>
                    <a:pt x="3581972" y="5842"/>
                  </a:cubicBezTo>
                  <a:close/>
                  <a:moveTo>
                    <a:pt x="8782241" y="907542"/>
                  </a:moveTo>
                  <a:cubicBezTo>
                    <a:pt x="8782241" y="779145"/>
                    <a:pt x="8782241" y="651701"/>
                    <a:pt x="8782241" y="523431"/>
                  </a:cubicBezTo>
                  <a:cubicBezTo>
                    <a:pt x="8730170" y="523431"/>
                    <a:pt x="8680450" y="523431"/>
                    <a:pt x="8626411" y="523431"/>
                  </a:cubicBezTo>
                  <a:cubicBezTo>
                    <a:pt x="8626411" y="350520"/>
                    <a:pt x="8626411" y="178435"/>
                    <a:pt x="8626411" y="6287"/>
                  </a:cubicBezTo>
                  <a:cubicBezTo>
                    <a:pt x="8515668" y="6287"/>
                    <a:pt x="8409242" y="6287"/>
                    <a:pt x="8301863" y="6287"/>
                  </a:cubicBezTo>
                  <a:cubicBezTo>
                    <a:pt x="8309102" y="12510"/>
                    <a:pt x="8320786" y="17907"/>
                    <a:pt x="8320850" y="23368"/>
                  </a:cubicBezTo>
                  <a:cubicBezTo>
                    <a:pt x="8321802" y="185039"/>
                    <a:pt x="8321675" y="346710"/>
                    <a:pt x="8321612" y="508381"/>
                  </a:cubicBezTo>
                  <a:cubicBezTo>
                    <a:pt x="8321612" y="519113"/>
                    <a:pt x="8305356" y="523875"/>
                    <a:pt x="8269288" y="523875"/>
                  </a:cubicBezTo>
                  <a:cubicBezTo>
                    <a:pt x="8226298" y="523875"/>
                    <a:pt x="8183372" y="523875"/>
                    <a:pt x="8141018" y="523875"/>
                  </a:cubicBezTo>
                  <a:cubicBezTo>
                    <a:pt x="8141018" y="652717"/>
                    <a:pt x="8141018" y="779907"/>
                    <a:pt x="8141018" y="907542"/>
                  </a:cubicBezTo>
                  <a:cubicBezTo>
                    <a:pt x="8355394" y="907542"/>
                    <a:pt x="8567928" y="907542"/>
                    <a:pt x="8782241" y="907542"/>
                  </a:cubicBezTo>
                  <a:close/>
                  <a:moveTo>
                    <a:pt x="10173208" y="522097"/>
                  </a:moveTo>
                  <a:cubicBezTo>
                    <a:pt x="10173208" y="651447"/>
                    <a:pt x="10173208" y="779399"/>
                    <a:pt x="10173208" y="907479"/>
                  </a:cubicBezTo>
                  <a:cubicBezTo>
                    <a:pt x="10384981" y="907479"/>
                    <a:pt x="10594213" y="907479"/>
                    <a:pt x="10803890" y="907479"/>
                  </a:cubicBezTo>
                  <a:cubicBezTo>
                    <a:pt x="10803890" y="779526"/>
                    <a:pt x="10803890" y="652209"/>
                    <a:pt x="10803890" y="523812"/>
                  </a:cubicBezTo>
                  <a:cubicBezTo>
                    <a:pt x="10752074" y="523812"/>
                    <a:pt x="10702417" y="523812"/>
                    <a:pt x="10649839" y="523812"/>
                  </a:cubicBezTo>
                  <a:cubicBezTo>
                    <a:pt x="10649839" y="350711"/>
                    <a:pt x="10649839" y="178562"/>
                    <a:pt x="10649839" y="6033"/>
                  </a:cubicBezTo>
                  <a:cubicBezTo>
                    <a:pt x="10542651" y="6033"/>
                    <a:pt x="10438638" y="6033"/>
                    <a:pt x="10340213" y="6033"/>
                  </a:cubicBezTo>
                  <a:cubicBezTo>
                    <a:pt x="10341546" y="10541"/>
                    <a:pt x="10343896" y="14732"/>
                    <a:pt x="10343896" y="18860"/>
                  </a:cubicBezTo>
                  <a:cubicBezTo>
                    <a:pt x="10344086" y="169164"/>
                    <a:pt x="10344468" y="319405"/>
                    <a:pt x="10343452" y="469710"/>
                  </a:cubicBezTo>
                  <a:cubicBezTo>
                    <a:pt x="10343324" y="487109"/>
                    <a:pt x="10357803" y="505270"/>
                    <a:pt x="10320592" y="522097"/>
                  </a:cubicBezTo>
                  <a:cubicBezTo>
                    <a:pt x="10274554" y="522097"/>
                    <a:pt x="10225659" y="522097"/>
                    <a:pt x="10173208" y="522097"/>
                  </a:cubicBezTo>
                  <a:close/>
                  <a:moveTo>
                    <a:pt x="1182307" y="524002"/>
                  </a:moveTo>
                  <a:cubicBezTo>
                    <a:pt x="1182307" y="350647"/>
                    <a:pt x="1182307" y="178499"/>
                    <a:pt x="1182307" y="5906"/>
                  </a:cubicBezTo>
                  <a:cubicBezTo>
                    <a:pt x="1075754" y="5906"/>
                    <a:pt x="972376" y="5906"/>
                    <a:pt x="873887" y="5906"/>
                  </a:cubicBezTo>
                  <a:cubicBezTo>
                    <a:pt x="875157" y="10605"/>
                    <a:pt x="877380" y="14986"/>
                    <a:pt x="877380" y="19431"/>
                  </a:cubicBezTo>
                  <a:cubicBezTo>
                    <a:pt x="877570" y="173863"/>
                    <a:pt x="877570" y="328359"/>
                    <a:pt x="877380" y="482791"/>
                  </a:cubicBezTo>
                  <a:cubicBezTo>
                    <a:pt x="877380" y="496189"/>
                    <a:pt x="886206" y="510223"/>
                    <a:pt x="847852" y="522542"/>
                  </a:cubicBezTo>
                  <a:cubicBezTo>
                    <a:pt x="804228" y="522542"/>
                    <a:pt x="755587" y="522542"/>
                    <a:pt x="706628" y="522542"/>
                  </a:cubicBezTo>
                  <a:cubicBezTo>
                    <a:pt x="706628" y="651447"/>
                    <a:pt x="706628" y="779463"/>
                    <a:pt x="706628" y="907288"/>
                  </a:cubicBezTo>
                  <a:cubicBezTo>
                    <a:pt x="918782" y="907288"/>
                    <a:pt x="1128014" y="907288"/>
                    <a:pt x="1337056" y="907288"/>
                  </a:cubicBezTo>
                  <a:cubicBezTo>
                    <a:pt x="1337056" y="779272"/>
                    <a:pt x="1337056" y="651891"/>
                    <a:pt x="1337056" y="523939"/>
                  </a:cubicBezTo>
                  <a:cubicBezTo>
                    <a:pt x="1285621" y="524002"/>
                    <a:pt x="1236726" y="524002"/>
                    <a:pt x="1182307" y="524002"/>
                  </a:cubicBezTo>
                  <a:close/>
                  <a:moveTo>
                    <a:pt x="5446268" y="907352"/>
                  </a:moveTo>
                  <a:cubicBezTo>
                    <a:pt x="5659374" y="907352"/>
                    <a:pt x="5868607" y="907352"/>
                    <a:pt x="6077776" y="907352"/>
                  </a:cubicBezTo>
                  <a:cubicBezTo>
                    <a:pt x="6077776" y="780352"/>
                    <a:pt x="6077776" y="654050"/>
                    <a:pt x="6077776" y="527939"/>
                  </a:cubicBezTo>
                  <a:cubicBezTo>
                    <a:pt x="6073140" y="527495"/>
                    <a:pt x="6071108" y="527050"/>
                    <a:pt x="6069076" y="527050"/>
                  </a:cubicBezTo>
                  <a:cubicBezTo>
                    <a:pt x="6036755" y="526923"/>
                    <a:pt x="6004370" y="526860"/>
                    <a:pt x="5972048" y="526860"/>
                  </a:cubicBezTo>
                  <a:cubicBezTo>
                    <a:pt x="5924995" y="526796"/>
                    <a:pt x="5924931" y="526860"/>
                    <a:pt x="5924931" y="512064"/>
                  </a:cubicBezTo>
                  <a:cubicBezTo>
                    <a:pt x="5924931" y="347282"/>
                    <a:pt x="5924931" y="182563"/>
                    <a:pt x="5924931" y="17780"/>
                  </a:cubicBezTo>
                  <a:cubicBezTo>
                    <a:pt x="5924931" y="13843"/>
                    <a:pt x="5924931" y="9843"/>
                    <a:pt x="5924931" y="6160"/>
                  </a:cubicBezTo>
                  <a:cubicBezTo>
                    <a:pt x="5814378" y="6160"/>
                    <a:pt x="5709095" y="6160"/>
                    <a:pt x="5601970" y="6160"/>
                  </a:cubicBezTo>
                  <a:cubicBezTo>
                    <a:pt x="5603240" y="10414"/>
                    <a:pt x="5601399" y="16256"/>
                    <a:pt x="5605780" y="16701"/>
                  </a:cubicBezTo>
                  <a:cubicBezTo>
                    <a:pt x="5635816" y="20003"/>
                    <a:pt x="5623497" y="27432"/>
                    <a:pt x="5623560" y="33020"/>
                  </a:cubicBezTo>
                  <a:cubicBezTo>
                    <a:pt x="5624195" y="191580"/>
                    <a:pt x="5624068" y="350139"/>
                    <a:pt x="5624068" y="508699"/>
                  </a:cubicBezTo>
                  <a:cubicBezTo>
                    <a:pt x="5624068" y="513080"/>
                    <a:pt x="5624068" y="517525"/>
                    <a:pt x="5624068" y="523557"/>
                  </a:cubicBezTo>
                  <a:cubicBezTo>
                    <a:pt x="5563108" y="523557"/>
                    <a:pt x="5504815" y="523557"/>
                    <a:pt x="5446332" y="523557"/>
                  </a:cubicBezTo>
                  <a:cubicBezTo>
                    <a:pt x="5446268" y="652336"/>
                    <a:pt x="5446268" y="779463"/>
                    <a:pt x="5446268" y="90735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  <a:sp3d extrusionH="76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Graphic 216">
              <a:extLst>
                <a:ext uri="{FF2B5EF4-FFF2-40B4-BE49-F238E27FC236}">
                  <a16:creationId xmlns:a16="http://schemas.microsoft.com/office/drawing/2014/main" id="{2CF9F2F2-6685-447A-BF96-0CF9038EF8C3}"/>
                </a:ext>
              </a:extLst>
            </p:cNvPr>
            <p:cNvSpPr/>
            <p:nvPr/>
          </p:nvSpPr>
          <p:spPr>
            <a:xfrm>
              <a:off x="2733230" y="5949314"/>
              <a:ext cx="640079" cy="901573"/>
            </a:xfrm>
            <a:custGeom>
              <a:avLst/>
              <a:gdLst>
                <a:gd name="connsiteX0" fmla="*/ 64 w 640079"/>
                <a:gd name="connsiteY0" fmla="*/ 0 h 901573"/>
                <a:gd name="connsiteX1" fmla="*/ 491427 w 640079"/>
                <a:gd name="connsiteY1" fmla="*/ 0 h 901573"/>
                <a:gd name="connsiteX2" fmla="*/ 491427 w 640079"/>
                <a:gd name="connsiteY2" fmla="*/ 517779 h 901573"/>
                <a:gd name="connsiteX3" fmla="*/ 640080 w 640079"/>
                <a:gd name="connsiteY3" fmla="*/ 517779 h 901573"/>
                <a:gd name="connsiteX4" fmla="*/ 640080 w 640079"/>
                <a:gd name="connsiteY4" fmla="*/ 901573 h 901573"/>
                <a:gd name="connsiteX5" fmla="*/ 0 w 640079"/>
                <a:gd name="connsiteY5" fmla="*/ 901573 h 901573"/>
                <a:gd name="connsiteX6" fmla="*/ 64 w 640079"/>
                <a:gd name="connsiteY6" fmla="*/ 0 h 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79" h="901573">
                  <a:moveTo>
                    <a:pt x="64" y="0"/>
                  </a:moveTo>
                  <a:cubicBezTo>
                    <a:pt x="164465" y="0"/>
                    <a:pt x="325946" y="0"/>
                    <a:pt x="491427" y="0"/>
                  </a:cubicBezTo>
                  <a:cubicBezTo>
                    <a:pt x="491427" y="172593"/>
                    <a:pt x="491427" y="344678"/>
                    <a:pt x="491427" y="517779"/>
                  </a:cubicBezTo>
                  <a:cubicBezTo>
                    <a:pt x="542861" y="517779"/>
                    <a:pt x="590360" y="517779"/>
                    <a:pt x="640080" y="517779"/>
                  </a:cubicBezTo>
                  <a:cubicBezTo>
                    <a:pt x="640080" y="646176"/>
                    <a:pt x="640080" y="773557"/>
                    <a:pt x="640080" y="901573"/>
                  </a:cubicBezTo>
                  <a:cubicBezTo>
                    <a:pt x="427609" y="901573"/>
                    <a:pt x="215138" y="901573"/>
                    <a:pt x="0" y="901573"/>
                  </a:cubicBezTo>
                  <a:cubicBezTo>
                    <a:pt x="64" y="601409"/>
                    <a:pt x="64" y="301054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Graphic 216">
              <a:extLst>
                <a:ext uri="{FF2B5EF4-FFF2-40B4-BE49-F238E27FC236}">
                  <a16:creationId xmlns:a16="http://schemas.microsoft.com/office/drawing/2014/main" id="{7B7ACE61-3A8B-4268-85C3-B1A964F3A802}"/>
                </a:ext>
              </a:extLst>
            </p:cNvPr>
            <p:cNvSpPr/>
            <p:nvPr/>
          </p:nvSpPr>
          <p:spPr>
            <a:xfrm>
              <a:off x="4771707" y="5949442"/>
              <a:ext cx="636396" cy="901319"/>
            </a:xfrm>
            <a:custGeom>
              <a:avLst/>
              <a:gdLst>
                <a:gd name="connsiteX0" fmla="*/ 0 w 636396"/>
                <a:gd name="connsiteY0" fmla="*/ 0 h 901319"/>
                <a:gd name="connsiteX1" fmla="*/ 479361 w 636396"/>
                <a:gd name="connsiteY1" fmla="*/ 0 h 901319"/>
                <a:gd name="connsiteX2" fmla="*/ 479361 w 636396"/>
                <a:gd name="connsiteY2" fmla="*/ 516572 h 901319"/>
                <a:gd name="connsiteX3" fmla="*/ 636397 w 636396"/>
                <a:gd name="connsiteY3" fmla="*/ 516572 h 901319"/>
                <a:gd name="connsiteX4" fmla="*/ 636397 w 636396"/>
                <a:gd name="connsiteY4" fmla="*/ 901319 h 901319"/>
                <a:gd name="connsiteX5" fmla="*/ 0 w 636396"/>
                <a:gd name="connsiteY5" fmla="*/ 901319 h 901319"/>
                <a:gd name="connsiteX6" fmla="*/ 0 w 636396"/>
                <a:gd name="connsiteY6" fmla="*/ 0 h 9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96" h="901319">
                  <a:moveTo>
                    <a:pt x="0" y="0"/>
                  </a:moveTo>
                  <a:cubicBezTo>
                    <a:pt x="159321" y="0"/>
                    <a:pt x="317309" y="0"/>
                    <a:pt x="479361" y="0"/>
                  </a:cubicBezTo>
                  <a:cubicBezTo>
                    <a:pt x="479361" y="171577"/>
                    <a:pt x="479361" y="343281"/>
                    <a:pt x="479361" y="516572"/>
                  </a:cubicBezTo>
                  <a:cubicBezTo>
                    <a:pt x="533717" y="516572"/>
                    <a:pt x="584200" y="516572"/>
                    <a:pt x="636397" y="516572"/>
                  </a:cubicBezTo>
                  <a:cubicBezTo>
                    <a:pt x="636397" y="645605"/>
                    <a:pt x="636397" y="773113"/>
                    <a:pt x="636397" y="901319"/>
                  </a:cubicBezTo>
                  <a:cubicBezTo>
                    <a:pt x="425259" y="901319"/>
                    <a:pt x="213995" y="901319"/>
                    <a:pt x="0" y="901319"/>
                  </a:cubicBezTo>
                  <a:cubicBezTo>
                    <a:pt x="0" y="601218"/>
                    <a:pt x="0" y="300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Graphic 216">
              <a:extLst>
                <a:ext uri="{FF2B5EF4-FFF2-40B4-BE49-F238E27FC236}">
                  <a16:creationId xmlns:a16="http://schemas.microsoft.com/office/drawing/2014/main" id="{798E5F15-6B1F-4D13-9736-E59D2C174081}"/>
                </a:ext>
              </a:extLst>
            </p:cNvPr>
            <p:cNvSpPr/>
            <p:nvPr/>
          </p:nvSpPr>
          <p:spPr>
            <a:xfrm>
              <a:off x="7466965" y="5949759"/>
              <a:ext cx="632015" cy="901191"/>
            </a:xfrm>
            <a:custGeom>
              <a:avLst/>
              <a:gdLst>
                <a:gd name="connsiteX0" fmla="*/ 0 w 632015"/>
                <a:gd name="connsiteY0" fmla="*/ 0 h 901191"/>
                <a:gd name="connsiteX1" fmla="*/ 484759 w 632015"/>
                <a:gd name="connsiteY1" fmla="*/ 0 h 901191"/>
                <a:gd name="connsiteX2" fmla="*/ 484759 w 632015"/>
                <a:gd name="connsiteY2" fmla="*/ 517208 h 901191"/>
                <a:gd name="connsiteX3" fmla="*/ 632016 w 632015"/>
                <a:gd name="connsiteY3" fmla="*/ 517208 h 901191"/>
                <a:gd name="connsiteX4" fmla="*/ 632016 w 632015"/>
                <a:gd name="connsiteY4" fmla="*/ 901192 h 901191"/>
                <a:gd name="connsiteX5" fmla="*/ 64 w 632015"/>
                <a:gd name="connsiteY5" fmla="*/ 901192 h 901191"/>
                <a:gd name="connsiteX6" fmla="*/ 0 w 632015"/>
                <a:gd name="connsiteY6" fmla="*/ 0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15" h="901191">
                  <a:moveTo>
                    <a:pt x="0" y="0"/>
                  </a:moveTo>
                  <a:cubicBezTo>
                    <a:pt x="161989" y="0"/>
                    <a:pt x="322008" y="0"/>
                    <a:pt x="484759" y="0"/>
                  </a:cubicBezTo>
                  <a:cubicBezTo>
                    <a:pt x="484759" y="172466"/>
                    <a:pt x="484759" y="344361"/>
                    <a:pt x="484759" y="517208"/>
                  </a:cubicBezTo>
                  <a:cubicBezTo>
                    <a:pt x="534670" y="517208"/>
                    <a:pt x="582104" y="517208"/>
                    <a:pt x="632016" y="517208"/>
                  </a:cubicBezTo>
                  <a:cubicBezTo>
                    <a:pt x="632016" y="645605"/>
                    <a:pt x="632016" y="773049"/>
                    <a:pt x="632016" y="901192"/>
                  </a:cubicBezTo>
                  <a:cubicBezTo>
                    <a:pt x="422528" y="901192"/>
                    <a:pt x="212407" y="901192"/>
                    <a:pt x="64" y="901192"/>
                  </a:cubicBezTo>
                  <a:cubicBezTo>
                    <a:pt x="0" y="601091"/>
                    <a:pt x="0" y="3010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Graphic 216">
              <a:extLst>
                <a:ext uri="{FF2B5EF4-FFF2-40B4-BE49-F238E27FC236}">
                  <a16:creationId xmlns:a16="http://schemas.microsoft.com/office/drawing/2014/main" id="{F4798018-90E9-40FC-BCB1-CA48AAAEF19D}"/>
                </a:ext>
              </a:extLst>
            </p:cNvPr>
            <p:cNvSpPr/>
            <p:nvPr/>
          </p:nvSpPr>
          <p:spPr>
            <a:xfrm>
              <a:off x="9497948" y="5949695"/>
              <a:ext cx="636206" cy="901128"/>
            </a:xfrm>
            <a:custGeom>
              <a:avLst/>
              <a:gdLst>
                <a:gd name="connsiteX0" fmla="*/ 479933 w 636206"/>
                <a:gd name="connsiteY0" fmla="*/ 516128 h 901128"/>
                <a:gd name="connsiteX1" fmla="*/ 636207 w 636206"/>
                <a:gd name="connsiteY1" fmla="*/ 516128 h 901128"/>
                <a:gd name="connsiteX2" fmla="*/ 636207 w 636206"/>
                <a:gd name="connsiteY2" fmla="*/ 901129 h 901128"/>
                <a:gd name="connsiteX3" fmla="*/ 0 w 636206"/>
                <a:gd name="connsiteY3" fmla="*/ 901129 h 901128"/>
                <a:gd name="connsiteX4" fmla="*/ 0 w 636206"/>
                <a:gd name="connsiteY4" fmla="*/ 0 h 901128"/>
                <a:gd name="connsiteX5" fmla="*/ 479996 w 636206"/>
                <a:gd name="connsiteY5" fmla="*/ 0 h 901128"/>
                <a:gd name="connsiteX6" fmla="*/ 479933 w 636206"/>
                <a:gd name="connsiteY6" fmla="*/ 516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06" h="901128">
                  <a:moveTo>
                    <a:pt x="479933" y="516128"/>
                  </a:moveTo>
                  <a:cubicBezTo>
                    <a:pt x="534797" y="516128"/>
                    <a:pt x="584518" y="516128"/>
                    <a:pt x="636207" y="516128"/>
                  </a:cubicBezTo>
                  <a:cubicBezTo>
                    <a:pt x="636207" y="644843"/>
                    <a:pt x="636207" y="772605"/>
                    <a:pt x="636207" y="901129"/>
                  </a:cubicBezTo>
                  <a:cubicBezTo>
                    <a:pt x="425386" y="901129"/>
                    <a:pt x="214122" y="901129"/>
                    <a:pt x="0" y="901129"/>
                  </a:cubicBezTo>
                  <a:cubicBezTo>
                    <a:pt x="0" y="601155"/>
                    <a:pt x="0" y="300863"/>
                    <a:pt x="0" y="0"/>
                  </a:cubicBezTo>
                  <a:cubicBezTo>
                    <a:pt x="159321" y="0"/>
                    <a:pt x="318262" y="0"/>
                    <a:pt x="479996" y="0"/>
                  </a:cubicBezTo>
                  <a:cubicBezTo>
                    <a:pt x="479933" y="171704"/>
                    <a:pt x="479933" y="343091"/>
                    <a:pt x="479933" y="516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Graphic 216">
              <a:extLst>
                <a:ext uri="{FF2B5EF4-FFF2-40B4-BE49-F238E27FC236}">
                  <a16:creationId xmlns:a16="http://schemas.microsoft.com/office/drawing/2014/main" id="{ADB543F9-6635-4817-86AD-EF206A6EDA20}"/>
                </a:ext>
              </a:extLst>
            </p:cNvPr>
            <p:cNvSpPr/>
            <p:nvPr/>
          </p:nvSpPr>
          <p:spPr>
            <a:xfrm>
              <a:off x="30480" y="5949886"/>
              <a:ext cx="637476" cy="901128"/>
            </a:xfrm>
            <a:custGeom>
              <a:avLst/>
              <a:gdLst>
                <a:gd name="connsiteX0" fmla="*/ 637477 w 637476"/>
                <a:gd name="connsiteY0" fmla="*/ 515811 h 901128"/>
                <a:gd name="connsiteX1" fmla="*/ 637477 w 637476"/>
                <a:gd name="connsiteY1" fmla="*/ 901128 h 901128"/>
                <a:gd name="connsiteX2" fmla="*/ 0 w 637476"/>
                <a:gd name="connsiteY2" fmla="*/ 901128 h 901128"/>
                <a:gd name="connsiteX3" fmla="*/ 0 w 637476"/>
                <a:gd name="connsiteY3" fmla="*/ 0 h 901128"/>
                <a:gd name="connsiteX4" fmla="*/ 480124 w 637476"/>
                <a:gd name="connsiteY4" fmla="*/ 0 h 901128"/>
                <a:gd name="connsiteX5" fmla="*/ 480124 w 637476"/>
                <a:gd name="connsiteY5" fmla="*/ 515874 h 901128"/>
                <a:gd name="connsiteX6" fmla="*/ 637477 w 637476"/>
                <a:gd name="connsiteY6" fmla="*/ 515811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76" h="901128">
                  <a:moveTo>
                    <a:pt x="637477" y="515811"/>
                  </a:moveTo>
                  <a:cubicBezTo>
                    <a:pt x="637477" y="644843"/>
                    <a:pt x="637477" y="772605"/>
                    <a:pt x="637477" y="901128"/>
                  </a:cubicBezTo>
                  <a:cubicBezTo>
                    <a:pt x="425259" y="901128"/>
                    <a:pt x="213868" y="901128"/>
                    <a:pt x="0" y="901128"/>
                  </a:cubicBezTo>
                  <a:cubicBezTo>
                    <a:pt x="0" y="600964"/>
                    <a:pt x="0" y="300863"/>
                    <a:pt x="0" y="0"/>
                  </a:cubicBezTo>
                  <a:cubicBezTo>
                    <a:pt x="158814" y="0"/>
                    <a:pt x="317564" y="0"/>
                    <a:pt x="480124" y="0"/>
                  </a:cubicBezTo>
                  <a:cubicBezTo>
                    <a:pt x="480124" y="171704"/>
                    <a:pt x="480124" y="343154"/>
                    <a:pt x="480124" y="515874"/>
                  </a:cubicBezTo>
                  <a:cubicBezTo>
                    <a:pt x="534480" y="515811"/>
                    <a:pt x="585089" y="515811"/>
                    <a:pt x="637477" y="5158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Graphic 216">
              <a:extLst>
                <a:ext uri="{FF2B5EF4-FFF2-40B4-BE49-F238E27FC236}">
                  <a16:creationId xmlns:a16="http://schemas.microsoft.com/office/drawing/2014/main" id="{C55FFC26-FB85-40C8-9898-9B1065661685}"/>
                </a:ext>
              </a:extLst>
            </p:cNvPr>
            <p:cNvSpPr/>
            <p:nvPr/>
          </p:nvSpPr>
          <p:spPr>
            <a:xfrm>
              <a:off x="2065273" y="5949886"/>
              <a:ext cx="639318" cy="901128"/>
            </a:xfrm>
            <a:custGeom>
              <a:avLst/>
              <a:gdLst>
                <a:gd name="connsiteX0" fmla="*/ 639318 w 639318"/>
                <a:gd name="connsiteY0" fmla="*/ 901128 h 901128"/>
                <a:gd name="connsiteX1" fmla="*/ 0 w 639318"/>
                <a:gd name="connsiteY1" fmla="*/ 901128 h 901128"/>
                <a:gd name="connsiteX2" fmla="*/ 0 w 639318"/>
                <a:gd name="connsiteY2" fmla="*/ 517335 h 901128"/>
                <a:gd name="connsiteX3" fmla="*/ 118555 w 639318"/>
                <a:gd name="connsiteY3" fmla="*/ 517525 h 901128"/>
                <a:gd name="connsiteX4" fmla="*/ 164148 w 639318"/>
                <a:gd name="connsiteY4" fmla="*/ 503872 h 901128"/>
                <a:gd name="connsiteX5" fmla="*/ 165037 w 639318"/>
                <a:gd name="connsiteY5" fmla="*/ 479108 h 901128"/>
                <a:gd name="connsiteX6" fmla="*/ 164719 w 639318"/>
                <a:gd name="connsiteY6" fmla="*/ 19939 h 901128"/>
                <a:gd name="connsiteX7" fmla="*/ 156718 w 639318"/>
                <a:gd name="connsiteY7" fmla="*/ 0 h 901128"/>
                <a:gd name="connsiteX8" fmla="*/ 639318 w 639318"/>
                <a:gd name="connsiteY8" fmla="*/ 0 h 901128"/>
                <a:gd name="connsiteX9" fmla="*/ 639318 w 639318"/>
                <a:gd name="connsiteY9" fmla="*/ 901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318" h="901128">
                  <a:moveTo>
                    <a:pt x="639318" y="901128"/>
                  </a:moveTo>
                  <a:cubicBezTo>
                    <a:pt x="424688" y="901128"/>
                    <a:pt x="213233" y="901128"/>
                    <a:pt x="0" y="901128"/>
                  </a:cubicBezTo>
                  <a:cubicBezTo>
                    <a:pt x="0" y="773430"/>
                    <a:pt x="0" y="646303"/>
                    <a:pt x="0" y="517335"/>
                  </a:cubicBezTo>
                  <a:cubicBezTo>
                    <a:pt x="39497" y="517335"/>
                    <a:pt x="79185" y="516700"/>
                    <a:pt x="118555" y="517525"/>
                  </a:cubicBezTo>
                  <a:cubicBezTo>
                    <a:pt x="152654" y="518224"/>
                    <a:pt x="161099" y="511429"/>
                    <a:pt x="164148" y="503872"/>
                  </a:cubicBezTo>
                  <a:cubicBezTo>
                    <a:pt x="167386" y="495745"/>
                    <a:pt x="165037" y="487363"/>
                    <a:pt x="165037" y="479108"/>
                  </a:cubicBezTo>
                  <a:cubicBezTo>
                    <a:pt x="165037" y="326073"/>
                    <a:pt x="165164" y="173038"/>
                    <a:pt x="164719" y="19939"/>
                  </a:cubicBezTo>
                  <a:cubicBezTo>
                    <a:pt x="164719" y="13589"/>
                    <a:pt x="159766" y="7239"/>
                    <a:pt x="156718" y="0"/>
                  </a:cubicBezTo>
                  <a:cubicBezTo>
                    <a:pt x="314071" y="0"/>
                    <a:pt x="475742" y="0"/>
                    <a:pt x="639318" y="0"/>
                  </a:cubicBezTo>
                  <a:cubicBezTo>
                    <a:pt x="639318" y="300292"/>
                    <a:pt x="639318" y="600393"/>
                    <a:pt x="639318" y="901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Graphic 216">
              <a:extLst>
                <a:ext uri="{FF2B5EF4-FFF2-40B4-BE49-F238E27FC236}">
                  <a16:creationId xmlns:a16="http://schemas.microsoft.com/office/drawing/2014/main" id="{AD58EC13-F5C1-4E26-925C-81090237F6CA}"/>
                </a:ext>
              </a:extLst>
            </p:cNvPr>
            <p:cNvSpPr/>
            <p:nvPr/>
          </p:nvSpPr>
          <p:spPr>
            <a:xfrm>
              <a:off x="11533187" y="5950013"/>
              <a:ext cx="636905" cy="901255"/>
            </a:xfrm>
            <a:custGeom>
              <a:avLst/>
              <a:gdLst>
                <a:gd name="connsiteX0" fmla="*/ 636905 w 636905"/>
                <a:gd name="connsiteY0" fmla="*/ 901256 h 901255"/>
                <a:gd name="connsiteX1" fmla="*/ 0 w 636905"/>
                <a:gd name="connsiteY1" fmla="*/ 901256 h 901255"/>
                <a:gd name="connsiteX2" fmla="*/ 0 w 636905"/>
                <a:gd name="connsiteY2" fmla="*/ 517144 h 901255"/>
                <a:gd name="connsiteX3" fmla="*/ 118110 w 636905"/>
                <a:gd name="connsiteY3" fmla="*/ 517398 h 901255"/>
                <a:gd name="connsiteX4" fmla="*/ 163385 w 636905"/>
                <a:gd name="connsiteY4" fmla="*/ 504508 h 901255"/>
                <a:gd name="connsiteX5" fmla="*/ 163894 w 636905"/>
                <a:gd name="connsiteY5" fmla="*/ 497332 h 901255"/>
                <a:gd name="connsiteX6" fmla="*/ 163576 w 636905"/>
                <a:gd name="connsiteY6" fmla="*/ 18606 h 901255"/>
                <a:gd name="connsiteX7" fmla="*/ 155131 w 636905"/>
                <a:gd name="connsiteY7" fmla="*/ 0 h 901255"/>
                <a:gd name="connsiteX8" fmla="*/ 636905 w 636905"/>
                <a:gd name="connsiteY8" fmla="*/ 0 h 901255"/>
                <a:gd name="connsiteX9" fmla="*/ 636905 w 636905"/>
                <a:gd name="connsiteY9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05" h="901255">
                  <a:moveTo>
                    <a:pt x="636905" y="901256"/>
                  </a:moveTo>
                  <a:cubicBezTo>
                    <a:pt x="423799" y="901256"/>
                    <a:pt x="213233" y="901256"/>
                    <a:pt x="0" y="901256"/>
                  </a:cubicBezTo>
                  <a:cubicBezTo>
                    <a:pt x="0" y="773684"/>
                    <a:pt x="0" y="646303"/>
                    <a:pt x="0" y="517144"/>
                  </a:cubicBezTo>
                  <a:cubicBezTo>
                    <a:pt x="38989" y="517144"/>
                    <a:pt x="78804" y="516382"/>
                    <a:pt x="118110" y="517398"/>
                  </a:cubicBezTo>
                  <a:cubicBezTo>
                    <a:pt x="151765" y="518287"/>
                    <a:pt x="154305" y="510540"/>
                    <a:pt x="163385" y="504508"/>
                  </a:cubicBezTo>
                  <a:cubicBezTo>
                    <a:pt x="166370" y="502539"/>
                    <a:pt x="163894" y="499745"/>
                    <a:pt x="163894" y="497332"/>
                  </a:cubicBezTo>
                  <a:cubicBezTo>
                    <a:pt x="163894" y="337757"/>
                    <a:pt x="164020" y="178181"/>
                    <a:pt x="163576" y="18606"/>
                  </a:cubicBezTo>
                  <a:cubicBezTo>
                    <a:pt x="163576" y="12700"/>
                    <a:pt x="158369" y="6794"/>
                    <a:pt x="155131" y="0"/>
                  </a:cubicBezTo>
                  <a:cubicBezTo>
                    <a:pt x="311531" y="0"/>
                    <a:pt x="473202" y="0"/>
                    <a:pt x="636905" y="0"/>
                  </a:cubicBezTo>
                  <a:cubicBezTo>
                    <a:pt x="636905" y="300101"/>
                    <a:pt x="636905" y="600139"/>
                    <a:pt x="636905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Graphic 216">
              <a:extLst>
                <a:ext uri="{FF2B5EF4-FFF2-40B4-BE49-F238E27FC236}">
                  <a16:creationId xmlns:a16="http://schemas.microsoft.com/office/drawing/2014/main" id="{A42ED32B-F9BF-467E-A1B0-FF3C4F8FBD31}"/>
                </a:ext>
              </a:extLst>
            </p:cNvPr>
            <p:cNvSpPr/>
            <p:nvPr/>
          </p:nvSpPr>
          <p:spPr>
            <a:xfrm>
              <a:off x="6806755" y="5949695"/>
              <a:ext cx="629411" cy="901065"/>
            </a:xfrm>
            <a:custGeom>
              <a:avLst/>
              <a:gdLst>
                <a:gd name="connsiteX0" fmla="*/ 0 w 629411"/>
                <a:gd name="connsiteY0" fmla="*/ 517525 h 901065"/>
                <a:gd name="connsiteX1" fmla="*/ 153606 w 629411"/>
                <a:gd name="connsiteY1" fmla="*/ 517525 h 901065"/>
                <a:gd name="connsiteX2" fmla="*/ 153606 w 629411"/>
                <a:gd name="connsiteY2" fmla="*/ 0 h 901065"/>
                <a:gd name="connsiteX3" fmla="*/ 629412 w 629411"/>
                <a:gd name="connsiteY3" fmla="*/ 0 h 901065"/>
                <a:gd name="connsiteX4" fmla="*/ 629412 w 629411"/>
                <a:gd name="connsiteY4" fmla="*/ 901065 h 901065"/>
                <a:gd name="connsiteX5" fmla="*/ 63 w 629411"/>
                <a:gd name="connsiteY5" fmla="*/ 901065 h 901065"/>
                <a:gd name="connsiteX6" fmla="*/ 0 w 629411"/>
                <a:gd name="connsiteY6" fmla="*/ 51752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411" h="901065">
                  <a:moveTo>
                    <a:pt x="0" y="517525"/>
                  </a:moveTo>
                  <a:cubicBezTo>
                    <a:pt x="51815" y="517525"/>
                    <a:pt x="101790" y="517525"/>
                    <a:pt x="153606" y="517525"/>
                  </a:cubicBezTo>
                  <a:cubicBezTo>
                    <a:pt x="153606" y="344805"/>
                    <a:pt x="153606" y="172847"/>
                    <a:pt x="153606" y="0"/>
                  </a:cubicBezTo>
                  <a:cubicBezTo>
                    <a:pt x="309625" y="0"/>
                    <a:pt x="468375" y="0"/>
                    <a:pt x="629412" y="0"/>
                  </a:cubicBezTo>
                  <a:cubicBezTo>
                    <a:pt x="629412" y="299974"/>
                    <a:pt x="629412" y="600139"/>
                    <a:pt x="629412" y="901065"/>
                  </a:cubicBezTo>
                  <a:cubicBezTo>
                    <a:pt x="421005" y="901065"/>
                    <a:pt x="211963" y="901065"/>
                    <a:pt x="63" y="901065"/>
                  </a:cubicBezTo>
                  <a:cubicBezTo>
                    <a:pt x="0" y="773938"/>
                    <a:pt x="0" y="646557"/>
                    <a:pt x="0" y="517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Graphic 216">
              <a:extLst>
                <a:ext uri="{FF2B5EF4-FFF2-40B4-BE49-F238E27FC236}">
                  <a16:creationId xmlns:a16="http://schemas.microsoft.com/office/drawing/2014/main" id="{8029FE67-8D3A-400C-AC99-01AD8B7EE330}"/>
                </a:ext>
              </a:extLst>
            </p:cNvPr>
            <p:cNvSpPr/>
            <p:nvPr/>
          </p:nvSpPr>
          <p:spPr>
            <a:xfrm>
              <a:off x="8825166" y="5949378"/>
              <a:ext cx="632586" cy="901509"/>
            </a:xfrm>
            <a:custGeom>
              <a:avLst/>
              <a:gdLst>
                <a:gd name="connsiteX0" fmla="*/ 0 w 632586"/>
                <a:gd name="connsiteY0" fmla="*/ 517970 h 901509"/>
                <a:gd name="connsiteX1" fmla="*/ 154177 w 632586"/>
                <a:gd name="connsiteY1" fmla="*/ 517970 h 901509"/>
                <a:gd name="connsiteX2" fmla="*/ 165862 w 632586"/>
                <a:gd name="connsiteY2" fmla="*/ 478536 h 901509"/>
                <a:gd name="connsiteX3" fmla="*/ 166179 w 632586"/>
                <a:gd name="connsiteY3" fmla="*/ 13081 h 901509"/>
                <a:gd name="connsiteX4" fmla="*/ 160401 w 632586"/>
                <a:gd name="connsiteY4" fmla="*/ 0 h 901509"/>
                <a:gd name="connsiteX5" fmla="*/ 632587 w 632586"/>
                <a:gd name="connsiteY5" fmla="*/ 0 h 901509"/>
                <a:gd name="connsiteX6" fmla="*/ 632587 w 632586"/>
                <a:gd name="connsiteY6" fmla="*/ 901510 h 901509"/>
                <a:gd name="connsiteX7" fmla="*/ 64 w 632586"/>
                <a:gd name="connsiteY7" fmla="*/ 901510 h 901509"/>
                <a:gd name="connsiteX8" fmla="*/ 0 w 632586"/>
                <a:gd name="connsiteY8" fmla="*/ 517970 h 9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86" h="901509">
                  <a:moveTo>
                    <a:pt x="0" y="517970"/>
                  </a:moveTo>
                  <a:cubicBezTo>
                    <a:pt x="49402" y="517970"/>
                    <a:pt x="97027" y="517970"/>
                    <a:pt x="154177" y="517970"/>
                  </a:cubicBezTo>
                  <a:cubicBezTo>
                    <a:pt x="158369" y="504508"/>
                    <a:pt x="165798" y="491490"/>
                    <a:pt x="165862" y="478536"/>
                  </a:cubicBezTo>
                  <a:cubicBezTo>
                    <a:pt x="166688" y="323406"/>
                    <a:pt x="166433" y="168275"/>
                    <a:pt x="166179" y="13081"/>
                  </a:cubicBezTo>
                  <a:cubicBezTo>
                    <a:pt x="166179" y="8763"/>
                    <a:pt x="162433" y="4445"/>
                    <a:pt x="160401" y="0"/>
                  </a:cubicBezTo>
                  <a:cubicBezTo>
                    <a:pt x="313944" y="0"/>
                    <a:pt x="472059" y="0"/>
                    <a:pt x="632587" y="0"/>
                  </a:cubicBezTo>
                  <a:cubicBezTo>
                    <a:pt x="632587" y="300546"/>
                    <a:pt x="632587" y="600647"/>
                    <a:pt x="632587" y="901510"/>
                  </a:cubicBezTo>
                  <a:cubicBezTo>
                    <a:pt x="422973" y="901510"/>
                    <a:pt x="212725" y="901510"/>
                    <a:pt x="64" y="901510"/>
                  </a:cubicBezTo>
                  <a:cubicBezTo>
                    <a:pt x="0" y="774256"/>
                    <a:pt x="0" y="646811"/>
                    <a:pt x="0" y="51797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Graphic 216">
              <a:extLst>
                <a:ext uri="{FF2B5EF4-FFF2-40B4-BE49-F238E27FC236}">
                  <a16:creationId xmlns:a16="http://schemas.microsoft.com/office/drawing/2014/main" id="{FB67ED26-1098-4134-B430-237123B471B4}"/>
                </a:ext>
              </a:extLst>
            </p:cNvPr>
            <p:cNvSpPr/>
            <p:nvPr/>
          </p:nvSpPr>
          <p:spPr>
            <a:xfrm>
              <a:off x="4098797" y="5949442"/>
              <a:ext cx="633222" cy="901763"/>
            </a:xfrm>
            <a:custGeom>
              <a:avLst/>
              <a:gdLst>
                <a:gd name="connsiteX0" fmla="*/ 633222 w 633222"/>
                <a:gd name="connsiteY0" fmla="*/ 901763 h 901763"/>
                <a:gd name="connsiteX1" fmla="*/ 0 w 633222"/>
                <a:gd name="connsiteY1" fmla="*/ 901763 h 901763"/>
                <a:gd name="connsiteX2" fmla="*/ 0 w 633222"/>
                <a:gd name="connsiteY2" fmla="*/ 517715 h 901763"/>
                <a:gd name="connsiteX3" fmla="*/ 146177 w 633222"/>
                <a:gd name="connsiteY3" fmla="*/ 517715 h 901763"/>
                <a:gd name="connsiteX4" fmla="*/ 171323 w 633222"/>
                <a:gd name="connsiteY4" fmla="*/ 424561 h 901763"/>
                <a:gd name="connsiteX5" fmla="*/ 172657 w 633222"/>
                <a:gd name="connsiteY5" fmla="*/ 13906 h 901763"/>
                <a:gd name="connsiteX6" fmla="*/ 172657 w 633222"/>
                <a:gd name="connsiteY6" fmla="*/ 0 h 901763"/>
                <a:gd name="connsiteX7" fmla="*/ 633222 w 633222"/>
                <a:gd name="connsiteY7" fmla="*/ 0 h 901763"/>
                <a:gd name="connsiteX8" fmla="*/ 633222 w 633222"/>
                <a:gd name="connsiteY8" fmla="*/ 901763 h 9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22" h="901763">
                  <a:moveTo>
                    <a:pt x="633222" y="901763"/>
                  </a:moveTo>
                  <a:cubicBezTo>
                    <a:pt x="420688" y="901763"/>
                    <a:pt x="211392" y="901763"/>
                    <a:pt x="0" y="901763"/>
                  </a:cubicBezTo>
                  <a:cubicBezTo>
                    <a:pt x="0" y="773938"/>
                    <a:pt x="0" y="646494"/>
                    <a:pt x="0" y="517715"/>
                  </a:cubicBezTo>
                  <a:cubicBezTo>
                    <a:pt x="49657" y="517715"/>
                    <a:pt x="99060" y="517715"/>
                    <a:pt x="146177" y="517715"/>
                  </a:cubicBezTo>
                  <a:cubicBezTo>
                    <a:pt x="195834" y="486728"/>
                    <a:pt x="170624" y="455168"/>
                    <a:pt x="171323" y="424561"/>
                  </a:cubicBezTo>
                  <a:cubicBezTo>
                    <a:pt x="174371" y="287655"/>
                    <a:pt x="172657" y="150749"/>
                    <a:pt x="172657" y="13906"/>
                  </a:cubicBezTo>
                  <a:cubicBezTo>
                    <a:pt x="172657" y="9462"/>
                    <a:pt x="172657" y="5017"/>
                    <a:pt x="172657" y="0"/>
                  </a:cubicBezTo>
                  <a:cubicBezTo>
                    <a:pt x="325057" y="0"/>
                    <a:pt x="478282" y="0"/>
                    <a:pt x="633222" y="0"/>
                  </a:cubicBezTo>
                  <a:cubicBezTo>
                    <a:pt x="633222" y="300609"/>
                    <a:pt x="633222" y="600710"/>
                    <a:pt x="633222" y="90176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Graphic 216">
              <a:extLst>
                <a:ext uri="{FF2B5EF4-FFF2-40B4-BE49-F238E27FC236}">
                  <a16:creationId xmlns:a16="http://schemas.microsoft.com/office/drawing/2014/main" id="{5A3F72E8-D4F0-4390-93BE-CFDBD7473DE2}"/>
                </a:ext>
              </a:extLst>
            </p:cNvPr>
            <p:cNvSpPr/>
            <p:nvPr/>
          </p:nvSpPr>
          <p:spPr>
            <a:xfrm>
              <a:off x="1379474" y="5949886"/>
              <a:ext cx="647318" cy="901064"/>
            </a:xfrm>
            <a:custGeom>
              <a:avLst/>
              <a:gdLst>
                <a:gd name="connsiteX0" fmla="*/ 487426 w 647318"/>
                <a:gd name="connsiteY0" fmla="*/ 517208 h 901064"/>
                <a:gd name="connsiteX1" fmla="*/ 647319 w 647318"/>
                <a:gd name="connsiteY1" fmla="*/ 517208 h 901064"/>
                <a:gd name="connsiteX2" fmla="*/ 647319 w 647318"/>
                <a:gd name="connsiteY2" fmla="*/ 901065 h 901064"/>
                <a:gd name="connsiteX3" fmla="*/ 0 w 647318"/>
                <a:gd name="connsiteY3" fmla="*/ 901065 h 901064"/>
                <a:gd name="connsiteX4" fmla="*/ 0 w 647318"/>
                <a:gd name="connsiteY4" fmla="*/ 518351 h 901064"/>
                <a:gd name="connsiteX5" fmla="*/ 151574 w 647318"/>
                <a:gd name="connsiteY5" fmla="*/ 518351 h 901064"/>
                <a:gd name="connsiteX6" fmla="*/ 161607 w 647318"/>
                <a:gd name="connsiteY6" fmla="*/ 497522 h 901064"/>
                <a:gd name="connsiteX7" fmla="*/ 161861 w 647318"/>
                <a:gd name="connsiteY7" fmla="*/ 22860 h 901064"/>
                <a:gd name="connsiteX8" fmla="*/ 157480 w 647318"/>
                <a:gd name="connsiteY8" fmla="*/ 0 h 901064"/>
                <a:gd name="connsiteX9" fmla="*/ 487490 w 647318"/>
                <a:gd name="connsiteY9" fmla="*/ 0 h 901064"/>
                <a:gd name="connsiteX10" fmla="*/ 487426 w 647318"/>
                <a:gd name="connsiteY10" fmla="*/ 517208 h 90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8" h="901064">
                  <a:moveTo>
                    <a:pt x="487426" y="517208"/>
                  </a:moveTo>
                  <a:cubicBezTo>
                    <a:pt x="543496" y="517208"/>
                    <a:pt x="594360" y="517208"/>
                    <a:pt x="647319" y="517208"/>
                  </a:cubicBezTo>
                  <a:cubicBezTo>
                    <a:pt x="647319" y="645541"/>
                    <a:pt x="647319" y="772986"/>
                    <a:pt x="647319" y="901065"/>
                  </a:cubicBezTo>
                  <a:cubicBezTo>
                    <a:pt x="432371" y="901065"/>
                    <a:pt x="217678" y="901065"/>
                    <a:pt x="0" y="901065"/>
                  </a:cubicBezTo>
                  <a:cubicBezTo>
                    <a:pt x="0" y="773811"/>
                    <a:pt x="0" y="646430"/>
                    <a:pt x="0" y="518351"/>
                  </a:cubicBezTo>
                  <a:cubicBezTo>
                    <a:pt x="49085" y="518351"/>
                    <a:pt x="97853" y="518351"/>
                    <a:pt x="151574" y="518351"/>
                  </a:cubicBezTo>
                  <a:cubicBezTo>
                    <a:pt x="155194" y="511112"/>
                    <a:pt x="161544" y="504317"/>
                    <a:pt x="161607" y="497522"/>
                  </a:cubicBezTo>
                  <a:cubicBezTo>
                    <a:pt x="162179" y="339281"/>
                    <a:pt x="162116" y="181102"/>
                    <a:pt x="161861" y="22860"/>
                  </a:cubicBezTo>
                  <a:cubicBezTo>
                    <a:pt x="161861" y="15494"/>
                    <a:pt x="159067" y="8065"/>
                    <a:pt x="157480" y="0"/>
                  </a:cubicBezTo>
                  <a:cubicBezTo>
                    <a:pt x="264859" y="0"/>
                    <a:pt x="374650" y="0"/>
                    <a:pt x="487490" y="0"/>
                  </a:cubicBezTo>
                  <a:cubicBezTo>
                    <a:pt x="487426" y="171895"/>
                    <a:pt x="487426" y="343726"/>
                    <a:pt x="487426" y="51720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Graphic 216">
              <a:extLst>
                <a:ext uri="{FF2B5EF4-FFF2-40B4-BE49-F238E27FC236}">
                  <a16:creationId xmlns:a16="http://schemas.microsoft.com/office/drawing/2014/main" id="{3516351A-8607-4DA5-B582-C1CDDA7BAD5E}"/>
                </a:ext>
              </a:extLst>
            </p:cNvPr>
            <p:cNvSpPr/>
            <p:nvPr/>
          </p:nvSpPr>
          <p:spPr>
            <a:xfrm>
              <a:off x="10846371" y="5949823"/>
              <a:ext cx="646810" cy="901191"/>
            </a:xfrm>
            <a:custGeom>
              <a:avLst/>
              <a:gdLst>
                <a:gd name="connsiteX0" fmla="*/ 486791 w 646810"/>
                <a:gd name="connsiteY0" fmla="*/ 517334 h 901191"/>
                <a:gd name="connsiteX1" fmla="*/ 646811 w 646810"/>
                <a:gd name="connsiteY1" fmla="*/ 517334 h 901191"/>
                <a:gd name="connsiteX2" fmla="*/ 646811 w 646810"/>
                <a:gd name="connsiteY2" fmla="*/ 901192 h 901191"/>
                <a:gd name="connsiteX3" fmla="*/ 0 w 646810"/>
                <a:gd name="connsiteY3" fmla="*/ 901192 h 901191"/>
                <a:gd name="connsiteX4" fmla="*/ 0 w 646810"/>
                <a:gd name="connsiteY4" fmla="*/ 518223 h 901191"/>
                <a:gd name="connsiteX5" fmla="*/ 153860 w 646810"/>
                <a:gd name="connsiteY5" fmla="*/ 518223 h 901191"/>
                <a:gd name="connsiteX6" fmla="*/ 162497 w 646810"/>
                <a:gd name="connsiteY6" fmla="*/ 492125 h 901191"/>
                <a:gd name="connsiteX7" fmla="*/ 162497 w 646810"/>
                <a:gd name="connsiteY7" fmla="*/ 18415 h 901191"/>
                <a:gd name="connsiteX8" fmla="*/ 155956 w 646810"/>
                <a:gd name="connsiteY8" fmla="*/ 0 h 901191"/>
                <a:gd name="connsiteX9" fmla="*/ 486918 w 646810"/>
                <a:gd name="connsiteY9" fmla="*/ 0 h 901191"/>
                <a:gd name="connsiteX10" fmla="*/ 486791 w 646810"/>
                <a:gd name="connsiteY10" fmla="*/ 517334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810" h="901191">
                  <a:moveTo>
                    <a:pt x="486791" y="517334"/>
                  </a:moveTo>
                  <a:cubicBezTo>
                    <a:pt x="543052" y="517334"/>
                    <a:pt x="593916" y="517334"/>
                    <a:pt x="646811" y="517334"/>
                  </a:cubicBezTo>
                  <a:cubicBezTo>
                    <a:pt x="646811" y="645732"/>
                    <a:pt x="646811" y="773113"/>
                    <a:pt x="646811" y="901192"/>
                  </a:cubicBezTo>
                  <a:cubicBezTo>
                    <a:pt x="431673" y="901192"/>
                    <a:pt x="216980" y="901192"/>
                    <a:pt x="0" y="901192"/>
                  </a:cubicBezTo>
                  <a:cubicBezTo>
                    <a:pt x="0" y="773684"/>
                    <a:pt x="0" y="646303"/>
                    <a:pt x="0" y="518223"/>
                  </a:cubicBezTo>
                  <a:cubicBezTo>
                    <a:pt x="50038" y="518223"/>
                    <a:pt x="98806" y="518223"/>
                    <a:pt x="153860" y="518223"/>
                  </a:cubicBezTo>
                  <a:cubicBezTo>
                    <a:pt x="156973" y="509207"/>
                    <a:pt x="162434" y="500634"/>
                    <a:pt x="162497" y="492125"/>
                  </a:cubicBezTo>
                  <a:cubicBezTo>
                    <a:pt x="162941" y="334201"/>
                    <a:pt x="162878" y="176340"/>
                    <a:pt x="162497" y="18415"/>
                  </a:cubicBezTo>
                  <a:cubicBezTo>
                    <a:pt x="162497" y="12510"/>
                    <a:pt x="158369" y="6604"/>
                    <a:pt x="155956" y="0"/>
                  </a:cubicBezTo>
                  <a:cubicBezTo>
                    <a:pt x="264605" y="0"/>
                    <a:pt x="374206" y="0"/>
                    <a:pt x="486918" y="0"/>
                  </a:cubicBezTo>
                  <a:cubicBezTo>
                    <a:pt x="486791" y="171958"/>
                    <a:pt x="486791" y="343853"/>
                    <a:pt x="486791" y="51733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Graphic 216">
              <a:extLst>
                <a:ext uri="{FF2B5EF4-FFF2-40B4-BE49-F238E27FC236}">
                  <a16:creationId xmlns:a16="http://schemas.microsoft.com/office/drawing/2014/main" id="{2A558914-7F45-4742-89E3-888BF86F0D5B}"/>
                </a:ext>
              </a:extLst>
            </p:cNvPr>
            <p:cNvSpPr/>
            <p:nvPr/>
          </p:nvSpPr>
          <p:spPr>
            <a:xfrm>
              <a:off x="6120765" y="5949632"/>
              <a:ext cx="645794" cy="901255"/>
            </a:xfrm>
            <a:custGeom>
              <a:avLst/>
              <a:gdLst>
                <a:gd name="connsiteX0" fmla="*/ 0 w 645794"/>
                <a:gd name="connsiteY0" fmla="*/ 520954 h 901255"/>
                <a:gd name="connsiteX1" fmla="*/ 167005 w 645794"/>
                <a:gd name="connsiteY1" fmla="*/ 520954 h 901255"/>
                <a:gd name="connsiteX2" fmla="*/ 167005 w 645794"/>
                <a:gd name="connsiteY2" fmla="*/ 508318 h 901255"/>
                <a:gd name="connsiteX3" fmla="*/ 166307 w 645794"/>
                <a:gd name="connsiteY3" fmla="*/ 27559 h 901255"/>
                <a:gd name="connsiteX4" fmla="*/ 148907 w 645794"/>
                <a:gd name="connsiteY4" fmla="*/ 0 h 901255"/>
                <a:gd name="connsiteX5" fmla="*/ 487299 w 645794"/>
                <a:gd name="connsiteY5" fmla="*/ 0 h 901255"/>
                <a:gd name="connsiteX6" fmla="*/ 487299 w 645794"/>
                <a:gd name="connsiteY6" fmla="*/ 517462 h 901255"/>
                <a:gd name="connsiteX7" fmla="*/ 645795 w 645794"/>
                <a:gd name="connsiteY7" fmla="*/ 517462 h 901255"/>
                <a:gd name="connsiteX8" fmla="*/ 645795 w 645794"/>
                <a:gd name="connsiteY8" fmla="*/ 901256 h 901255"/>
                <a:gd name="connsiteX9" fmla="*/ 0 w 645794"/>
                <a:gd name="connsiteY9" fmla="*/ 901256 h 901255"/>
                <a:gd name="connsiteX10" fmla="*/ 0 w 645794"/>
                <a:gd name="connsiteY10" fmla="*/ 520954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4" h="901255">
                  <a:moveTo>
                    <a:pt x="0" y="520954"/>
                  </a:moveTo>
                  <a:cubicBezTo>
                    <a:pt x="55372" y="520954"/>
                    <a:pt x="108648" y="520954"/>
                    <a:pt x="167005" y="520954"/>
                  </a:cubicBezTo>
                  <a:cubicBezTo>
                    <a:pt x="167005" y="516255"/>
                    <a:pt x="167005" y="512255"/>
                    <a:pt x="167005" y="508318"/>
                  </a:cubicBezTo>
                  <a:cubicBezTo>
                    <a:pt x="167005" y="348044"/>
                    <a:pt x="167322" y="187770"/>
                    <a:pt x="166307" y="27559"/>
                  </a:cubicBezTo>
                  <a:cubicBezTo>
                    <a:pt x="166243" y="18733"/>
                    <a:pt x="155384" y="9843"/>
                    <a:pt x="148907" y="0"/>
                  </a:cubicBezTo>
                  <a:cubicBezTo>
                    <a:pt x="264351" y="0"/>
                    <a:pt x="374078" y="0"/>
                    <a:pt x="487299" y="0"/>
                  </a:cubicBezTo>
                  <a:cubicBezTo>
                    <a:pt x="487299" y="172466"/>
                    <a:pt x="487299" y="344551"/>
                    <a:pt x="487299" y="517462"/>
                  </a:cubicBezTo>
                  <a:cubicBezTo>
                    <a:pt x="541718" y="517462"/>
                    <a:pt x="592582" y="517462"/>
                    <a:pt x="645795" y="517462"/>
                  </a:cubicBezTo>
                  <a:cubicBezTo>
                    <a:pt x="645795" y="645732"/>
                    <a:pt x="645795" y="773113"/>
                    <a:pt x="645795" y="901256"/>
                  </a:cubicBezTo>
                  <a:cubicBezTo>
                    <a:pt x="431736" y="901256"/>
                    <a:pt x="217107" y="901256"/>
                    <a:pt x="0" y="901256"/>
                  </a:cubicBezTo>
                  <a:cubicBezTo>
                    <a:pt x="0" y="775018"/>
                    <a:pt x="0" y="648653"/>
                    <a:pt x="0" y="52095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Graphic 216">
              <a:extLst>
                <a:ext uri="{FF2B5EF4-FFF2-40B4-BE49-F238E27FC236}">
                  <a16:creationId xmlns:a16="http://schemas.microsoft.com/office/drawing/2014/main" id="{5B952431-C94C-4D87-AFF6-0D07904F445A}"/>
                </a:ext>
              </a:extLst>
            </p:cNvPr>
            <p:cNvSpPr/>
            <p:nvPr/>
          </p:nvSpPr>
          <p:spPr>
            <a:xfrm>
              <a:off x="3415157" y="5949442"/>
              <a:ext cx="641477" cy="901446"/>
            </a:xfrm>
            <a:custGeom>
              <a:avLst/>
              <a:gdLst>
                <a:gd name="connsiteX0" fmla="*/ 166815 w 641477"/>
                <a:gd name="connsiteY0" fmla="*/ 0 h 901446"/>
                <a:gd name="connsiteX1" fmla="*/ 483426 w 641477"/>
                <a:gd name="connsiteY1" fmla="*/ 0 h 901446"/>
                <a:gd name="connsiteX2" fmla="*/ 483426 w 641477"/>
                <a:gd name="connsiteY2" fmla="*/ 517271 h 901446"/>
                <a:gd name="connsiteX3" fmla="*/ 641477 w 641477"/>
                <a:gd name="connsiteY3" fmla="*/ 517271 h 901446"/>
                <a:gd name="connsiteX4" fmla="*/ 641477 w 641477"/>
                <a:gd name="connsiteY4" fmla="*/ 901446 h 901446"/>
                <a:gd name="connsiteX5" fmla="*/ 0 w 641477"/>
                <a:gd name="connsiteY5" fmla="*/ 901446 h 901446"/>
                <a:gd name="connsiteX6" fmla="*/ 0 w 641477"/>
                <a:gd name="connsiteY6" fmla="*/ 518414 h 901446"/>
                <a:gd name="connsiteX7" fmla="*/ 158369 w 641477"/>
                <a:gd name="connsiteY7" fmla="*/ 518414 h 901446"/>
                <a:gd name="connsiteX8" fmla="*/ 166497 w 641477"/>
                <a:gd name="connsiteY8" fmla="*/ 490347 h 901446"/>
                <a:gd name="connsiteX9" fmla="*/ 166815 w 641477"/>
                <a:gd name="connsiteY9" fmla="*/ 0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477" h="901446">
                  <a:moveTo>
                    <a:pt x="166815" y="0"/>
                  </a:moveTo>
                  <a:cubicBezTo>
                    <a:pt x="272605" y="0"/>
                    <a:pt x="375920" y="0"/>
                    <a:pt x="483426" y="0"/>
                  </a:cubicBezTo>
                  <a:cubicBezTo>
                    <a:pt x="483426" y="172022"/>
                    <a:pt x="483426" y="344107"/>
                    <a:pt x="483426" y="517271"/>
                  </a:cubicBezTo>
                  <a:cubicBezTo>
                    <a:pt x="538035" y="517271"/>
                    <a:pt x="588709" y="517271"/>
                    <a:pt x="641477" y="517271"/>
                  </a:cubicBezTo>
                  <a:cubicBezTo>
                    <a:pt x="641477" y="645859"/>
                    <a:pt x="641477" y="773303"/>
                    <a:pt x="641477" y="901446"/>
                  </a:cubicBezTo>
                  <a:cubicBezTo>
                    <a:pt x="428371" y="901446"/>
                    <a:pt x="215011" y="901446"/>
                    <a:pt x="0" y="901446"/>
                  </a:cubicBezTo>
                  <a:cubicBezTo>
                    <a:pt x="0" y="773875"/>
                    <a:pt x="0" y="646748"/>
                    <a:pt x="0" y="518414"/>
                  </a:cubicBezTo>
                  <a:cubicBezTo>
                    <a:pt x="51435" y="518414"/>
                    <a:pt x="103124" y="518414"/>
                    <a:pt x="158369" y="518414"/>
                  </a:cubicBezTo>
                  <a:cubicBezTo>
                    <a:pt x="161417" y="508318"/>
                    <a:pt x="166434" y="499364"/>
                    <a:pt x="166497" y="490347"/>
                  </a:cubicBezTo>
                  <a:cubicBezTo>
                    <a:pt x="166941" y="327279"/>
                    <a:pt x="166815" y="164275"/>
                    <a:pt x="16681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Graphic 216">
              <a:extLst>
                <a:ext uri="{FF2B5EF4-FFF2-40B4-BE49-F238E27FC236}">
                  <a16:creationId xmlns:a16="http://schemas.microsoft.com/office/drawing/2014/main" id="{C5221A5C-15A3-4607-9069-A1207776B4DE}"/>
                </a:ext>
              </a:extLst>
            </p:cNvPr>
            <p:cNvSpPr/>
            <p:nvPr/>
          </p:nvSpPr>
          <p:spPr>
            <a:xfrm>
              <a:off x="8141017" y="5949886"/>
              <a:ext cx="641222" cy="901255"/>
            </a:xfrm>
            <a:custGeom>
              <a:avLst/>
              <a:gdLst>
                <a:gd name="connsiteX0" fmla="*/ 641223 w 641222"/>
                <a:gd name="connsiteY0" fmla="*/ 901256 h 901255"/>
                <a:gd name="connsiteX1" fmla="*/ 0 w 641222"/>
                <a:gd name="connsiteY1" fmla="*/ 901256 h 901255"/>
                <a:gd name="connsiteX2" fmla="*/ 0 w 641222"/>
                <a:gd name="connsiteY2" fmla="*/ 517589 h 901255"/>
                <a:gd name="connsiteX3" fmla="*/ 128270 w 641222"/>
                <a:gd name="connsiteY3" fmla="*/ 517589 h 901255"/>
                <a:gd name="connsiteX4" fmla="*/ 180594 w 641222"/>
                <a:gd name="connsiteY4" fmla="*/ 502095 h 901255"/>
                <a:gd name="connsiteX5" fmla="*/ 179832 w 641222"/>
                <a:gd name="connsiteY5" fmla="*/ 17082 h 901255"/>
                <a:gd name="connsiteX6" fmla="*/ 160845 w 641222"/>
                <a:gd name="connsiteY6" fmla="*/ 0 h 901255"/>
                <a:gd name="connsiteX7" fmla="*/ 485394 w 641222"/>
                <a:gd name="connsiteY7" fmla="*/ 0 h 901255"/>
                <a:gd name="connsiteX8" fmla="*/ 485394 w 641222"/>
                <a:gd name="connsiteY8" fmla="*/ 517144 h 901255"/>
                <a:gd name="connsiteX9" fmla="*/ 641223 w 641222"/>
                <a:gd name="connsiteY9" fmla="*/ 517144 h 901255"/>
                <a:gd name="connsiteX10" fmla="*/ 641223 w 641222"/>
                <a:gd name="connsiteY10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222" h="901255">
                  <a:moveTo>
                    <a:pt x="641223" y="901256"/>
                  </a:moveTo>
                  <a:cubicBezTo>
                    <a:pt x="426910" y="901256"/>
                    <a:pt x="214376" y="901256"/>
                    <a:pt x="0" y="901256"/>
                  </a:cubicBezTo>
                  <a:cubicBezTo>
                    <a:pt x="0" y="773621"/>
                    <a:pt x="0" y="646430"/>
                    <a:pt x="0" y="517589"/>
                  </a:cubicBezTo>
                  <a:cubicBezTo>
                    <a:pt x="42354" y="517589"/>
                    <a:pt x="85344" y="517589"/>
                    <a:pt x="128270" y="517589"/>
                  </a:cubicBezTo>
                  <a:cubicBezTo>
                    <a:pt x="164401" y="517589"/>
                    <a:pt x="180594" y="512763"/>
                    <a:pt x="180594" y="502095"/>
                  </a:cubicBezTo>
                  <a:cubicBezTo>
                    <a:pt x="180657" y="340424"/>
                    <a:pt x="180784" y="178753"/>
                    <a:pt x="179832" y="17082"/>
                  </a:cubicBezTo>
                  <a:cubicBezTo>
                    <a:pt x="179768" y="11684"/>
                    <a:pt x="168084" y="6223"/>
                    <a:pt x="160845" y="0"/>
                  </a:cubicBezTo>
                  <a:cubicBezTo>
                    <a:pt x="268224" y="0"/>
                    <a:pt x="374650" y="0"/>
                    <a:pt x="485394" y="0"/>
                  </a:cubicBezTo>
                  <a:cubicBezTo>
                    <a:pt x="485394" y="172149"/>
                    <a:pt x="485394" y="344234"/>
                    <a:pt x="485394" y="517144"/>
                  </a:cubicBezTo>
                  <a:cubicBezTo>
                    <a:pt x="539369" y="517144"/>
                    <a:pt x="589152" y="517144"/>
                    <a:pt x="641223" y="517144"/>
                  </a:cubicBezTo>
                  <a:cubicBezTo>
                    <a:pt x="641223" y="645351"/>
                    <a:pt x="641223" y="772795"/>
                    <a:pt x="641223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Graphic 216">
              <a:extLst>
                <a:ext uri="{FF2B5EF4-FFF2-40B4-BE49-F238E27FC236}">
                  <a16:creationId xmlns:a16="http://schemas.microsoft.com/office/drawing/2014/main" id="{0D425E81-42E4-4BBD-958D-E24ACBABB325}"/>
                </a:ext>
              </a:extLst>
            </p:cNvPr>
            <p:cNvSpPr/>
            <p:nvPr/>
          </p:nvSpPr>
          <p:spPr>
            <a:xfrm>
              <a:off x="10173207" y="5949632"/>
              <a:ext cx="630682" cy="901446"/>
            </a:xfrm>
            <a:custGeom>
              <a:avLst/>
              <a:gdLst>
                <a:gd name="connsiteX0" fmla="*/ 0 w 630682"/>
                <a:gd name="connsiteY0" fmla="*/ 516065 h 901446"/>
                <a:gd name="connsiteX1" fmla="*/ 147384 w 630682"/>
                <a:gd name="connsiteY1" fmla="*/ 516065 h 901446"/>
                <a:gd name="connsiteX2" fmla="*/ 170244 w 630682"/>
                <a:gd name="connsiteY2" fmla="*/ 463677 h 901446"/>
                <a:gd name="connsiteX3" fmla="*/ 170688 w 630682"/>
                <a:gd name="connsiteY3" fmla="*/ 12827 h 901446"/>
                <a:gd name="connsiteX4" fmla="*/ 167005 w 630682"/>
                <a:gd name="connsiteY4" fmla="*/ 0 h 901446"/>
                <a:gd name="connsiteX5" fmla="*/ 476631 w 630682"/>
                <a:gd name="connsiteY5" fmla="*/ 0 h 901446"/>
                <a:gd name="connsiteX6" fmla="*/ 476631 w 630682"/>
                <a:gd name="connsiteY6" fmla="*/ 517779 h 901446"/>
                <a:gd name="connsiteX7" fmla="*/ 630682 w 630682"/>
                <a:gd name="connsiteY7" fmla="*/ 517779 h 901446"/>
                <a:gd name="connsiteX8" fmla="*/ 630682 w 630682"/>
                <a:gd name="connsiteY8" fmla="*/ 901446 h 901446"/>
                <a:gd name="connsiteX9" fmla="*/ 0 w 630682"/>
                <a:gd name="connsiteY9" fmla="*/ 901446 h 901446"/>
                <a:gd name="connsiteX10" fmla="*/ 0 w 630682"/>
                <a:gd name="connsiteY10" fmla="*/ 516065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682" h="901446">
                  <a:moveTo>
                    <a:pt x="0" y="516065"/>
                  </a:moveTo>
                  <a:cubicBezTo>
                    <a:pt x="52451" y="516065"/>
                    <a:pt x="101347" y="516065"/>
                    <a:pt x="147384" y="516065"/>
                  </a:cubicBezTo>
                  <a:cubicBezTo>
                    <a:pt x="184595" y="499237"/>
                    <a:pt x="170117" y="481012"/>
                    <a:pt x="170244" y="463677"/>
                  </a:cubicBezTo>
                  <a:cubicBezTo>
                    <a:pt x="171197" y="313373"/>
                    <a:pt x="170815" y="163132"/>
                    <a:pt x="170688" y="12827"/>
                  </a:cubicBezTo>
                  <a:cubicBezTo>
                    <a:pt x="170688" y="8700"/>
                    <a:pt x="168339" y="4572"/>
                    <a:pt x="167005" y="0"/>
                  </a:cubicBezTo>
                  <a:cubicBezTo>
                    <a:pt x="265367" y="0"/>
                    <a:pt x="369443" y="0"/>
                    <a:pt x="476631" y="0"/>
                  </a:cubicBezTo>
                  <a:cubicBezTo>
                    <a:pt x="476631" y="172530"/>
                    <a:pt x="476631" y="344615"/>
                    <a:pt x="476631" y="517779"/>
                  </a:cubicBezTo>
                  <a:cubicBezTo>
                    <a:pt x="529273" y="517779"/>
                    <a:pt x="578866" y="517779"/>
                    <a:pt x="630682" y="517779"/>
                  </a:cubicBezTo>
                  <a:cubicBezTo>
                    <a:pt x="630682" y="646176"/>
                    <a:pt x="630682" y="773494"/>
                    <a:pt x="630682" y="901446"/>
                  </a:cubicBezTo>
                  <a:cubicBezTo>
                    <a:pt x="421005" y="901446"/>
                    <a:pt x="211836" y="901446"/>
                    <a:pt x="0" y="901446"/>
                  </a:cubicBezTo>
                  <a:cubicBezTo>
                    <a:pt x="0" y="773367"/>
                    <a:pt x="0" y="645351"/>
                    <a:pt x="0" y="51606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Graphic 216">
              <a:extLst>
                <a:ext uri="{FF2B5EF4-FFF2-40B4-BE49-F238E27FC236}">
                  <a16:creationId xmlns:a16="http://schemas.microsoft.com/office/drawing/2014/main" id="{D226E120-9BB4-49C0-8C1C-D1F08C9DF70B}"/>
                </a:ext>
              </a:extLst>
            </p:cNvPr>
            <p:cNvSpPr/>
            <p:nvPr/>
          </p:nvSpPr>
          <p:spPr>
            <a:xfrm>
              <a:off x="706627" y="5949568"/>
              <a:ext cx="630427" cy="901382"/>
            </a:xfrm>
            <a:custGeom>
              <a:avLst/>
              <a:gdLst>
                <a:gd name="connsiteX0" fmla="*/ 475679 w 630427"/>
                <a:gd name="connsiteY0" fmla="*/ 518033 h 901382"/>
                <a:gd name="connsiteX1" fmla="*/ 630428 w 630427"/>
                <a:gd name="connsiteY1" fmla="*/ 518033 h 901382"/>
                <a:gd name="connsiteX2" fmla="*/ 630428 w 630427"/>
                <a:gd name="connsiteY2" fmla="*/ 901383 h 901382"/>
                <a:gd name="connsiteX3" fmla="*/ 0 w 630427"/>
                <a:gd name="connsiteY3" fmla="*/ 901383 h 901382"/>
                <a:gd name="connsiteX4" fmla="*/ 0 w 630427"/>
                <a:gd name="connsiteY4" fmla="*/ 516636 h 901382"/>
                <a:gd name="connsiteX5" fmla="*/ 141224 w 630427"/>
                <a:gd name="connsiteY5" fmla="*/ 516636 h 901382"/>
                <a:gd name="connsiteX6" fmla="*/ 170752 w 630427"/>
                <a:gd name="connsiteY6" fmla="*/ 476885 h 901382"/>
                <a:gd name="connsiteX7" fmla="*/ 170752 w 630427"/>
                <a:gd name="connsiteY7" fmla="*/ 13526 h 901382"/>
                <a:gd name="connsiteX8" fmla="*/ 167259 w 630427"/>
                <a:gd name="connsiteY8" fmla="*/ 0 h 901382"/>
                <a:gd name="connsiteX9" fmla="*/ 475679 w 630427"/>
                <a:gd name="connsiteY9" fmla="*/ 0 h 901382"/>
                <a:gd name="connsiteX10" fmla="*/ 475679 w 630427"/>
                <a:gd name="connsiteY10" fmla="*/ 518033 h 9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427" h="901382">
                  <a:moveTo>
                    <a:pt x="475679" y="518033"/>
                  </a:moveTo>
                  <a:cubicBezTo>
                    <a:pt x="530098" y="518033"/>
                    <a:pt x="578993" y="518033"/>
                    <a:pt x="630428" y="518033"/>
                  </a:cubicBezTo>
                  <a:cubicBezTo>
                    <a:pt x="630428" y="645986"/>
                    <a:pt x="630428" y="773367"/>
                    <a:pt x="630428" y="901383"/>
                  </a:cubicBezTo>
                  <a:cubicBezTo>
                    <a:pt x="421386" y="901383"/>
                    <a:pt x="212090" y="901383"/>
                    <a:pt x="0" y="901383"/>
                  </a:cubicBezTo>
                  <a:cubicBezTo>
                    <a:pt x="0" y="773557"/>
                    <a:pt x="0" y="645478"/>
                    <a:pt x="0" y="516636"/>
                  </a:cubicBezTo>
                  <a:cubicBezTo>
                    <a:pt x="48958" y="516636"/>
                    <a:pt x="97600" y="516636"/>
                    <a:pt x="141224" y="516636"/>
                  </a:cubicBezTo>
                  <a:cubicBezTo>
                    <a:pt x="179515" y="504317"/>
                    <a:pt x="170688" y="490284"/>
                    <a:pt x="170752" y="476885"/>
                  </a:cubicBezTo>
                  <a:cubicBezTo>
                    <a:pt x="170942" y="322453"/>
                    <a:pt x="170879" y="167958"/>
                    <a:pt x="170752" y="13526"/>
                  </a:cubicBezTo>
                  <a:cubicBezTo>
                    <a:pt x="170752" y="9080"/>
                    <a:pt x="168529" y="4635"/>
                    <a:pt x="167259" y="0"/>
                  </a:cubicBezTo>
                  <a:cubicBezTo>
                    <a:pt x="265748" y="0"/>
                    <a:pt x="369126" y="0"/>
                    <a:pt x="475679" y="0"/>
                  </a:cubicBezTo>
                  <a:cubicBezTo>
                    <a:pt x="475679" y="172530"/>
                    <a:pt x="475679" y="344742"/>
                    <a:pt x="475679" y="518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Graphic 216">
              <a:extLst>
                <a:ext uri="{FF2B5EF4-FFF2-40B4-BE49-F238E27FC236}">
                  <a16:creationId xmlns:a16="http://schemas.microsoft.com/office/drawing/2014/main" id="{815B7968-AD28-4CAE-9B01-15AD87C59837}"/>
                </a:ext>
              </a:extLst>
            </p:cNvPr>
            <p:cNvSpPr/>
            <p:nvPr/>
          </p:nvSpPr>
          <p:spPr>
            <a:xfrm>
              <a:off x="5446267" y="5949759"/>
              <a:ext cx="631444" cy="901191"/>
            </a:xfrm>
            <a:custGeom>
              <a:avLst/>
              <a:gdLst>
                <a:gd name="connsiteX0" fmla="*/ 0 w 631444"/>
                <a:gd name="connsiteY0" fmla="*/ 901192 h 901191"/>
                <a:gd name="connsiteX1" fmla="*/ 0 w 631444"/>
                <a:gd name="connsiteY1" fmla="*/ 517398 h 901191"/>
                <a:gd name="connsiteX2" fmla="*/ 177736 w 631444"/>
                <a:gd name="connsiteY2" fmla="*/ 517398 h 901191"/>
                <a:gd name="connsiteX3" fmla="*/ 177736 w 631444"/>
                <a:gd name="connsiteY3" fmla="*/ 502539 h 901191"/>
                <a:gd name="connsiteX4" fmla="*/ 177229 w 631444"/>
                <a:gd name="connsiteY4" fmla="*/ 26860 h 901191"/>
                <a:gd name="connsiteX5" fmla="*/ 159448 w 631444"/>
                <a:gd name="connsiteY5" fmla="*/ 10541 h 901191"/>
                <a:gd name="connsiteX6" fmla="*/ 155639 w 631444"/>
                <a:gd name="connsiteY6" fmla="*/ 0 h 901191"/>
                <a:gd name="connsiteX7" fmla="*/ 478599 w 631444"/>
                <a:gd name="connsiteY7" fmla="*/ 0 h 901191"/>
                <a:gd name="connsiteX8" fmla="*/ 478599 w 631444"/>
                <a:gd name="connsiteY8" fmla="*/ 11621 h 901191"/>
                <a:gd name="connsiteX9" fmla="*/ 478599 w 631444"/>
                <a:gd name="connsiteY9" fmla="*/ 505905 h 901191"/>
                <a:gd name="connsiteX10" fmla="*/ 525716 w 631444"/>
                <a:gd name="connsiteY10" fmla="*/ 520700 h 901191"/>
                <a:gd name="connsiteX11" fmla="*/ 622745 w 631444"/>
                <a:gd name="connsiteY11" fmla="*/ 520891 h 901191"/>
                <a:gd name="connsiteX12" fmla="*/ 631444 w 631444"/>
                <a:gd name="connsiteY12" fmla="*/ 521780 h 901191"/>
                <a:gd name="connsiteX13" fmla="*/ 631444 w 631444"/>
                <a:gd name="connsiteY13" fmla="*/ 901192 h 901191"/>
                <a:gd name="connsiteX14" fmla="*/ 0 w 631444"/>
                <a:gd name="connsiteY14" fmla="*/ 901192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444" h="901191">
                  <a:moveTo>
                    <a:pt x="0" y="901192"/>
                  </a:moveTo>
                  <a:cubicBezTo>
                    <a:pt x="0" y="773303"/>
                    <a:pt x="0" y="646176"/>
                    <a:pt x="0" y="517398"/>
                  </a:cubicBezTo>
                  <a:cubicBezTo>
                    <a:pt x="58484" y="517398"/>
                    <a:pt x="116777" y="517398"/>
                    <a:pt x="177736" y="517398"/>
                  </a:cubicBezTo>
                  <a:cubicBezTo>
                    <a:pt x="177736" y="511366"/>
                    <a:pt x="177736" y="506984"/>
                    <a:pt x="177736" y="502539"/>
                  </a:cubicBezTo>
                  <a:cubicBezTo>
                    <a:pt x="177736" y="343980"/>
                    <a:pt x="177864" y="185420"/>
                    <a:pt x="177229" y="26860"/>
                  </a:cubicBezTo>
                  <a:cubicBezTo>
                    <a:pt x="177229" y="21273"/>
                    <a:pt x="189548" y="13843"/>
                    <a:pt x="159448" y="10541"/>
                  </a:cubicBezTo>
                  <a:cubicBezTo>
                    <a:pt x="155130" y="10033"/>
                    <a:pt x="156972" y="4254"/>
                    <a:pt x="155639" y="0"/>
                  </a:cubicBezTo>
                  <a:cubicBezTo>
                    <a:pt x="262763" y="0"/>
                    <a:pt x="368046" y="0"/>
                    <a:pt x="478599" y="0"/>
                  </a:cubicBezTo>
                  <a:cubicBezTo>
                    <a:pt x="478599" y="3746"/>
                    <a:pt x="478599" y="7684"/>
                    <a:pt x="478599" y="11621"/>
                  </a:cubicBezTo>
                  <a:cubicBezTo>
                    <a:pt x="478599" y="176403"/>
                    <a:pt x="478599" y="341122"/>
                    <a:pt x="478599" y="505905"/>
                  </a:cubicBezTo>
                  <a:cubicBezTo>
                    <a:pt x="478599" y="520700"/>
                    <a:pt x="478663" y="520637"/>
                    <a:pt x="525716" y="520700"/>
                  </a:cubicBezTo>
                  <a:cubicBezTo>
                    <a:pt x="558038" y="520700"/>
                    <a:pt x="590423" y="520827"/>
                    <a:pt x="622745" y="520891"/>
                  </a:cubicBezTo>
                  <a:cubicBezTo>
                    <a:pt x="624840" y="520891"/>
                    <a:pt x="626872" y="521271"/>
                    <a:pt x="631444" y="521780"/>
                  </a:cubicBezTo>
                  <a:cubicBezTo>
                    <a:pt x="631444" y="647891"/>
                    <a:pt x="631444" y="774192"/>
                    <a:pt x="631444" y="901192"/>
                  </a:cubicBezTo>
                  <a:cubicBezTo>
                    <a:pt x="422339" y="901192"/>
                    <a:pt x="213106" y="901192"/>
                    <a:pt x="0" y="90119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8B4386C-0BE2-463F-B1A1-27B3625CF69C}"/>
              </a:ext>
            </a:extLst>
          </p:cNvPr>
          <p:cNvGrpSpPr/>
          <p:nvPr/>
        </p:nvGrpSpPr>
        <p:grpSpPr>
          <a:xfrm>
            <a:off x="-597282" y="1397949"/>
            <a:ext cx="5599121" cy="5396558"/>
            <a:chOff x="5919228" y="1262115"/>
            <a:chExt cx="5599121" cy="539655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EBCA58F-EDF4-442A-A488-FD46B34BE9B0}"/>
                </a:ext>
              </a:extLst>
            </p:cNvPr>
            <p:cNvGrpSpPr/>
            <p:nvPr/>
          </p:nvGrpSpPr>
          <p:grpSpPr>
            <a:xfrm>
              <a:off x="5919228" y="1262115"/>
              <a:ext cx="5599121" cy="5396558"/>
              <a:chOff x="5919228" y="1262115"/>
              <a:chExt cx="5599121" cy="539655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B0CA814-AE03-46C2-A6D0-2F517B0AF43E}"/>
                  </a:ext>
                </a:extLst>
              </p:cNvPr>
              <p:cNvSpPr/>
              <p:nvPr/>
            </p:nvSpPr>
            <p:spPr>
              <a:xfrm flipH="1">
                <a:off x="5919228" y="5822276"/>
                <a:ext cx="4208924" cy="8363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DCDB265-41A5-4A57-9B14-B5A564B8583F}"/>
                  </a:ext>
                </a:extLst>
              </p:cNvPr>
              <p:cNvSpPr/>
              <p:nvPr/>
            </p:nvSpPr>
            <p:spPr>
              <a:xfrm flipH="1">
                <a:off x="7309425" y="5797742"/>
                <a:ext cx="4208924" cy="8222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23" name="Graphic 1">
                <a:extLst>
                  <a:ext uri="{FF2B5EF4-FFF2-40B4-BE49-F238E27FC236}">
                    <a16:creationId xmlns:a16="http://schemas.microsoft.com/office/drawing/2014/main" id="{E95AE6C3-1EF7-4B22-9329-7DACBC664C8D}"/>
                  </a:ext>
                </a:extLst>
              </p:cNvPr>
              <p:cNvGrpSpPr/>
              <p:nvPr/>
            </p:nvGrpSpPr>
            <p:grpSpPr>
              <a:xfrm>
                <a:off x="7271008" y="1607755"/>
                <a:ext cx="2280274" cy="4668631"/>
                <a:chOff x="3086618" y="2259699"/>
                <a:chExt cx="2169899" cy="4442649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ED03712-8D57-44B6-890C-667AC7D46B7D}"/>
                    </a:ext>
                  </a:extLst>
                </p:cNvPr>
                <p:cNvSpPr/>
                <p:nvPr/>
              </p:nvSpPr>
              <p:spPr>
                <a:xfrm>
                  <a:off x="4051104" y="2409827"/>
                  <a:ext cx="1205413" cy="751281"/>
                </a:xfrm>
                <a:custGeom>
                  <a:avLst/>
                  <a:gdLst>
                    <a:gd name="connsiteX0" fmla="*/ 38125 w 1205413"/>
                    <a:gd name="connsiteY0" fmla="*/ 754213 h 751280"/>
                    <a:gd name="connsiteX1" fmla="*/ 904340 w 1205413"/>
                    <a:gd name="connsiteY1" fmla="*/ 400998 h 751280"/>
                    <a:gd name="connsiteX2" fmla="*/ 1103374 w 1205413"/>
                    <a:gd name="connsiteY2" fmla="*/ 293913 h 751280"/>
                    <a:gd name="connsiteX3" fmla="*/ 1180184 w 1205413"/>
                    <a:gd name="connsiteY3" fmla="*/ 222709 h 751280"/>
                    <a:gd name="connsiteX4" fmla="*/ 1188033 w 1205413"/>
                    <a:gd name="connsiteY4" fmla="*/ 210375 h 751280"/>
                    <a:gd name="connsiteX5" fmla="*/ 1188033 w 1205413"/>
                    <a:gd name="connsiteY5" fmla="*/ 210375 h 751280"/>
                    <a:gd name="connsiteX6" fmla="*/ 1208777 w 1205413"/>
                    <a:gd name="connsiteY6" fmla="*/ 162158 h 751280"/>
                    <a:gd name="connsiteX7" fmla="*/ 1199807 w 1205413"/>
                    <a:gd name="connsiteY7" fmla="*/ 136368 h 751280"/>
                    <a:gd name="connsiteX8" fmla="*/ 1208217 w 1205413"/>
                    <a:gd name="connsiteY8" fmla="*/ 99365 h 751280"/>
                    <a:gd name="connsiteX9" fmla="*/ 1191958 w 1205413"/>
                    <a:gd name="connsiteY9" fmla="*/ 81424 h 751280"/>
                    <a:gd name="connsiteX10" fmla="*/ 1193640 w 1205413"/>
                    <a:gd name="connsiteY10" fmla="*/ 57315 h 751280"/>
                    <a:gd name="connsiteX11" fmla="*/ 1176259 w 1205413"/>
                    <a:gd name="connsiteY11" fmla="*/ 36010 h 751280"/>
                    <a:gd name="connsiteX12" fmla="*/ 1151030 w 1205413"/>
                    <a:gd name="connsiteY12" fmla="*/ 14705 h 751280"/>
                    <a:gd name="connsiteX13" fmla="*/ 1102252 w 1205413"/>
                    <a:gd name="connsiteY13" fmla="*/ 19191 h 751280"/>
                    <a:gd name="connsiteX14" fmla="*/ 1061324 w 1205413"/>
                    <a:gd name="connsiteY14" fmla="*/ 89273 h 751280"/>
                    <a:gd name="connsiteX15" fmla="*/ 1039459 w 1205413"/>
                    <a:gd name="connsiteY15" fmla="*/ 108335 h 751280"/>
                    <a:gd name="connsiteX16" fmla="*/ 1051233 w 1205413"/>
                    <a:gd name="connsiteY16" fmla="*/ 78060 h 751280"/>
                    <a:gd name="connsiteX17" fmla="*/ 1064128 w 1205413"/>
                    <a:gd name="connsiteY17" fmla="*/ 41617 h 751280"/>
                    <a:gd name="connsiteX18" fmla="*/ 1064128 w 1205413"/>
                    <a:gd name="connsiteY18" fmla="*/ 16948 h 751280"/>
                    <a:gd name="connsiteX19" fmla="*/ 1040580 w 1205413"/>
                    <a:gd name="connsiteY19" fmla="*/ 27040 h 751280"/>
                    <a:gd name="connsiteX20" fmla="*/ 958724 w 1205413"/>
                    <a:gd name="connsiteY20" fmla="*/ 115624 h 751280"/>
                    <a:gd name="connsiteX21" fmla="*/ 894809 w 1205413"/>
                    <a:gd name="connsiteY21" fmla="*/ 228877 h 751280"/>
                    <a:gd name="connsiteX22" fmla="*/ 825848 w 1205413"/>
                    <a:gd name="connsiteY22" fmla="*/ 284382 h 751280"/>
                    <a:gd name="connsiteX23" fmla="*/ 646438 w 1205413"/>
                    <a:gd name="connsiteY23" fmla="*/ 325870 h 751280"/>
                    <a:gd name="connsiteX24" fmla="*/ 432827 w 1205413"/>
                    <a:gd name="connsiteY24" fmla="*/ 381375 h 751280"/>
                    <a:gd name="connsiteX25" fmla="*/ 337516 w 1205413"/>
                    <a:gd name="connsiteY25" fmla="*/ 432395 h 751280"/>
                    <a:gd name="connsiteX26" fmla="*/ 166515 w 1205413"/>
                    <a:gd name="connsiteY26" fmla="*/ 493507 h 751280"/>
                    <a:gd name="connsiteX27" fmla="*/ 56626 w 1205413"/>
                    <a:gd name="connsiteY27" fmla="*/ 504159 h 751280"/>
                    <a:gd name="connsiteX28" fmla="*/ 0 w 1205413"/>
                    <a:gd name="connsiteY28" fmla="*/ 514251 h 751280"/>
                    <a:gd name="connsiteX29" fmla="*/ 38125 w 1205413"/>
                    <a:gd name="connsiteY29" fmla="*/ 754213 h 751280"/>
                    <a:gd name="connsiteX30" fmla="*/ 38125 w 1205413"/>
                    <a:gd name="connsiteY30" fmla="*/ 754213 h 751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05413" h="751280">
                      <a:moveTo>
                        <a:pt x="38125" y="754213"/>
                      </a:moveTo>
                      <a:cubicBezTo>
                        <a:pt x="72325" y="743560"/>
                        <a:pt x="886399" y="412212"/>
                        <a:pt x="904340" y="400998"/>
                      </a:cubicBezTo>
                      <a:cubicBezTo>
                        <a:pt x="912189" y="396513"/>
                        <a:pt x="1075341" y="310732"/>
                        <a:pt x="1103374" y="293913"/>
                      </a:cubicBezTo>
                      <a:cubicBezTo>
                        <a:pt x="1108420" y="291109"/>
                        <a:pt x="1180744" y="227195"/>
                        <a:pt x="1180184" y="222709"/>
                      </a:cubicBezTo>
                      <a:cubicBezTo>
                        <a:pt x="1180744" y="222149"/>
                        <a:pt x="1188033" y="214860"/>
                        <a:pt x="1188033" y="210375"/>
                      </a:cubicBezTo>
                      <a:lnTo>
                        <a:pt x="1188033" y="210375"/>
                      </a:lnTo>
                      <a:cubicBezTo>
                        <a:pt x="1197004" y="197480"/>
                        <a:pt x="1212141" y="177857"/>
                        <a:pt x="1208777" y="162158"/>
                      </a:cubicBezTo>
                      <a:cubicBezTo>
                        <a:pt x="1209338" y="151506"/>
                        <a:pt x="1199807" y="147021"/>
                        <a:pt x="1199807" y="136368"/>
                      </a:cubicBezTo>
                      <a:cubicBezTo>
                        <a:pt x="1202049" y="125716"/>
                        <a:pt x="1212141" y="110017"/>
                        <a:pt x="1208217" y="99365"/>
                      </a:cubicBezTo>
                      <a:cubicBezTo>
                        <a:pt x="1204292" y="92076"/>
                        <a:pt x="1197004" y="88152"/>
                        <a:pt x="1191958" y="81424"/>
                      </a:cubicBezTo>
                      <a:cubicBezTo>
                        <a:pt x="1193640" y="76378"/>
                        <a:pt x="1192518" y="62361"/>
                        <a:pt x="1193640" y="57315"/>
                      </a:cubicBezTo>
                      <a:cubicBezTo>
                        <a:pt x="1190836" y="50027"/>
                        <a:pt x="1179623" y="43299"/>
                        <a:pt x="1176259" y="36010"/>
                      </a:cubicBezTo>
                      <a:cubicBezTo>
                        <a:pt x="1172335" y="25919"/>
                        <a:pt x="1158879" y="23115"/>
                        <a:pt x="1151030" y="14705"/>
                      </a:cubicBezTo>
                      <a:cubicBezTo>
                        <a:pt x="1129164" y="-7160"/>
                        <a:pt x="1126361" y="-3796"/>
                        <a:pt x="1102252" y="19191"/>
                      </a:cubicBezTo>
                      <a:cubicBezTo>
                        <a:pt x="1084872" y="36571"/>
                        <a:pt x="1074780" y="69089"/>
                        <a:pt x="1061324" y="89273"/>
                      </a:cubicBezTo>
                      <a:cubicBezTo>
                        <a:pt x="1059082" y="93197"/>
                        <a:pt x="1044505" y="106093"/>
                        <a:pt x="1039459" y="108335"/>
                      </a:cubicBezTo>
                      <a:cubicBezTo>
                        <a:pt x="1037216" y="104411"/>
                        <a:pt x="1050111" y="80863"/>
                        <a:pt x="1051233" y="78060"/>
                      </a:cubicBezTo>
                      <a:cubicBezTo>
                        <a:pt x="1057960" y="66286"/>
                        <a:pt x="1060203" y="53391"/>
                        <a:pt x="1064128" y="41617"/>
                      </a:cubicBezTo>
                      <a:cubicBezTo>
                        <a:pt x="1066931" y="33207"/>
                        <a:pt x="1070856" y="21994"/>
                        <a:pt x="1064128" y="16948"/>
                      </a:cubicBezTo>
                      <a:cubicBezTo>
                        <a:pt x="1055157" y="11341"/>
                        <a:pt x="1047308" y="20873"/>
                        <a:pt x="1040580" y="27040"/>
                      </a:cubicBezTo>
                      <a:cubicBezTo>
                        <a:pt x="1009744" y="52269"/>
                        <a:pt x="983954" y="83666"/>
                        <a:pt x="958724" y="115624"/>
                      </a:cubicBezTo>
                      <a:cubicBezTo>
                        <a:pt x="931812" y="149824"/>
                        <a:pt x="911068" y="187949"/>
                        <a:pt x="894809" y="228877"/>
                      </a:cubicBezTo>
                      <a:cubicBezTo>
                        <a:pt x="883035" y="260273"/>
                        <a:pt x="855563" y="274850"/>
                        <a:pt x="825848" y="284382"/>
                      </a:cubicBezTo>
                      <a:cubicBezTo>
                        <a:pt x="767540" y="303444"/>
                        <a:pt x="706428" y="312414"/>
                        <a:pt x="646438" y="325870"/>
                      </a:cubicBezTo>
                      <a:cubicBezTo>
                        <a:pt x="574113" y="341008"/>
                        <a:pt x="501228" y="352221"/>
                        <a:pt x="432827" y="381375"/>
                      </a:cubicBezTo>
                      <a:cubicBezTo>
                        <a:pt x="399749" y="395392"/>
                        <a:pt x="368912" y="414454"/>
                        <a:pt x="337516" y="432395"/>
                      </a:cubicBezTo>
                      <a:cubicBezTo>
                        <a:pt x="283693" y="462671"/>
                        <a:pt x="226506" y="482854"/>
                        <a:pt x="166515" y="493507"/>
                      </a:cubicBezTo>
                      <a:cubicBezTo>
                        <a:pt x="121663" y="501917"/>
                        <a:pt x="102600" y="500795"/>
                        <a:pt x="56626" y="504159"/>
                      </a:cubicBezTo>
                      <a:cubicBezTo>
                        <a:pt x="44853" y="504720"/>
                        <a:pt x="20744" y="509766"/>
                        <a:pt x="0" y="514251"/>
                      </a:cubicBezTo>
                      <a:cubicBezTo>
                        <a:pt x="1682" y="513690"/>
                        <a:pt x="24669" y="714406"/>
                        <a:pt x="38125" y="754213"/>
                      </a:cubicBezTo>
                      <a:lnTo>
                        <a:pt x="38125" y="754213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0C43979-D843-4800-BF63-33FA5D1BE591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84B7772-CB10-43A2-BE2F-F30D667AAF90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rgbClr val="D724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F4E78365-FC14-43DE-916A-27FF28892EA3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CD46F6E-3B3F-46CA-A3BF-94B1065E6AA8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028BD9A-AA0B-4416-8BF0-FE19F204618E}"/>
                    </a:ext>
                  </a:extLst>
                </p:cNvPr>
                <p:cNvSpPr/>
                <p:nvPr/>
              </p:nvSpPr>
              <p:spPr>
                <a:xfrm>
                  <a:off x="3841419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5E5FF10-A451-4166-AF19-C73A69890AD5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rgbClr val="FE2A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95FE1009-A884-4ADC-9531-4AE81DE63214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1A0F7DAF-FFBA-43C5-BAF2-D4A2A8E83EE1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89278D1-E515-4787-9514-A3C31AE74683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6573338-313E-4CD7-A058-C7B052B61A3A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71C0D337-88A8-4ABC-A8DF-8859F601C12D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709C3D9D-49C2-4DD4-B169-0F8146C56818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F488C225-6CF6-496C-864B-32F853F69D7D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rgbClr val="F9542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031B1608-58C6-4C35-8AB7-5F5BA31D0A85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D51428E-D9C8-4493-8DB6-D71B1EA7040A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55EEF0C-E560-4BE4-98B3-1D654A2E9B1E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92E7C660-7DC6-4516-BA7E-5BAA0D6FA1D7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1E1D377C-94BC-44E1-BE52-D094732B3E19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C7EB6EB-F7FF-418A-BFE7-0CACAE84FAB1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E9D88C0-C6EE-4346-A435-94665522F04B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AB9978D-1E53-4EC3-B5FE-596709EB2708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11833EC-CB72-4765-9330-C06E8CC15E6E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FBF6EB8E-14F7-4B06-A3E9-9DCC04EAFABF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240ADAB-1091-47D5-9D26-B5206C1C0704}"/>
                  </a:ext>
                </a:extLst>
              </p:cNvPr>
              <p:cNvGrpSpPr/>
              <p:nvPr/>
            </p:nvGrpSpPr>
            <p:grpSpPr>
              <a:xfrm rot="20457922">
                <a:off x="8025482" y="1262115"/>
                <a:ext cx="3282411" cy="4751674"/>
                <a:chOff x="7003258" y="2006049"/>
                <a:chExt cx="2703851" cy="3914141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BF8EB47-5101-47C8-B160-A66E555A9DC4}"/>
                    </a:ext>
                  </a:extLst>
                </p:cNvPr>
                <p:cNvSpPr/>
                <p:nvPr/>
              </p:nvSpPr>
              <p:spPr>
                <a:xfrm>
                  <a:off x="7003258" y="2006049"/>
                  <a:ext cx="2703851" cy="3914141"/>
                </a:xfrm>
                <a:custGeom>
                  <a:avLst/>
                  <a:gdLst>
                    <a:gd name="connsiteX0" fmla="*/ 9525 w 2703851"/>
                    <a:gd name="connsiteY0" fmla="*/ 3460433 h 3914141"/>
                    <a:gd name="connsiteX1" fmla="*/ 785812 w 2703851"/>
                    <a:gd name="connsiteY1" fmla="*/ 3909060 h 3914141"/>
                    <a:gd name="connsiteX2" fmla="*/ 9525 w 2703851"/>
                    <a:gd name="connsiteY2" fmla="*/ 3460433 h 3914141"/>
                    <a:gd name="connsiteX3" fmla="*/ 35242 w 2703851"/>
                    <a:gd name="connsiteY3" fmla="*/ 3149918 h 3914141"/>
                    <a:gd name="connsiteX4" fmla="*/ 1148715 w 2703851"/>
                    <a:gd name="connsiteY4" fmla="*/ 3792855 h 3914141"/>
                    <a:gd name="connsiteX5" fmla="*/ 998220 w 2703851"/>
                    <a:gd name="connsiteY5" fmla="*/ 3861435 h 3914141"/>
                    <a:gd name="connsiteX6" fmla="*/ 0 w 2703851"/>
                    <a:gd name="connsiteY6" fmla="*/ 3285173 h 3914141"/>
                    <a:gd name="connsiteX7" fmla="*/ 35242 w 2703851"/>
                    <a:gd name="connsiteY7" fmla="*/ 3149918 h 3914141"/>
                    <a:gd name="connsiteX8" fmla="*/ 200025 w 2703851"/>
                    <a:gd name="connsiteY8" fmla="*/ 2911793 h 3914141"/>
                    <a:gd name="connsiteX9" fmla="*/ 1379220 w 2703851"/>
                    <a:gd name="connsiteY9" fmla="*/ 3592830 h 3914141"/>
                    <a:gd name="connsiteX10" fmla="*/ 1280160 w 2703851"/>
                    <a:gd name="connsiteY10" fmla="*/ 3698558 h 3914141"/>
                    <a:gd name="connsiteX11" fmla="*/ 105728 w 2703851"/>
                    <a:gd name="connsiteY11" fmla="*/ 3020378 h 3914141"/>
                    <a:gd name="connsiteX12" fmla="*/ 200025 w 2703851"/>
                    <a:gd name="connsiteY12" fmla="*/ 2911793 h 3914141"/>
                    <a:gd name="connsiteX13" fmla="*/ 471488 w 2703851"/>
                    <a:gd name="connsiteY13" fmla="*/ 2743200 h 3914141"/>
                    <a:gd name="connsiteX14" fmla="*/ 1494473 w 2703851"/>
                    <a:gd name="connsiteY14" fmla="*/ 3332797 h 3914141"/>
                    <a:gd name="connsiteX15" fmla="*/ 1454468 w 2703851"/>
                    <a:gd name="connsiteY15" fmla="*/ 3465195 h 3914141"/>
                    <a:gd name="connsiteX16" fmla="*/ 326708 w 2703851"/>
                    <a:gd name="connsiteY16" fmla="*/ 2814637 h 3914141"/>
                    <a:gd name="connsiteX17" fmla="*/ 471488 w 2703851"/>
                    <a:gd name="connsiteY17" fmla="*/ 2743200 h 3914141"/>
                    <a:gd name="connsiteX18" fmla="*/ 820519 w 2703851"/>
                    <a:gd name="connsiteY18" fmla="*/ 2680623 h 3914141"/>
                    <a:gd name="connsiteX19" fmla="*/ 1493520 w 2703851"/>
                    <a:gd name="connsiteY19" fmla="*/ 3154680 h 3914141"/>
                    <a:gd name="connsiteX20" fmla="*/ 1495425 w 2703851"/>
                    <a:gd name="connsiteY20" fmla="*/ 3164205 h 3914141"/>
                    <a:gd name="connsiteX21" fmla="*/ 674370 w 2703851"/>
                    <a:gd name="connsiteY21" fmla="*/ 2690813 h 3914141"/>
                    <a:gd name="connsiteX22" fmla="*/ 820519 w 2703851"/>
                    <a:gd name="connsiteY22" fmla="*/ 2680623 h 3914141"/>
                    <a:gd name="connsiteX23" fmla="*/ 1444943 w 2703851"/>
                    <a:gd name="connsiteY23" fmla="*/ 0 h 3914141"/>
                    <a:gd name="connsiteX24" fmla="*/ 1608773 w 2703851"/>
                    <a:gd name="connsiteY24" fmla="*/ 211455 h 3914141"/>
                    <a:gd name="connsiteX25" fmla="*/ 1608733 w 2703851"/>
                    <a:gd name="connsiteY25" fmla="*/ 212483 h 3914141"/>
                    <a:gd name="connsiteX26" fmla="*/ 1669256 w 2703851"/>
                    <a:gd name="connsiteY26" fmla="*/ 283964 h 3914141"/>
                    <a:gd name="connsiteX27" fmla="*/ 2286952 w 2703851"/>
                    <a:gd name="connsiteY27" fmla="*/ 841057 h 3914141"/>
                    <a:gd name="connsiteX28" fmla="*/ 2697480 w 2703851"/>
                    <a:gd name="connsiteY28" fmla="*/ 1579245 h 3914141"/>
                    <a:gd name="connsiteX29" fmla="*/ 1983105 w 2703851"/>
                    <a:gd name="connsiteY29" fmla="*/ 2023110 h 3914141"/>
                    <a:gd name="connsiteX30" fmla="*/ 2404110 w 2703851"/>
                    <a:gd name="connsiteY30" fmla="*/ 1567815 h 3914141"/>
                    <a:gd name="connsiteX31" fmla="*/ 1903095 w 2703851"/>
                    <a:gd name="connsiteY31" fmla="*/ 674370 h 3914141"/>
                    <a:gd name="connsiteX32" fmla="*/ 1630069 w 2703851"/>
                    <a:gd name="connsiteY32" fmla="*/ 345106 h 3914141"/>
                    <a:gd name="connsiteX33" fmla="*/ 1605031 w 2703851"/>
                    <a:gd name="connsiteY33" fmla="*/ 307221 h 3914141"/>
                    <a:gd name="connsiteX34" fmla="*/ 1496378 w 2703851"/>
                    <a:gd name="connsiteY34" fmla="*/ 3088005 h 3914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03851" h="3914141">
                      <a:moveTo>
                        <a:pt x="9525" y="3460433"/>
                      </a:moveTo>
                      <a:lnTo>
                        <a:pt x="785812" y="3909060"/>
                      </a:lnTo>
                      <a:cubicBezTo>
                        <a:pt x="414337" y="3948113"/>
                        <a:pt x="80010" y="3758565"/>
                        <a:pt x="9525" y="3460433"/>
                      </a:cubicBezTo>
                      <a:close/>
                      <a:moveTo>
                        <a:pt x="35242" y="3149918"/>
                      </a:moveTo>
                      <a:lnTo>
                        <a:pt x="1148715" y="3792855"/>
                      </a:lnTo>
                      <a:cubicBezTo>
                        <a:pt x="1102042" y="3819525"/>
                        <a:pt x="1051560" y="3842385"/>
                        <a:pt x="998220" y="3861435"/>
                      </a:cubicBezTo>
                      <a:lnTo>
                        <a:pt x="0" y="3285173"/>
                      </a:lnTo>
                      <a:cubicBezTo>
                        <a:pt x="5715" y="3239453"/>
                        <a:pt x="18097" y="3193733"/>
                        <a:pt x="35242" y="3149918"/>
                      </a:cubicBezTo>
                      <a:close/>
                      <a:moveTo>
                        <a:pt x="200025" y="2911793"/>
                      </a:moveTo>
                      <a:lnTo>
                        <a:pt x="1379220" y="3592830"/>
                      </a:lnTo>
                      <a:cubicBezTo>
                        <a:pt x="1350645" y="3630930"/>
                        <a:pt x="1317308" y="3666173"/>
                        <a:pt x="1280160" y="3698558"/>
                      </a:cubicBezTo>
                      <a:lnTo>
                        <a:pt x="105728" y="3020378"/>
                      </a:lnTo>
                      <a:cubicBezTo>
                        <a:pt x="132398" y="2981325"/>
                        <a:pt x="163830" y="2945130"/>
                        <a:pt x="200025" y="2911793"/>
                      </a:cubicBezTo>
                      <a:close/>
                      <a:moveTo>
                        <a:pt x="471488" y="2743200"/>
                      </a:moveTo>
                      <a:lnTo>
                        <a:pt x="1494473" y="3332797"/>
                      </a:lnTo>
                      <a:cubicBezTo>
                        <a:pt x="1486853" y="3378517"/>
                        <a:pt x="1473518" y="3422332"/>
                        <a:pt x="1454468" y="3465195"/>
                      </a:cubicBezTo>
                      <a:lnTo>
                        <a:pt x="326708" y="2814637"/>
                      </a:lnTo>
                      <a:cubicBezTo>
                        <a:pt x="371475" y="2787015"/>
                        <a:pt x="420053" y="2763202"/>
                        <a:pt x="471488" y="2743200"/>
                      </a:cubicBezTo>
                      <a:close/>
                      <a:moveTo>
                        <a:pt x="820519" y="2680623"/>
                      </a:moveTo>
                      <a:cubicBezTo>
                        <a:pt x="1155457" y="2684100"/>
                        <a:pt x="1439346" y="2873812"/>
                        <a:pt x="1493520" y="3154680"/>
                      </a:cubicBezTo>
                      <a:cubicBezTo>
                        <a:pt x="1494472" y="3157538"/>
                        <a:pt x="1494472" y="3161347"/>
                        <a:pt x="1495425" y="3164205"/>
                      </a:cubicBezTo>
                      <a:lnTo>
                        <a:pt x="674370" y="2690813"/>
                      </a:lnTo>
                      <a:cubicBezTo>
                        <a:pt x="723781" y="2683431"/>
                        <a:pt x="772671" y="2680127"/>
                        <a:pt x="820519" y="2680623"/>
                      </a:cubicBezTo>
                      <a:close/>
                      <a:moveTo>
                        <a:pt x="1444943" y="0"/>
                      </a:moveTo>
                      <a:lnTo>
                        <a:pt x="1608773" y="211455"/>
                      </a:lnTo>
                      <a:lnTo>
                        <a:pt x="1608733" y="212483"/>
                      </a:lnTo>
                      <a:lnTo>
                        <a:pt x="1669256" y="283964"/>
                      </a:lnTo>
                      <a:cubicBezTo>
                        <a:pt x="1813798" y="447913"/>
                        <a:pt x="2024062" y="657701"/>
                        <a:pt x="2286952" y="841057"/>
                      </a:cubicBezTo>
                      <a:cubicBezTo>
                        <a:pt x="2787967" y="1190625"/>
                        <a:pt x="2697480" y="1579245"/>
                        <a:pt x="2697480" y="1579245"/>
                      </a:cubicBezTo>
                      <a:cubicBezTo>
                        <a:pt x="2697480" y="1579245"/>
                        <a:pt x="2640330" y="1983105"/>
                        <a:pt x="1983105" y="2023110"/>
                      </a:cubicBezTo>
                      <a:cubicBezTo>
                        <a:pt x="1983105" y="2023110"/>
                        <a:pt x="2359342" y="1830705"/>
                        <a:pt x="2404110" y="1567815"/>
                      </a:cubicBezTo>
                      <a:cubicBezTo>
                        <a:pt x="2448877" y="1304925"/>
                        <a:pt x="2045970" y="814387"/>
                        <a:pt x="1903095" y="674370"/>
                      </a:cubicBezTo>
                      <a:cubicBezTo>
                        <a:pt x="1902499" y="674965"/>
                        <a:pt x="1759401" y="527848"/>
                        <a:pt x="1630069" y="345106"/>
                      </a:cubicBezTo>
                      <a:lnTo>
                        <a:pt x="1605031" y="307221"/>
                      </a:lnTo>
                      <a:lnTo>
                        <a:pt x="1496378" y="308800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5000">
                      <a:schemeClr val="accent2"/>
                    </a:gs>
                    <a:gs pos="34000">
                      <a:schemeClr val="accent3"/>
                    </a:gs>
                    <a:gs pos="83000">
                      <a:schemeClr val="accent6"/>
                    </a:gs>
                    <a:gs pos="68000">
                      <a:schemeClr val="accent5"/>
                    </a:gs>
                    <a:gs pos="51000">
                      <a:schemeClr val="accent4"/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B03B9223-2D72-421C-971E-EE66DA1C8C2B}"/>
                    </a:ext>
                  </a:extLst>
                </p:cNvPr>
                <p:cNvSpPr/>
                <p:nvPr/>
              </p:nvSpPr>
              <p:spPr>
                <a:xfrm>
                  <a:off x="7005639" y="4686383"/>
                  <a:ext cx="1493044" cy="1221104"/>
                </a:xfrm>
                <a:custGeom>
                  <a:avLst/>
                  <a:gdLst>
                    <a:gd name="connsiteX0" fmla="*/ 0 w 1493044"/>
                    <a:gd name="connsiteY0" fmla="*/ 597217 h 1221104"/>
                    <a:gd name="connsiteX1" fmla="*/ 384810 w 1493044"/>
                    <a:gd name="connsiteY1" fmla="*/ 818197 h 1221104"/>
                    <a:gd name="connsiteX2" fmla="*/ 786765 w 1493044"/>
                    <a:gd name="connsiteY2" fmla="*/ 1221104 h 1221104"/>
                    <a:gd name="connsiteX3" fmla="*/ 432435 w 1493044"/>
                    <a:gd name="connsiteY3" fmla="*/ 1018222 h 1221104"/>
                    <a:gd name="connsiteX4" fmla="*/ 103347 w 1493044"/>
                    <a:gd name="connsiteY4" fmla="*/ 330517 h 1221104"/>
                    <a:gd name="connsiteX5" fmla="*/ 580549 w 1493044"/>
                    <a:gd name="connsiteY5" fmla="*/ 605789 h 1221104"/>
                    <a:gd name="connsiteX6" fmla="*/ 1146334 w 1493044"/>
                    <a:gd name="connsiteY6" fmla="*/ 1102994 h 1221104"/>
                    <a:gd name="connsiteX7" fmla="*/ 687756 w 1493044"/>
                    <a:gd name="connsiteY7" fmla="*/ 842535 h 1221104"/>
                    <a:gd name="connsiteX8" fmla="*/ 325279 w 1493044"/>
                    <a:gd name="connsiteY8" fmla="*/ 125730 h 1221104"/>
                    <a:gd name="connsiteX9" fmla="*/ 804386 w 1493044"/>
                    <a:gd name="connsiteY9" fmla="*/ 400050 h 1221104"/>
                    <a:gd name="connsiteX10" fmla="*/ 1376839 w 1493044"/>
                    <a:gd name="connsiteY10" fmla="*/ 902970 h 1221104"/>
                    <a:gd name="connsiteX11" fmla="*/ 944404 w 1493044"/>
                    <a:gd name="connsiteY11" fmla="*/ 655320 h 1221104"/>
                    <a:gd name="connsiteX12" fmla="*/ 671989 w 1493044"/>
                    <a:gd name="connsiteY12" fmla="*/ 0 h 1221104"/>
                    <a:gd name="connsiteX13" fmla="*/ 1040606 w 1493044"/>
                    <a:gd name="connsiteY13" fmla="*/ 212407 h 1221104"/>
                    <a:gd name="connsiteX14" fmla="*/ 1493044 w 1493044"/>
                    <a:gd name="connsiteY14" fmla="*/ 643890 h 1221104"/>
                    <a:gd name="connsiteX15" fmla="*/ 1161574 w 1493044"/>
                    <a:gd name="connsiteY15" fmla="*/ 457200 h 1221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93044" h="1221104">
                      <a:moveTo>
                        <a:pt x="0" y="597217"/>
                      </a:moveTo>
                      <a:lnTo>
                        <a:pt x="384810" y="818197"/>
                      </a:lnTo>
                      <a:lnTo>
                        <a:pt x="786765" y="1221104"/>
                      </a:lnTo>
                      <a:lnTo>
                        <a:pt x="432435" y="1018222"/>
                      </a:lnTo>
                      <a:close/>
                      <a:moveTo>
                        <a:pt x="103347" y="330517"/>
                      </a:moveTo>
                      <a:lnTo>
                        <a:pt x="580549" y="605789"/>
                      </a:lnTo>
                      <a:lnTo>
                        <a:pt x="1146334" y="1102994"/>
                      </a:lnTo>
                      <a:lnTo>
                        <a:pt x="687756" y="842535"/>
                      </a:lnTo>
                      <a:close/>
                      <a:moveTo>
                        <a:pt x="325279" y="125730"/>
                      </a:moveTo>
                      <a:lnTo>
                        <a:pt x="804386" y="400050"/>
                      </a:lnTo>
                      <a:lnTo>
                        <a:pt x="1376839" y="902970"/>
                      </a:lnTo>
                      <a:lnTo>
                        <a:pt x="944404" y="655320"/>
                      </a:lnTo>
                      <a:close/>
                      <a:moveTo>
                        <a:pt x="671989" y="0"/>
                      </a:moveTo>
                      <a:lnTo>
                        <a:pt x="1040606" y="212407"/>
                      </a:lnTo>
                      <a:lnTo>
                        <a:pt x="1493044" y="643890"/>
                      </a:lnTo>
                      <a:lnTo>
                        <a:pt x="1161574" y="4572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40000"/>
                      </a:schemeClr>
                    </a:gs>
                    <a:gs pos="34000">
                      <a:schemeClr val="accent2">
                        <a:lumMod val="40000"/>
                      </a:schemeClr>
                    </a:gs>
                    <a:gs pos="80000">
                      <a:schemeClr val="accent3">
                        <a:lumMod val="55000"/>
                      </a:schemeClr>
                    </a:gs>
                    <a:gs pos="100000">
                      <a:schemeClr val="accent4">
                        <a:lumMod val="55000"/>
                      </a:schemeClr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D973EA2-C5D5-4541-A704-9E6B0BCD8C69}"/>
                </a:ext>
              </a:extLst>
            </p:cNvPr>
            <p:cNvSpPr/>
            <p:nvPr/>
          </p:nvSpPr>
          <p:spPr>
            <a:xfrm>
              <a:off x="8636831" y="2362795"/>
              <a:ext cx="998179" cy="406689"/>
            </a:xfrm>
            <a:custGeom>
              <a:avLst/>
              <a:gdLst>
                <a:gd name="connsiteX0" fmla="*/ 862751 w 998179"/>
                <a:gd name="connsiteY0" fmla="*/ 652 h 406689"/>
                <a:gd name="connsiteX1" fmla="*/ 849052 w 998179"/>
                <a:gd name="connsiteY1" fmla="*/ 6766 h 406689"/>
                <a:gd name="connsiteX2" fmla="*/ 740644 w 998179"/>
                <a:gd name="connsiteY2" fmla="*/ 71575 h 406689"/>
                <a:gd name="connsiteX3" fmla="*/ 642841 w 998179"/>
                <a:gd name="connsiteY3" fmla="*/ 167021 h 406689"/>
                <a:gd name="connsiteX4" fmla="*/ 556821 w 998179"/>
                <a:gd name="connsiteY4" fmla="*/ 202372 h 406689"/>
                <a:gd name="connsiteX5" fmla="*/ 363572 w 998179"/>
                <a:gd name="connsiteY5" fmla="*/ 191177 h 406689"/>
                <a:gd name="connsiteX6" fmla="*/ 131436 w 998179"/>
                <a:gd name="connsiteY6" fmla="*/ 184107 h 406689"/>
                <a:gd name="connsiteX7" fmla="*/ 20081 w 998179"/>
                <a:gd name="connsiteY7" fmla="*/ 207085 h 406689"/>
                <a:gd name="connsiteX8" fmla="*/ 11716 w 998179"/>
                <a:gd name="connsiteY8" fmla="*/ 208298 h 406689"/>
                <a:gd name="connsiteX9" fmla="*/ 0 w 998179"/>
                <a:gd name="connsiteY9" fmla="*/ 406689 h 406689"/>
                <a:gd name="connsiteX10" fmla="*/ 118769 w 998179"/>
                <a:gd name="connsiteY10" fmla="*/ 394664 h 406689"/>
                <a:gd name="connsiteX11" fmla="*/ 601598 w 998179"/>
                <a:gd name="connsiteY11" fmla="*/ 342595 h 406689"/>
                <a:gd name="connsiteX12" fmla="*/ 833734 w 998179"/>
                <a:gd name="connsiteY12" fmla="*/ 293694 h 406689"/>
                <a:gd name="connsiteX13" fmla="*/ 932716 w 998179"/>
                <a:gd name="connsiteY13" fmla="*/ 244203 h 406689"/>
                <a:gd name="connsiteX14" fmla="*/ 944499 w 998179"/>
                <a:gd name="connsiteY14" fmla="*/ 234187 h 406689"/>
                <a:gd name="connsiteX15" fmla="*/ 979850 w 998179"/>
                <a:gd name="connsiteY15" fmla="*/ 191766 h 406689"/>
                <a:gd name="connsiteX16" fmla="*/ 978672 w 998179"/>
                <a:gd name="connsiteY16" fmla="*/ 163486 h 406689"/>
                <a:gd name="connsiteX17" fmla="*/ 998115 w 998179"/>
                <a:gd name="connsiteY17" fmla="*/ 128725 h 406689"/>
                <a:gd name="connsiteX18" fmla="*/ 986920 w 998179"/>
                <a:gd name="connsiteY18" fmla="*/ 105747 h 406689"/>
                <a:gd name="connsiteX19" fmla="*/ 995758 w 998179"/>
                <a:gd name="connsiteY19" fmla="*/ 82180 h 406689"/>
                <a:gd name="connsiteX20" fmla="*/ 984564 w 998179"/>
                <a:gd name="connsiteY20" fmla="*/ 55667 h 406689"/>
                <a:gd name="connsiteX21" fmla="*/ 965121 w 998179"/>
                <a:gd name="connsiteY21" fmla="*/ 26797 h 406689"/>
                <a:gd name="connsiteX22" fmla="*/ 914451 w 998179"/>
                <a:gd name="connsiteY22" fmla="*/ 17370 h 406689"/>
                <a:gd name="connsiteX23" fmla="*/ 852587 w 998179"/>
                <a:gd name="connsiteY23" fmla="*/ 75698 h 406689"/>
                <a:gd name="connsiteX24" fmla="*/ 824308 w 998179"/>
                <a:gd name="connsiteY24" fmla="*/ 88661 h 406689"/>
                <a:gd name="connsiteX25" fmla="*/ 844929 w 998179"/>
                <a:gd name="connsiteY25" fmla="*/ 61559 h 406689"/>
                <a:gd name="connsiteX26" fmla="*/ 868495 w 998179"/>
                <a:gd name="connsiteY26" fmla="*/ 28565 h 406689"/>
                <a:gd name="connsiteX27" fmla="*/ 875566 w 998179"/>
                <a:gd name="connsiteY27" fmla="*/ 3819 h 406689"/>
                <a:gd name="connsiteX28" fmla="*/ 862751 w 998179"/>
                <a:gd name="connsiteY28" fmla="*/ 652 h 40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98179" h="406689">
                  <a:moveTo>
                    <a:pt x="862751" y="652"/>
                  </a:moveTo>
                  <a:cubicBezTo>
                    <a:pt x="858038" y="1905"/>
                    <a:pt x="853177" y="4703"/>
                    <a:pt x="849052" y="6766"/>
                  </a:cubicBezTo>
                  <a:cubicBezTo>
                    <a:pt x="810167" y="23262"/>
                    <a:pt x="774817" y="47418"/>
                    <a:pt x="740644" y="71575"/>
                  </a:cubicBezTo>
                  <a:cubicBezTo>
                    <a:pt x="703526" y="98087"/>
                    <a:pt x="671122" y="130493"/>
                    <a:pt x="642841" y="167021"/>
                  </a:cubicBezTo>
                  <a:cubicBezTo>
                    <a:pt x="621631" y="194712"/>
                    <a:pt x="589226" y="201782"/>
                    <a:pt x="556821" y="202372"/>
                  </a:cubicBezTo>
                  <a:cubicBezTo>
                    <a:pt x="492601" y="204728"/>
                    <a:pt x="428381" y="195890"/>
                    <a:pt x="363572" y="191177"/>
                  </a:cubicBezTo>
                  <a:cubicBezTo>
                    <a:pt x="286390" y="185286"/>
                    <a:pt x="209207" y="174680"/>
                    <a:pt x="131436" y="184107"/>
                  </a:cubicBezTo>
                  <a:cubicBezTo>
                    <a:pt x="94318" y="188821"/>
                    <a:pt x="57200" y="198837"/>
                    <a:pt x="20081" y="207085"/>
                  </a:cubicBezTo>
                  <a:lnTo>
                    <a:pt x="11716" y="208298"/>
                  </a:lnTo>
                  <a:lnTo>
                    <a:pt x="0" y="406689"/>
                  </a:lnTo>
                  <a:lnTo>
                    <a:pt x="118769" y="394664"/>
                  </a:lnTo>
                  <a:cubicBezTo>
                    <a:pt x="355912" y="370434"/>
                    <a:pt x="590993" y="345541"/>
                    <a:pt x="601598" y="342595"/>
                  </a:cubicBezTo>
                  <a:cubicBezTo>
                    <a:pt x="611026" y="340828"/>
                    <a:pt x="800740" y="301942"/>
                    <a:pt x="833734" y="293694"/>
                  </a:cubicBezTo>
                  <a:cubicBezTo>
                    <a:pt x="839626" y="292515"/>
                    <a:pt x="931537" y="249505"/>
                    <a:pt x="932716" y="244203"/>
                  </a:cubicBezTo>
                  <a:cubicBezTo>
                    <a:pt x="933305" y="244203"/>
                    <a:pt x="943321" y="238311"/>
                    <a:pt x="944499" y="234187"/>
                  </a:cubicBezTo>
                  <a:cubicBezTo>
                    <a:pt x="957461" y="224171"/>
                    <a:pt x="978672" y="208263"/>
                    <a:pt x="979850" y="191766"/>
                  </a:cubicBezTo>
                  <a:cubicBezTo>
                    <a:pt x="983974" y="181161"/>
                    <a:pt x="975137" y="173502"/>
                    <a:pt x="978672" y="163486"/>
                  </a:cubicBezTo>
                  <a:cubicBezTo>
                    <a:pt x="983974" y="153470"/>
                    <a:pt x="999293" y="140508"/>
                    <a:pt x="998115" y="128725"/>
                  </a:cubicBezTo>
                  <a:cubicBezTo>
                    <a:pt x="996347" y="120476"/>
                    <a:pt x="990455" y="113995"/>
                    <a:pt x="986920" y="105747"/>
                  </a:cubicBezTo>
                  <a:cubicBezTo>
                    <a:pt x="989865" y="101034"/>
                    <a:pt x="992812" y="86893"/>
                    <a:pt x="995758" y="82180"/>
                  </a:cubicBezTo>
                  <a:cubicBezTo>
                    <a:pt x="995168" y="73931"/>
                    <a:pt x="985742" y="63915"/>
                    <a:pt x="984564" y="55667"/>
                  </a:cubicBezTo>
                  <a:cubicBezTo>
                    <a:pt x="983385" y="44473"/>
                    <a:pt x="971013" y="37403"/>
                    <a:pt x="965121" y="26797"/>
                  </a:cubicBezTo>
                  <a:cubicBezTo>
                    <a:pt x="949213" y="-2072"/>
                    <a:pt x="945677" y="873"/>
                    <a:pt x="914451" y="17370"/>
                  </a:cubicBezTo>
                  <a:cubicBezTo>
                    <a:pt x="892062" y="29743"/>
                    <a:pt x="872031" y="59202"/>
                    <a:pt x="852587" y="75698"/>
                  </a:cubicBezTo>
                  <a:cubicBezTo>
                    <a:pt x="849052" y="79233"/>
                    <a:pt x="830788" y="88071"/>
                    <a:pt x="824308" y="88661"/>
                  </a:cubicBezTo>
                  <a:cubicBezTo>
                    <a:pt x="823130" y="83948"/>
                    <a:pt x="843161" y="63915"/>
                    <a:pt x="844929" y="61559"/>
                  </a:cubicBezTo>
                  <a:cubicBezTo>
                    <a:pt x="854945" y="51542"/>
                    <a:pt x="861425" y="39759"/>
                    <a:pt x="868495" y="28565"/>
                  </a:cubicBezTo>
                  <a:cubicBezTo>
                    <a:pt x="873798" y="20317"/>
                    <a:pt x="880869" y="10889"/>
                    <a:pt x="875566" y="3819"/>
                  </a:cubicBezTo>
                  <a:cubicBezTo>
                    <a:pt x="872030" y="-305"/>
                    <a:pt x="867464" y="-600"/>
                    <a:pt x="862751" y="652"/>
                  </a:cubicBez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431007-D17D-4EAF-BD3C-BDEA77F03202}"/>
              </a:ext>
            </a:extLst>
          </p:cNvPr>
          <p:cNvGrpSpPr/>
          <p:nvPr/>
        </p:nvGrpSpPr>
        <p:grpSpPr>
          <a:xfrm>
            <a:off x="5329932" y="1588689"/>
            <a:ext cx="2499394" cy="934380"/>
            <a:chOff x="2113657" y="4283314"/>
            <a:chExt cx="3647460" cy="9343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482984-BDD8-41DA-8726-6BFEDA612809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110FDBE-3845-4115-AA72-7614DC83377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</a:t>
              </a:r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شما در اینجا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C99E27-CC8E-44C2-BF43-9E916B47AF1E}"/>
              </a:ext>
            </a:extLst>
          </p:cNvPr>
          <p:cNvGrpSpPr/>
          <p:nvPr/>
        </p:nvGrpSpPr>
        <p:grpSpPr>
          <a:xfrm>
            <a:off x="8724633" y="1588689"/>
            <a:ext cx="2499394" cy="934380"/>
            <a:chOff x="2113657" y="4283314"/>
            <a:chExt cx="3647460" cy="9343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7942B9A-6C09-4C05-B038-BA1142F8D927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D4CF98-B20C-440E-BCD3-4E78955E7DA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</a:t>
              </a:r>
              <a:r>
                <a:rPr lang="fa-IR" altLang="ko-KR" sz="1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شما در اینجا</a:t>
              </a:r>
              <a:endParaRPr lang="ko-KR" altLang="en-US" sz="1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6FA463C-E479-4A60-A311-2160120C95DE}"/>
              </a:ext>
            </a:extLst>
          </p:cNvPr>
          <p:cNvGrpSpPr/>
          <p:nvPr/>
        </p:nvGrpSpPr>
        <p:grpSpPr>
          <a:xfrm>
            <a:off x="5329932" y="2909948"/>
            <a:ext cx="2499394" cy="934380"/>
            <a:chOff x="2113657" y="4283314"/>
            <a:chExt cx="3647460" cy="9343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68552D-8D69-400A-9033-1FCD48C6C270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085DDFD-DC75-48FF-839E-F6A6146718B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</a:t>
              </a:r>
              <a:r>
                <a:rPr lang="fa-IR" altLang="ko-KR" sz="1400" b="1" dirty="0">
                  <a:solidFill>
                    <a:srgbClr val="FFFF00"/>
                  </a:solidFill>
                  <a:cs typeface="B Nazanin" panose="00000400000000000000" pitchFamily="2" charset="-78"/>
                </a:rPr>
                <a:t>شما در اینجا</a:t>
              </a:r>
              <a:endParaRPr lang="ko-KR" altLang="en-US" sz="1400" b="1" dirty="0">
                <a:solidFill>
                  <a:srgbClr val="FFFF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843BF11-AE4E-491F-A190-922D8D58DC41}"/>
              </a:ext>
            </a:extLst>
          </p:cNvPr>
          <p:cNvGrpSpPr/>
          <p:nvPr/>
        </p:nvGrpSpPr>
        <p:grpSpPr>
          <a:xfrm>
            <a:off x="8724633" y="2909948"/>
            <a:ext cx="2499394" cy="934380"/>
            <a:chOff x="2113657" y="4283314"/>
            <a:chExt cx="3647460" cy="9343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8577D37-7758-44F9-B1A0-5B545B4F34C6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E1AE58-DE75-44D1-A02D-5B101942EFA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</a:t>
              </a:r>
              <a:r>
                <a:rPr lang="fa-IR" altLang="ko-KR" sz="1400" b="1" dirty="0">
                  <a:solidFill>
                    <a:srgbClr val="92D050"/>
                  </a:solidFill>
                  <a:cs typeface="B Nazanin" panose="00000400000000000000" pitchFamily="2" charset="-78"/>
                </a:rPr>
                <a:t>شما در اینجا</a:t>
              </a:r>
              <a:endParaRPr lang="ko-KR" altLang="en-US" sz="1400" b="1" dirty="0">
                <a:solidFill>
                  <a:srgbClr val="92D05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AA71466-4CC9-4423-AB81-5D9BEFCFF1FA}"/>
              </a:ext>
            </a:extLst>
          </p:cNvPr>
          <p:cNvGrpSpPr/>
          <p:nvPr/>
        </p:nvGrpSpPr>
        <p:grpSpPr>
          <a:xfrm>
            <a:off x="4987731" y="4267666"/>
            <a:ext cx="6507096" cy="1097280"/>
            <a:chOff x="4727642" y="5120805"/>
            <a:chExt cx="6507096" cy="109728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ACD3299-C136-49CC-9034-76E660853638}"/>
                </a:ext>
              </a:extLst>
            </p:cNvPr>
            <p:cNvSpPr/>
            <p:nvPr/>
          </p:nvSpPr>
          <p:spPr>
            <a:xfrm>
              <a:off x="4727642" y="5120805"/>
              <a:ext cx="6507096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F994A0F-83B7-48CA-9A65-C972A0106986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72" name="Rectangle 16">
            <a:extLst>
              <a:ext uri="{FF2B5EF4-FFF2-40B4-BE49-F238E27FC236}">
                <a16:creationId xmlns:a16="http://schemas.microsoft.com/office/drawing/2014/main" id="{1894B362-80C7-4193-B2E4-F82232124803}"/>
              </a:ext>
            </a:extLst>
          </p:cNvPr>
          <p:cNvSpPr/>
          <p:nvPr/>
        </p:nvSpPr>
        <p:spPr>
          <a:xfrm rot="2700000">
            <a:off x="10751493" y="4467254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65DC9DD-EFF5-4A50-A854-0E34AE34D43C}"/>
              </a:ext>
            </a:extLst>
          </p:cNvPr>
          <p:cNvSpPr txBox="1"/>
          <p:nvPr/>
        </p:nvSpPr>
        <p:spPr>
          <a:xfrm>
            <a:off x="6120101" y="4413348"/>
            <a:ext cx="3126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ارائه عالی</a:t>
            </a:r>
            <a:endParaRPr lang="en-US" altLang="ko-KR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EDA169-F354-41A7-AFA7-9885801F7AC9}"/>
              </a:ext>
            </a:extLst>
          </p:cNvPr>
          <p:cNvSpPr txBox="1"/>
          <p:nvPr/>
        </p:nvSpPr>
        <p:spPr>
          <a:xfrm>
            <a:off x="5133645" y="4894269"/>
            <a:ext cx="50997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1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 پاک طرح بندی برای ارائه شما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13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222346-3A13-4E1C-9B7B-7F1D94085C41}"/>
              </a:ext>
            </a:extLst>
          </p:cNvPr>
          <p:cNvGrpSpPr/>
          <p:nvPr/>
        </p:nvGrpSpPr>
        <p:grpSpPr>
          <a:xfrm rot="14894995">
            <a:off x="-792719" y="2713024"/>
            <a:ext cx="5646888" cy="1917945"/>
            <a:chOff x="271452" y="1447789"/>
            <a:chExt cx="11653407" cy="3958039"/>
          </a:xfrm>
        </p:grpSpPr>
        <p:sp>
          <p:nvSpPr>
            <p:cNvPr id="4" name="Graphic 43">
              <a:extLst>
                <a:ext uri="{FF2B5EF4-FFF2-40B4-BE49-F238E27FC236}">
                  <a16:creationId xmlns:a16="http://schemas.microsoft.com/office/drawing/2014/main" id="{059173B4-8801-4043-8180-EC72241D38B2}"/>
                </a:ext>
              </a:extLst>
            </p:cNvPr>
            <p:cNvSpPr/>
            <p:nvPr/>
          </p:nvSpPr>
          <p:spPr>
            <a:xfrm>
              <a:off x="10726958" y="2949130"/>
              <a:ext cx="55054" cy="141351"/>
            </a:xfrm>
            <a:custGeom>
              <a:avLst/>
              <a:gdLst>
                <a:gd name="connsiteX0" fmla="*/ 27527 w 55054"/>
                <a:gd name="connsiteY0" fmla="*/ 141351 h 141351"/>
                <a:gd name="connsiteX1" fmla="*/ 27527 w 55054"/>
                <a:gd name="connsiteY1" fmla="*/ 141351 h 141351"/>
                <a:gd name="connsiteX2" fmla="*/ 0 w 55054"/>
                <a:gd name="connsiteY2" fmla="*/ 113824 h 141351"/>
                <a:gd name="connsiteX3" fmla="*/ 0 w 55054"/>
                <a:gd name="connsiteY3" fmla="*/ 27527 h 141351"/>
                <a:gd name="connsiteX4" fmla="*/ 27527 w 55054"/>
                <a:gd name="connsiteY4" fmla="*/ 0 h 141351"/>
                <a:gd name="connsiteX5" fmla="*/ 27527 w 55054"/>
                <a:gd name="connsiteY5" fmla="*/ 0 h 141351"/>
                <a:gd name="connsiteX6" fmla="*/ 55055 w 55054"/>
                <a:gd name="connsiteY6" fmla="*/ 27527 h 141351"/>
                <a:gd name="connsiteX7" fmla="*/ 55055 w 55054"/>
                <a:gd name="connsiteY7" fmla="*/ 113824 h 141351"/>
                <a:gd name="connsiteX8" fmla="*/ 27527 w 55054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3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Graphic 43">
              <a:extLst>
                <a:ext uri="{FF2B5EF4-FFF2-40B4-BE49-F238E27FC236}">
                  <a16:creationId xmlns:a16="http://schemas.microsoft.com/office/drawing/2014/main" id="{E01220E3-8799-4CED-99F7-87A89B0328A2}"/>
                </a:ext>
              </a:extLst>
            </p:cNvPr>
            <p:cNvSpPr/>
            <p:nvPr/>
          </p:nvSpPr>
          <p:spPr>
            <a:xfrm>
              <a:off x="11077097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Graphic 43">
              <a:extLst>
                <a:ext uri="{FF2B5EF4-FFF2-40B4-BE49-F238E27FC236}">
                  <a16:creationId xmlns:a16="http://schemas.microsoft.com/office/drawing/2014/main" id="{4785EF41-0F69-452C-8193-37EE76A453DA}"/>
                </a:ext>
              </a:extLst>
            </p:cNvPr>
            <p:cNvSpPr/>
            <p:nvPr/>
          </p:nvSpPr>
          <p:spPr>
            <a:xfrm>
              <a:off x="11427332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Graphic 43">
              <a:extLst>
                <a:ext uri="{FF2B5EF4-FFF2-40B4-BE49-F238E27FC236}">
                  <a16:creationId xmlns:a16="http://schemas.microsoft.com/office/drawing/2014/main" id="{238D838A-46E8-458E-B3B0-3937A105E471}"/>
                </a:ext>
              </a:extLst>
            </p:cNvPr>
            <p:cNvSpPr/>
            <p:nvPr/>
          </p:nvSpPr>
          <p:spPr>
            <a:xfrm>
              <a:off x="10727149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Graphic 43">
              <a:extLst>
                <a:ext uri="{FF2B5EF4-FFF2-40B4-BE49-F238E27FC236}">
                  <a16:creationId xmlns:a16="http://schemas.microsoft.com/office/drawing/2014/main" id="{25C30CF9-8E0F-4ADC-A71F-E2ED94A61B91}"/>
                </a:ext>
              </a:extLst>
            </p:cNvPr>
            <p:cNvSpPr/>
            <p:nvPr/>
          </p:nvSpPr>
          <p:spPr>
            <a:xfrm>
              <a:off x="11077288" y="3802856"/>
              <a:ext cx="55055" cy="141350"/>
            </a:xfrm>
            <a:custGeom>
              <a:avLst/>
              <a:gdLst>
                <a:gd name="connsiteX0" fmla="*/ 27527 w 55055"/>
                <a:gd name="connsiteY0" fmla="*/ 141351 h 141350"/>
                <a:gd name="connsiteX1" fmla="*/ 27527 w 55055"/>
                <a:gd name="connsiteY1" fmla="*/ 141351 h 141350"/>
                <a:gd name="connsiteX2" fmla="*/ 0 w 55055"/>
                <a:gd name="connsiteY2" fmla="*/ 113824 h 141350"/>
                <a:gd name="connsiteX3" fmla="*/ 0 w 55055"/>
                <a:gd name="connsiteY3" fmla="*/ 27527 h 141350"/>
                <a:gd name="connsiteX4" fmla="*/ 27527 w 55055"/>
                <a:gd name="connsiteY4" fmla="*/ 0 h 141350"/>
                <a:gd name="connsiteX5" fmla="*/ 27527 w 55055"/>
                <a:gd name="connsiteY5" fmla="*/ 0 h 141350"/>
                <a:gd name="connsiteX6" fmla="*/ 55055 w 55055"/>
                <a:gd name="connsiteY6" fmla="*/ 27527 h 141350"/>
                <a:gd name="connsiteX7" fmla="*/ 55055 w 55055"/>
                <a:gd name="connsiteY7" fmla="*/ 113824 h 141350"/>
                <a:gd name="connsiteX8" fmla="*/ 27527 w 55055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Graphic 43">
              <a:extLst>
                <a:ext uri="{FF2B5EF4-FFF2-40B4-BE49-F238E27FC236}">
                  <a16:creationId xmlns:a16="http://schemas.microsoft.com/office/drawing/2014/main" id="{BB9574B4-6803-4388-BDE8-AF06E71D6401}"/>
                </a:ext>
              </a:extLst>
            </p:cNvPr>
            <p:cNvSpPr/>
            <p:nvPr/>
          </p:nvSpPr>
          <p:spPr>
            <a:xfrm>
              <a:off x="11427522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Graphic 43">
              <a:extLst>
                <a:ext uri="{FF2B5EF4-FFF2-40B4-BE49-F238E27FC236}">
                  <a16:creationId xmlns:a16="http://schemas.microsoft.com/office/drawing/2014/main" id="{FB4574F6-7BF3-4FA8-9221-F6AAF3B88FAE}"/>
                </a:ext>
              </a:extLst>
            </p:cNvPr>
            <p:cNvSpPr/>
            <p:nvPr/>
          </p:nvSpPr>
          <p:spPr>
            <a:xfrm>
              <a:off x="10156126" y="2975771"/>
              <a:ext cx="1768733" cy="937801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Graphic 43">
              <a:extLst>
                <a:ext uri="{FF2B5EF4-FFF2-40B4-BE49-F238E27FC236}">
                  <a16:creationId xmlns:a16="http://schemas.microsoft.com/office/drawing/2014/main" id="{E94374AF-CE83-45C3-BB83-C3ECC846A0CE}"/>
                </a:ext>
              </a:extLst>
            </p:cNvPr>
            <p:cNvSpPr/>
            <p:nvPr/>
          </p:nvSpPr>
          <p:spPr>
            <a:xfrm>
              <a:off x="271452" y="1447789"/>
              <a:ext cx="5371664" cy="3958039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Graphic 43">
              <a:extLst>
                <a:ext uri="{FF2B5EF4-FFF2-40B4-BE49-F238E27FC236}">
                  <a16:creationId xmlns:a16="http://schemas.microsoft.com/office/drawing/2014/main" id="{AC962229-88A8-46D9-BCD1-6E02E4C9C332}"/>
                </a:ext>
              </a:extLst>
            </p:cNvPr>
            <p:cNvSpPr/>
            <p:nvPr/>
          </p:nvSpPr>
          <p:spPr>
            <a:xfrm>
              <a:off x="4580571" y="3062001"/>
              <a:ext cx="5529262" cy="740663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Graphic 43">
              <a:extLst>
                <a:ext uri="{FF2B5EF4-FFF2-40B4-BE49-F238E27FC236}">
                  <a16:creationId xmlns:a16="http://schemas.microsoft.com/office/drawing/2014/main" id="{4D2BFC0E-124D-4D50-9DB1-D559B8E67A0D}"/>
                </a:ext>
              </a:extLst>
            </p:cNvPr>
            <p:cNvSpPr/>
            <p:nvPr/>
          </p:nvSpPr>
          <p:spPr>
            <a:xfrm>
              <a:off x="10995348" y="2768803"/>
              <a:ext cx="218694" cy="218462"/>
            </a:xfrm>
            <a:custGeom>
              <a:avLst/>
              <a:gdLst>
                <a:gd name="connsiteX0" fmla="*/ 67843 w 218694"/>
                <a:gd name="connsiteY0" fmla="*/ 217189 h 218462"/>
                <a:gd name="connsiteX1" fmla="*/ 20027 w 218694"/>
                <a:gd name="connsiteY1" fmla="*/ 174707 h 218462"/>
                <a:gd name="connsiteX2" fmla="*/ 597 w 218694"/>
                <a:gd name="connsiteY2" fmla="*/ 36880 h 218462"/>
                <a:gd name="connsiteX3" fmla="*/ 45841 w 218694"/>
                <a:gd name="connsiteY3" fmla="*/ 1352 h 218462"/>
                <a:gd name="connsiteX4" fmla="*/ 179571 w 218694"/>
                <a:gd name="connsiteY4" fmla="*/ 1066 h 218462"/>
                <a:gd name="connsiteX5" fmla="*/ 218243 w 218694"/>
                <a:gd name="connsiteY5" fmla="*/ 37642 h 218462"/>
                <a:gd name="connsiteX6" fmla="*/ 191002 w 218694"/>
                <a:gd name="connsiteY6" fmla="*/ 186995 h 218462"/>
                <a:gd name="connsiteX7" fmla="*/ 153472 w 218694"/>
                <a:gd name="connsiteY7" fmla="*/ 217093 h 218462"/>
                <a:gd name="connsiteX8" fmla="*/ 67843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3" y="217189"/>
                  </a:moveTo>
                  <a:cubicBezTo>
                    <a:pt x="35744" y="219760"/>
                    <a:pt x="27362" y="205187"/>
                    <a:pt x="20027" y="174707"/>
                  </a:cubicBezTo>
                  <a:cubicBezTo>
                    <a:pt x="9168" y="129368"/>
                    <a:pt x="-2833" y="71551"/>
                    <a:pt x="597" y="36880"/>
                  </a:cubicBezTo>
                  <a:cubicBezTo>
                    <a:pt x="6407" y="12496"/>
                    <a:pt x="14026" y="2876"/>
                    <a:pt x="45841" y="1352"/>
                  </a:cubicBezTo>
                  <a:cubicBezTo>
                    <a:pt x="95656" y="-1029"/>
                    <a:pt x="134899" y="304"/>
                    <a:pt x="179571" y="1066"/>
                  </a:cubicBezTo>
                  <a:cubicBezTo>
                    <a:pt x="201193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2" y="186995"/>
                  </a:cubicBezTo>
                  <a:cubicBezTo>
                    <a:pt x="184429" y="207664"/>
                    <a:pt x="179475" y="217093"/>
                    <a:pt x="153472" y="217093"/>
                  </a:cubicBezTo>
                  <a:cubicBezTo>
                    <a:pt x="116992" y="218903"/>
                    <a:pt x="97561" y="218903"/>
                    <a:pt x="67843" y="21718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Graphic 43">
              <a:extLst>
                <a:ext uri="{FF2B5EF4-FFF2-40B4-BE49-F238E27FC236}">
                  <a16:creationId xmlns:a16="http://schemas.microsoft.com/office/drawing/2014/main" id="{C9CE6B41-DBD2-42DF-A4D3-A46F54048C30}"/>
                </a:ext>
              </a:extLst>
            </p:cNvPr>
            <p:cNvSpPr/>
            <p:nvPr/>
          </p:nvSpPr>
          <p:spPr>
            <a:xfrm>
              <a:off x="11454384" y="3084046"/>
              <a:ext cx="105059" cy="20817"/>
            </a:xfrm>
            <a:custGeom>
              <a:avLst/>
              <a:gdLst>
                <a:gd name="connsiteX0" fmla="*/ 105060 w 105059"/>
                <a:gd name="connsiteY0" fmla="*/ 20817 h 20817"/>
                <a:gd name="connsiteX1" fmla="*/ 0 w 105059"/>
                <a:gd name="connsiteY1" fmla="*/ 18627 h 20817"/>
                <a:gd name="connsiteX2" fmla="*/ 105060 w 105059"/>
                <a:gd name="connsiteY2" fmla="*/ 20817 h 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59" h="20817">
                  <a:moveTo>
                    <a:pt x="105060" y="20817"/>
                  </a:moveTo>
                  <a:cubicBezTo>
                    <a:pt x="70009" y="20055"/>
                    <a:pt x="35051" y="19389"/>
                    <a:pt x="0" y="18627"/>
                  </a:cubicBezTo>
                  <a:cubicBezTo>
                    <a:pt x="35623" y="-6329"/>
                    <a:pt x="70675" y="-6805"/>
                    <a:pt x="105060" y="20817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Graphic 43">
              <a:extLst>
                <a:ext uri="{FF2B5EF4-FFF2-40B4-BE49-F238E27FC236}">
                  <a16:creationId xmlns:a16="http://schemas.microsoft.com/office/drawing/2014/main" id="{3F2443B0-64AD-46CA-BA97-141E4D06BC56}"/>
                </a:ext>
              </a:extLst>
            </p:cNvPr>
            <p:cNvSpPr/>
            <p:nvPr/>
          </p:nvSpPr>
          <p:spPr>
            <a:xfrm>
              <a:off x="10798586" y="3093470"/>
              <a:ext cx="56483" cy="18386"/>
            </a:xfrm>
            <a:custGeom>
              <a:avLst/>
              <a:gdLst>
                <a:gd name="connsiteX0" fmla="*/ 56484 w 56483"/>
                <a:gd name="connsiteY0" fmla="*/ 12632 h 18386"/>
                <a:gd name="connsiteX1" fmla="*/ 0 w 56483"/>
                <a:gd name="connsiteY1" fmla="*/ 2154 h 18386"/>
                <a:gd name="connsiteX2" fmla="*/ 56484 w 56483"/>
                <a:gd name="connsiteY2" fmla="*/ 12632 h 1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83" h="18386">
                  <a:moveTo>
                    <a:pt x="56484" y="12632"/>
                  </a:moveTo>
                  <a:cubicBezTo>
                    <a:pt x="34385" y="26919"/>
                    <a:pt x="17812" y="11203"/>
                    <a:pt x="0" y="2154"/>
                  </a:cubicBezTo>
                  <a:cubicBezTo>
                    <a:pt x="20288" y="-2037"/>
                    <a:pt x="39529" y="-894"/>
                    <a:pt x="56484" y="12632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Graphic 43">
              <a:extLst>
                <a:ext uri="{FF2B5EF4-FFF2-40B4-BE49-F238E27FC236}">
                  <a16:creationId xmlns:a16="http://schemas.microsoft.com/office/drawing/2014/main" id="{6AB3EE83-BBBC-48DC-BEC3-9F69ED73D351}"/>
                </a:ext>
              </a:extLst>
            </p:cNvPr>
            <p:cNvSpPr/>
            <p:nvPr/>
          </p:nvSpPr>
          <p:spPr>
            <a:xfrm>
              <a:off x="11131961" y="3090469"/>
              <a:ext cx="56197" cy="14787"/>
            </a:xfrm>
            <a:custGeom>
              <a:avLst/>
              <a:gdLst>
                <a:gd name="connsiteX0" fmla="*/ 56198 w 56197"/>
                <a:gd name="connsiteY0" fmla="*/ 5441 h 14787"/>
                <a:gd name="connsiteX1" fmla="*/ 0 w 56197"/>
                <a:gd name="connsiteY1" fmla="*/ 5632 h 14787"/>
                <a:gd name="connsiteX2" fmla="*/ 56198 w 56197"/>
                <a:gd name="connsiteY2" fmla="*/ 5441 h 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" h="14787">
                  <a:moveTo>
                    <a:pt x="56198" y="5441"/>
                  </a:moveTo>
                  <a:cubicBezTo>
                    <a:pt x="37529" y="17919"/>
                    <a:pt x="18765" y="17824"/>
                    <a:pt x="0" y="5632"/>
                  </a:cubicBezTo>
                  <a:cubicBezTo>
                    <a:pt x="18670" y="-1893"/>
                    <a:pt x="37434" y="-1798"/>
                    <a:pt x="56198" y="5441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Graphic 43">
              <a:extLst>
                <a:ext uri="{FF2B5EF4-FFF2-40B4-BE49-F238E27FC236}">
                  <a16:creationId xmlns:a16="http://schemas.microsoft.com/office/drawing/2014/main" id="{1E631C37-3C1C-4CC9-A248-9A9D6A734B83}"/>
                </a:ext>
              </a:extLst>
            </p:cNvPr>
            <p:cNvSpPr/>
            <p:nvPr/>
          </p:nvSpPr>
          <p:spPr>
            <a:xfrm>
              <a:off x="2143192" y="4782388"/>
              <a:ext cx="279810" cy="279770"/>
            </a:xfrm>
            <a:custGeom>
              <a:avLst/>
              <a:gdLst>
                <a:gd name="connsiteX0" fmla="*/ 142045 w 279810"/>
                <a:gd name="connsiteY0" fmla="*/ 19 h 279770"/>
                <a:gd name="connsiteX1" fmla="*/ 279777 w 279810"/>
                <a:gd name="connsiteY1" fmla="*/ 140894 h 279770"/>
                <a:gd name="connsiteX2" fmla="*/ 138997 w 279810"/>
                <a:gd name="connsiteY2" fmla="*/ 279768 h 279770"/>
                <a:gd name="connsiteX3" fmla="*/ 27 w 279810"/>
                <a:gd name="connsiteY3" fmla="*/ 135560 h 279770"/>
                <a:gd name="connsiteX4" fmla="*/ 142045 w 279810"/>
                <a:gd name="connsiteY4" fmla="*/ 19 h 2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10" h="279770">
                  <a:moveTo>
                    <a:pt x="142045" y="19"/>
                  </a:moveTo>
                  <a:cubicBezTo>
                    <a:pt x="218340" y="1257"/>
                    <a:pt x="281491" y="65741"/>
                    <a:pt x="279777" y="140894"/>
                  </a:cubicBezTo>
                  <a:cubicBezTo>
                    <a:pt x="278062" y="216522"/>
                    <a:pt x="213483" y="280244"/>
                    <a:pt x="138997" y="279768"/>
                  </a:cubicBezTo>
                  <a:cubicBezTo>
                    <a:pt x="60606" y="279292"/>
                    <a:pt x="-1496" y="214808"/>
                    <a:pt x="27" y="135560"/>
                  </a:cubicBezTo>
                  <a:cubicBezTo>
                    <a:pt x="1361" y="58979"/>
                    <a:pt x="64417" y="-1220"/>
                    <a:pt x="142045" y="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Graphic 43">
              <a:extLst>
                <a:ext uri="{FF2B5EF4-FFF2-40B4-BE49-F238E27FC236}">
                  <a16:creationId xmlns:a16="http://schemas.microsoft.com/office/drawing/2014/main" id="{BED74675-46E1-4B61-B8A2-62BE9EEB7FAF}"/>
                </a:ext>
              </a:extLst>
            </p:cNvPr>
            <p:cNvSpPr/>
            <p:nvPr/>
          </p:nvSpPr>
          <p:spPr>
            <a:xfrm>
              <a:off x="1071460" y="4232305"/>
              <a:ext cx="278618" cy="279498"/>
            </a:xfrm>
            <a:custGeom>
              <a:avLst/>
              <a:gdLst>
                <a:gd name="connsiteX0" fmla="*/ 278613 w 278618"/>
                <a:gd name="connsiteY0" fmla="*/ 142241 h 279498"/>
                <a:gd name="connsiteX1" fmla="*/ 139833 w 278618"/>
                <a:gd name="connsiteY1" fmla="*/ 279496 h 279498"/>
                <a:gd name="connsiteX2" fmla="*/ 6 w 278618"/>
                <a:gd name="connsiteY2" fmla="*/ 140717 h 279498"/>
                <a:gd name="connsiteX3" fmla="*/ 143643 w 278618"/>
                <a:gd name="connsiteY3" fmla="*/ 32 h 279498"/>
                <a:gd name="connsiteX4" fmla="*/ 278613 w 278618"/>
                <a:gd name="connsiteY4" fmla="*/ 142241 h 27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18" h="279498">
                  <a:moveTo>
                    <a:pt x="278613" y="142241"/>
                  </a:moveTo>
                  <a:cubicBezTo>
                    <a:pt x="277946" y="220250"/>
                    <a:pt x="217557" y="279972"/>
                    <a:pt x="139833" y="279496"/>
                  </a:cubicBezTo>
                  <a:cubicBezTo>
                    <a:pt x="64110" y="279020"/>
                    <a:pt x="768" y="216250"/>
                    <a:pt x="6" y="140717"/>
                  </a:cubicBezTo>
                  <a:cubicBezTo>
                    <a:pt x="-756" y="64707"/>
                    <a:pt x="66967" y="-1682"/>
                    <a:pt x="143643" y="32"/>
                  </a:cubicBezTo>
                  <a:cubicBezTo>
                    <a:pt x="220320" y="1747"/>
                    <a:pt x="279279" y="63850"/>
                    <a:pt x="278613" y="1422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Graphic 43">
              <a:extLst>
                <a:ext uri="{FF2B5EF4-FFF2-40B4-BE49-F238E27FC236}">
                  <a16:creationId xmlns:a16="http://schemas.microsoft.com/office/drawing/2014/main" id="{7BC3B2CE-8CAF-493E-9BF3-676752E97533}"/>
                </a:ext>
              </a:extLst>
            </p:cNvPr>
            <p:cNvSpPr/>
            <p:nvPr/>
          </p:nvSpPr>
          <p:spPr>
            <a:xfrm>
              <a:off x="1828214" y="4240799"/>
              <a:ext cx="278621" cy="279384"/>
            </a:xfrm>
            <a:custGeom>
              <a:avLst/>
              <a:gdLst>
                <a:gd name="connsiteX0" fmla="*/ 139936 w 278621"/>
                <a:gd name="connsiteY0" fmla="*/ 16 h 279384"/>
                <a:gd name="connsiteX1" fmla="*/ 278620 w 278621"/>
                <a:gd name="connsiteY1" fmla="*/ 140319 h 279384"/>
                <a:gd name="connsiteX2" fmla="*/ 138602 w 278621"/>
                <a:gd name="connsiteY2" fmla="*/ 279384 h 279384"/>
                <a:gd name="connsiteX3" fmla="*/ 14 w 278621"/>
                <a:gd name="connsiteY3" fmla="*/ 136414 h 279384"/>
                <a:gd name="connsiteX4" fmla="*/ 139936 w 278621"/>
                <a:gd name="connsiteY4" fmla="*/ 16 h 27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384">
                  <a:moveTo>
                    <a:pt x="139936" y="16"/>
                  </a:moveTo>
                  <a:cubicBezTo>
                    <a:pt x="215469" y="1064"/>
                    <a:pt x="279001" y="65357"/>
                    <a:pt x="278620" y="140319"/>
                  </a:cubicBezTo>
                  <a:cubicBezTo>
                    <a:pt x="278143" y="215376"/>
                    <a:pt x="213564" y="279575"/>
                    <a:pt x="138602" y="279384"/>
                  </a:cubicBezTo>
                  <a:cubicBezTo>
                    <a:pt x="58973" y="279194"/>
                    <a:pt x="-1034" y="217281"/>
                    <a:pt x="14" y="136414"/>
                  </a:cubicBezTo>
                  <a:cubicBezTo>
                    <a:pt x="966" y="58690"/>
                    <a:pt x="62307" y="-1127"/>
                    <a:pt x="139936" y="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Graphic 43">
              <a:extLst>
                <a:ext uri="{FF2B5EF4-FFF2-40B4-BE49-F238E27FC236}">
                  <a16:creationId xmlns:a16="http://schemas.microsoft.com/office/drawing/2014/main" id="{EC9E32F2-A3A6-4876-ADA8-BA07701BFDA8}"/>
                </a:ext>
              </a:extLst>
            </p:cNvPr>
            <p:cNvSpPr/>
            <p:nvPr/>
          </p:nvSpPr>
          <p:spPr>
            <a:xfrm>
              <a:off x="1394832" y="4755546"/>
              <a:ext cx="278621" cy="279469"/>
            </a:xfrm>
            <a:custGeom>
              <a:avLst/>
              <a:gdLst>
                <a:gd name="connsiteX0" fmla="*/ 278615 w 278621"/>
                <a:gd name="connsiteY0" fmla="*/ 142780 h 279469"/>
                <a:gd name="connsiteX1" fmla="*/ 139359 w 278621"/>
                <a:gd name="connsiteY1" fmla="*/ 279463 h 279469"/>
                <a:gd name="connsiteX2" fmla="*/ 8 w 278621"/>
                <a:gd name="connsiteY2" fmla="*/ 140684 h 279469"/>
                <a:gd name="connsiteX3" fmla="*/ 138978 w 278621"/>
                <a:gd name="connsiteY3" fmla="*/ 0 h 279469"/>
                <a:gd name="connsiteX4" fmla="*/ 278615 w 278621"/>
                <a:gd name="connsiteY4" fmla="*/ 142780 h 2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469">
                  <a:moveTo>
                    <a:pt x="278615" y="142780"/>
                  </a:moveTo>
                  <a:cubicBezTo>
                    <a:pt x="277948" y="220885"/>
                    <a:pt x="217559" y="280130"/>
                    <a:pt x="139359" y="279463"/>
                  </a:cubicBezTo>
                  <a:cubicBezTo>
                    <a:pt x="61826" y="278797"/>
                    <a:pt x="865" y="218123"/>
                    <a:pt x="8" y="140684"/>
                  </a:cubicBezTo>
                  <a:cubicBezTo>
                    <a:pt x="-849" y="66770"/>
                    <a:pt x="65064" y="95"/>
                    <a:pt x="138978" y="0"/>
                  </a:cubicBezTo>
                  <a:cubicBezTo>
                    <a:pt x="218321" y="0"/>
                    <a:pt x="279377" y="62389"/>
                    <a:pt x="278615" y="1427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Graphic 43">
              <a:extLst>
                <a:ext uri="{FF2B5EF4-FFF2-40B4-BE49-F238E27FC236}">
                  <a16:creationId xmlns:a16="http://schemas.microsoft.com/office/drawing/2014/main" id="{424F4B04-517C-4985-AAAC-2B4674AF04BD}"/>
                </a:ext>
              </a:extLst>
            </p:cNvPr>
            <p:cNvSpPr/>
            <p:nvPr/>
          </p:nvSpPr>
          <p:spPr>
            <a:xfrm>
              <a:off x="1998344" y="2850070"/>
              <a:ext cx="191262" cy="1175956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Graphic 43">
              <a:extLst>
                <a:ext uri="{FF2B5EF4-FFF2-40B4-BE49-F238E27FC236}">
                  <a16:creationId xmlns:a16="http://schemas.microsoft.com/office/drawing/2014/main" id="{C4A53975-9CA8-49FE-8D84-6BDD49DA5B45}"/>
                </a:ext>
              </a:extLst>
            </p:cNvPr>
            <p:cNvSpPr/>
            <p:nvPr/>
          </p:nvSpPr>
          <p:spPr>
            <a:xfrm>
              <a:off x="2499549" y="2929318"/>
              <a:ext cx="165163" cy="1017555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Graphic 43">
              <a:extLst>
                <a:ext uri="{FF2B5EF4-FFF2-40B4-BE49-F238E27FC236}">
                  <a16:creationId xmlns:a16="http://schemas.microsoft.com/office/drawing/2014/main" id="{04269B5C-0E88-4597-AFB8-4AD3B8C7C2DE}"/>
                </a:ext>
              </a:extLst>
            </p:cNvPr>
            <p:cNvSpPr/>
            <p:nvPr/>
          </p:nvSpPr>
          <p:spPr>
            <a:xfrm>
              <a:off x="2782537" y="2889980"/>
              <a:ext cx="546639" cy="1096232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Graphic 43">
              <a:extLst>
                <a:ext uri="{FF2B5EF4-FFF2-40B4-BE49-F238E27FC236}">
                  <a16:creationId xmlns:a16="http://schemas.microsoft.com/office/drawing/2014/main" id="{10901C25-1794-4CE0-9EB5-C3F0FBEE0621}"/>
                </a:ext>
              </a:extLst>
            </p:cNvPr>
            <p:cNvSpPr/>
            <p:nvPr/>
          </p:nvSpPr>
          <p:spPr>
            <a:xfrm>
              <a:off x="4063269" y="2884170"/>
              <a:ext cx="572262" cy="1107852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Graphic 43">
              <a:extLst>
                <a:ext uri="{FF2B5EF4-FFF2-40B4-BE49-F238E27FC236}">
                  <a16:creationId xmlns:a16="http://schemas.microsoft.com/office/drawing/2014/main" id="{62525F87-94B4-4A22-A4A9-BF888BD8FC8E}"/>
                </a:ext>
              </a:extLst>
            </p:cNvPr>
            <p:cNvSpPr/>
            <p:nvPr/>
          </p:nvSpPr>
          <p:spPr>
            <a:xfrm>
              <a:off x="2837973" y="2956941"/>
              <a:ext cx="435768" cy="962310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Graphic 43">
              <a:extLst>
                <a:ext uri="{FF2B5EF4-FFF2-40B4-BE49-F238E27FC236}">
                  <a16:creationId xmlns:a16="http://schemas.microsoft.com/office/drawing/2014/main" id="{3EB2CC76-F72E-464E-93C3-97810230BE1D}"/>
                </a:ext>
              </a:extLst>
            </p:cNvPr>
            <p:cNvSpPr/>
            <p:nvPr/>
          </p:nvSpPr>
          <p:spPr>
            <a:xfrm>
              <a:off x="4121276" y="2951797"/>
              <a:ext cx="456247" cy="972597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Graphic 43">
              <a:extLst>
                <a:ext uri="{FF2B5EF4-FFF2-40B4-BE49-F238E27FC236}">
                  <a16:creationId xmlns:a16="http://schemas.microsoft.com/office/drawing/2014/main" id="{98143B72-FAA1-4147-A1DA-3656AD166A32}"/>
                </a:ext>
              </a:extLst>
            </p:cNvPr>
            <p:cNvSpPr/>
            <p:nvPr/>
          </p:nvSpPr>
          <p:spPr>
            <a:xfrm>
              <a:off x="4702777" y="2250567"/>
              <a:ext cx="401955" cy="401954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Graphic 43">
              <a:extLst>
                <a:ext uri="{FF2B5EF4-FFF2-40B4-BE49-F238E27FC236}">
                  <a16:creationId xmlns:a16="http://schemas.microsoft.com/office/drawing/2014/main" id="{CAD66124-696B-43C8-AF54-6049F32F1643}"/>
                </a:ext>
              </a:extLst>
            </p:cNvPr>
            <p:cNvSpPr/>
            <p:nvPr/>
          </p:nvSpPr>
          <p:spPr>
            <a:xfrm>
              <a:off x="4798313" y="2346102"/>
              <a:ext cx="210883" cy="210883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rgbClr val="E3DE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Graphic 43">
              <a:extLst>
                <a:ext uri="{FF2B5EF4-FFF2-40B4-BE49-F238E27FC236}">
                  <a16:creationId xmlns:a16="http://schemas.microsoft.com/office/drawing/2014/main" id="{A86BC3E4-5CE0-4BE8-B307-4334E570BD84}"/>
                </a:ext>
              </a:extLst>
            </p:cNvPr>
            <p:cNvSpPr/>
            <p:nvPr/>
          </p:nvSpPr>
          <p:spPr>
            <a:xfrm>
              <a:off x="2069496" y="2929223"/>
              <a:ext cx="71056" cy="101765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Graphic 43">
              <a:extLst>
                <a:ext uri="{FF2B5EF4-FFF2-40B4-BE49-F238E27FC236}">
                  <a16:creationId xmlns:a16="http://schemas.microsoft.com/office/drawing/2014/main" id="{307759D5-C16B-4B4E-9316-65BCC5C83F13}"/>
                </a:ext>
              </a:extLst>
            </p:cNvPr>
            <p:cNvSpPr/>
            <p:nvPr/>
          </p:nvSpPr>
          <p:spPr>
            <a:xfrm>
              <a:off x="10645114" y="2768803"/>
              <a:ext cx="218693" cy="218462"/>
            </a:xfrm>
            <a:custGeom>
              <a:avLst/>
              <a:gdLst>
                <a:gd name="connsiteX0" fmla="*/ 67842 w 218693"/>
                <a:gd name="connsiteY0" fmla="*/ 217189 h 218462"/>
                <a:gd name="connsiteX1" fmla="*/ 20027 w 218693"/>
                <a:gd name="connsiteY1" fmla="*/ 174707 h 218462"/>
                <a:gd name="connsiteX2" fmla="*/ 597 w 218693"/>
                <a:gd name="connsiteY2" fmla="*/ 36880 h 218462"/>
                <a:gd name="connsiteX3" fmla="*/ 45840 w 218693"/>
                <a:gd name="connsiteY3" fmla="*/ 1352 h 218462"/>
                <a:gd name="connsiteX4" fmla="*/ 179570 w 218693"/>
                <a:gd name="connsiteY4" fmla="*/ 1066 h 218462"/>
                <a:gd name="connsiteX5" fmla="*/ 218243 w 218693"/>
                <a:gd name="connsiteY5" fmla="*/ 37642 h 218462"/>
                <a:gd name="connsiteX6" fmla="*/ 191001 w 218693"/>
                <a:gd name="connsiteY6" fmla="*/ 186995 h 218462"/>
                <a:gd name="connsiteX7" fmla="*/ 153472 w 218693"/>
                <a:gd name="connsiteY7" fmla="*/ 217093 h 218462"/>
                <a:gd name="connsiteX8" fmla="*/ 67842 w 218693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3" h="218462">
                  <a:moveTo>
                    <a:pt x="67842" y="217189"/>
                  </a:moveTo>
                  <a:cubicBezTo>
                    <a:pt x="35743" y="219760"/>
                    <a:pt x="27361" y="205187"/>
                    <a:pt x="20027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7" y="12496"/>
                    <a:pt x="14026" y="2876"/>
                    <a:pt x="45840" y="1352"/>
                  </a:cubicBezTo>
                  <a:cubicBezTo>
                    <a:pt x="95656" y="-1029"/>
                    <a:pt x="134899" y="304"/>
                    <a:pt x="179570" y="1066"/>
                  </a:cubicBezTo>
                  <a:cubicBezTo>
                    <a:pt x="201192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1" y="186995"/>
                  </a:cubicBezTo>
                  <a:cubicBezTo>
                    <a:pt x="184428" y="207664"/>
                    <a:pt x="179475" y="217093"/>
                    <a:pt x="153472" y="217093"/>
                  </a:cubicBezTo>
                  <a:cubicBezTo>
                    <a:pt x="117087" y="218903"/>
                    <a:pt x="97560" y="218903"/>
                    <a:pt x="67842" y="21718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Graphic 43">
              <a:extLst>
                <a:ext uri="{FF2B5EF4-FFF2-40B4-BE49-F238E27FC236}">
                  <a16:creationId xmlns:a16="http://schemas.microsoft.com/office/drawing/2014/main" id="{E1F35737-D7CE-41CE-85A0-E617239577CD}"/>
                </a:ext>
              </a:extLst>
            </p:cNvPr>
            <p:cNvSpPr/>
            <p:nvPr/>
          </p:nvSpPr>
          <p:spPr>
            <a:xfrm>
              <a:off x="11345487" y="2768803"/>
              <a:ext cx="218694" cy="218462"/>
            </a:xfrm>
            <a:custGeom>
              <a:avLst/>
              <a:gdLst>
                <a:gd name="connsiteX0" fmla="*/ 67844 w 218694"/>
                <a:gd name="connsiteY0" fmla="*/ 217189 h 218462"/>
                <a:gd name="connsiteX1" fmla="*/ 20028 w 218694"/>
                <a:gd name="connsiteY1" fmla="*/ 174707 h 218462"/>
                <a:gd name="connsiteX2" fmla="*/ 597 w 218694"/>
                <a:gd name="connsiteY2" fmla="*/ 36880 h 218462"/>
                <a:gd name="connsiteX3" fmla="*/ 45840 w 218694"/>
                <a:gd name="connsiteY3" fmla="*/ 1352 h 218462"/>
                <a:gd name="connsiteX4" fmla="*/ 179572 w 218694"/>
                <a:gd name="connsiteY4" fmla="*/ 1066 h 218462"/>
                <a:gd name="connsiteX5" fmla="*/ 218244 w 218694"/>
                <a:gd name="connsiteY5" fmla="*/ 37642 h 218462"/>
                <a:gd name="connsiteX6" fmla="*/ 191002 w 218694"/>
                <a:gd name="connsiteY6" fmla="*/ 186995 h 218462"/>
                <a:gd name="connsiteX7" fmla="*/ 153473 w 218694"/>
                <a:gd name="connsiteY7" fmla="*/ 217093 h 218462"/>
                <a:gd name="connsiteX8" fmla="*/ 67844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4" y="217189"/>
                  </a:moveTo>
                  <a:cubicBezTo>
                    <a:pt x="35744" y="219760"/>
                    <a:pt x="27362" y="205187"/>
                    <a:pt x="20028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8" y="12496"/>
                    <a:pt x="14027" y="2876"/>
                    <a:pt x="45840" y="1352"/>
                  </a:cubicBezTo>
                  <a:cubicBezTo>
                    <a:pt x="95657" y="-1029"/>
                    <a:pt x="134900" y="304"/>
                    <a:pt x="179572" y="1066"/>
                  </a:cubicBezTo>
                  <a:cubicBezTo>
                    <a:pt x="201194" y="1447"/>
                    <a:pt x="216529" y="16687"/>
                    <a:pt x="218244" y="37642"/>
                  </a:cubicBezTo>
                  <a:cubicBezTo>
                    <a:pt x="221196" y="73933"/>
                    <a:pt x="209385" y="146132"/>
                    <a:pt x="191002" y="186995"/>
                  </a:cubicBezTo>
                  <a:cubicBezTo>
                    <a:pt x="184429" y="207664"/>
                    <a:pt x="179476" y="217093"/>
                    <a:pt x="153473" y="217093"/>
                  </a:cubicBezTo>
                  <a:cubicBezTo>
                    <a:pt x="117088" y="218903"/>
                    <a:pt x="97657" y="218903"/>
                    <a:pt x="67844" y="21718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Graphic 43">
              <a:extLst>
                <a:ext uri="{FF2B5EF4-FFF2-40B4-BE49-F238E27FC236}">
                  <a16:creationId xmlns:a16="http://schemas.microsoft.com/office/drawing/2014/main" id="{AB8C1847-0D1E-4246-87A5-1509C580FFC4}"/>
                </a:ext>
              </a:extLst>
            </p:cNvPr>
            <p:cNvSpPr/>
            <p:nvPr/>
          </p:nvSpPr>
          <p:spPr>
            <a:xfrm>
              <a:off x="109952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Graphic 43">
              <a:extLst>
                <a:ext uri="{FF2B5EF4-FFF2-40B4-BE49-F238E27FC236}">
                  <a16:creationId xmlns:a16="http://schemas.microsoft.com/office/drawing/2014/main" id="{A4F04B83-B41F-43F8-B352-9E31AD3E6468}"/>
                </a:ext>
              </a:extLst>
            </p:cNvPr>
            <p:cNvSpPr/>
            <p:nvPr/>
          </p:nvSpPr>
          <p:spPr>
            <a:xfrm>
              <a:off x="11344204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6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0" y="200834"/>
                    <a:pt x="356" y="179784"/>
                  </a:cubicBezTo>
                  <a:cubicBezTo>
                    <a:pt x="-2311" y="143494"/>
                    <a:pt x="10262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Graphic 43">
              <a:extLst>
                <a:ext uri="{FF2B5EF4-FFF2-40B4-BE49-F238E27FC236}">
                  <a16:creationId xmlns:a16="http://schemas.microsoft.com/office/drawing/2014/main" id="{2B0BDBAD-D9D2-42FA-8BD3-048BB2C8FE87}"/>
                </a:ext>
              </a:extLst>
            </p:cNvPr>
            <p:cNvSpPr/>
            <p:nvPr/>
          </p:nvSpPr>
          <p:spPr>
            <a:xfrm>
              <a:off x="106463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416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35" name="Graphic 43">
              <a:extLst>
                <a:ext uri="{FF2B5EF4-FFF2-40B4-BE49-F238E27FC236}">
                  <a16:creationId xmlns:a16="http://schemas.microsoft.com/office/drawing/2014/main" id="{9FF90027-6BAB-4CD1-AA23-5EB9398F969E}"/>
                </a:ext>
              </a:extLst>
            </p:cNvPr>
            <p:cNvGrpSpPr/>
            <p:nvPr/>
          </p:nvGrpSpPr>
          <p:grpSpPr>
            <a:xfrm>
              <a:off x="4959381" y="3064668"/>
              <a:ext cx="4796218" cy="724376"/>
              <a:chOff x="4959381" y="3064668"/>
              <a:chExt cx="4796218" cy="724376"/>
            </a:xfrm>
            <a:solidFill>
              <a:srgbClr val="FFFFFF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E9367B9-165A-4F7D-BB48-69C656E6A220}"/>
                  </a:ext>
                </a:extLst>
              </p:cNvPr>
              <p:cNvSpPr/>
              <p:nvPr/>
            </p:nvSpPr>
            <p:spPr>
              <a:xfrm>
                <a:off x="9715499" y="3171158"/>
                <a:ext cx="40100" cy="511302"/>
              </a:xfrm>
              <a:custGeom>
                <a:avLst/>
                <a:gdLst>
                  <a:gd name="connsiteX0" fmla="*/ 0 w 40100"/>
                  <a:gd name="connsiteY0" fmla="*/ 0 h 511302"/>
                  <a:gd name="connsiteX1" fmla="*/ 0 w 40100"/>
                  <a:gd name="connsiteY1" fmla="*/ 511302 h 511302"/>
                  <a:gd name="connsiteX2" fmla="*/ 40100 w 40100"/>
                  <a:gd name="connsiteY2" fmla="*/ 510445 h 511302"/>
                  <a:gd name="connsiteX3" fmla="*/ 40100 w 40100"/>
                  <a:gd name="connsiteY3" fmla="*/ 953 h 51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11302">
                    <a:moveTo>
                      <a:pt x="0" y="0"/>
                    </a:moveTo>
                    <a:lnTo>
                      <a:pt x="0" y="511302"/>
                    </a:lnTo>
                    <a:lnTo>
                      <a:pt x="40100" y="510445"/>
                    </a:lnTo>
                    <a:lnTo>
                      <a:pt x="40100" y="9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7911258-0CEF-4D22-AF59-63D2978C6135}"/>
                  </a:ext>
                </a:extLst>
              </p:cNvPr>
              <p:cNvSpPr/>
              <p:nvPr/>
            </p:nvSpPr>
            <p:spPr>
              <a:xfrm>
                <a:off x="9239916" y="3160585"/>
                <a:ext cx="40100" cy="532542"/>
              </a:xfrm>
              <a:custGeom>
                <a:avLst/>
                <a:gdLst>
                  <a:gd name="connsiteX0" fmla="*/ 0 w 40100"/>
                  <a:gd name="connsiteY0" fmla="*/ 532543 h 532542"/>
                  <a:gd name="connsiteX1" fmla="*/ 40100 w 40100"/>
                  <a:gd name="connsiteY1" fmla="*/ 531685 h 532542"/>
                  <a:gd name="connsiteX2" fmla="*/ 40100 w 40100"/>
                  <a:gd name="connsiteY2" fmla="*/ 857 h 532542"/>
                  <a:gd name="connsiteX3" fmla="*/ 0 w 40100"/>
                  <a:gd name="connsiteY3" fmla="*/ 0 h 53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32542">
                    <a:moveTo>
                      <a:pt x="0" y="532543"/>
                    </a:moveTo>
                    <a:lnTo>
                      <a:pt x="40100" y="531685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C0B3D37-0291-40FE-837B-D021495DBEBD}"/>
                  </a:ext>
                </a:extLst>
              </p:cNvPr>
              <p:cNvSpPr/>
              <p:nvPr/>
            </p:nvSpPr>
            <p:spPr>
              <a:xfrm>
                <a:off x="8764237" y="3149917"/>
                <a:ext cx="40100" cy="553878"/>
              </a:xfrm>
              <a:custGeom>
                <a:avLst/>
                <a:gdLst>
                  <a:gd name="connsiteX0" fmla="*/ 0 w 40100"/>
                  <a:gd name="connsiteY0" fmla="*/ 553879 h 553878"/>
                  <a:gd name="connsiteX1" fmla="*/ 40100 w 40100"/>
                  <a:gd name="connsiteY1" fmla="*/ 553022 h 553878"/>
                  <a:gd name="connsiteX2" fmla="*/ 40100 w 40100"/>
                  <a:gd name="connsiteY2" fmla="*/ 857 h 553878"/>
                  <a:gd name="connsiteX3" fmla="*/ 0 w 40100"/>
                  <a:gd name="connsiteY3" fmla="*/ 0 h 55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53878">
                    <a:moveTo>
                      <a:pt x="0" y="553879"/>
                    </a:moveTo>
                    <a:lnTo>
                      <a:pt x="40100" y="55302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495197F-4B4F-46C3-A008-F01EF02E62E2}"/>
                  </a:ext>
                </a:extLst>
              </p:cNvPr>
              <p:cNvSpPr/>
              <p:nvPr/>
            </p:nvSpPr>
            <p:spPr>
              <a:xfrm>
                <a:off x="8288654" y="3139249"/>
                <a:ext cx="40099" cy="575214"/>
              </a:xfrm>
              <a:custGeom>
                <a:avLst/>
                <a:gdLst>
                  <a:gd name="connsiteX0" fmla="*/ 0 w 40099"/>
                  <a:gd name="connsiteY0" fmla="*/ 575215 h 575214"/>
                  <a:gd name="connsiteX1" fmla="*/ 40100 w 40099"/>
                  <a:gd name="connsiteY1" fmla="*/ 574262 h 575214"/>
                  <a:gd name="connsiteX2" fmla="*/ 40100 w 40099"/>
                  <a:gd name="connsiteY2" fmla="*/ 857 h 575214"/>
                  <a:gd name="connsiteX3" fmla="*/ 0 w 40099"/>
                  <a:gd name="connsiteY3" fmla="*/ 0 h 57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75214">
                    <a:moveTo>
                      <a:pt x="0" y="575215"/>
                    </a:moveTo>
                    <a:lnTo>
                      <a:pt x="40100" y="57426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A199354-17D9-4398-AD2B-419E54FB2C77}"/>
                  </a:ext>
                </a:extLst>
              </p:cNvPr>
              <p:cNvSpPr/>
              <p:nvPr/>
            </p:nvSpPr>
            <p:spPr>
              <a:xfrm>
                <a:off x="7813071" y="3128581"/>
                <a:ext cx="40099" cy="596550"/>
              </a:xfrm>
              <a:custGeom>
                <a:avLst/>
                <a:gdLst>
                  <a:gd name="connsiteX0" fmla="*/ 0 w 40099"/>
                  <a:gd name="connsiteY0" fmla="*/ 596551 h 596550"/>
                  <a:gd name="connsiteX1" fmla="*/ 40100 w 40099"/>
                  <a:gd name="connsiteY1" fmla="*/ 595598 h 596550"/>
                  <a:gd name="connsiteX2" fmla="*/ 40100 w 40099"/>
                  <a:gd name="connsiteY2" fmla="*/ 857 h 596550"/>
                  <a:gd name="connsiteX3" fmla="*/ 0 w 40099"/>
                  <a:gd name="connsiteY3" fmla="*/ 0 h 59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96550">
                    <a:moveTo>
                      <a:pt x="0" y="596551"/>
                    </a:moveTo>
                    <a:lnTo>
                      <a:pt x="40100" y="59559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263F50C-9B58-43A2-805C-533FDD32CE0B}"/>
                  </a:ext>
                </a:extLst>
              </p:cNvPr>
              <p:cNvSpPr/>
              <p:nvPr/>
            </p:nvSpPr>
            <p:spPr>
              <a:xfrm>
                <a:off x="7337392" y="3117913"/>
                <a:ext cx="40099" cy="617791"/>
              </a:xfrm>
              <a:custGeom>
                <a:avLst/>
                <a:gdLst>
                  <a:gd name="connsiteX0" fmla="*/ 0 w 40099"/>
                  <a:gd name="connsiteY0" fmla="*/ 617792 h 617791"/>
                  <a:gd name="connsiteX1" fmla="*/ 40100 w 40099"/>
                  <a:gd name="connsiteY1" fmla="*/ 616934 h 617791"/>
                  <a:gd name="connsiteX2" fmla="*/ 40100 w 40099"/>
                  <a:gd name="connsiteY2" fmla="*/ 953 h 617791"/>
                  <a:gd name="connsiteX3" fmla="*/ 0 w 40099"/>
                  <a:gd name="connsiteY3" fmla="*/ 0 h 61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17791">
                    <a:moveTo>
                      <a:pt x="0" y="617792"/>
                    </a:moveTo>
                    <a:lnTo>
                      <a:pt x="40100" y="61693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0062F1B-ABC8-4684-8082-83C653041F96}"/>
                  </a:ext>
                </a:extLst>
              </p:cNvPr>
              <p:cNvSpPr/>
              <p:nvPr/>
            </p:nvSpPr>
            <p:spPr>
              <a:xfrm>
                <a:off x="6861809" y="3107245"/>
                <a:ext cx="40099" cy="639127"/>
              </a:xfrm>
              <a:custGeom>
                <a:avLst/>
                <a:gdLst>
                  <a:gd name="connsiteX0" fmla="*/ 0 w 40099"/>
                  <a:gd name="connsiteY0" fmla="*/ 639128 h 639127"/>
                  <a:gd name="connsiteX1" fmla="*/ 40100 w 40099"/>
                  <a:gd name="connsiteY1" fmla="*/ 638270 h 639127"/>
                  <a:gd name="connsiteX2" fmla="*/ 40100 w 40099"/>
                  <a:gd name="connsiteY2" fmla="*/ 953 h 639127"/>
                  <a:gd name="connsiteX3" fmla="*/ 0 w 40099"/>
                  <a:gd name="connsiteY3" fmla="*/ 0 h 63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39127">
                    <a:moveTo>
                      <a:pt x="0" y="639128"/>
                    </a:moveTo>
                    <a:lnTo>
                      <a:pt x="40100" y="638270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60BC40A-CAEF-4523-BEE0-A59FD37B3C6D}"/>
                  </a:ext>
                </a:extLst>
              </p:cNvPr>
              <p:cNvSpPr/>
              <p:nvPr/>
            </p:nvSpPr>
            <p:spPr>
              <a:xfrm>
                <a:off x="6386225" y="3096672"/>
                <a:ext cx="40100" cy="660368"/>
              </a:xfrm>
              <a:custGeom>
                <a:avLst/>
                <a:gdLst>
                  <a:gd name="connsiteX0" fmla="*/ 0 w 40100"/>
                  <a:gd name="connsiteY0" fmla="*/ 660368 h 660368"/>
                  <a:gd name="connsiteX1" fmla="*/ 40100 w 40100"/>
                  <a:gd name="connsiteY1" fmla="*/ 659511 h 660368"/>
                  <a:gd name="connsiteX2" fmla="*/ 40100 w 40100"/>
                  <a:gd name="connsiteY2" fmla="*/ 857 h 660368"/>
                  <a:gd name="connsiteX3" fmla="*/ 0 w 40100"/>
                  <a:gd name="connsiteY3" fmla="*/ 0 h 66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660368">
                    <a:moveTo>
                      <a:pt x="0" y="660368"/>
                    </a:moveTo>
                    <a:lnTo>
                      <a:pt x="40100" y="659511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1073363-30D7-41A9-A30D-25E8FAF4B193}"/>
                  </a:ext>
                </a:extLst>
              </p:cNvPr>
              <p:cNvSpPr/>
              <p:nvPr/>
            </p:nvSpPr>
            <p:spPr>
              <a:xfrm>
                <a:off x="5910548" y="3086004"/>
                <a:ext cx="40099" cy="681704"/>
              </a:xfrm>
              <a:custGeom>
                <a:avLst/>
                <a:gdLst>
                  <a:gd name="connsiteX0" fmla="*/ 0 w 40099"/>
                  <a:gd name="connsiteY0" fmla="*/ 681704 h 681704"/>
                  <a:gd name="connsiteX1" fmla="*/ 40100 w 40099"/>
                  <a:gd name="connsiteY1" fmla="*/ 680752 h 681704"/>
                  <a:gd name="connsiteX2" fmla="*/ 40100 w 40099"/>
                  <a:gd name="connsiteY2" fmla="*/ 857 h 681704"/>
                  <a:gd name="connsiteX3" fmla="*/ 0 w 40099"/>
                  <a:gd name="connsiteY3" fmla="*/ 0 h 6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81704">
                    <a:moveTo>
                      <a:pt x="0" y="681704"/>
                    </a:moveTo>
                    <a:lnTo>
                      <a:pt x="40100" y="68075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1FCFE7F-749B-4B04-8D7C-D5CF5EF21DF1}"/>
                  </a:ext>
                </a:extLst>
              </p:cNvPr>
              <p:cNvSpPr/>
              <p:nvPr/>
            </p:nvSpPr>
            <p:spPr>
              <a:xfrm>
                <a:off x="5434964" y="3075336"/>
                <a:ext cx="40100" cy="703040"/>
              </a:xfrm>
              <a:custGeom>
                <a:avLst/>
                <a:gdLst>
                  <a:gd name="connsiteX0" fmla="*/ 0 w 40100"/>
                  <a:gd name="connsiteY0" fmla="*/ 703040 h 703040"/>
                  <a:gd name="connsiteX1" fmla="*/ 40100 w 40100"/>
                  <a:gd name="connsiteY1" fmla="*/ 702088 h 703040"/>
                  <a:gd name="connsiteX2" fmla="*/ 40100 w 40100"/>
                  <a:gd name="connsiteY2" fmla="*/ 857 h 703040"/>
                  <a:gd name="connsiteX3" fmla="*/ 0 w 40100"/>
                  <a:gd name="connsiteY3" fmla="*/ 0 h 7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03040">
                    <a:moveTo>
                      <a:pt x="0" y="703040"/>
                    </a:moveTo>
                    <a:lnTo>
                      <a:pt x="40100" y="70208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6AA8343-99CF-4FBE-9DD6-86DBCF60B55B}"/>
                  </a:ext>
                </a:extLst>
              </p:cNvPr>
              <p:cNvSpPr/>
              <p:nvPr/>
            </p:nvSpPr>
            <p:spPr>
              <a:xfrm>
                <a:off x="4959381" y="3064668"/>
                <a:ext cx="40100" cy="724376"/>
              </a:xfrm>
              <a:custGeom>
                <a:avLst/>
                <a:gdLst>
                  <a:gd name="connsiteX0" fmla="*/ 0 w 40100"/>
                  <a:gd name="connsiteY0" fmla="*/ 724376 h 724376"/>
                  <a:gd name="connsiteX1" fmla="*/ 40100 w 40100"/>
                  <a:gd name="connsiteY1" fmla="*/ 723424 h 724376"/>
                  <a:gd name="connsiteX2" fmla="*/ 40100 w 40100"/>
                  <a:gd name="connsiteY2" fmla="*/ 953 h 724376"/>
                  <a:gd name="connsiteX3" fmla="*/ 0 w 40100"/>
                  <a:gd name="connsiteY3" fmla="*/ 0 h 7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24376">
                    <a:moveTo>
                      <a:pt x="0" y="724376"/>
                    </a:moveTo>
                    <a:lnTo>
                      <a:pt x="40100" y="72342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6" name="Graphic 43">
              <a:extLst>
                <a:ext uri="{FF2B5EF4-FFF2-40B4-BE49-F238E27FC236}">
                  <a16:creationId xmlns:a16="http://schemas.microsoft.com/office/drawing/2014/main" id="{0D6B1943-A3D6-486C-BF55-FE0002335142}"/>
                </a:ext>
              </a:extLst>
            </p:cNvPr>
            <p:cNvSpPr/>
            <p:nvPr/>
          </p:nvSpPr>
          <p:spPr>
            <a:xfrm rot="66697">
              <a:off x="2104984" y="3154431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Graphic 43">
              <a:extLst>
                <a:ext uri="{FF2B5EF4-FFF2-40B4-BE49-F238E27FC236}">
                  <a16:creationId xmlns:a16="http://schemas.microsoft.com/office/drawing/2014/main" id="{7C086150-28FF-4813-AA19-E84FE5E0678B}"/>
                </a:ext>
              </a:extLst>
            </p:cNvPr>
            <p:cNvSpPr/>
            <p:nvPr/>
          </p:nvSpPr>
          <p:spPr>
            <a:xfrm rot="38161">
              <a:off x="2102866" y="326288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0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0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Graphic 43">
              <a:extLst>
                <a:ext uri="{FF2B5EF4-FFF2-40B4-BE49-F238E27FC236}">
                  <a16:creationId xmlns:a16="http://schemas.microsoft.com/office/drawing/2014/main" id="{E90FD086-5B62-44BE-AD8A-BD365B7866C2}"/>
                </a:ext>
              </a:extLst>
            </p:cNvPr>
            <p:cNvSpPr/>
            <p:nvPr/>
          </p:nvSpPr>
          <p:spPr>
            <a:xfrm>
              <a:off x="2105024" y="3371659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Graphic 43">
              <a:extLst>
                <a:ext uri="{FF2B5EF4-FFF2-40B4-BE49-F238E27FC236}">
                  <a16:creationId xmlns:a16="http://schemas.microsoft.com/office/drawing/2014/main" id="{92D60AA4-578F-4A1D-A95B-1A1920D26F34}"/>
                </a:ext>
              </a:extLst>
            </p:cNvPr>
            <p:cNvSpPr/>
            <p:nvPr/>
          </p:nvSpPr>
          <p:spPr>
            <a:xfrm rot="-66697">
              <a:off x="2123026" y="3677422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Graphic 43">
              <a:extLst>
                <a:ext uri="{FF2B5EF4-FFF2-40B4-BE49-F238E27FC236}">
                  <a16:creationId xmlns:a16="http://schemas.microsoft.com/office/drawing/2014/main" id="{7F69E054-A19A-438E-835C-B31173FE3F90}"/>
                </a:ext>
              </a:extLst>
            </p:cNvPr>
            <p:cNvSpPr/>
            <p:nvPr/>
          </p:nvSpPr>
          <p:spPr>
            <a:xfrm rot="-38161">
              <a:off x="2120852" y="356876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1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1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Graphic 43">
              <a:extLst>
                <a:ext uri="{FF2B5EF4-FFF2-40B4-BE49-F238E27FC236}">
                  <a16:creationId xmlns:a16="http://schemas.microsoft.com/office/drawing/2014/main" id="{1EA35711-EA69-4453-8401-E3FD16FBB79B}"/>
                </a:ext>
              </a:extLst>
            </p:cNvPr>
            <p:cNvSpPr/>
            <p:nvPr/>
          </p:nvSpPr>
          <p:spPr>
            <a:xfrm>
              <a:off x="2123026" y="3460242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Graphic 43">
              <a:extLst>
                <a:ext uri="{FF2B5EF4-FFF2-40B4-BE49-F238E27FC236}">
                  <a16:creationId xmlns:a16="http://schemas.microsoft.com/office/drawing/2014/main" id="{EDB45E1F-22F5-4ABB-A1AD-E9BA5BB97F56}"/>
                </a:ext>
              </a:extLst>
            </p:cNvPr>
            <p:cNvSpPr/>
            <p:nvPr/>
          </p:nvSpPr>
          <p:spPr>
            <a:xfrm rot="-404177">
              <a:off x="10097746" y="3286934"/>
              <a:ext cx="1436660" cy="29527"/>
            </a:xfrm>
            <a:custGeom>
              <a:avLst/>
              <a:gdLst>
                <a:gd name="connsiteX0" fmla="*/ 0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0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0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0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Graphic 43">
              <a:extLst>
                <a:ext uri="{FF2B5EF4-FFF2-40B4-BE49-F238E27FC236}">
                  <a16:creationId xmlns:a16="http://schemas.microsoft.com/office/drawing/2014/main" id="{FF9E57C8-9483-423F-A453-505959D3FE49}"/>
                </a:ext>
              </a:extLst>
            </p:cNvPr>
            <p:cNvSpPr/>
            <p:nvPr/>
          </p:nvSpPr>
          <p:spPr>
            <a:xfrm>
              <a:off x="10080973" y="3154584"/>
              <a:ext cx="746855" cy="106584"/>
            </a:xfrm>
            <a:custGeom>
              <a:avLst/>
              <a:gdLst>
                <a:gd name="connsiteX0" fmla="*/ 0 w 746855"/>
                <a:gd name="connsiteY0" fmla="*/ 78200 h 106584"/>
                <a:gd name="connsiteX1" fmla="*/ 3047 w 746855"/>
                <a:gd name="connsiteY1" fmla="*/ 106585 h 106584"/>
                <a:gd name="connsiteX2" fmla="*/ 746856 w 746855"/>
                <a:gd name="connsiteY2" fmla="*/ 28194 h 106584"/>
                <a:gd name="connsiteX3" fmla="*/ 742188 w 746855"/>
                <a:gd name="connsiteY3" fmla="*/ 0 h 1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55" h="106584">
                  <a:moveTo>
                    <a:pt x="0" y="78200"/>
                  </a:moveTo>
                  <a:lnTo>
                    <a:pt x="3047" y="106585"/>
                  </a:lnTo>
                  <a:lnTo>
                    <a:pt x="746856" y="28194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Graphic 43">
              <a:extLst>
                <a:ext uri="{FF2B5EF4-FFF2-40B4-BE49-F238E27FC236}">
                  <a16:creationId xmlns:a16="http://schemas.microsoft.com/office/drawing/2014/main" id="{DE43D25E-C07E-449C-8CE4-5F0B183DEF80}"/>
                </a:ext>
              </a:extLst>
            </p:cNvPr>
            <p:cNvSpPr/>
            <p:nvPr/>
          </p:nvSpPr>
          <p:spPr>
            <a:xfrm>
              <a:off x="10098499" y="3184588"/>
              <a:ext cx="1065561" cy="153257"/>
            </a:xfrm>
            <a:custGeom>
              <a:avLst/>
              <a:gdLst>
                <a:gd name="connsiteX0" fmla="*/ 0 w 1065561"/>
                <a:gd name="connsiteY0" fmla="*/ 124873 h 153257"/>
                <a:gd name="connsiteX1" fmla="*/ 3429 w 1065561"/>
                <a:gd name="connsiteY1" fmla="*/ 153257 h 153257"/>
                <a:gd name="connsiteX2" fmla="*/ 1065562 w 1065561"/>
                <a:gd name="connsiteY2" fmla="*/ 27813 h 153257"/>
                <a:gd name="connsiteX3" fmla="*/ 1056800 w 1065561"/>
                <a:gd name="connsiteY3" fmla="*/ 0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124873"/>
                  </a:moveTo>
                  <a:lnTo>
                    <a:pt x="3429" y="153257"/>
                  </a:lnTo>
                  <a:lnTo>
                    <a:pt x="1065562" y="27813"/>
                  </a:lnTo>
                  <a:lnTo>
                    <a:pt x="10568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Graphic 43">
              <a:extLst>
                <a:ext uri="{FF2B5EF4-FFF2-40B4-BE49-F238E27FC236}">
                  <a16:creationId xmlns:a16="http://schemas.microsoft.com/office/drawing/2014/main" id="{1CF3B56A-C381-4189-8CE0-A7AD8332865C}"/>
                </a:ext>
              </a:extLst>
            </p:cNvPr>
            <p:cNvSpPr/>
            <p:nvPr/>
          </p:nvSpPr>
          <p:spPr>
            <a:xfrm rot="404177">
              <a:off x="10107990" y="3544054"/>
              <a:ext cx="1436660" cy="29527"/>
            </a:xfrm>
            <a:custGeom>
              <a:avLst/>
              <a:gdLst>
                <a:gd name="connsiteX0" fmla="*/ -1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-1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-1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-1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Graphic 43">
              <a:extLst>
                <a:ext uri="{FF2B5EF4-FFF2-40B4-BE49-F238E27FC236}">
                  <a16:creationId xmlns:a16="http://schemas.microsoft.com/office/drawing/2014/main" id="{42A477B7-62BD-4412-A00C-3D9A1DAE2D55}"/>
                </a:ext>
              </a:extLst>
            </p:cNvPr>
            <p:cNvSpPr/>
            <p:nvPr/>
          </p:nvSpPr>
          <p:spPr>
            <a:xfrm>
              <a:off x="10090975" y="3599211"/>
              <a:ext cx="746949" cy="106680"/>
            </a:xfrm>
            <a:custGeom>
              <a:avLst/>
              <a:gdLst>
                <a:gd name="connsiteX0" fmla="*/ 0 w 746949"/>
                <a:gd name="connsiteY0" fmla="*/ 28480 h 106680"/>
                <a:gd name="connsiteX1" fmla="*/ 3047 w 746949"/>
                <a:gd name="connsiteY1" fmla="*/ 0 h 106680"/>
                <a:gd name="connsiteX2" fmla="*/ 746950 w 746949"/>
                <a:gd name="connsiteY2" fmla="*/ 78391 h 106680"/>
                <a:gd name="connsiteX3" fmla="*/ 742187 w 746949"/>
                <a:gd name="connsiteY3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949" h="106680">
                  <a:moveTo>
                    <a:pt x="0" y="28480"/>
                  </a:moveTo>
                  <a:lnTo>
                    <a:pt x="3047" y="0"/>
                  </a:lnTo>
                  <a:lnTo>
                    <a:pt x="746950" y="78391"/>
                  </a:lnTo>
                  <a:lnTo>
                    <a:pt x="742187" y="1066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Graphic 43">
              <a:extLst>
                <a:ext uri="{FF2B5EF4-FFF2-40B4-BE49-F238E27FC236}">
                  <a16:creationId xmlns:a16="http://schemas.microsoft.com/office/drawing/2014/main" id="{E28A4D50-8613-422F-B135-C092497D1CD6}"/>
                </a:ext>
              </a:extLst>
            </p:cNvPr>
            <p:cNvSpPr/>
            <p:nvPr/>
          </p:nvSpPr>
          <p:spPr>
            <a:xfrm>
              <a:off x="10108596" y="3522535"/>
              <a:ext cx="1065561" cy="153257"/>
            </a:xfrm>
            <a:custGeom>
              <a:avLst/>
              <a:gdLst>
                <a:gd name="connsiteX0" fmla="*/ 0 w 1065561"/>
                <a:gd name="connsiteY0" fmla="*/ 28384 h 153257"/>
                <a:gd name="connsiteX1" fmla="*/ 3334 w 1065561"/>
                <a:gd name="connsiteY1" fmla="*/ 0 h 153257"/>
                <a:gd name="connsiteX2" fmla="*/ 1065562 w 1065561"/>
                <a:gd name="connsiteY2" fmla="*/ 125539 h 153257"/>
                <a:gd name="connsiteX3" fmla="*/ 1056703 w 1065561"/>
                <a:gd name="connsiteY3" fmla="*/ 153257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28384"/>
                  </a:moveTo>
                  <a:lnTo>
                    <a:pt x="3334" y="0"/>
                  </a:lnTo>
                  <a:lnTo>
                    <a:pt x="1065562" y="125539"/>
                  </a:lnTo>
                  <a:lnTo>
                    <a:pt x="1056703" y="15325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48" name="Graphic 43">
              <a:extLst>
                <a:ext uri="{FF2B5EF4-FFF2-40B4-BE49-F238E27FC236}">
                  <a16:creationId xmlns:a16="http://schemas.microsoft.com/office/drawing/2014/main" id="{77F58DED-E6CE-4279-8E5B-C51FD0C637CD}"/>
                </a:ext>
              </a:extLst>
            </p:cNvPr>
            <p:cNvGrpSpPr/>
            <p:nvPr/>
          </p:nvGrpSpPr>
          <p:grpSpPr>
            <a:xfrm>
              <a:off x="10699741" y="3051164"/>
              <a:ext cx="922576" cy="755602"/>
              <a:chOff x="10699741" y="3051164"/>
              <a:chExt cx="922576" cy="755602"/>
            </a:xfrm>
            <a:solidFill>
              <a:srgbClr val="CCCCCC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D405025-F12A-4630-837D-1E7A5DB10FB5}"/>
                  </a:ext>
                </a:extLst>
              </p:cNvPr>
              <p:cNvSpPr/>
              <p:nvPr/>
            </p:nvSpPr>
            <p:spPr>
              <a:xfrm rot="-1350026">
                <a:off x="10727102" y="3078545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796EBA-89AE-4EFC-BAA8-11481DE1F72A}"/>
                  </a:ext>
                </a:extLst>
              </p:cNvPr>
              <p:cNvSpPr/>
              <p:nvPr/>
            </p:nvSpPr>
            <p:spPr>
              <a:xfrm rot="-1350026">
                <a:off x="11071817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543CAD0-ADD1-4E63-9054-44AF72DCD01E}"/>
                  </a:ext>
                </a:extLst>
              </p:cNvPr>
              <p:cNvSpPr/>
              <p:nvPr/>
            </p:nvSpPr>
            <p:spPr>
              <a:xfrm rot="-1350026">
                <a:off x="11416439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B369048-9B69-4771-968D-339267655163}"/>
                  </a:ext>
                </a:extLst>
              </p:cNvPr>
              <p:cNvSpPr/>
              <p:nvPr/>
            </p:nvSpPr>
            <p:spPr>
              <a:xfrm rot="-1350026">
                <a:off x="10727111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9B7794A-F429-468D-92EF-39A0181DA217}"/>
                  </a:ext>
                </a:extLst>
              </p:cNvPr>
              <p:cNvSpPr/>
              <p:nvPr/>
            </p:nvSpPr>
            <p:spPr>
              <a:xfrm rot="-1350026">
                <a:off x="11071826" y="3600884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ADD965E-A3B9-428C-8771-F2060757897A}"/>
                  </a:ext>
                </a:extLst>
              </p:cNvPr>
              <p:cNvSpPr/>
              <p:nvPr/>
            </p:nvSpPr>
            <p:spPr>
              <a:xfrm rot="-1350026">
                <a:off x="11416452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DA221B9-3A22-4BB0-A793-A276F3F557B1}"/>
              </a:ext>
            </a:extLst>
          </p:cNvPr>
          <p:cNvSpPr/>
          <p:nvPr/>
        </p:nvSpPr>
        <p:spPr>
          <a:xfrm>
            <a:off x="5500286" y="1818796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7CB9FB-30E8-4F1A-868D-0894D2AF755B}"/>
              </a:ext>
            </a:extLst>
          </p:cNvPr>
          <p:cNvSpPr/>
          <p:nvPr/>
        </p:nvSpPr>
        <p:spPr>
          <a:xfrm>
            <a:off x="5500286" y="292008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E2DB4C2-0386-4A20-A224-471232A641AB}"/>
              </a:ext>
            </a:extLst>
          </p:cNvPr>
          <p:cNvSpPr/>
          <p:nvPr/>
        </p:nvSpPr>
        <p:spPr>
          <a:xfrm>
            <a:off x="5500286" y="402136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04489A-C87B-4D05-BE01-485F72A3553D}"/>
              </a:ext>
            </a:extLst>
          </p:cNvPr>
          <p:cNvSpPr/>
          <p:nvPr/>
        </p:nvSpPr>
        <p:spPr>
          <a:xfrm>
            <a:off x="5500286" y="512264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0" name="Freeform 4">
            <a:extLst>
              <a:ext uri="{FF2B5EF4-FFF2-40B4-BE49-F238E27FC236}">
                <a16:creationId xmlns:a16="http://schemas.microsoft.com/office/drawing/2014/main" id="{57B7DD60-53F3-49FB-8F7F-1A6058AF85BD}"/>
              </a:ext>
            </a:extLst>
          </p:cNvPr>
          <p:cNvSpPr/>
          <p:nvPr/>
        </p:nvSpPr>
        <p:spPr>
          <a:xfrm>
            <a:off x="3423260" y="2889509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71" name="Freeform 3">
            <a:extLst>
              <a:ext uri="{FF2B5EF4-FFF2-40B4-BE49-F238E27FC236}">
                <a16:creationId xmlns:a16="http://schemas.microsoft.com/office/drawing/2014/main" id="{DA47BA7B-76AE-459E-8AF7-BBC5FABD3AF2}"/>
              </a:ext>
            </a:extLst>
          </p:cNvPr>
          <p:cNvSpPr/>
          <p:nvPr/>
        </p:nvSpPr>
        <p:spPr>
          <a:xfrm>
            <a:off x="3420942" y="1787884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72" name="Freeform 59">
            <a:extLst>
              <a:ext uri="{FF2B5EF4-FFF2-40B4-BE49-F238E27FC236}">
                <a16:creationId xmlns:a16="http://schemas.microsoft.com/office/drawing/2014/main" id="{5A22FF1C-E39C-4DD3-8C42-06DF6BD9920D}"/>
              </a:ext>
            </a:extLst>
          </p:cNvPr>
          <p:cNvSpPr/>
          <p:nvPr/>
        </p:nvSpPr>
        <p:spPr>
          <a:xfrm flipV="1">
            <a:off x="3430557" y="3918111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3" name="Freeform 60">
            <a:extLst>
              <a:ext uri="{FF2B5EF4-FFF2-40B4-BE49-F238E27FC236}">
                <a16:creationId xmlns:a16="http://schemas.microsoft.com/office/drawing/2014/main" id="{49A2A2CA-57E5-41C3-A9B0-C2752C01AE2F}"/>
              </a:ext>
            </a:extLst>
          </p:cNvPr>
          <p:cNvSpPr/>
          <p:nvPr/>
        </p:nvSpPr>
        <p:spPr>
          <a:xfrm flipV="1">
            <a:off x="3428670" y="3918113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B4D048-5893-4349-A69B-CC3AC2538BBD}"/>
              </a:ext>
            </a:extLst>
          </p:cNvPr>
          <p:cNvGrpSpPr/>
          <p:nvPr/>
        </p:nvGrpSpPr>
        <p:grpSpPr>
          <a:xfrm>
            <a:off x="6771202" y="1862204"/>
            <a:ext cx="4785072" cy="707886"/>
            <a:chOff x="1353016" y="1766707"/>
            <a:chExt cx="4320480" cy="70788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01BE19-6B4D-49D3-8967-CF47D513B3A7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92264CB-EB21-40E1-8AC1-2EC7C82D952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9B239D5-6B7D-471B-BA9E-B6B992C4A0D4}"/>
              </a:ext>
            </a:extLst>
          </p:cNvPr>
          <p:cNvGrpSpPr/>
          <p:nvPr/>
        </p:nvGrpSpPr>
        <p:grpSpPr>
          <a:xfrm>
            <a:off x="6771202" y="2960324"/>
            <a:ext cx="4785072" cy="707886"/>
            <a:chOff x="1353016" y="1766707"/>
            <a:chExt cx="4320480" cy="70788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05AC53-A814-4F69-919F-B041239F814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34DABA5-892B-403C-B407-3C7C3DD9B580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607E812-E864-4334-A375-6B02664DBC03}"/>
              </a:ext>
            </a:extLst>
          </p:cNvPr>
          <p:cNvGrpSpPr/>
          <p:nvPr/>
        </p:nvGrpSpPr>
        <p:grpSpPr>
          <a:xfrm>
            <a:off x="6771202" y="4058442"/>
            <a:ext cx="4785072" cy="707886"/>
            <a:chOff x="1353016" y="1766707"/>
            <a:chExt cx="4320480" cy="70788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1D4C6E4-11AD-4334-8AFA-CE1D075FCBA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5A47D82-9237-4AA3-B18D-9EE8A03564EC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BE7164-42B9-4676-8F9B-CE530C82B52D}"/>
              </a:ext>
            </a:extLst>
          </p:cNvPr>
          <p:cNvGrpSpPr/>
          <p:nvPr/>
        </p:nvGrpSpPr>
        <p:grpSpPr>
          <a:xfrm>
            <a:off x="6771202" y="5156562"/>
            <a:ext cx="4785072" cy="707886"/>
            <a:chOff x="1353016" y="1766707"/>
            <a:chExt cx="4320480" cy="70788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2A37384-6849-4376-89A1-D7D36FE7DD2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4A8A796-9845-4931-A2A5-D421E2985F8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6" name="Trapezoid 13">
            <a:extLst>
              <a:ext uri="{FF2B5EF4-FFF2-40B4-BE49-F238E27FC236}">
                <a16:creationId xmlns:a16="http://schemas.microsoft.com/office/drawing/2014/main" id="{8B33E6D9-BC37-4C23-8A46-899EF7025DF0}"/>
              </a:ext>
            </a:extLst>
          </p:cNvPr>
          <p:cNvSpPr/>
          <p:nvPr/>
        </p:nvSpPr>
        <p:spPr>
          <a:xfrm>
            <a:off x="5741063" y="2053640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2A50CACE-61CB-4877-83CF-DB656F694F74}"/>
              </a:ext>
            </a:extLst>
          </p:cNvPr>
          <p:cNvSpPr/>
          <p:nvPr/>
        </p:nvSpPr>
        <p:spPr>
          <a:xfrm>
            <a:off x="5864400" y="423234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4AF9433D-A06C-4572-9B3A-674C9E538E94}"/>
              </a:ext>
            </a:extLst>
          </p:cNvPr>
          <p:cNvSpPr/>
          <p:nvPr/>
        </p:nvSpPr>
        <p:spPr>
          <a:xfrm>
            <a:off x="5760458" y="3170732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9" name="Freeform 25">
            <a:extLst>
              <a:ext uri="{FF2B5EF4-FFF2-40B4-BE49-F238E27FC236}">
                <a16:creationId xmlns:a16="http://schemas.microsoft.com/office/drawing/2014/main" id="{BAAFEC19-D43E-4F15-A059-3FE6897115B2}"/>
              </a:ext>
            </a:extLst>
          </p:cNvPr>
          <p:cNvSpPr/>
          <p:nvPr/>
        </p:nvSpPr>
        <p:spPr>
          <a:xfrm>
            <a:off x="5829188" y="5321034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D4AC0-0ED2-4884-B1E1-841A3A9C1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B3920B9-C3C2-4BB8-9F18-9D6EBFA7F8C0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19234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dirty="0">
                <a:cs typeface="B Nazanin" panose="00000400000000000000" pitchFamily="2" charset="-78"/>
              </a:rPr>
              <a:t>مطالب شما در اینجا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01942D1-F88C-4AC9-843C-C51AA4E62264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altLang="ko-KR" sz="2000" i="1" dirty="0">
                <a:solidFill>
                  <a:schemeClr val="accent4"/>
                </a:solidFill>
                <a:cs typeface="B Nazanin" panose="00000400000000000000" pitchFamily="2" charset="-78"/>
              </a:rPr>
              <a:t>ارائه نمونه کارها طراحی شده است</a:t>
            </a:r>
            <a:endParaRPr lang="ko-KR" altLang="en-US" sz="2000" i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F19EC8-496E-4094-920B-283F9C89719B}"/>
              </a:ext>
            </a:extLst>
          </p:cNvPr>
          <p:cNvSpPr txBox="1"/>
          <p:nvPr/>
        </p:nvSpPr>
        <p:spPr>
          <a:xfrm>
            <a:off x="724503" y="5091892"/>
            <a:ext cx="524173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240EBED-CC8A-4A12-35E5-E95E7CCA2B9B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F1F7E7A-8A16-8581-E10E-0FEF24A77F1F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EE5D106-8882-1B1E-EA4F-9BBC2B4943D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83220-2420-4847-A337-481757F7F94C}"/>
              </a:ext>
            </a:extLst>
          </p:cNvPr>
          <p:cNvSpPr txBox="1"/>
          <p:nvPr/>
        </p:nvSpPr>
        <p:spPr>
          <a:xfrm>
            <a:off x="6622551" y="50748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fa-IR" altLang="ko-K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ما ایجاد می کنیم</a:t>
            </a:r>
          </a:p>
          <a:p>
            <a:pPr algn="r"/>
            <a:r>
              <a:rPr lang="fa-IR" altLang="ko-K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 حرفه ای</a:t>
            </a:r>
            <a:endParaRPr lang="ko-KR" altLang="en-US" sz="2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21099-2BDC-47C1-B5A4-C32EA0A53B58}"/>
              </a:ext>
            </a:extLst>
          </p:cNvPr>
          <p:cNvSpPr txBox="1"/>
          <p:nvPr/>
        </p:nvSpPr>
        <p:spPr>
          <a:xfrm>
            <a:off x="7328720" y="2499827"/>
            <a:ext cx="4045191" cy="17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DF708-21CD-4FF2-A70A-F7E4EDDED0CE}"/>
              </a:ext>
            </a:extLst>
          </p:cNvPr>
          <p:cNvSpPr txBox="1"/>
          <p:nvPr/>
        </p:nvSpPr>
        <p:spPr>
          <a:xfrm>
            <a:off x="8498407" y="1752371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BD1D5-83F8-46C1-9DE2-4D2CD1DC9353}"/>
              </a:ext>
            </a:extLst>
          </p:cNvPr>
          <p:cNvSpPr txBox="1"/>
          <p:nvPr/>
        </p:nvSpPr>
        <p:spPr>
          <a:xfrm>
            <a:off x="8498406" y="921374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</a:p>
          <a:p>
            <a:pPr algn="r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هویج</a:t>
            </a:r>
            <a:endParaRPr lang="ko-KR" alt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28776" y="970084"/>
            <a:ext cx="2865753" cy="12349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 ستون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3D54B7-6B10-470F-9365-CEF1E7BF639E}"/>
              </a:ext>
            </a:extLst>
          </p:cNvPr>
          <p:cNvGrpSpPr/>
          <p:nvPr/>
        </p:nvGrpSpPr>
        <p:grpSpPr>
          <a:xfrm>
            <a:off x="636436" y="3579732"/>
            <a:ext cx="3458909" cy="2720147"/>
            <a:chOff x="4995397" y="1133635"/>
            <a:chExt cx="4681284" cy="3681446"/>
          </a:xfrm>
        </p:grpSpPr>
        <p:sp>
          <p:nvSpPr>
            <p:cNvPr id="5" name="Graphic 162">
              <a:extLst>
                <a:ext uri="{FF2B5EF4-FFF2-40B4-BE49-F238E27FC236}">
                  <a16:creationId xmlns:a16="http://schemas.microsoft.com/office/drawing/2014/main" id="{64723B78-EC74-4508-A88B-D4929AD73D51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FA2BD50-940C-4C60-A3C4-BBE97BDC7F3B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B461A3E-F211-4857-8FAC-6F5E7CF57C32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8681718-ACCD-4D8B-B18E-C4D06038B77A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7" name="Graphic 162">
              <a:extLst>
                <a:ext uri="{FF2B5EF4-FFF2-40B4-BE49-F238E27FC236}">
                  <a16:creationId xmlns:a16="http://schemas.microsoft.com/office/drawing/2014/main" id="{D1427BC8-4217-4152-9513-F1C12BE5BEC7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D08419-1C10-4AE6-B3A0-ADBAF2867096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0B3501-17F8-421F-AA54-C0E6AEAFDC90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Graphic 162">
              <a:extLst>
                <a:ext uri="{FF2B5EF4-FFF2-40B4-BE49-F238E27FC236}">
                  <a16:creationId xmlns:a16="http://schemas.microsoft.com/office/drawing/2014/main" id="{654EF3D0-3814-4D70-AB7C-70AAE02FE7C4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Graphic 162">
              <a:extLst>
                <a:ext uri="{FF2B5EF4-FFF2-40B4-BE49-F238E27FC236}">
                  <a16:creationId xmlns:a16="http://schemas.microsoft.com/office/drawing/2014/main" id="{CE5811C0-AF8C-493B-BD5E-18537491ECC7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Graphic 162">
              <a:extLst>
                <a:ext uri="{FF2B5EF4-FFF2-40B4-BE49-F238E27FC236}">
                  <a16:creationId xmlns:a16="http://schemas.microsoft.com/office/drawing/2014/main" id="{84C41F43-DE4A-4493-BF0A-C8CD8495CD3E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Graphic 162">
              <a:extLst>
                <a:ext uri="{FF2B5EF4-FFF2-40B4-BE49-F238E27FC236}">
                  <a16:creationId xmlns:a16="http://schemas.microsoft.com/office/drawing/2014/main" id="{567C3667-72EC-4BAC-8B5A-7B7CF9725421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D20700-7EB8-405E-A132-03373B8CCEC5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Graphic 162">
              <a:extLst>
                <a:ext uri="{FF2B5EF4-FFF2-40B4-BE49-F238E27FC236}">
                  <a16:creationId xmlns:a16="http://schemas.microsoft.com/office/drawing/2014/main" id="{696E63E9-9270-4305-9E12-D2E52DA910BB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Graphic 162">
              <a:extLst>
                <a:ext uri="{FF2B5EF4-FFF2-40B4-BE49-F238E27FC236}">
                  <a16:creationId xmlns:a16="http://schemas.microsoft.com/office/drawing/2014/main" id="{D1246753-7819-4820-B26B-E2D78A46A1E3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Graphic 162">
              <a:extLst>
                <a:ext uri="{FF2B5EF4-FFF2-40B4-BE49-F238E27FC236}">
                  <a16:creationId xmlns:a16="http://schemas.microsoft.com/office/drawing/2014/main" id="{6A05C32B-96D0-4B0D-B930-CB368F49ABE1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Graphic 162">
              <a:extLst>
                <a:ext uri="{FF2B5EF4-FFF2-40B4-BE49-F238E27FC236}">
                  <a16:creationId xmlns:a16="http://schemas.microsoft.com/office/drawing/2014/main" id="{FF5C4AFC-6FCC-4FF6-8D01-C55145C10A59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Graphic 162">
              <a:extLst>
                <a:ext uri="{FF2B5EF4-FFF2-40B4-BE49-F238E27FC236}">
                  <a16:creationId xmlns:a16="http://schemas.microsoft.com/office/drawing/2014/main" id="{31F9C92B-3F2B-44FD-986E-E54A01FFCFD2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Graphic 162">
              <a:extLst>
                <a:ext uri="{FF2B5EF4-FFF2-40B4-BE49-F238E27FC236}">
                  <a16:creationId xmlns:a16="http://schemas.microsoft.com/office/drawing/2014/main" id="{97816DFE-7B88-4803-A578-D597116BD7FA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Graphic 162">
              <a:extLst>
                <a:ext uri="{FF2B5EF4-FFF2-40B4-BE49-F238E27FC236}">
                  <a16:creationId xmlns:a16="http://schemas.microsoft.com/office/drawing/2014/main" id="{DD9A5BAD-C6BD-45BF-82E1-2F0694128A79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Graphic 162">
              <a:extLst>
                <a:ext uri="{FF2B5EF4-FFF2-40B4-BE49-F238E27FC236}">
                  <a16:creationId xmlns:a16="http://schemas.microsoft.com/office/drawing/2014/main" id="{1C8C9911-AD2A-49B5-A6BC-980065BF947C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Graphic 162">
              <a:extLst>
                <a:ext uri="{FF2B5EF4-FFF2-40B4-BE49-F238E27FC236}">
                  <a16:creationId xmlns:a16="http://schemas.microsoft.com/office/drawing/2014/main" id="{5B4182FD-C3EF-4E39-8815-8EF12FDFD75D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Graphic 162">
              <a:extLst>
                <a:ext uri="{FF2B5EF4-FFF2-40B4-BE49-F238E27FC236}">
                  <a16:creationId xmlns:a16="http://schemas.microsoft.com/office/drawing/2014/main" id="{9A9761C5-FA91-4439-AE2F-4958E187EDE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Graphic 162">
              <a:extLst>
                <a:ext uri="{FF2B5EF4-FFF2-40B4-BE49-F238E27FC236}">
                  <a16:creationId xmlns:a16="http://schemas.microsoft.com/office/drawing/2014/main" id="{7215A05B-094F-4C7D-ABAE-5931D582565A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Graphic 162">
              <a:extLst>
                <a:ext uri="{FF2B5EF4-FFF2-40B4-BE49-F238E27FC236}">
                  <a16:creationId xmlns:a16="http://schemas.microsoft.com/office/drawing/2014/main" id="{1059B710-8990-49EB-A053-E14B3F26402B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Graphic 162">
              <a:extLst>
                <a:ext uri="{FF2B5EF4-FFF2-40B4-BE49-F238E27FC236}">
                  <a16:creationId xmlns:a16="http://schemas.microsoft.com/office/drawing/2014/main" id="{4FAA00FA-6BEA-48B4-80FF-F11FC11AC459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Graphic 162">
              <a:extLst>
                <a:ext uri="{FF2B5EF4-FFF2-40B4-BE49-F238E27FC236}">
                  <a16:creationId xmlns:a16="http://schemas.microsoft.com/office/drawing/2014/main" id="{F79182FF-A806-4DB8-940C-3D847298A999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Graphic 162">
              <a:extLst>
                <a:ext uri="{FF2B5EF4-FFF2-40B4-BE49-F238E27FC236}">
                  <a16:creationId xmlns:a16="http://schemas.microsoft.com/office/drawing/2014/main" id="{9F3503B3-EB24-45FA-8DA4-BF568C033D47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Graphic 162">
              <a:extLst>
                <a:ext uri="{FF2B5EF4-FFF2-40B4-BE49-F238E27FC236}">
                  <a16:creationId xmlns:a16="http://schemas.microsoft.com/office/drawing/2014/main" id="{3950CC29-C8A7-486C-8B32-9AF8E7FC49C6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Graphic 162">
              <a:extLst>
                <a:ext uri="{FF2B5EF4-FFF2-40B4-BE49-F238E27FC236}">
                  <a16:creationId xmlns:a16="http://schemas.microsoft.com/office/drawing/2014/main" id="{6D3C3736-78FD-4D11-A5CE-917B3F0C8A43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Graphic 162">
              <a:extLst>
                <a:ext uri="{FF2B5EF4-FFF2-40B4-BE49-F238E27FC236}">
                  <a16:creationId xmlns:a16="http://schemas.microsoft.com/office/drawing/2014/main" id="{A3993102-D27C-4883-A126-BBD061B5A6E3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Graphic 162">
              <a:extLst>
                <a:ext uri="{FF2B5EF4-FFF2-40B4-BE49-F238E27FC236}">
                  <a16:creationId xmlns:a16="http://schemas.microsoft.com/office/drawing/2014/main" id="{4118B944-3E72-4C68-B200-F1FD4F44399C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Graphic 162">
              <a:extLst>
                <a:ext uri="{FF2B5EF4-FFF2-40B4-BE49-F238E27FC236}">
                  <a16:creationId xmlns:a16="http://schemas.microsoft.com/office/drawing/2014/main" id="{A1FF93A4-7ACF-47B0-B609-8AA327234E52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Graphic 162">
              <a:extLst>
                <a:ext uri="{FF2B5EF4-FFF2-40B4-BE49-F238E27FC236}">
                  <a16:creationId xmlns:a16="http://schemas.microsoft.com/office/drawing/2014/main" id="{48E7E4C4-C61B-4402-A849-691643CC89F4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Graphic 162">
              <a:extLst>
                <a:ext uri="{FF2B5EF4-FFF2-40B4-BE49-F238E27FC236}">
                  <a16:creationId xmlns:a16="http://schemas.microsoft.com/office/drawing/2014/main" id="{37E9D240-FEF5-470D-8DAC-D5E1336B4645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Graphic 162">
              <a:extLst>
                <a:ext uri="{FF2B5EF4-FFF2-40B4-BE49-F238E27FC236}">
                  <a16:creationId xmlns:a16="http://schemas.microsoft.com/office/drawing/2014/main" id="{15DD4090-626C-4796-AB26-0979BADA1D7B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Graphic 162">
              <a:extLst>
                <a:ext uri="{FF2B5EF4-FFF2-40B4-BE49-F238E27FC236}">
                  <a16:creationId xmlns:a16="http://schemas.microsoft.com/office/drawing/2014/main" id="{BED1A264-35B2-4EA7-A684-2CEE0F140989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Graphic 162">
              <a:extLst>
                <a:ext uri="{FF2B5EF4-FFF2-40B4-BE49-F238E27FC236}">
                  <a16:creationId xmlns:a16="http://schemas.microsoft.com/office/drawing/2014/main" id="{68657A1F-3A70-4646-8D29-D61D52777CD8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42" name="Graphic 6">
            <a:extLst>
              <a:ext uri="{FF2B5EF4-FFF2-40B4-BE49-F238E27FC236}">
                <a16:creationId xmlns:a16="http://schemas.microsoft.com/office/drawing/2014/main" id="{4685E3FC-A171-456D-87BA-DA75E108A3AA}"/>
              </a:ext>
            </a:extLst>
          </p:cNvPr>
          <p:cNvSpPr/>
          <p:nvPr/>
        </p:nvSpPr>
        <p:spPr>
          <a:xfrm rot="21299477">
            <a:off x="2335017" y="2055349"/>
            <a:ext cx="2681986" cy="1647024"/>
          </a:xfrm>
          <a:custGeom>
            <a:avLst/>
            <a:gdLst>
              <a:gd name="connsiteX0" fmla="*/ 0 w 7392542"/>
              <a:gd name="connsiteY0" fmla="*/ 2813018 h 4539805"/>
              <a:gd name="connsiteX1" fmla="*/ 14573 w 7392542"/>
              <a:gd name="connsiteY1" fmla="*/ 2725484 h 4539805"/>
              <a:gd name="connsiteX2" fmla="*/ 254318 w 7392542"/>
              <a:gd name="connsiteY2" fmla="*/ 2267998 h 4539805"/>
              <a:gd name="connsiteX3" fmla="*/ 513398 w 7392542"/>
              <a:gd name="connsiteY3" fmla="*/ 1988630 h 4539805"/>
              <a:gd name="connsiteX4" fmla="*/ 552450 w 7392542"/>
              <a:gd name="connsiteY4" fmla="*/ 1946053 h 4539805"/>
              <a:gd name="connsiteX5" fmla="*/ 568738 w 7392542"/>
              <a:gd name="connsiteY5" fmla="*/ 1880045 h 4539805"/>
              <a:gd name="connsiteX6" fmla="*/ 524923 w 7392542"/>
              <a:gd name="connsiteY6" fmla="*/ 1358741 h 4539805"/>
              <a:gd name="connsiteX7" fmla="*/ 649224 w 7392542"/>
              <a:gd name="connsiteY7" fmla="*/ 915924 h 4539805"/>
              <a:gd name="connsiteX8" fmla="*/ 762857 w 7392542"/>
              <a:gd name="connsiteY8" fmla="*/ 787337 h 4539805"/>
              <a:gd name="connsiteX9" fmla="*/ 888302 w 7392542"/>
              <a:gd name="connsiteY9" fmla="*/ 799814 h 4539805"/>
              <a:gd name="connsiteX10" fmla="*/ 934974 w 7392542"/>
              <a:gd name="connsiteY10" fmla="*/ 868871 h 4539805"/>
              <a:gd name="connsiteX11" fmla="*/ 1069277 w 7392542"/>
              <a:gd name="connsiteY11" fmla="*/ 1418273 h 4539805"/>
              <a:gd name="connsiteX12" fmla="*/ 891731 w 7392542"/>
              <a:gd name="connsiteY12" fmla="*/ 1977581 h 4539805"/>
              <a:gd name="connsiteX13" fmla="*/ 842391 w 7392542"/>
              <a:gd name="connsiteY13" fmla="*/ 2057876 h 4539805"/>
              <a:gd name="connsiteX14" fmla="*/ 847058 w 7392542"/>
              <a:gd name="connsiteY14" fmla="*/ 2063687 h 4539805"/>
              <a:gd name="connsiteX15" fmla="*/ 873252 w 7392542"/>
              <a:gd name="connsiteY15" fmla="*/ 2056257 h 4539805"/>
              <a:gd name="connsiteX16" fmla="*/ 1794986 w 7392542"/>
              <a:gd name="connsiteY16" fmla="*/ 1967484 h 4539805"/>
              <a:gd name="connsiteX17" fmla="*/ 1903571 w 7392542"/>
              <a:gd name="connsiteY17" fmla="*/ 1982534 h 4539805"/>
              <a:gd name="connsiteX18" fmla="*/ 1947672 w 7392542"/>
              <a:gd name="connsiteY18" fmla="*/ 1943862 h 4539805"/>
              <a:gd name="connsiteX19" fmla="*/ 1952530 w 7392542"/>
              <a:gd name="connsiteY19" fmla="*/ 1689830 h 4539805"/>
              <a:gd name="connsiteX20" fmla="*/ 1957007 w 7392542"/>
              <a:gd name="connsiteY20" fmla="*/ 1635824 h 4539805"/>
              <a:gd name="connsiteX21" fmla="*/ 1964817 w 7392542"/>
              <a:gd name="connsiteY21" fmla="*/ 1633633 h 4539805"/>
              <a:gd name="connsiteX22" fmla="*/ 1979295 w 7392542"/>
              <a:gd name="connsiteY22" fmla="*/ 1667732 h 4539805"/>
              <a:gd name="connsiteX23" fmla="*/ 2029016 w 7392542"/>
              <a:gd name="connsiteY23" fmla="*/ 1766697 h 4539805"/>
              <a:gd name="connsiteX24" fmla="*/ 2126933 w 7392542"/>
              <a:gd name="connsiteY24" fmla="*/ 1872710 h 4539805"/>
              <a:gd name="connsiteX25" fmla="*/ 2200847 w 7392542"/>
              <a:gd name="connsiteY25" fmla="*/ 2016347 h 4539805"/>
              <a:gd name="connsiteX26" fmla="*/ 2238375 w 7392542"/>
              <a:gd name="connsiteY26" fmla="*/ 2050066 h 4539805"/>
              <a:gd name="connsiteX27" fmla="*/ 2490978 w 7392542"/>
              <a:gd name="connsiteY27" fmla="*/ 2110169 h 4539805"/>
              <a:gd name="connsiteX28" fmla="*/ 2581275 w 7392542"/>
              <a:gd name="connsiteY28" fmla="*/ 2129981 h 4539805"/>
              <a:gd name="connsiteX29" fmla="*/ 2598420 w 7392542"/>
              <a:gd name="connsiteY29" fmla="*/ 1996916 h 4539805"/>
              <a:gd name="connsiteX30" fmla="*/ 2607659 w 7392542"/>
              <a:gd name="connsiteY30" fmla="*/ 1995964 h 4539805"/>
              <a:gd name="connsiteX31" fmla="*/ 2619375 w 7392542"/>
              <a:gd name="connsiteY31" fmla="*/ 2022253 h 4539805"/>
              <a:gd name="connsiteX32" fmla="*/ 2628805 w 7392542"/>
              <a:gd name="connsiteY32" fmla="*/ 2067401 h 4539805"/>
              <a:gd name="connsiteX33" fmla="*/ 2727103 w 7392542"/>
              <a:gd name="connsiteY33" fmla="*/ 2174843 h 4539805"/>
              <a:gd name="connsiteX34" fmla="*/ 3190970 w 7392542"/>
              <a:gd name="connsiteY34" fmla="*/ 2290667 h 4539805"/>
              <a:gd name="connsiteX35" fmla="*/ 3275171 w 7392542"/>
              <a:gd name="connsiteY35" fmla="*/ 2281333 h 4539805"/>
              <a:gd name="connsiteX36" fmla="*/ 3414427 w 7392542"/>
              <a:gd name="connsiteY36" fmla="*/ 2248853 h 4539805"/>
              <a:gd name="connsiteX37" fmla="*/ 3454527 w 7392542"/>
              <a:gd name="connsiteY37" fmla="*/ 2244281 h 4539805"/>
              <a:gd name="connsiteX38" fmla="*/ 3490817 w 7392542"/>
              <a:gd name="connsiteY38" fmla="*/ 2201990 h 4539805"/>
              <a:gd name="connsiteX39" fmla="*/ 3494532 w 7392542"/>
              <a:gd name="connsiteY39" fmla="*/ 1751648 h 4539805"/>
              <a:gd name="connsiteX40" fmla="*/ 3498723 w 7392542"/>
              <a:gd name="connsiteY40" fmla="*/ 1506379 h 4539805"/>
              <a:gd name="connsiteX41" fmla="*/ 3509486 w 7392542"/>
              <a:gd name="connsiteY41" fmla="*/ 1474946 h 4539805"/>
              <a:gd name="connsiteX42" fmla="*/ 3590068 w 7392542"/>
              <a:gd name="connsiteY42" fmla="*/ 1647730 h 4539805"/>
              <a:gd name="connsiteX43" fmla="*/ 3733705 w 7392542"/>
              <a:gd name="connsiteY43" fmla="*/ 1790319 h 4539805"/>
              <a:gd name="connsiteX44" fmla="*/ 3749707 w 7392542"/>
              <a:gd name="connsiteY44" fmla="*/ 1750505 h 4539805"/>
              <a:gd name="connsiteX45" fmla="*/ 3841528 w 7392542"/>
              <a:gd name="connsiteY45" fmla="*/ 1398937 h 4539805"/>
              <a:gd name="connsiteX46" fmla="*/ 4224433 w 7392542"/>
              <a:gd name="connsiteY46" fmla="*/ 858679 h 4539805"/>
              <a:gd name="connsiteX47" fmla="*/ 4585812 w 7392542"/>
              <a:gd name="connsiteY47" fmla="*/ 737140 h 4539805"/>
              <a:gd name="connsiteX48" fmla="*/ 4777359 w 7392542"/>
              <a:gd name="connsiteY48" fmla="*/ 759143 h 4539805"/>
              <a:gd name="connsiteX49" fmla="*/ 4815459 w 7392542"/>
              <a:gd name="connsiteY49" fmla="*/ 729425 h 4539805"/>
              <a:gd name="connsiteX50" fmla="*/ 4822317 w 7392542"/>
              <a:gd name="connsiteY50" fmla="*/ 492728 h 4539805"/>
              <a:gd name="connsiteX51" fmla="*/ 4825651 w 7392542"/>
              <a:gd name="connsiteY51" fmla="*/ 457010 h 4539805"/>
              <a:gd name="connsiteX52" fmla="*/ 4834890 w 7392542"/>
              <a:gd name="connsiteY52" fmla="*/ 455105 h 4539805"/>
              <a:gd name="connsiteX53" fmla="*/ 4850035 w 7392542"/>
              <a:gd name="connsiteY53" fmla="*/ 491776 h 4539805"/>
              <a:gd name="connsiteX54" fmla="*/ 4915853 w 7392542"/>
              <a:gd name="connsiteY54" fmla="*/ 632936 h 4539805"/>
              <a:gd name="connsiteX55" fmla="*/ 5011293 w 7392542"/>
              <a:gd name="connsiteY55" fmla="*/ 733330 h 4539805"/>
              <a:gd name="connsiteX56" fmla="*/ 5110544 w 7392542"/>
              <a:gd name="connsiteY56" fmla="*/ 863537 h 4539805"/>
              <a:gd name="connsiteX57" fmla="*/ 5143405 w 7392542"/>
              <a:gd name="connsiteY57" fmla="*/ 893445 h 4539805"/>
              <a:gd name="connsiteX58" fmla="*/ 5455444 w 7392542"/>
              <a:gd name="connsiteY58" fmla="*/ 942689 h 4539805"/>
              <a:gd name="connsiteX59" fmla="*/ 5713857 w 7392542"/>
              <a:gd name="connsiteY59" fmla="*/ 821817 h 4539805"/>
              <a:gd name="connsiteX60" fmla="*/ 5947887 w 7392542"/>
              <a:gd name="connsiteY60" fmla="*/ 571881 h 4539805"/>
              <a:gd name="connsiteX61" fmla="*/ 5971032 w 7392542"/>
              <a:gd name="connsiteY61" fmla="*/ 499586 h 4539805"/>
              <a:gd name="connsiteX62" fmla="*/ 5973794 w 7392542"/>
              <a:gd name="connsiteY62" fmla="*/ 381381 h 4539805"/>
              <a:gd name="connsiteX63" fmla="*/ 5983129 w 7392542"/>
              <a:gd name="connsiteY63" fmla="*/ 335852 h 4539805"/>
              <a:gd name="connsiteX64" fmla="*/ 5994464 w 7392542"/>
              <a:gd name="connsiteY64" fmla="*/ 334994 h 4539805"/>
              <a:gd name="connsiteX65" fmla="*/ 6011323 w 7392542"/>
              <a:gd name="connsiteY65" fmla="*/ 395764 h 4539805"/>
              <a:gd name="connsiteX66" fmla="*/ 6014752 w 7392542"/>
              <a:gd name="connsiteY66" fmla="*/ 418433 h 4539805"/>
              <a:gd name="connsiteX67" fmla="*/ 6029992 w 7392542"/>
              <a:gd name="connsiteY67" fmla="*/ 437293 h 4539805"/>
              <a:gd name="connsiteX68" fmla="*/ 6049614 w 7392542"/>
              <a:gd name="connsiteY68" fmla="*/ 425196 h 4539805"/>
              <a:gd name="connsiteX69" fmla="*/ 6125147 w 7392542"/>
              <a:gd name="connsiteY69" fmla="*/ 323183 h 4539805"/>
              <a:gd name="connsiteX70" fmla="*/ 6258401 w 7392542"/>
              <a:gd name="connsiteY70" fmla="*/ 171545 h 4539805"/>
              <a:gd name="connsiteX71" fmla="*/ 6605112 w 7392542"/>
              <a:gd name="connsiteY71" fmla="*/ 4763 h 4539805"/>
              <a:gd name="connsiteX72" fmla="*/ 6624447 w 7392542"/>
              <a:gd name="connsiteY72" fmla="*/ 0 h 4539805"/>
              <a:gd name="connsiteX73" fmla="*/ 6745701 w 7392542"/>
              <a:gd name="connsiteY73" fmla="*/ 0 h 4539805"/>
              <a:gd name="connsiteX74" fmla="*/ 6898862 w 7392542"/>
              <a:gd name="connsiteY74" fmla="*/ 24384 h 4539805"/>
              <a:gd name="connsiteX75" fmla="*/ 6958775 w 7392542"/>
              <a:gd name="connsiteY75" fmla="*/ 71438 h 4539805"/>
              <a:gd name="connsiteX76" fmla="*/ 7166896 w 7392542"/>
              <a:gd name="connsiteY76" fmla="*/ 508445 h 4539805"/>
              <a:gd name="connsiteX77" fmla="*/ 7392543 w 7392542"/>
              <a:gd name="connsiteY77" fmla="*/ 987552 h 4539805"/>
              <a:gd name="connsiteX78" fmla="*/ 7392543 w 7392542"/>
              <a:gd name="connsiteY78" fmla="*/ 1010698 h 4539805"/>
              <a:gd name="connsiteX79" fmla="*/ 7307485 w 7392542"/>
              <a:gd name="connsiteY79" fmla="*/ 1007936 h 4539805"/>
              <a:gd name="connsiteX80" fmla="*/ 7086600 w 7392542"/>
              <a:gd name="connsiteY80" fmla="*/ 992981 h 4539805"/>
              <a:gd name="connsiteX81" fmla="*/ 6774276 w 7392542"/>
              <a:gd name="connsiteY81" fmla="*/ 1118807 h 4539805"/>
              <a:gd name="connsiteX82" fmla="*/ 6588728 w 7392542"/>
              <a:gd name="connsiteY82" fmla="*/ 1323689 h 4539805"/>
              <a:gd name="connsiteX83" fmla="*/ 6433566 w 7392542"/>
              <a:gd name="connsiteY83" fmla="*/ 1542669 h 4539805"/>
              <a:gd name="connsiteX84" fmla="*/ 6104382 w 7392542"/>
              <a:gd name="connsiteY84" fmla="*/ 1862138 h 4539805"/>
              <a:gd name="connsiteX85" fmla="*/ 5650516 w 7392542"/>
              <a:gd name="connsiteY85" fmla="*/ 1904333 h 4539805"/>
              <a:gd name="connsiteX86" fmla="*/ 5348955 w 7392542"/>
              <a:gd name="connsiteY86" fmla="*/ 1788605 h 4539805"/>
              <a:gd name="connsiteX87" fmla="*/ 5290566 w 7392542"/>
              <a:gd name="connsiteY87" fmla="*/ 1771079 h 4539805"/>
              <a:gd name="connsiteX88" fmla="*/ 5285613 w 7392542"/>
              <a:gd name="connsiteY88" fmla="*/ 1834991 h 4539805"/>
              <a:gd name="connsiteX89" fmla="*/ 5280279 w 7392542"/>
              <a:gd name="connsiteY89" fmla="*/ 2083118 h 4539805"/>
              <a:gd name="connsiteX90" fmla="*/ 5071491 w 7392542"/>
              <a:gd name="connsiteY90" fmla="*/ 2264569 h 4539805"/>
              <a:gd name="connsiteX91" fmla="*/ 4972908 w 7392542"/>
              <a:gd name="connsiteY91" fmla="*/ 2179606 h 4539805"/>
              <a:gd name="connsiteX92" fmla="*/ 5185029 w 7392542"/>
              <a:gd name="connsiteY92" fmla="*/ 1926431 h 4539805"/>
              <a:gd name="connsiteX93" fmla="*/ 5254848 w 7392542"/>
              <a:gd name="connsiteY93" fmla="*/ 1929574 h 4539805"/>
              <a:gd name="connsiteX94" fmla="*/ 5253800 w 7392542"/>
              <a:gd name="connsiteY94" fmla="*/ 1773555 h 4539805"/>
              <a:gd name="connsiteX95" fmla="*/ 5230940 w 7392542"/>
              <a:gd name="connsiteY95" fmla="*/ 1752791 h 4539805"/>
              <a:gd name="connsiteX96" fmla="*/ 4759357 w 7392542"/>
              <a:gd name="connsiteY96" fmla="*/ 1806035 h 4539805"/>
              <a:gd name="connsiteX97" fmla="*/ 4327303 w 7392542"/>
              <a:gd name="connsiteY97" fmla="*/ 2369725 h 4539805"/>
              <a:gd name="connsiteX98" fmla="*/ 4203478 w 7392542"/>
              <a:gd name="connsiteY98" fmla="*/ 2844070 h 4539805"/>
              <a:gd name="connsiteX99" fmla="*/ 4211193 w 7392542"/>
              <a:gd name="connsiteY99" fmla="*/ 2884361 h 4539805"/>
              <a:gd name="connsiteX100" fmla="*/ 4166997 w 7392542"/>
              <a:gd name="connsiteY100" fmla="*/ 3232690 h 4539805"/>
              <a:gd name="connsiteX101" fmla="*/ 4159282 w 7392542"/>
              <a:gd name="connsiteY101" fmla="*/ 3241167 h 4539805"/>
              <a:gd name="connsiteX102" fmla="*/ 4146804 w 7392542"/>
              <a:gd name="connsiteY102" fmla="*/ 3247072 h 4539805"/>
              <a:gd name="connsiteX103" fmla="*/ 4167473 w 7392542"/>
              <a:gd name="connsiteY103" fmla="*/ 3199829 h 4539805"/>
              <a:gd name="connsiteX104" fmla="*/ 4197954 w 7392542"/>
              <a:gd name="connsiteY104" fmla="*/ 2984564 h 4539805"/>
              <a:gd name="connsiteX105" fmla="*/ 4174046 w 7392542"/>
              <a:gd name="connsiteY105" fmla="*/ 2931509 h 4539805"/>
              <a:gd name="connsiteX106" fmla="*/ 4154424 w 7392542"/>
              <a:gd name="connsiteY106" fmla="*/ 2965133 h 4539805"/>
              <a:gd name="connsiteX107" fmla="*/ 3982403 w 7392542"/>
              <a:gd name="connsiteY107" fmla="*/ 3200876 h 4539805"/>
              <a:gd name="connsiteX108" fmla="*/ 3964877 w 7392542"/>
              <a:gd name="connsiteY108" fmla="*/ 3239453 h 4539805"/>
              <a:gd name="connsiteX109" fmla="*/ 3961638 w 7392542"/>
              <a:gd name="connsiteY109" fmla="*/ 3357753 h 4539805"/>
              <a:gd name="connsiteX110" fmla="*/ 3908870 w 7392542"/>
              <a:gd name="connsiteY110" fmla="*/ 3466052 h 4539805"/>
              <a:gd name="connsiteX111" fmla="*/ 3690176 w 7392542"/>
              <a:gd name="connsiteY111" fmla="*/ 3529870 h 4539805"/>
              <a:gd name="connsiteX112" fmla="*/ 3638169 w 7392542"/>
              <a:gd name="connsiteY112" fmla="*/ 3378518 h 4539805"/>
              <a:gd name="connsiteX113" fmla="*/ 3719417 w 7392542"/>
              <a:gd name="connsiteY113" fmla="*/ 3310509 h 4539805"/>
              <a:gd name="connsiteX114" fmla="*/ 3757327 w 7392542"/>
              <a:gd name="connsiteY114" fmla="*/ 3287173 h 4539805"/>
              <a:gd name="connsiteX115" fmla="*/ 3737896 w 7392542"/>
              <a:gd name="connsiteY115" fmla="*/ 3280505 h 4539805"/>
              <a:gd name="connsiteX116" fmla="*/ 3165824 w 7392542"/>
              <a:gd name="connsiteY116" fmla="*/ 3165443 h 4539805"/>
              <a:gd name="connsiteX117" fmla="*/ 2547176 w 7392542"/>
              <a:gd name="connsiteY117" fmla="*/ 3012377 h 4539805"/>
              <a:gd name="connsiteX118" fmla="*/ 2457069 w 7392542"/>
              <a:gd name="connsiteY118" fmla="*/ 3015615 h 4539805"/>
              <a:gd name="connsiteX119" fmla="*/ 2271332 w 7392542"/>
              <a:gd name="connsiteY119" fmla="*/ 2969514 h 4539805"/>
              <a:gd name="connsiteX120" fmla="*/ 2249615 w 7392542"/>
              <a:gd name="connsiteY120" fmla="*/ 2957989 h 4539805"/>
              <a:gd name="connsiteX121" fmla="*/ 1561243 w 7392542"/>
              <a:gd name="connsiteY121" fmla="*/ 2980754 h 4539805"/>
              <a:gd name="connsiteX122" fmla="*/ 1378458 w 7392542"/>
              <a:gd name="connsiteY122" fmla="*/ 3033903 h 4539805"/>
              <a:gd name="connsiteX123" fmla="*/ 1346264 w 7392542"/>
              <a:gd name="connsiteY123" fmla="*/ 3071527 h 4539805"/>
              <a:gd name="connsiteX124" fmla="*/ 1038415 w 7392542"/>
              <a:gd name="connsiteY124" fmla="*/ 3578543 h 4539805"/>
              <a:gd name="connsiteX125" fmla="*/ 1001459 w 7392542"/>
              <a:gd name="connsiteY125" fmla="*/ 3658934 h 4539805"/>
              <a:gd name="connsiteX126" fmla="*/ 1053751 w 7392542"/>
              <a:gd name="connsiteY126" fmla="*/ 3907346 h 4539805"/>
              <a:gd name="connsiteX127" fmla="*/ 1084612 w 7392542"/>
              <a:gd name="connsiteY127" fmla="*/ 4207574 h 4539805"/>
              <a:gd name="connsiteX128" fmla="*/ 772478 w 7392542"/>
              <a:gd name="connsiteY128" fmla="*/ 4533138 h 4539805"/>
              <a:gd name="connsiteX129" fmla="*/ 745046 w 7392542"/>
              <a:gd name="connsiteY129" fmla="*/ 4539806 h 4539805"/>
              <a:gd name="connsiteX130" fmla="*/ 641128 w 7392542"/>
              <a:gd name="connsiteY130" fmla="*/ 4539806 h 4539805"/>
              <a:gd name="connsiteX131" fmla="*/ 613220 w 7392542"/>
              <a:gd name="connsiteY131" fmla="*/ 4533519 h 4539805"/>
              <a:gd name="connsiteX132" fmla="*/ 441389 w 7392542"/>
              <a:gd name="connsiteY132" fmla="*/ 4469511 h 4539805"/>
              <a:gd name="connsiteX133" fmla="*/ 379190 w 7392542"/>
              <a:gd name="connsiteY133" fmla="*/ 4020503 h 4539805"/>
              <a:gd name="connsiteX134" fmla="*/ 679895 w 7392542"/>
              <a:gd name="connsiteY134" fmla="*/ 4027837 h 4539805"/>
              <a:gd name="connsiteX135" fmla="*/ 726758 w 7392542"/>
              <a:gd name="connsiteY135" fmla="*/ 4161949 h 4539805"/>
              <a:gd name="connsiteX136" fmla="*/ 555403 w 7392542"/>
              <a:gd name="connsiteY136" fmla="*/ 4377023 h 4539805"/>
              <a:gd name="connsiteX137" fmla="*/ 531590 w 7392542"/>
              <a:gd name="connsiteY137" fmla="*/ 4389882 h 4539805"/>
              <a:gd name="connsiteX138" fmla="*/ 545211 w 7392542"/>
              <a:gd name="connsiteY138" fmla="*/ 4413504 h 4539805"/>
              <a:gd name="connsiteX139" fmla="*/ 749332 w 7392542"/>
              <a:gd name="connsiteY139" fmla="*/ 4465606 h 4539805"/>
              <a:gd name="connsiteX140" fmla="*/ 1015937 w 7392542"/>
              <a:gd name="connsiteY140" fmla="*/ 4152614 h 4539805"/>
              <a:gd name="connsiteX141" fmla="*/ 990314 w 7392542"/>
              <a:gd name="connsiteY141" fmla="*/ 3941540 h 4539805"/>
              <a:gd name="connsiteX142" fmla="*/ 935069 w 7392542"/>
              <a:gd name="connsiteY142" fmla="*/ 3682175 h 4539805"/>
              <a:gd name="connsiteX143" fmla="*/ 889921 w 7392542"/>
              <a:gd name="connsiteY143" fmla="*/ 3646361 h 4539805"/>
              <a:gd name="connsiteX144" fmla="*/ 749237 w 7392542"/>
              <a:gd name="connsiteY144" fmla="*/ 3659791 h 4539805"/>
              <a:gd name="connsiteX145" fmla="*/ 29909 w 7392542"/>
              <a:gd name="connsiteY145" fmla="*/ 3109436 h 4539805"/>
              <a:gd name="connsiteX146" fmla="*/ 95 w 7392542"/>
              <a:gd name="connsiteY146" fmla="*/ 2957227 h 4539805"/>
              <a:gd name="connsiteX147" fmla="*/ 0 w 7392542"/>
              <a:gd name="connsiteY147" fmla="*/ 2813018 h 4539805"/>
              <a:gd name="connsiteX148" fmla="*/ 4025646 w 7392542"/>
              <a:gd name="connsiteY148" fmla="*/ 2666238 h 4539805"/>
              <a:gd name="connsiteX149" fmla="*/ 4059174 w 7392542"/>
              <a:gd name="connsiteY149" fmla="*/ 2573655 h 4539805"/>
              <a:gd name="connsiteX150" fmla="*/ 4146614 w 7392542"/>
              <a:gd name="connsiteY150" fmla="*/ 2229803 h 4539805"/>
              <a:gd name="connsiteX151" fmla="*/ 4389597 w 7392542"/>
              <a:gd name="connsiteY151" fmla="*/ 1728692 h 4539805"/>
              <a:gd name="connsiteX152" fmla="*/ 4791551 w 7392542"/>
              <a:gd name="connsiteY152" fmla="*/ 1471613 h 4539805"/>
              <a:gd name="connsiteX153" fmla="*/ 5182172 w 7392542"/>
              <a:gd name="connsiteY153" fmla="*/ 1492282 h 4539805"/>
              <a:gd name="connsiteX154" fmla="*/ 5256277 w 7392542"/>
              <a:gd name="connsiteY154" fmla="*/ 1510189 h 4539805"/>
              <a:gd name="connsiteX155" fmla="*/ 5256753 w 7392542"/>
              <a:gd name="connsiteY155" fmla="*/ 1409700 h 4539805"/>
              <a:gd name="connsiteX156" fmla="*/ 5214462 w 7392542"/>
              <a:gd name="connsiteY156" fmla="*/ 1345406 h 4539805"/>
              <a:gd name="connsiteX157" fmla="*/ 4972812 w 7392542"/>
              <a:gd name="connsiteY157" fmla="*/ 1268159 h 4539805"/>
              <a:gd name="connsiteX158" fmla="*/ 4884420 w 7392542"/>
              <a:gd name="connsiteY158" fmla="*/ 1255776 h 4539805"/>
              <a:gd name="connsiteX159" fmla="*/ 4849559 w 7392542"/>
              <a:gd name="connsiteY159" fmla="*/ 1287399 h 4539805"/>
              <a:gd name="connsiteX160" fmla="*/ 4798505 w 7392542"/>
              <a:gd name="connsiteY160" fmla="*/ 1411891 h 4539805"/>
              <a:gd name="connsiteX161" fmla="*/ 4631055 w 7392542"/>
              <a:gd name="connsiteY161" fmla="*/ 1487138 h 4539805"/>
              <a:gd name="connsiteX162" fmla="*/ 4552379 w 7392542"/>
              <a:gd name="connsiteY162" fmla="*/ 1474470 h 4539805"/>
              <a:gd name="connsiteX163" fmla="*/ 4497896 w 7392542"/>
              <a:gd name="connsiteY163" fmla="*/ 1388840 h 4539805"/>
              <a:gd name="connsiteX164" fmla="*/ 4497896 w 7392542"/>
              <a:gd name="connsiteY164" fmla="*/ 1353026 h 4539805"/>
              <a:gd name="connsiteX165" fmla="*/ 4463987 w 7392542"/>
              <a:gd name="connsiteY165" fmla="*/ 1372553 h 4539805"/>
              <a:gd name="connsiteX166" fmla="*/ 4131183 w 7392542"/>
              <a:gd name="connsiteY166" fmla="*/ 1809655 h 4539805"/>
              <a:gd name="connsiteX167" fmla="*/ 4014026 w 7392542"/>
              <a:gd name="connsiteY167" fmla="*/ 2228850 h 4539805"/>
              <a:gd name="connsiteX168" fmla="*/ 3856101 w 7392542"/>
              <a:gd name="connsiteY168" fmla="*/ 2616708 h 4539805"/>
              <a:gd name="connsiteX169" fmla="*/ 3559588 w 7392542"/>
              <a:gd name="connsiteY169" fmla="*/ 2796730 h 4539805"/>
              <a:gd name="connsiteX170" fmla="*/ 3315748 w 7392542"/>
              <a:gd name="connsiteY170" fmla="*/ 2785682 h 4539805"/>
              <a:gd name="connsiteX171" fmla="*/ 2889409 w 7392542"/>
              <a:gd name="connsiteY171" fmla="*/ 2672144 h 4539805"/>
              <a:gd name="connsiteX172" fmla="*/ 2846451 w 7392542"/>
              <a:gd name="connsiteY172" fmla="*/ 2686717 h 4539805"/>
              <a:gd name="connsiteX173" fmla="*/ 2808351 w 7392542"/>
              <a:gd name="connsiteY173" fmla="*/ 2738057 h 4539805"/>
              <a:gd name="connsiteX174" fmla="*/ 2820543 w 7392542"/>
              <a:gd name="connsiteY174" fmla="*/ 2693575 h 4539805"/>
              <a:gd name="connsiteX175" fmla="*/ 2803398 w 7392542"/>
              <a:gd name="connsiteY175" fmla="*/ 2652808 h 4539805"/>
              <a:gd name="connsiteX176" fmla="*/ 2669953 w 7392542"/>
              <a:gd name="connsiteY176" fmla="*/ 2616137 h 4539805"/>
              <a:gd name="connsiteX177" fmla="*/ 2616613 w 7392542"/>
              <a:gd name="connsiteY177" fmla="*/ 2607278 h 4539805"/>
              <a:gd name="connsiteX178" fmla="*/ 2622042 w 7392542"/>
              <a:gd name="connsiteY178" fmla="*/ 2732913 h 4539805"/>
              <a:gd name="connsiteX179" fmla="*/ 2663762 w 7392542"/>
              <a:gd name="connsiteY179" fmla="*/ 2784253 h 4539805"/>
              <a:gd name="connsiteX180" fmla="*/ 3325178 w 7392542"/>
              <a:gd name="connsiteY180" fmla="*/ 2967704 h 4539805"/>
              <a:gd name="connsiteX181" fmla="*/ 3659124 w 7392542"/>
              <a:gd name="connsiteY181" fmla="*/ 3003233 h 4539805"/>
              <a:gd name="connsiteX182" fmla="*/ 3920014 w 7392542"/>
              <a:gd name="connsiteY182" fmla="*/ 2852642 h 4539805"/>
              <a:gd name="connsiteX183" fmla="*/ 3933349 w 7392542"/>
              <a:gd name="connsiteY183" fmla="*/ 2807399 h 4539805"/>
              <a:gd name="connsiteX184" fmla="*/ 3935159 w 7392542"/>
              <a:gd name="connsiteY184" fmla="*/ 2559082 h 4539805"/>
              <a:gd name="connsiteX185" fmla="*/ 3939635 w 7392542"/>
              <a:gd name="connsiteY185" fmla="*/ 2506313 h 4539805"/>
              <a:gd name="connsiteX186" fmla="*/ 3949160 w 7392542"/>
              <a:gd name="connsiteY186" fmla="*/ 2504313 h 4539805"/>
              <a:gd name="connsiteX187" fmla="*/ 4025646 w 7392542"/>
              <a:gd name="connsiteY187" fmla="*/ 2666238 h 4539805"/>
              <a:gd name="connsiteX188" fmla="*/ 2878170 w 7392542"/>
              <a:gd name="connsiteY188" fmla="*/ 2624900 h 4539805"/>
              <a:gd name="connsiteX189" fmla="*/ 2917984 w 7392542"/>
              <a:gd name="connsiteY189" fmla="*/ 2640235 h 4539805"/>
              <a:gd name="connsiteX190" fmla="*/ 3199638 w 7392542"/>
              <a:gd name="connsiteY190" fmla="*/ 2725007 h 4539805"/>
              <a:gd name="connsiteX191" fmla="*/ 3515678 w 7392542"/>
              <a:gd name="connsiteY191" fmla="*/ 2767203 h 4539805"/>
              <a:gd name="connsiteX192" fmla="*/ 3812858 w 7392542"/>
              <a:gd name="connsiteY192" fmla="*/ 2610136 h 4539805"/>
              <a:gd name="connsiteX193" fmla="*/ 3949732 w 7392542"/>
              <a:gd name="connsiteY193" fmla="*/ 2322576 h 4539805"/>
              <a:gd name="connsiteX194" fmla="*/ 4037076 w 7392542"/>
              <a:gd name="connsiteY194" fmla="*/ 1981772 h 4539805"/>
              <a:gd name="connsiteX195" fmla="*/ 4317778 w 7392542"/>
              <a:gd name="connsiteY195" fmla="*/ 1447419 h 4539805"/>
              <a:gd name="connsiteX196" fmla="*/ 4705636 w 7392542"/>
              <a:gd name="connsiteY196" fmla="*/ 1227296 h 4539805"/>
              <a:gd name="connsiteX197" fmla="*/ 4790885 w 7392542"/>
              <a:gd name="connsiteY197" fmla="*/ 1212914 h 4539805"/>
              <a:gd name="connsiteX198" fmla="*/ 4818031 w 7392542"/>
              <a:gd name="connsiteY198" fmla="*/ 1181862 h 4539805"/>
              <a:gd name="connsiteX199" fmla="*/ 4817174 w 7392542"/>
              <a:gd name="connsiteY199" fmla="*/ 1049369 h 4539805"/>
              <a:gd name="connsiteX200" fmla="*/ 4784503 w 7392542"/>
              <a:gd name="connsiteY200" fmla="*/ 1017175 h 4539805"/>
              <a:gd name="connsiteX201" fmla="*/ 4378357 w 7392542"/>
              <a:gd name="connsiteY201" fmla="*/ 1115949 h 4539805"/>
              <a:gd name="connsiteX202" fmla="*/ 3979831 w 7392542"/>
              <a:gd name="connsiteY202" fmla="*/ 1682020 h 4539805"/>
              <a:gd name="connsiteX203" fmla="*/ 3874484 w 7392542"/>
              <a:gd name="connsiteY203" fmla="*/ 2083689 h 4539805"/>
              <a:gd name="connsiteX204" fmla="*/ 3742087 w 7392542"/>
              <a:gd name="connsiteY204" fmla="*/ 2379917 h 4539805"/>
              <a:gd name="connsiteX205" fmla="*/ 3470053 w 7392542"/>
              <a:gd name="connsiteY205" fmla="*/ 2553843 h 4539805"/>
              <a:gd name="connsiteX206" fmla="*/ 3186398 w 7392542"/>
              <a:gd name="connsiteY206" fmla="*/ 2543270 h 4539805"/>
              <a:gd name="connsiteX207" fmla="*/ 2931414 w 7392542"/>
              <a:gd name="connsiteY207" fmla="*/ 2481548 h 4539805"/>
              <a:gd name="connsiteX208" fmla="*/ 2900363 w 7392542"/>
              <a:gd name="connsiteY208" fmla="*/ 2497931 h 4539805"/>
              <a:gd name="connsiteX209" fmla="*/ 2878170 w 7392542"/>
              <a:gd name="connsiteY209" fmla="*/ 2624900 h 4539805"/>
              <a:gd name="connsiteX210" fmla="*/ 712851 w 7392542"/>
              <a:gd name="connsiteY210" fmla="*/ 3391853 h 4539805"/>
              <a:gd name="connsiteX211" fmla="*/ 709136 w 7392542"/>
              <a:gd name="connsiteY211" fmla="*/ 3400711 h 4539805"/>
              <a:gd name="connsiteX212" fmla="*/ 662940 w 7392542"/>
              <a:gd name="connsiteY212" fmla="*/ 3392043 h 4539805"/>
              <a:gd name="connsiteX213" fmla="*/ 515207 w 7392542"/>
              <a:gd name="connsiteY213" fmla="*/ 3294412 h 4539805"/>
              <a:gd name="connsiteX214" fmla="*/ 545021 w 7392542"/>
              <a:gd name="connsiteY214" fmla="*/ 2713863 h 4539805"/>
              <a:gd name="connsiteX215" fmla="*/ 689896 w 7392542"/>
              <a:gd name="connsiteY215" fmla="*/ 2604802 h 4539805"/>
              <a:gd name="connsiteX216" fmla="*/ 711518 w 7392542"/>
              <a:gd name="connsiteY216" fmla="*/ 2565749 h 4539805"/>
              <a:gd name="connsiteX217" fmla="*/ 657130 w 7392542"/>
              <a:gd name="connsiteY217" fmla="*/ 2309051 h 4539805"/>
              <a:gd name="connsiteX218" fmla="*/ 611791 w 7392542"/>
              <a:gd name="connsiteY218" fmla="*/ 2297716 h 4539805"/>
              <a:gd name="connsiteX219" fmla="*/ 361093 w 7392542"/>
              <a:gd name="connsiteY219" fmla="*/ 2553081 h 4539805"/>
              <a:gd name="connsiteX220" fmla="*/ 205550 w 7392542"/>
              <a:gd name="connsiteY220" fmla="*/ 2797874 h 4539805"/>
              <a:gd name="connsiteX221" fmla="*/ 187643 w 7392542"/>
              <a:gd name="connsiteY221" fmla="*/ 3234023 h 4539805"/>
              <a:gd name="connsiteX222" fmla="*/ 864775 w 7392542"/>
              <a:gd name="connsiteY222" fmla="*/ 3577876 h 4539805"/>
              <a:gd name="connsiteX223" fmla="*/ 899827 w 7392542"/>
              <a:gd name="connsiteY223" fmla="*/ 3525488 h 4539805"/>
              <a:gd name="connsiteX224" fmla="*/ 771049 w 7392542"/>
              <a:gd name="connsiteY224" fmla="*/ 2871692 h 4539805"/>
              <a:gd name="connsiteX225" fmla="*/ 733615 w 7392542"/>
              <a:gd name="connsiteY225" fmla="*/ 2852452 h 4539805"/>
              <a:gd name="connsiteX226" fmla="*/ 604266 w 7392542"/>
              <a:gd name="connsiteY226" fmla="*/ 2947035 h 4539805"/>
              <a:gd name="connsiteX227" fmla="*/ 622268 w 7392542"/>
              <a:gd name="connsiteY227" fmla="*/ 3307461 h 4539805"/>
              <a:gd name="connsiteX228" fmla="*/ 712851 w 7392542"/>
              <a:gd name="connsiteY228" fmla="*/ 3391853 h 4539805"/>
              <a:gd name="connsiteX229" fmla="*/ 794480 w 7392542"/>
              <a:gd name="connsiteY229" fmla="*/ 2416969 h 4539805"/>
              <a:gd name="connsiteX230" fmla="*/ 823532 w 7392542"/>
              <a:gd name="connsiteY230" fmla="*/ 2366296 h 4539805"/>
              <a:gd name="connsiteX231" fmla="*/ 1531715 w 7392542"/>
              <a:gd name="connsiteY231" fmla="*/ 2189893 h 4539805"/>
              <a:gd name="connsiteX232" fmla="*/ 1911953 w 7392542"/>
              <a:gd name="connsiteY232" fmla="*/ 2206276 h 4539805"/>
              <a:gd name="connsiteX233" fmla="*/ 1949387 w 7392542"/>
              <a:gd name="connsiteY233" fmla="*/ 2173319 h 4539805"/>
              <a:gd name="connsiteX234" fmla="*/ 1949482 w 7392542"/>
              <a:gd name="connsiteY234" fmla="*/ 2063687 h 4539805"/>
              <a:gd name="connsiteX235" fmla="*/ 1913001 w 7392542"/>
              <a:gd name="connsiteY235" fmla="*/ 2022062 h 4539805"/>
              <a:gd name="connsiteX236" fmla="*/ 1548765 w 7392542"/>
              <a:gd name="connsiteY236" fmla="*/ 1984724 h 4539805"/>
              <a:gd name="connsiteX237" fmla="*/ 832199 w 7392542"/>
              <a:gd name="connsiteY237" fmla="*/ 2111597 h 4539805"/>
              <a:gd name="connsiteX238" fmla="*/ 737426 w 7392542"/>
              <a:gd name="connsiteY238" fmla="*/ 2179511 h 4539805"/>
              <a:gd name="connsiteX239" fmla="*/ 718090 w 7392542"/>
              <a:gd name="connsiteY239" fmla="*/ 2253615 h 4539805"/>
              <a:gd name="connsiteX240" fmla="*/ 772192 w 7392542"/>
              <a:gd name="connsiteY240" fmla="*/ 2534031 h 4539805"/>
              <a:gd name="connsiteX241" fmla="*/ 806863 w 7392542"/>
              <a:gd name="connsiteY241" fmla="*/ 2567940 h 4539805"/>
              <a:gd name="connsiteX242" fmla="*/ 898874 w 7392542"/>
              <a:gd name="connsiteY242" fmla="*/ 2573846 h 4539805"/>
              <a:gd name="connsiteX243" fmla="*/ 1052703 w 7392542"/>
              <a:gd name="connsiteY243" fmla="*/ 2553557 h 4539805"/>
              <a:gd name="connsiteX244" fmla="*/ 1484090 w 7392542"/>
              <a:gd name="connsiteY244" fmla="*/ 2441067 h 4539805"/>
              <a:gd name="connsiteX245" fmla="*/ 1667828 w 7392542"/>
              <a:gd name="connsiteY245" fmla="*/ 2422779 h 4539805"/>
              <a:gd name="connsiteX246" fmla="*/ 1694117 w 7392542"/>
              <a:gd name="connsiteY246" fmla="*/ 2399062 h 4539805"/>
              <a:gd name="connsiteX247" fmla="*/ 1801844 w 7392542"/>
              <a:gd name="connsiteY247" fmla="*/ 2270951 h 4539805"/>
              <a:gd name="connsiteX248" fmla="*/ 1891856 w 7392542"/>
              <a:gd name="connsiteY248" fmla="*/ 2249234 h 4539805"/>
              <a:gd name="connsiteX249" fmla="*/ 794480 w 7392542"/>
              <a:gd name="connsiteY249" fmla="*/ 2416969 h 4539805"/>
              <a:gd name="connsiteX250" fmla="*/ 3199448 w 7392542"/>
              <a:gd name="connsiteY250" fmla="*/ 2334387 h 4539805"/>
              <a:gd name="connsiteX251" fmla="*/ 2751391 w 7392542"/>
              <a:gd name="connsiteY251" fmla="*/ 2228279 h 4539805"/>
              <a:gd name="connsiteX252" fmla="*/ 2783396 w 7392542"/>
              <a:gd name="connsiteY252" fmla="*/ 2269427 h 4539805"/>
              <a:gd name="connsiteX253" fmla="*/ 2846356 w 7392542"/>
              <a:gd name="connsiteY253" fmla="*/ 2347722 h 4539805"/>
              <a:gd name="connsiteX254" fmla="*/ 3011234 w 7392542"/>
              <a:gd name="connsiteY254" fmla="*/ 2466594 h 4539805"/>
              <a:gd name="connsiteX255" fmla="*/ 3390995 w 7392542"/>
              <a:gd name="connsiteY255" fmla="*/ 2529459 h 4539805"/>
              <a:gd name="connsiteX256" fmla="*/ 3683318 w 7392542"/>
              <a:gd name="connsiteY256" fmla="*/ 2391728 h 4539805"/>
              <a:gd name="connsiteX257" fmla="*/ 3827526 w 7392542"/>
              <a:gd name="connsiteY257" fmla="*/ 2111312 h 4539805"/>
              <a:gd name="connsiteX258" fmla="*/ 3921633 w 7392542"/>
              <a:gd name="connsiteY258" fmla="*/ 1751362 h 4539805"/>
              <a:gd name="connsiteX259" fmla="*/ 4151853 w 7392542"/>
              <a:gd name="connsiteY259" fmla="*/ 1265968 h 4539805"/>
              <a:gd name="connsiteX260" fmla="*/ 4556379 w 7392542"/>
              <a:gd name="connsiteY260" fmla="*/ 998411 h 4539805"/>
              <a:gd name="connsiteX261" fmla="*/ 4791171 w 7392542"/>
              <a:gd name="connsiteY261" fmla="*/ 978122 h 4539805"/>
              <a:gd name="connsiteX262" fmla="*/ 4818126 w 7392542"/>
              <a:gd name="connsiteY262" fmla="*/ 954310 h 4539805"/>
              <a:gd name="connsiteX263" fmla="*/ 4814792 w 7392542"/>
              <a:gd name="connsiteY263" fmla="*/ 830675 h 4539805"/>
              <a:gd name="connsiteX264" fmla="*/ 4784979 w 7392542"/>
              <a:gd name="connsiteY264" fmla="*/ 801053 h 4539805"/>
              <a:gd name="connsiteX265" fmla="*/ 4327589 w 7392542"/>
              <a:gd name="connsiteY265" fmla="*/ 842105 h 4539805"/>
              <a:gd name="connsiteX266" fmla="*/ 3883057 w 7392542"/>
              <a:gd name="connsiteY266" fmla="*/ 1394746 h 4539805"/>
              <a:gd name="connsiteX267" fmla="*/ 3774662 w 7392542"/>
              <a:gd name="connsiteY267" fmla="*/ 1813560 h 4539805"/>
              <a:gd name="connsiteX268" fmla="*/ 3777520 w 7392542"/>
              <a:gd name="connsiteY268" fmla="*/ 1860995 h 4539805"/>
              <a:gd name="connsiteX269" fmla="*/ 3728657 w 7392542"/>
              <a:gd name="connsiteY269" fmla="*/ 2199227 h 4539805"/>
              <a:gd name="connsiteX270" fmla="*/ 3715988 w 7392542"/>
              <a:gd name="connsiteY270" fmla="*/ 2210943 h 4539805"/>
              <a:gd name="connsiteX271" fmla="*/ 3739801 w 7392542"/>
              <a:gd name="connsiteY271" fmla="*/ 2142649 h 4539805"/>
              <a:gd name="connsiteX272" fmla="*/ 3761232 w 7392542"/>
              <a:gd name="connsiteY272" fmla="*/ 1962436 h 4539805"/>
              <a:gd name="connsiteX273" fmla="*/ 3745897 w 7392542"/>
              <a:gd name="connsiteY273" fmla="*/ 1929098 h 4539805"/>
              <a:gd name="connsiteX274" fmla="*/ 3723989 w 7392542"/>
              <a:gd name="connsiteY274" fmla="*/ 1961483 h 4539805"/>
              <a:gd name="connsiteX275" fmla="*/ 3559874 w 7392542"/>
              <a:gd name="connsiteY275" fmla="*/ 2220087 h 4539805"/>
              <a:gd name="connsiteX276" fmla="*/ 3526346 w 7392542"/>
              <a:gd name="connsiteY276" fmla="*/ 2295335 h 4539805"/>
              <a:gd name="connsiteX277" fmla="*/ 3416903 w 7392542"/>
              <a:gd name="connsiteY277" fmla="*/ 2469928 h 4539805"/>
              <a:gd name="connsiteX278" fmla="*/ 3347276 w 7392542"/>
              <a:gd name="connsiteY278" fmla="*/ 2496788 h 4539805"/>
              <a:gd name="connsiteX279" fmla="*/ 3250787 w 7392542"/>
              <a:gd name="connsiteY279" fmla="*/ 2499551 h 4539805"/>
              <a:gd name="connsiteX280" fmla="*/ 3186398 w 7392542"/>
              <a:gd name="connsiteY280" fmla="*/ 2366486 h 4539805"/>
              <a:gd name="connsiteX281" fmla="*/ 3199448 w 7392542"/>
              <a:gd name="connsiteY281" fmla="*/ 2334387 h 4539805"/>
              <a:gd name="connsiteX282" fmla="*/ 6873240 w 7392542"/>
              <a:gd name="connsiteY282" fmla="*/ 513112 h 4539805"/>
              <a:gd name="connsiteX283" fmla="*/ 6745986 w 7392542"/>
              <a:gd name="connsiteY283" fmla="*/ 533781 h 4539805"/>
              <a:gd name="connsiteX284" fmla="*/ 6440615 w 7392542"/>
              <a:gd name="connsiteY284" fmla="*/ 750856 h 4539805"/>
              <a:gd name="connsiteX285" fmla="*/ 6209633 w 7392542"/>
              <a:gd name="connsiteY285" fmla="*/ 1064228 h 4539805"/>
              <a:gd name="connsiteX286" fmla="*/ 5940648 w 7392542"/>
              <a:gd name="connsiteY286" fmla="*/ 1343978 h 4539805"/>
              <a:gd name="connsiteX287" fmla="*/ 5418487 w 7392542"/>
              <a:gd name="connsiteY287" fmla="*/ 1425226 h 4539805"/>
              <a:gd name="connsiteX288" fmla="*/ 5311807 w 7392542"/>
              <a:gd name="connsiteY288" fmla="*/ 1389983 h 4539805"/>
              <a:gd name="connsiteX289" fmla="*/ 5283708 w 7392542"/>
              <a:gd name="connsiteY289" fmla="*/ 1408843 h 4539805"/>
              <a:gd name="connsiteX290" fmla="*/ 5284185 w 7392542"/>
              <a:gd name="connsiteY290" fmla="*/ 1500854 h 4539805"/>
              <a:gd name="connsiteX291" fmla="*/ 5309902 w 7392542"/>
              <a:gd name="connsiteY291" fmla="*/ 1537811 h 4539805"/>
              <a:gd name="connsiteX292" fmla="*/ 5539645 w 7392542"/>
              <a:gd name="connsiteY292" fmla="*/ 1630490 h 4539805"/>
              <a:gd name="connsiteX293" fmla="*/ 5875115 w 7392542"/>
              <a:gd name="connsiteY293" fmla="*/ 1639253 h 4539805"/>
              <a:gd name="connsiteX294" fmla="*/ 6158294 w 7392542"/>
              <a:gd name="connsiteY294" fmla="*/ 1441228 h 4539805"/>
              <a:gd name="connsiteX295" fmla="*/ 6411944 w 7392542"/>
              <a:gd name="connsiteY295" fmla="*/ 1109186 h 4539805"/>
              <a:gd name="connsiteX296" fmla="*/ 6860477 w 7392542"/>
              <a:gd name="connsiteY296" fmla="*/ 734187 h 4539805"/>
              <a:gd name="connsiteX297" fmla="*/ 6872669 w 7392542"/>
              <a:gd name="connsiteY297" fmla="*/ 715804 h 4539805"/>
              <a:gd name="connsiteX298" fmla="*/ 6873240 w 7392542"/>
              <a:gd name="connsiteY298" fmla="*/ 513112 h 4539805"/>
              <a:gd name="connsiteX299" fmla="*/ 6674549 w 7392542"/>
              <a:gd name="connsiteY299" fmla="*/ 875919 h 4539805"/>
              <a:gd name="connsiteX300" fmla="*/ 6643497 w 7392542"/>
              <a:gd name="connsiteY300" fmla="*/ 896112 h 4539805"/>
              <a:gd name="connsiteX301" fmla="*/ 6504242 w 7392542"/>
              <a:gd name="connsiteY301" fmla="*/ 1049750 h 4539805"/>
              <a:gd name="connsiteX302" fmla="*/ 6260211 w 7392542"/>
              <a:gd name="connsiteY302" fmla="*/ 1382554 h 4539805"/>
              <a:gd name="connsiteX303" fmla="*/ 5913406 w 7392542"/>
              <a:gd name="connsiteY303" fmla="*/ 1662208 h 4539805"/>
              <a:gd name="connsiteX304" fmla="*/ 5774912 w 7392542"/>
              <a:gd name="connsiteY304" fmla="*/ 1697736 h 4539805"/>
              <a:gd name="connsiteX305" fmla="*/ 5462778 w 7392542"/>
              <a:gd name="connsiteY305" fmla="*/ 1641062 h 4539805"/>
              <a:gd name="connsiteX306" fmla="*/ 5316189 w 7392542"/>
              <a:gd name="connsiteY306" fmla="*/ 1580579 h 4539805"/>
              <a:gd name="connsiteX307" fmla="*/ 5283136 w 7392542"/>
              <a:gd name="connsiteY307" fmla="*/ 1601819 h 4539805"/>
              <a:gd name="connsiteX308" fmla="*/ 5283327 w 7392542"/>
              <a:gd name="connsiteY308" fmla="*/ 1694021 h 4539805"/>
              <a:gd name="connsiteX309" fmla="*/ 5315426 w 7392542"/>
              <a:gd name="connsiteY309" fmla="*/ 1737265 h 4539805"/>
              <a:gd name="connsiteX310" fmla="*/ 5377815 w 7392542"/>
              <a:gd name="connsiteY310" fmla="*/ 1759744 h 4539805"/>
              <a:gd name="connsiteX311" fmla="*/ 5667566 w 7392542"/>
              <a:gd name="connsiteY311" fmla="*/ 1873758 h 4539805"/>
              <a:gd name="connsiteX312" fmla="*/ 5948363 w 7392542"/>
              <a:gd name="connsiteY312" fmla="*/ 1888903 h 4539805"/>
              <a:gd name="connsiteX313" fmla="*/ 6248876 w 7392542"/>
              <a:gd name="connsiteY313" fmla="*/ 1702499 h 4539805"/>
              <a:gd name="connsiteX314" fmla="*/ 6502336 w 7392542"/>
              <a:gd name="connsiteY314" fmla="*/ 1381316 h 4539805"/>
              <a:gd name="connsiteX315" fmla="*/ 6783134 w 7392542"/>
              <a:gd name="connsiteY315" fmla="*/ 1057085 h 4539805"/>
              <a:gd name="connsiteX316" fmla="*/ 6795040 w 7392542"/>
              <a:gd name="connsiteY316" fmla="*/ 1042321 h 4539805"/>
              <a:gd name="connsiteX317" fmla="*/ 6676835 w 7392542"/>
              <a:gd name="connsiteY317" fmla="*/ 1008793 h 4539805"/>
              <a:gd name="connsiteX318" fmla="*/ 6674549 w 7392542"/>
              <a:gd name="connsiteY318" fmla="*/ 875919 h 4539805"/>
              <a:gd name="connsiteX319" fmla="*/ 4159377 w 7392542"/>
              <a:gd name="connsiteY319" fmla="*/ 2812066 h 4539805"/>
              <a:gd name="connsiteX320" fmla="*/ 4169378 w 7392542"/>
              <a:gd name="connsiteY320" fmla="*/ 2808161 h 4539805"/>
              <a:gd name="connsiteX321" fmla="*/ 4192048 w 7392542"/>
              <a:gd name="connsiteY321" fmla="*/ 2741295 h 4539805"/>
              <a:gd name="connsiteX322" fmla="*/ 4279583 w 7392542"/>
              <a:gd name="connsiteY322" fmla="*/ 2397728 h 4539805"/>
              <a:gd name="connsiteX323" fmla="*/ 4602385 w 7392542"/>
              <a:gd name="connsiteY323" fmla="*/ 1869472 h 4539805"/>
              <a:gd name="connsiteX324" fmla="*/ 4953476 w 7392542"/>
              <a:gd name="connsiteY324" fmla="*/ 1700974 h 4539805"/>
              <a:gd name="connsiteX325" fmla="*/ 5226368 w 7392542"/>
              <a:gd name="connsiteY325" fmla="*/ 1711547 h 4539805"/>
              <a:gd name="connsiteX326" fmla="*/ 5256086 w 7392542"/>
              <a:gd name="connsiteY326" fmla="*/ 1687925 h 4539805"/>
              <a:gd name="connsiteX327" fmla="*/ 5256277 w 7392542"/>
              <a:gd name="connsiteY327" fmla="*/ 1586960 h 4539805"/>
              <a:gd name="connsiteX328" fmla="*/ 5226749 w 7392542"/>
              <a:gd name="connsiteY328" fmla="*/ 1547241 h 4539805"/>
              <a:gd name="connsiteX329" fmla="*/ 5034153 w 7392542"/>
              <a:gd name="connsiteY329" fmla="*/ 1499902 h 4539805"/>
              <a:gd name="connsiteX330" fmla="*/ 4569429 w 7392542"/>
              <a:gd name="connsiteY330" fmla="*/ 1617250 h 4539805"/>
              <a:gd name="connsiteX331" fmla="*/ 4216813 w 7392542"/>
              <a:gd name="connsiteY331" fmla="*/ 2122075 h 4539805"/>
              <a:gd name="connsiteX332" fmla="*/ 4062889 w 7392542"/>
              <a:gd name="connsiteY332" fmla="*/ 2683574 h 4539805"/>
              <a:gd name="connsiteX333" fmla="*/ 4063841 w 7392542"/>
              <a:gd name="connsiteY333" fmla="*/ 2710625 h 4539805"/>
              <a:gd name="connsiteX334" fmla="*/ 4159377 w 7392542"/>
              <a:gd name="connsiteY334" fmla="*/ 2812066 h 4539805"/>
              <a:gd name="connsiteX335" fmla="*/ 1045655 w 7392542"/>
              <a:gd name="connsiteY335" fmla="*/ 2597753 h 4539805"/>
              <a:gd name="connsiteX336" fmla="*/ 1077849 w 7392542"/>
              <a:gd name="connsiteY336" fmla="*/ 2621376 h 4539805"/>
              <a:gd name="connsiteX337" fmla="*/ 1225296 w 7392542"/>
              <a:gd name="connsiteY337" fmla="*/ 2735961 h 4539805"/>
              <a:gd name="connsiteX338" fmla="*/ 1287209 w 7392542"/>
              <a:gd name="connsiteY338" fmla="*/ 2748153 h 4539805"/>
              <a:gd name="connsiteX339" fmla="*/ 1809179 w 7392542"/>
              <a:gd name="connsiteY339" fmla="*/ 2663000 h 4539805"/>
              <a:gd name="connsiteX340" fmla="*/ 2322481 w 7392542"/>
              <a:gd name="connsiteY340" fmla="*/ 2712911 h 4539805"/>
              <a:gd name="connsiteX341" fmla="*/ 2551557 w 7392542"/>
              <a:gd name="connsiteY341" fmla="*/ 2759012 h 4539805"/>
              <a:gd name="connsiteX342" fmla="*/ 2586799 w 7392542"/>
              <a:gd name="connsiteY342" fmla="*/ 2730532 h 4539805"/>
              <a:gd name="connsiteX343" fmla="*/ 2586990 w 7392542"/>
              <a:gd name="connsiteY343" fmla="*/ 2652617 h 4539805"/>
              <a:gd name="connsiteX344" fmla="*/ 2533174 w 7392542"/>
              <a:gd name="connsiteY344" fmla="*/ 2583276 h 4539805"/>
              <a:gd name="connsiteX345" fmla="*/ 2049685 w 7392542"/>
              <a:gd name="connsiteY345" fmla="*/ 2487263 h 4539805"/>
              <a:gd name="connsiteX346" fmla="*/ 1092803 w 7392542"/>
              <a:gd name="connsiteY346" fmla="*/ 2576989 h 4539805"/>
              <a:gd name="connsiteX347" fmla="*/ 1045655 w 7392542"/>
              <a:gd name="connsiteY347" fmla="*/ 2597753 h 4539805"/>
              <a:gd name="connsiteX348" fmla="*/ 2557939 w 7392542"/>
              <a:gd name="connsiteY348" fmla="*/ 2965418 h 4539805"/>
              <a:gd name="connsiteX349" fmla="*/ 2569369 w 7392542"/>
              <a:gd name="connsiteY349" fmla="*/ 2974467 h 4539805"/>
              <a:gd name="connsiteX350" fmla="*/ 2610898 w 7392542"/>
              <a:gd name="connsiteY350" fmla="*/ 2986469 h 4539805"/>
              <a:gd name="connsiteX351" fmla="*/ 3280696 w 7392542"/>
              <a:gd name="connsiteY351" fmla="*/ 3160681 h 4539805"/>
              <a:gd name="connsiteX352" fmla="*/ 3631121 w 7392542"/>
              <a:gd name="connsiteY352" fmla="*/ 3242977 h 4539805"/>
              <a:gd name="connsiteX353" fmla="*/ 3911822 w 7392542"/>
              <a:gd name="connsiteY353" fmla="*/ 3199543 h 4539805"/>
              <a:gd name="connsiteX354" fmla="*/ 3931158 w 7392542"/>
              <a:gd name="connsiteY354" fmla="*/ 3172778 h 4539805"/>
              <a:gd name="connsiteX355" fmla="*/ 3932491 w 7392542"/>
              <a:gd name="connsiteY355" fmla="*/ 2956274 h 4539805"/>
              <a:gd name="connsiteX356" fmla="*/ 3926777 w 7392542"/>
              <a:gd name="connsiteY356" fmla="*/ 2923032 h 4539805"/>
              <a:gd name="connsiteX357" fmla="*/ 3915537 w 7392542"/>
              <a:gd name="connsiteY357" fmla="*/ 2925413 h 4539805"/>
              <a:gd name="connsiteX358" fmla="*/ 3882676 w 7392542"/>
              <a:gd name="connsiteY358" fmla="*/ 2948845 h 4539805"/>
              <a:gd name="connsiteX359" fmla="*/ 3628549 w 7392542"/>
              <a:gd name="connsiteY359" fmla="*/ 3037618 h 4539805"/>
              <a:gd name="connsiteX360" fmla="*/ 3286506 w 7392542"/>
              <a:gd name="connsiteY360" fmla="*/ 2993612 h 4539805"/>
              <a:gd name="connsiteX361" fmla="*/ 2696337 w 7392542"/>
              <a:gd name="connsiteY361" fmla="*/ 2833783 h 4539805"/>
              <a:gd name="connsiteX362" fmla="*/ 2622042 w 7392542"/>
              <a:gd name="connsiteY362" fmla="*/ 2820162 h 4539805"/>
              <a:gd name="connsiteX363" fmla="*/ 2557939 w 7392542"/>
              <a:gd name="connsiteY363" fmla="*/ 2965418 h 4539805"/>
              <a:gd name="connsiteX364" fmla="*/ 2415540 w 7392542"/>
              <a:gd name="connsiteY364" fmla="*/ 2776061 h 4539805"/>
              <a:gd name="connsiteX365" fmla="*/ 2376678 w 7392542"/>
              <a:gd name="connsiteY365" fmla="*/ 2761202 h 4539805"/>
              <a:gd name="connsiteX366" fmla="*/ 2263140 w 7392542"/>
              <a:gd name="connsiteY366" fmla="*/ 2740438 h 4539805"/>
              <a:gd name="connsiteX367" fmla="*/ 1636776 w 7392542"/>
              <a:gd name="connsiteY367" fmla="*/ 2709291 h 4539805"/>
              <a:gd name="connsiteX368" fmla="*/ 1305306 w 7392542"/>
              <a:gd name="connsiteY368" fmla="*/ 2783777 h 4539805"/>
              <a:gd name="connsiteX369" fmla="*/ 1285685 w 7392542"/>
              <a:gd name="connsiteY369" fmla="*/ 2829687 h 4539805"/>
              <a:gd name="connsiteX370" fmla="*/ 1334072 w 7392542"/>
              <a:gd name="connsiteY370" fmla="*/ 2971229 h 4539805"/>
              <a:gd name="connsiteX371" fmla="*/ 1372362 w 7392542"/>
              <a:gd name="connsiteY371" fmla="*/ 2994184 h 4539805"/>
              <a:gd name="connsiteX372" fmla="*/ 1522286 w 7392542"/>
              <a:gd name="connsiteY372" fmla="*/ 2951988 h 4539805"/>
              <a:gd name="connsiteX373" fmla="*/ 2227898 w 7392542"/>
              <a:gd name="connsiteY373" fmla="*/ 2919794 h 4539805"/>
              <a:gd name="connsiteX374" fmla="*/ 2275999 w 7392542"/>
              <a:gd name="connsiteY374" fmla="*/ 2895314 h 4539805"/>
              <a:gd name="connsiteX375" fmla="*/ 2391347 w 7392542"/>
              <a:gd name="connsiteY375" fmla="*/ 2791301 h 4539805"/>
              <a:gd name="connsiteX376" fmla="*/ 2415540 w 7392542"/>
              <a:gd name="connsiteY376" fmla="*/ 2776061 h 4539805"/>
              <a:gd name="connsiteX377" fmla="*/ 6995732 w 7392542"/>
              <a:gd name="connsiteY377" fmla="*/ 258985 h 4539805"/>
              <a:gd name="connsiteX378" fmla="*/ 7003828 w 7392542"/>
              <a:gd name="connsiteY378" fmla="*/ 247555 h 4539805"/>
              <a:gd name="connsiteX379" fmla="*/ 6921246 w 7392542"/>
              <a:gd name="connsiteY379" fmla="*/ 83915 h 4539805"/>
              <a:gd name="connsiteX380" fmla="*/ 6875812 w 7392542"/>
              <a:gd name="connsiteY380" fmla="*/ 57817 h 4539805"/>
              <a:gd name="connsiteX381" fmla="*/ 6733223 w 7392542"/>
              <a:gd name="connsiteY381" fmla="*/ 37624 h 4539805"/>
              <a:gd name="connsiteX382" fmla="*/ 6356795 w 7392542"/>
              <a:gd name="connsiteY382" fmla="*/ 136970 h 4539805"/>
              <a:gd name="connsiteX383" fmla="*/ 6069235 w 7392542"/>
              <a:gd name="connsiteY383" fmla="*/ 468821 h 4539805"/>
              <a:gd name="connsiteX384" fmla="*/ 6066758 w 7392542"/>
              <a:gd name="connsiteY384" fmla="*/ 499967 h 4539805"/>
              <a:gd name="connsiteX385" fmla="*/ 6182201 w 7392542"/>
              <a:gd name="connsiteY385" fmla="*/ 624269 h 4539805"/>
              <a:gd name="connsiteX386" fmla="*/ 6231160 w 7392542"/>
              <a:gd name="connsiteY386" fmla="*/ 569214 h 4539805"/>
              <a:gd name="connsiteX387" fmla="*/ 6299835 w 7392542"/>
              <a:gd name="connsiteY387" fmla="*/ 483775 h 4539805"/>
              <a:gd name="connsiteX388" fmla="*/ 6773990 w 7392542"/>
              <a:gd name="connsiteY388" fmla="*/ 240602 h 4539805"/>
              <a:gd name="connsiteX389" fmla="*/ 6871812 w 7392542"/>
              <a:gd name="connsiteY389" fmla="*/ 235458 h 4539805"/>
              <a:gd name="connsiteX390" fmla="*/ 6878479 w 7392542"/>
              <a:gd name="connsiteY390" fmla="*/ 117729 h 4539805"/>
              <a:gd name="connsiteX391" fmla="*/ 6889337 w 7392542"/>
              <a:gd name="connsiteY391" fmla="*/ 117062 h 4539805"/>
              <a:gd name="connsiteX392" fmla="*/ 6895910 w 7392542"/>
              <a:gd name="connsiteY392" fmla="*/ 144209 h 4539805"/>
              <a:gd name="connsiteX393" fmla="*/ 6899720 w 7392542"/>
              <a:gd name="connsiteY393" fmla="*/ 219075 h 4539805"/>
              <a:gd name="connsiteX394" fmla="*/ 6910292 w 7392542"/>
              <a:gd name="connsiteY394" fmla="*/ 240125 h 4539805"/>
              <a:gd name="connsiteX395" fmla="*/ 6995732 w 7392542"/>
              <a:gd name="connsiteY395" fmla="*/ 258985 h 4539805"/>
              <a:gd name="connsiteX396" fmla="*/ 606171 w 7392542"/>
              <a:gd name="connsiteY396" fmla="*/ 1618012 h 4539805"/>
              <a:gd name="connsiteX397" fmla="*/ 627983 w 7392542"/>
              <a:gd name="connsiteY397" fmla="*/ 1812036 h 4539805"/>
              <a:gd name="connsiteX398" fmla="*/ 662178 w 7392542"/>
              <a:gd name="connsiteY398" fmla="*/ 1825276 h 4539805"/>
              <a:gd name="connsiteX399" fmla="*/ 676085 w 7392542"/>
              <a:gd name="connsiteY399" fmla="*/ 1815084 h 4539805"/>
              <a:gd name="connsiteX400" fmla="*/ 960977 w 7392542"/>
              <a:gd name="connsiteY400" fmla="*/ 1403223 h 4539805"/>
              <a:gd name="connsiteX401" fmla="*/ 977741 w 7392542"/>
              <a:gd name="connsiteY401" fmla="*/ 1178814 h 4539805"/>
              <a:gd name="connsiteX402" fmla="*/ 787051 w 7392542"/>
              <a:gd name="connsiteY402" fmla="*/ 1102805 h 4539805"/>
              <a:gd name="connsiteX403" fmla="*/ 741521 w 7392542"/>
              <a:gd name="connsiteY403" fmla="*/ 1141952 h 4539805"/>
              <a:gd name="connsiteX404" fmla="*/ 659035 w 7392542"/>
              <a:gd name="connsiteY404" fmla="*/ 1285875 h 4539805"/>
              <a:gd name="connsiteX405" fmla="*/ 606171 w 7392542"/>
              <a:gd name="connsiteY405" fmla="*/ 1618012 h 4539805"/>
              <a:gd name="connsiteX406" fmla="*/ 5967794 w 7392542"/>
              <a:gd name="connsiteY406" fmla="*/ 629317 h 4539805"/>
              <a:gd name="connsiteX407" fmla="*/ 5958555 w 7392542"/>
              <a:gd name="connsiteY407" fmla="*/ 625602 h 4539805"/>
              <a:gd name="connsiteX408" fmla="*/ 5891880 w 7392542"/>
              <a:gd name="connsiteY408" fmla="*/ 703421 h 4539805"/>
              <a:gd name="connsiteX409" fmla="*/ 5555552 w 7392542"/>
              <a:gd name="connsiteY409" fmla="*/ 955358 h 4539805"/>
              <a:gd name="connsiteX410" fmla="*/ 5314664 w 7392542"/>
              <a:gd name="connsiteY410" fmla="*/ 980504 h 4539805"/>
              <a:gd name="connsiteX411" fmla="*/ 5284852 w 7392542"/>
              <a:gd name="connsiteY411" fmla="*/ 1006126 h 4539805"/>
              <a:gd name="connsiteX412" fmla="*/ 5284089 w 7392542"/>
              <a:gd name="connsiteY412" fmla="*/ 1104233 h 4539805"/>
              <a:gd name="connsiteX413" fmla="*/ 5323523 w 7392542"/>
              <a:gd name="connsiteY413" fmla="*/ 1157954 h 4539805"/>
              <a:gd name="connsiteX414" fmla="*/ 5732812 w 7392542"/>
              <a:gd name="connsiteY414" fmla="*/ 1124141 h 4539805"/>
              <a:gd name="connsiteX415" fmla="*/ 5963412 w 7392542"/>
              <a:gd name="connsiteY415" fmla="*/ 934117 h 4539805"/>
              <a:gd name="connsiteX416" fmla="*/ 5971699 w 7392542"/>
              <a:gd name="connsiteY416" fmla="*/ 905446 h 4539805"/>
              <a:gd name="connsiteX417" fmla="*/ 5971032 w 7392542"/>
              <a:gd name="connsiteY417" fmla="*/ 683228 h 4539805"/>
              <a:gd name="connsiteX418" fmla="*/ 5967794 w 7392542"/>
              <a:gd name="connsiteY418" fmla="*/ 629317 h 4539805"/>
              <a:gd name="connsiteX419" fmla="*/ 6290882 w 7392542"/>
              <a:gd name="connsiteY419" fmla="*/ 874681 h 4539805"/>
              <a:gd name="connsiteX420" fmla="*/ 6315266 w 7392542"/>
              <a:gd name="connsiteY420" fmla="*/ 845249 h 4539805"/>
              <a:gd name="connsiteX421" fmla="*/ 6399181 w 7392542"/>
              <a:gd name="connsiteY421" fmla="*/ 738854 h 4539805"/>
              <a:gd name="connsiteX422" fmla="*/ 6718554 w 7392542"/>
              <a:gd name="connsiteY422" fmla="*/ 506921 h 4539805"/>
              <a:gd name="connsiteX423" fmla="*/ 6850856 w 7392542"/>
              <a:gd name="connsiteY423" fmla="*/ 479107 h 4539805"/>
              <a:gd name="connsiteX424" fmla="*/ 6874288 w 7392542"/>
              <a:gd name="connsiteY424" fmla="*/ 457295 h 4539805"/>
              <a:gd name="connsiteX425" fmla="*/ 6874288 w 7392542"/>
              <a:gd name="connsiteY425" fmla="*/ 301657 h 4539805"/>
              <a:gd name="connsiteX426" fmla="*/ 6853714 w 7392542"/>
              <a:gd name="connsiteY426" fmla="*/ 276797 h 4539805"/>
              <a:gd name="connsiteX427" fmla="*/ 6473476 w 7392542"/>
              <a:gd name="connsiteY427" fmla="*/ 372999 h 4539805"/>
              <a:gd name="connsiteX428" fmla="*/ 6228588 w 7392542"/>
              <a:gd name="connsiteY428" fmla="*/ 642557 h 4539805"/>
              <a:gd name="connsiteX429" fmla="*/ 6234208 w 7392542"/>
              <a:gd name="connsiteY429" fmla="*/ 686753 h 4539805"/>
              <a:gd name="connsiteX430" fmla="*/ 6284310 w 7392542"/>
              <a:gd name="connsiteY430" fmla="*/ 835152 h 4539805"/>
              <a:gd name="connsiteX431" fmla="*/ 6290882 w 7392542"/>
              <a:gd name="connsiteY431" fmla="*/ 874681 h 4539805"/>
              <a:gd name="connsiteX432" fmla="*/ 1918716 w 7392542"/>
              <a:gd name="connsiteY432" fmla="*/ 2423446 h 4539805"/>
              <a:gd name="connsiteX433" fmla="*/ 2586799 w 7392542"/>
              <a:gd name="connsiteY433" fmla="*/ 2548319 h 4539805"/>
              <a:gd name="connsiteX434" fmla="*/ 2587371 w 7392542"/>
              <a:gd name="connsiteY434" fmla="*/ 2427161 h 4539805"/>
              <a:gd name="connsiteX435" fmla="*/ 2545366 w 7392542"/>
              <a:gd name="connsiteY435" fmla="*/ 2373916 h 4539805"/>
              <a:gd name="connsiteX436" fmla="*/ 2278666 w 7392542"/>
              <a:gd name="connsiteY436" fmla="*/ 2311241 h 4539805"/>
              <a:gd name="connsiteX437" fmla="*/ 2007013 w 7392542"/>
              <a:gd name="connsiteY437" fmla="*/ 2257806 h 4539805"/>
              <a:gd name="connsiteX438" fmla="*/ 1981676 w 7392542"/>
              <a:gd name="connsiteY438" fmla="*/ 2268855 h 4539805"/>
              <a:gd name="connsiteX439" fmla="*/ 1918716 w 7392542"/>
              <a:gd name="connsiteY439" fmla="*/ 2423446 h 4539805"/>
              <a:gd name="connsiteX440" fmla="*/ 2147888 w 7392542"/>
              <a:gd name="connsiteY440" fmla="*/ 2208562 h 4539805"/>
              <a:gd name="connsiteX441" fmla="*/ 2138267 w 7392542"/>
              <a:gd name="connsiteY441" fmla="*/ 2204561 h 4539805"/>
              <a:gd name="connsiteX442" fmla="*/ 2146078 w 7392542"/>
              <a:gd name="connsiteY442" fmla="*/ 2183797 h 4539805"/>
              <a:gd name="connsiteX443" fmla="*/ 2168462 w 7392542"/>
              <a:gd name="connsiteY443" fmla="*/ 2103787 h 4539805"/>
              <a:gd name="connsiteX444" fmla="*/ 2146554 w 7392542"/>
              <a:gd name="connsiteY444" fmla="*/ 2069306 h 4539805"/>
              <a:gd name="connsiteX445" fmla="*/ 1999964 w 7392542"/>
              <a:gd name="connsiteY445" fmla="*/ 2037588 h 4539805"/>
              <a:gd name="connsiteX446" fmla="*/ 1973389 w 7392542"/>
              <a:gd name="connsiteY446" fmla="*/ 2060448 h 4539805"/>
              <a:gd name="connsiteX447" fmla="*/ 1976342 w 7392542"/>
              <a:gd name="connsiteY447" fmla="*/ 2181606 h 4539805"/>
              <a:gd name="connsiteX448" fmla="*/ 1991011 w 7392542"/>
              <a:gd name="connsiteY448" fmla="*/ 2210372 h 4539805"/>
              <a:gd name="connsiteX449" fmla="*/ 2124742 w 7392542"/>
              <a:gd name="connsiteY449" fmla="*/ 2227898 h 4539805"/>
              <a:gd name="connsiteX450" fmla="*/ 2159127 w 7392542"/>
              <a:gd name="connsiteY450" fmla="*/ 2244757 h 4539805"/>
              <a:gd name="connsiteX451" fmla="*/ 2279809 w 7392542"/>
              <a:gd name="connsiteY451" fmla="*/ 2273237 h 4539805"/>
              <a:gd name="connsiteX452" fmla="*/ 2552605 w 7392542"/>
              <a:gd name="connsiteY452" fmla="*/ 2335530 h 4539805"/>
              <a:gd name="connsiteX453" fmla="*/ 2585371 w 7392542"/>
              <a:gd name="connsiteY453" fmla="*/ 2310765 h 4539805"/>
              <a:gd name="connsiteX454" fmla="*/ 2587181 w 7392542"/>
              <a:gd name="connsiteY454" fmla="*/ 2215515 h 4539805"/>
              <a:gd name="connsiteX455" fmla="*/ 2551081 w 7392542"/>
              <a:gd name="connsiteY455" fmla="*/ 2166938 h 4539805"/>
              <a:gd name="connsiteX456" fmla="*/ 2240566 w 7392542"/>
              <a:gd name="connsiteY456" fmla="*/ 2089214 h 4539805"/>
              <a:gd name="connsiteX457" fmla="*/ 2187131 w 7392542"/>
              <a:gd name="connsiteY457" fmla="*/ 2118360 h 4539805"/>
              <a:gd name="connsiteX458" fmla="*/ 2147888 w 7392542"/>
              <a:gd name="connsiteY458" fmla="*/ 2208562 h 4539805"/>
              <a:gd name="connsiteX459" fmla="*/ 6840665 w 7392542"/>
              <a:gd name="connsiteY459" fmla="*/ 1022985 h 4539805"/>
              <a:gd name="connsiteX460" fmla="*/ 7335965 w 7392542"/>
              <a:gd name="connsiteY460" fmla="*/ 973836 h 4539805"/>
              <a:gd name="connsiteX461" fmla="*/ 7334822 w 7392542"/>
              <a:gd name="connsiteY461" fmla="*/ 954786 h 4539805"/>
              <a:gd name="connsiteX462" fmla="*/ 7257860 w 7392542"/>
              <a:gd name="connsiteY462" fmla="*/ 793718 h 4539805"/>
              <a:gd name="connsiteX463" fmla="*/ 7232143 w 7392542"/>
              <a:gd name="connsiteY463" fmla="*/ 778002 h 4539805"/>
              <a:gd name="connsiteX464" fmla="*/ 6943439 w 7392542"/>
              <a:gd name="connsiteY464" fmla="*/ 754952 h 4539805"/>
              <a:gd name="connsiteX465" fmla="*/ 6901053 w 7392542"/>
              <a:gd name="connsiteY465" fmla="*/ 801338 h 4539805"/>
              <a:gd name="connsiteX466" fmla="*/ 6839141 w 7392542"/>
              <a:gd name="connsiteY466" fmla="*/ 1013174 h 4539805"/>
              <a:gd name="connsiteX467" fmla="*/ 6840665 w 7392542"/>
              <a:gd name="connsiteY467" fmla="*/ 1022985 h 4539805"/>
              <a:gd name="connsiteX468" fmla="*/ 5672424 w 7392542"/>
              <a:gd name="connsiteY468" fmla="*/ 1200722 h 4539805"/>
              <a:gd name="connsiteX469" fmla="*/ 5650040 w 7392542"/>
              <a:gd name="connsiteY469" fmla="*/ 1203579 h 4539805"/>
              <a:gd name="connsiteX470" fmla="*/ 5436108 w 7392542"/>
              <a:gd name="connsiteY470" fmla="*/ 1218724 h 4539805"/>
              <a:gd name="connsiteX471" fmla="*/ 5312188 w 7392542"/>
              <a:gd name="connsiteY471" fmla="*/ 1193197 h 4539805"/>
              <a:gd name="connsiteX472" fmla="*/ 5282851 w 7392542"/>
              <a:gd name="connsiteY472" fmla="*/ 1214628 h 4539805"/>
              <a:gd name="connsiteX473" fmla="*/ 5284089 w 7392542"/>
              <a:gd name="connsiteY473" fmla="*/ 1306544 h 4539805"/>
              <a:gd name="connsiteX474" fmla="*/ 5312093 w 7392542"/>
              <a:gd name="connsiteY474" fmla="*/ 1348073 h 4539805"/>
              <a:gd name="connsiteX475" fmla="*/ 5416201 w 7392542"/>
              <a:gd name="connsiteY475" fmla="*/ 1389412 h 4539805"/>
              <a:gd name="connsiteX476" fmla="*/ 5713190 w 7392542"/>
              <a:gd name="connsiteY476" fmla="*/ 1415320 h 4539805"/>
              <a:gd name="connsiteX477" fmla="*/ 5816727 w 7392542"/>
              <a:gd name="connsiteY477" fmla="*/ 1371886 h 4539805"/>
              <a:gd name="connsiteX478" fmla="*/ 5680044 w 7392542"/>
              <a:gd name="connsiteY478" fmla="*/ 1336262 h 4539805"/>
              <a:gd name="connsiteX479" fmla="*/ 5672424 w 7392542"/>
              <a:gd name="connsiteY479" fmla="*/ 1200722 h 4539805"/>
              <a:gd name="connsiteX480" fmla="*/ 5998560 w 7392542"/>
              <a:gd name="connsiteY480" fmla="*/ 1235583 h 4539805"/>
              <a:gd name="connsiteX481" fmla="*/ 6006560 w 7392542"/>
              <a:gd name="connsiteY481" fmla="*/ 1238917 h 4539805"/>
              <a:gd name="connsiteX482" fmla="*/ 6030183 w 7392542"/>
              <a:gd name="connsiteY482" fmla="*/ 1219295 h 4539805"/>
              <a:gd name="connsiteX483" fmla="*/ 6234303 w 7392542"/>
              <a:gd name="connsiteY483" fmla="*/ 962787 h 4539805"/>
              <a:gd name="connsiteX484" fmla="*/ 6240876 w 7392542"/>
              <a:gd name="connsiteY484" fmla="*/ 950214 h 4539805"/>
              <a:gd name="connsiteX485" fmla="*/ 6213062 w 7392542"/>
              <a:gd name="connsiteY485" fmla="*/ 748189 h 4539805"/>
              <a:gd name="connsiteX486" fmla="*/ 6155436 w 7392542"/>
              <a:gd name="connsiteY486" fmla="*/ 743903 h 4539805"/>
              <a:gd name="connsiteX487" fmla="*/ 6010466 w 7392542"/>
              <a:gd name="connsiteY487" fmla="*/ 937641 h 4539805"/>
              <a:gd name="connsiteX488" fmla="*/ 6001798 w 7392542"/>
              <a:gd name="connsiteY488" fmla="*/ 969264 h 4539805"/>
              <a:gd name="connsiteX489" fmla="*/ 6005417 w 7392542"/>
              <a:gd name="connsiteY489" fmla="*/ 1156430 h 4539805"/>
              <a:gd name="connsiteX490" fmla="*/ 5998560 w 7392542"/>
              <a:gd name="connsiteY490" fmla="*/ 1235583 h 4539805"/>
              <a:gd name="connsiteX491" fmla="*/ 1184339 w 7392542"/>
              <a:gd name="connsiteY491" fmla="*/ 3200114 h 4539805"/>
              <a:gd name="connsiteX492" fmla="*/ 1183958 w 7392542"/>
              <a:gd name="connsiteY492" fmla="*/ 3139726 h 4539805"/>
              <a:gd name="connsiteX493" fmla="*/ 1154049 w 7392542"/>
              <a:gd name="connsiteY493" fmla="*/ 3123343 h 4539805"/>
              <a:gd name="connsiteX494" fmla="*/ 952881 w 7392542"/>
              <a:gd name="connsiteY494" fmla="*/ 3278601 h 4539805"/>
              <a:gd name="connsiteX495" fmla="*/ 937927 w 7392542"/>
              <a:gd name="connsiteY495" fmla="*/ 3325749 h 4539805"/>
              <a:gd name="connsiteX496" fmla="*/ 970407 w 7392542"/>
              <a:gd name="connsiteY496" fmla="*/ 3504057 h 4539805"/>
              <a:gd name="connsiteX497" fmla="*/ 1010603 w 7392542"/>
              <a:gd name="connsiteY497" fmla="*/ 3523584 h 4539805"/>
              <a:gd name="connsiteX498" fmla="*/ 1137571 w 7392542"/>
              <a:gd name="connsiteY498" fmla="*/ 3402426 h 4539805"/>
              <a:gd name="connsiteX499" fmla="*/ 1184339 w 7392542"/>
              <a:gd name="connsiteY499" fmla="*/ 3200114 h 4539805"/>
              <a:gd name="connsiteX500" fmla="*/ 5038535 w 7392542"/>
              <a:gd name="connsiteY500" fmla="*/ 1202341 h 4539805"/>
              <a:gd name="connsiteX501" fmla="*/ 5031105 w 7392542"/>
              <a:gd name="connsiteY501" fmla="*/ 1198436 h 4539805"/>
              <a:gd name="connsiteX502" fmla="*/ 5062633 w 7392542"/>
              <a:gd name="connsiteY502" fmla="*/ 1125284 h 4539805"/>
              <a:gd name="connsiteX503" fmla="*/ 5056156 w 7392542"/>
              <a:gd name="connsiteY503" fmla="*/ 1094042 h 4539805"/>
              <a:gd name="connsiteX504" fmla="*/ 4867466 w 7392542"/>
              <a:gd name="connsiteY504" fmla="*/ 1033558 h 4539805"/>
              <a:gd name="connsiteX505" fmla="*/ 4844987 w 7392542"/>
              <a:gd name="connsiteY505" fmla="*/ 1054227 h 4539805"/>
              <a:gd name="connsiteX506" fmla="*/ 4850892 w 7392542"/>
              <a:gd name="connsiteY506" fmla="*/ 1163669 h 4539805"/>
              <a:gd name="connsiteX507" fmla="*/ 4901946 w 7392542"/>
              <a:gd name="connsiteY507" fmla="*/ 1219295 h 4539805"/>
              <a:gd name="connsiteX508" fmla="*/ 5195983 w 7392542"/>
              <a:gd name="connsiteY508" fmla="*/ 1299496 h 4539805"/>
              <a:gd name="connsiteX509" fmla="*/ 5255895 w 7392542"/>
              <a:gd name="connsiteY509" fmla="*/ 1320546 h 4539805"/>
              <a:gd name="connsiteX510" fmla="*/ 5256181 w 7392542"/>
              <a:gd name="connsiteY510" fmla="*/ 1198436 h 4539805"/>
              <a:gd name="connsiteX511" fmla="*/ 5232273 w 7392542"/>
              <a:gd name="connsiteY511" fmla="*/ 1163574 h 4539805"/>
              <a:gd name="connsiteX512" fmla="*/ 5128070 w 7392542"/>
              <a:gd name="connsiteY512" fmla="*/ 1121474 h 4539805"/>
              <a:gd name="connsiteX513" fmla="*/ 5080445 w 7392542"/>
              <a:gd name="connsiteY513" fmla="*/ 1137952 h 4539805"/>
              <a:gd name="connsiteX514" fmla="*/ 5038535 w 7392542"/>
              <a:gd name="connsiteY514" fmla="*/ 1202341 h 4539805"/>
              <a:gd name="connsiteX515" fmla="*/ 918972 w 7392542"/>
              <a:gd name="connsiteY515" fmla="*/ 3240310 h 4539805"/>
              <a:gd name="connsiteX516" fmla="*/ 1154049 w 7392542"/>
              <a:gd name="connsiteY516" fmla="*/ 3082576 h 4539805"/>
              <a:gd name="connsiteX517" fmla="*/ 1163098 w 7392542"/>
              <a:gd name="connsiteY517" fmla="*/ 3048381 h 4539805"/>
              <a:gd name="connsiteX518" fmla="*/ 1061942 w 7392542"/>
              <a:gd name="connsiteY518" fmla="*/ 2897315 h 4539805"/>
              <a:gd name="connsiteX519" fmla="*/ 1034034 w 7392542"/>
              <a:gd name="connsiteY519" fmla="*/ 2891600 h 4539805"/>
              <a:gd name="connsiteX520" fmla="*/ 887921 w 7392542"/>
              <a:gd name="connsiteY520" fmla="*/ 2991517 h 4539805"/>
              <a:gd name="connsiteX521" fmla="*/ 876205 w 7392542"/>
              <a:gd name="connsiteY521" fmla="*/ 3021902 h 4539805"/>
              <a:gd name="connsiteX522" fmla="*/ 918972 w 7392542"/>
              <a:gd name="connsiteY522" fmla="*/ 3240310 h 4539805"/>
              <a:gd name="connsiteX523" fmla="*/ 7220426 w 7392542"/>
              <a:gd name="connsiteY523" fmla="*/ 734568 h 4539805"/>
              <a:gd name="connsiteX524" fmla="*/ 7218427 w 7392542"/>
              <a:gd name="connsiteY524" fmla="*/ 709041 h 4539805"/>
              <a:gd name="connsiteX525" fmla="*/ 7147179 w 7392542"/>
              <a:gd name="connsiteY525" fmla="*/ 558070 h 4539805"/>
              <a:gd name="connsiteX526" fmla="*/ 7124700 w 7392542"/>
              <a:gd name="connsiteY526" fmla="*/ 542354 h 4539805"/>
              <a:gd name="connsiteX527" fmla="*/ 6925437 w 7392542"/>
              <a:gd name="connsiteY527" fmla="*/ 514541 h 4539805"/>
              <a:gd name="connsiteX528" fmla="*/ 6895433 w 7392542"/>
              <a:gd name="connsiteY528" fmla="*/ 543592 h 4539805"/>
              <a:gd name="connsiteX529" fmla="*/ 6895148 w 7392542"/>
              <a:gd name="connsiteY529" fmla="*/ 670465 h 4539805"/>
              <a:gd name="connsiteX530" fmla="*/ 6945630 w 7392542"/>
              <a:gd name="connsiteY530" fmla="*/ 719233 h 4539805"/>
              <a:gd name="connsiteX531" fmla="*/ 7175945 w 7392542"/>
              <a:gd name="connsiteY531" fmla="*/ 728186 h 4539805"/>
              <a:gd name="connsiteX532" fmla="*/ 7220426 w 7392542"/>
              <a:gd name="connsiteY532" fmla="*/ 734568 h 4539805"/>
              <a:gd name="connsiteX533" fmla="*/ 3529584 w 7392542"/>
              <a:gd name="connsiteY533" fmla="*/ 2182273 h 4539805"/>
              <a:gd name="connsiteX534" fmla="*/ 3537395 w 7392542"/>
              <a:gd name="connsiteY534" fmla="*/ 2185607 h 4539805"/>
              <a:gd name="connsiteX535" fmla="*/ 3565874 w 7392542"/>
              <a:gd name="connsiteY535" fmla="*/ 2158841 h 4539805"/>
              <a:gd name="connsiteX536" fmla="*/ 3710178 w 7392542"/>
              <a:gd name="connsiteY536" fmla="*/ 1885474 h 4539805"/>
              <a:gd name="connsiteX537" fmla="*/ 3699320 w 7392542"/>
              <a:gd name="connsiteY537" fmla="*/ 1839373 h 4539805"/>
              <a:gd name="connsiteX538" fmla="*/ 3574733 w 7392542"/>
              <a:gd name="connsiteY538" fmla="*/ 1754505 h 4539805"/>
              <a:gd name="connsiteX539" fmla="*/ 3523488 w 7392542"/>
              <a:gd name="connsiteY539" fmla="*/ 1788795 h 4539805"/>
              <a:gd name="connsiteX540" fmla="*/ 3524345 w 7392542"/>
              <a:gd name="connsiteY540" fmla="*/ 2117312 h 4539805"/>
              <a:gd name="connsiteX541" fmla="*/ 3529584 w 7392542"/>
              <a:gd name="connsiteY541" fmla="*/ 2182273 h 4539805"/>
              <a:gd name="connsiteX542" fmla="*/ 3966496 w 7392542"/>
              <a:gd name="connsiteY542" fmla="*/ 3161824 h 4539805"/>
              <a:gd name="connsiteX543" fmla="*/ 4004786 w 7392542"/>
              <a:gd name="connsiteY543" fmla="*/ 3127915 h 4539805"/>
              <a:gd name="connsiteX544" fmla="*/ 4110228 w 7392542"/>
              <a:gd name="connsiteY544" fmla="*/ 2967133 h 4539805"/>
              <a:gd name="connsiteX545" fmla="*/ 4056221 w 7392542"/>
              <a:gd name="connsiteY545" fmla="*/ 2805017 h 4539805"/>
              <a:gd name="connsiteX546" fmla="*/ 4032218 w 7392542"/>
              <a:gd name="connsiteY546" fmla="*/ 2795778 h 4539805"/>
              <a:gd name="connsiteX547" fmla="*/ 4010978 w 7392542"/>
              <a:gd name="connsiteY547" fmla="*/ 2798636 h 4539805"/>
              <a:gd name="connsiteX548" fmla="*/ 3964496 w 7392542"/>
              <a:gd name="connsiteY548" fmla="*/ 2885409 h 4539805"/>
              <a:gd name="connsiteX549" fmla="*/ 3959447 w 7392542"/>
              <a:gd name="connsiteY549" fmla="*/ 3118295 h 4539805"/>
              <a:gd name="connsiteX550" fmla="*/ 3966496 w 7392542"/>
              <a:gd name="connsiteY550" fmla="*/ 3161824 h 4539805"/>
              <a:gd name="connsiteX551" fmla="*/ 2858929 w 7392542"/>
              <a:gd name="connsiteY551" fmla="*/ 2539651 h 4539805"/>
              <a:gd name="connsiteX552" fmla="*/ 2858929 w 7392542"/>
              <a:gd name="connsiteY552" fmla="*/ 2519458 h 4539805"/>
              <a:gd name="connsiteX553" fmla="*/ 2798731 w 7392542"/>
              <a:gd name="connsiteY553" fmla="*/ 2440115 h 4539805"/>
              <a:gd name="connsiteX554" fmla="*/ 2648331 w 7392542"/>
              <a:gd name="connsiteY554" fmla="*/ 2399538 h 4539805"/>
              <a:gd name="connsiteX555" fmla="*/ 2613755 w 7392542"/>
              <a:gd name="connsiteY555" fmla="*/ 2423351 h 4539805"/>
              <a:gd name="connsiteX556" fmla="*/ 2613851 w 7392542"/>
              <a:gd name="connsiteY556" fmla="*/ 2532793 h 4539805"/>
              <a:gd name="connsiteX557" fmla="*/ 2640140 w 7392542"/>
              <a:gd name="connsiteY557" fmla="*/ 2564321 h 4539805"/>
              <a:gd name="connsiteX558" fmla="*/ 2775871 w 7392542"/>
              <a:gd name="connsiteY558" fmla="*/ 2603468 h 4539805"/>
              <a:gd name="connsiteX559" fmla="*/ 2858929 w 7392542"/>
              <a:gd name="connsiteY559" fmla="*/ 2539651 h 4539805"/>
              <a:gd name="connsiteX560" fmla="*/ 4846034 w 7392542"/>
              <a:gd name="connsiteY560" fmla="*/ 905066 h 4539805"/>
              <a:gd name="connsiteX561" fmla="*/ 4845368 w 7392542"/>
              <a:gd name="connsiteY561" fmla="*/ 905066 h 4539805"/>
              <a:gd name="connsiteX562" fmla="*/ 4845177 w 7392542"/>
              <a:gd name="connsiteY562" fmla="*/ 959834 h 4539805"/>
              <a:gd name="connsiteX563" fmla="*/ 4868799 w 7392542"/>
              <a:gd name="connsiteY563" fmla="*/ 990600 h 4539805"/>
              <a:gd name="connsiteX564" fmla="*/ 5058633 w 7392542"/>
              <a:gd name="connsiteY564" fmla="*/ 1049846 h 4539805"/>
              <a:gd name="connsiteX565" fmla="*/ 5088445 w 7392542"/>
              <a:gd name="connsiteY565" fmla="*/ 1030891 h 4539805"/>
              <a:gd name="connsiteX566" fmla="*/ 5079969 w 7392542"/>
              <a:gd name="connsiteY566" fmla="*/ 925259 h 4539805"/>
              <a:gd name="connsiteX567" fmla="*/ 5058347 w 7392542"/>
              <a:gd name="connsiteY567" fmla="*/ 901065 h 4539805"/>
              <a:gd name="connsiteX568" fmla="*/ 4882134 w 7392542"/>
              <a:gd name="connsiteY568" fmla="*/ 829532 h 4539805"/>
              <a:gd name="connsiteX569" fmla="*/ 4846225 w 7392542"/>
              <a:gd name="connsiteY569" fmla="*/ 853154 h 4539805"/>
              <a:gd name="connsiteX570" fmla="*/ 4846034 w 7392542"/>
              <a:gd name="connsiteY570" fmla="*/ 905066 h 4539805"/>
              <a:gd name="connsiteX571" fmla="*/ 7106603 w 7392542"/>
              <a:gd name="connsiteY571" fmla="*/ 493776 h 4539805"/>
              <a:gd name="connsiteX572" fmla="*/ 7113461 w 7392542"/>
              <a:gd name="connsiteY572" fmla="*/ 485680 h 4539805"/>
              <a:gd name="connsiteX573" fmla="*/ 7070122 w 7392542"/>
              <a:gd name="connsiteY573" fmla="*/ 389668 h 4539805"/>
              <a:gd name="connsiteX574" fmla="*/ 6936772 w 7392542"/>
              <a:gd name="connsiteY574" fmla="*/ 285274 h 4539805"/>
              <a:gd name="connsiteX575" fmla="*/ 6896291 w 7392542"/>
              <a:gd name="connsiteY575" fmla="*/ 316230 h 4539805"/>
              <a:gd name="connsiteX576" fmla="*/ 6894671 w 7392542"/>
              <a:gd name="connsiteY576" fmla="*/ 405479 h 4539805"/>
              <a:gd name="connsiteX577" fmla="*/ 6961252 w 7392542"/>
              <a:gd name="connsiteY577" fmla="*/ 478060 h 4539805"/>
              <a:gd name="connsiteX578" fmla="*/ 7106603 w 7392542"/>
              <a:gd name="connsiteY578" fmla="*/ 493776 h 4539805"/>
              <a:gd name="connsiteX579" fmla="*/ 5249799 w 7392542"/>
              <a:gd name="connsiteY579" fmla="*/ 2013490 h 4539805"/>
              <a:gd name="connsiteX580" fmla="*/ 5209128 w 7392542"/>
              <a:gd name="connsiteY580" fmla="*/ 1972723 h 4539805"/>
              <a:gd name="connsiteX581" fmla="*/ 5148644 w 7392542"/>
              <a:gd name="connsiteY581" fmla="*/ 1997107 h 4539805"/>
              <a:gd name="connsiteX582" fmla="*/ 5023866 w 7392542"/>
              <a:gd name="connsiteY582" fmla="*/ 2119408 h 4539805"/>
              <a:gd name="connsiteX583" fmla="*/ 5011008 w 7392542"/>
              <a:gd name="connsiteY583" fmla="*/ 2193322 h 4539805"/>
              <a:gd name="connsiteX584" fmla="*/ 5085207 w 7392542"/>
              <a:gd name="connsiteY584" fmla="*/ 2193608 h 4539805"/>
              <a:gd name="connsiteX585" fmla="*/ 5240465 w 7392542"/>
              <a:gd name="connsiteY585" fmla="*/ 2040827 h 4539805"/>
              <a:gd name="connsiteX586" fmla="*/ 5249799 w 7392542"/>
              <a:gd name="connsiteY586" fmla="*/ 2013490 h 4539805"/>
              <a:gd name="connsiteX587" fmla="*/ 6000179 w 7392542"/>
              <a:gd name="connsiteY587" fmla="*/ 873443 h 4539805"/>
              <a:gd name="connsiteX588" fmla="*/ 6023134 w 7392542"/>
              <a:gd name="connsiteY588" fmla="*/ 859250 h 4539805"/>
              <a:gd name="connsiteX589" fmla="*/ 6141339 w 7392542"/>
              <a:gd name="connsiteY589" fmla="*/ 692182 h 4539805"/>
              <a:gd name="connsiteX590" fmla="*/ 6132290 w 7392542"/>
              <a:gd name="connsiteY590" fmla="*/ 659511 h 4539805"/>
              <a:gd name="connsiteX591" fmla="*/ 6040755 w 7392542"/>
              <a:gd name="connsiteY591" fmla="*/ 611791 h 4539805"/>
              <a:gd name="connsiteX592" fmla="*/ 6004084 w 7392542"/>
              <a:gd name="connsiteY592" fmla="*/ 633413 h 4539805"/>
              <a:gd name="connsiteX593" fmla="*/ 5996845 w 7392542"/>
              <a:gd name="connsiteY593" fmla="*/ 797624 h 4539805"/>
              <a:gd name="connsiteX594" fmla="*/ 6000179 w 7392542"/>
              <a:gd name="connsiteY594" fmla="*/ 873443 h 4539805"/>
              <a:gd name="connsiteX595" fmla="*/ 2152174 w 7392542"/>
              <a:gd name="connsiteY595" fmla="*/ 2031016 h 4539805"/>
              <a:gd name="connsiteX596" fmla="*/ 2159889 w 7392542"/>
              <a:gd name="connsiteY596" fmla="*/ 2023872 h 4539805"/>
              <a:gd name="connsiteX597" fmla="*/ 1995583 w 7392542"/>
              <a:gd name="connsiteY597" fmla="*/ 1854327 h 4539805"/>
              <a:gd name="connsiteX598" fmla="*/ 1976152 w 7392542"/>
              <a:gd name="connsiteY598" fmla="*/ 1872520 h 4539805"/>
              <a:gd name="connsiteX599" fmla="*/ 1975009 w 7392542"/>
              <a:gd name="connsiteY599" fmla="*/ 1973104 h 4539805"/>
              <a:gd name="connsiteX600" fmla="*/ 1984724 w 7392542"/>
              <a:gd name="connsiteY600" fmla="*/ 1991297 h 4539805"/>
              <a:gd name="connsiteX601" fmla="*/ 2152174 w 7392542"/>
              <a:gd name="connsiteY601" fmla="*/ 2031016 h 4539805"/>
              <a:gd name="connsiteX602" fmla="*/ 5256753 w 7392542"/>
              <a:gd name="connsiteY602" fmla="*/ 1122617 h 4539805"/>
              <a:gd name="connsiteX603" fmla="*/ 5256753 w 7392542"/>
              <a:gd name="connsiteY603" fmla="*/ 1063752 h 4539805"/>
              <a:gd name="connsiteX604" fmla="*/ 5159883 w 7392542"/>
              <a:gd name="connsiteY604" fmla="*/ 939832 h 4539805"/>
              <a:gd name="connsiteX605" fmla="*/ 5157121 w 7392542"/>
              <a:gd name="connsiteY605" fmla="*/ 939070 h 4539805"/>
              <a:gd name="connsiteX606" fmla="*/ 5127784 w 7392542"/>
              <a:gd name="connsiteY606" fmla="*/ 958977 h 4539805"/>
              <a:gd name="connsiteX607" fmla="*/ 5116735 w 7392542"/>
              <a:gd name="connsiteY607" fmla="*/ 1055942 h 4539805"/>
              <a:gd name="connsiteX608" fmla="*/ 5120735 w 7392542"/>
              <a:gd name="connsiteY608" fmla="*/ 1073658 h 4539805"/>
              <a:gd name="connsiteX609" fmla="*/ 5256753 w 7392542"/>
              <a:gd name="connsiteY609" fmla="*/ 1122617 h 4539805"/>
              <a:gd name="connsiteX610" fmla="*/ 6839236 w 7392542"/>
              <a:gd name="connsiteY610" fmla="*/ 837819 h 4539805"/>
              <a:gd name="connsiteX611" fmla="*/ 6830568 w 7392542"/>
              <a:gd name="connsiteY611" fmla="*/ 837819 h 4539805"/>
              <a:gd name="connsiteX612" fmla="*/ 6690646 w 7392542"/>
              <a:gd name="connsiteY612" fmla="*/ 979932 h 4539805"/>
              <a:gd name="connsiteX613" fmla="*/ 6722460 w 7392542"/>
              <a:gd name="connsiteY613" fmla="*/ 1004792 h 4539805"/>
              <a:gd name="connsiteX614" fmla="*/ 6866573 w 7392542"/>
              <a:gd name="connsiteY614" fmla="*/ 874014 h 4539805"/>
              <a:gd name="connsiteX615" fmla="*/ 6839236 w 7392542"/>
              <a:gd name="connsiteY615" fmla="*/ 837819 h 4539805"/>
              <a:gd name="connsiteX616" fmla="*/ 2819114 w 7392542"/>
              <a:gd name="connsiteY616" fmla="*/ 2397538 h 4539805"/>
              <a:gd name="connsiteX617" fmla="*/ 2794254 w 7392542"/>
              <a:gd name="connsiteY617" fmla="*/ 2359343 h 4539805"/>
              <a:gd name="connsiteX618" fmla="*/ 2660333 w 7392542"/>
              <a:gd name="connsiteY618" fmla="*/ 2273046 h 4539805"/>
              <a:gd name="connsiteX619" fmla="*/ 2619851 w 7392542"/>
              <a:gd name="connsiteY619" fmla="*/ 2285333 h 4539805"/>
              <a:gd name="connsiteX620" fmla="*/ 2638520 w 7392542"/>
              <a:gd name="connsiteY620" fmla="*/ 2357057 h 4539805"/>
              <a:gd name="connsiteX621" fmla="*/ 2777490 w 7392542"/>
              <a:gd name="connsiteY621" fmla="*/ 2394490 h 4539805"/>
              <a:gd name="connsiteX622" fmla="*/ 2819114 w 7392542"/>
              <a:gd name="connsiteY622" fmla="*/ 2397538 h 4539805"/>
              <a:gd name="connsiteX623" fmla="*/ 1004983 w 7392542"/>
              <a:gd name="connsiteY623" fmla="*/ 2861882 h 4539805"/>
              <a:gd name="connsiteX624" fmla="*/ 856012 w 7392542"/>
              <a:gd name="connsiteY624" fmla="*/ 2830640 h 4539805"/>
              <a:gd name="connsiteX625" fmla="*/ 842486 w 7392542"/>
              <a:gd name="connsiteY625" fmla="*/ 2845403 h 4539805"/>
              <a:gd name="connsiteX626" fmla="*/ 861822 w 7392542"/>
              <a:gd name="connsiteY626" fmla="*/ 2959227 h 4539805"/>
              <a:gd name="connsiteX627" fmla="*/ 1004983 w 7392542"/>
              <a:gd name="connsiteY627" fmla="*/ 2861882 h 4539805"/>
              <a:gd name="connsiteX628" fmla="*/ 5966079 w 7392542"/>
              <a:gd name="connsiteY628" fmla="*/ 1001554 h 4539805"/>
              <a:gd name="connsiteX629" fmla="*/ 5958840 w 7392542"/>
              <a:gd name="connsiteY629" fmla="*/ 997268 h 4539805"/>
              <a:gd name="connsiteX630" fmla="*/ 5843874 w 7392542"/>
              <a:gd name="connsiteY630" fmla="*/ 1097756 h 4539805"/>
              <a:gd name="connsiteX631" fmla="*/ 5846160 w 7392542"/>
              <a:gd name="connsiteY631" fmla="*/ 1105472 h 4539805"/>
              <a:gd name="connsiteX632" fmla="*/ 5966079 w 7392542"/>
              <a:gd name="connsiteY632" fmla="*/ 1116806 h 4539805"/>
              <a:gd name="connsiteX633" fmla="*/ 5966079 w 7392542"/>
              <a:gd name="connsiteY633" fmla="*/ 1001554 h 4539805"/>
              <a:gd name="connsiteX634" fmla="*/ 5028153 w 7392542"/>
              <a:gd name="connsiteY634" fmla="*/ 841343 h 4539805"/>
              <a:gd name="connsiteX635" fmla="*/ 4865561 w 7392542"/>
              <a:gd name="connsiteY635" fmla="*/ 732187 h 4539805"/>
              <a:gd name="connsiteX636" fmla="*/ 4852226 w 7392542"/>
              <a:gd name="connsiteY636" fmla="*/ 768858 h 4539805"/>
              <a:gd name="connsiteX637" fmla="*/ 4880610 w 7392542"/>
              <a:gd name="connsiteY637" fmla="*/ 787337 h 4539805"/>
              <a:gd name="connsiteX638" fmla="*/ 5005864 w 7392542"/>
              <a:gd name="connsiteY638" fmla="*/ 836771 h 4539805"/>
              <a:gd name="connsiteX639" fmla="*/ 5028153 w 7392542"/>
              <a:gd name="connsiteY639" fmla="*/ 841343 h 4539805"/>
              <a:gd name="connsiteX640" fmla="*/ 3851720 w 7392542"/>
              <a:gd name="connsiteY640" fmla="*/ 3264503 h 4539805"/>
              <a:gd name="connsiteX641" fmla="*/ 3852958 w 7392542"/>
              <a:gd name="connsiteY641" fmla="*/ 3274409 h 4539805"/>
              <a:gd name="connsiteX642" fmla="*/ 3911156 w 7392542"/>
              <a:gd name="connsiteY642" fmla="*/ 3286030 h 4539805"/>
              <a:gd name="connsiteX643" fmla="*/ 3933158 w 7392542"/>
              <a:gd name="connsiteY643" fmla="*/ 3264599 h 4539805"/>
              <a:gd name="connsiteX644" fmla="*/ 3909632 w 7392542"/>
              <a:gd name="connsiteY644" fmla="*/ 3244596 h 4539805"/>
              <a:gd name="connsiteX645" fmla="*/ 3851720 w 7392542"/>
              <a:gd name="connsiteY645" fmla="*/ 3264503 h 4539805"/>
              <a:gd name="connsiteX646" fmla="*/ 6833521 w 7392542"/>
              <a:gd name="connsiteY646" fmla="*/ 777431 h 4539805"/>
              <a:gd name="connsiteX647" fmla="*/ 6832093 w 7392542"/>
              <a:gd name="connsiteY647" fmla="*/ 793718 h 4539805"/>
              <a:gd name="connsiteX648" fmla="*/ 6870097 w 7392542"/>
              <a:gd name="connsiteY648" fmla="*/ 798290 h 4539805"/>
              <a:gd name="connsiteX649" fmla="*/ 6870383 w 7392542"/>
              <a:gd name="connsiteY649" fmla="*/ 780288 h 4539805"/>
              <a:gd name="connsiteX650" fmla="*/ 6833521 w 7392542"/>
              <a:gd name="connsiteY650" fmla="*/ 777431 h 453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7392542" h="4539805">
                <a:moveTo>
                  <a:pt x="0" y="2813018"/>
                </a:moveTo>
                <a:cubicBezTo>
                  <a:pt x="4763" y="2783872"/>
                  <a:pt x="8668" y="2754440"/>
                  <a:pt x="14573" y="2725484"/>
                </a:cubicBezTo>
                <a:cubicBezTo>
                  <a:pt x="50006" y="2549747"/>
                  <a:pt x="139541" y="2401348"/>
                  <a:pt x="254318" y="2267998"/>
                </a:cubicBezTo>
                <a:cubicBezTo>
                  <a:pt x="337090" y="2171795"/>
                  <a:pt x="426815" y="2081594"/>
                  <a:pt x="513398" y="1988630"/>
                </a:cubicBezTo>
                <a:cubicBezTo>
                  <a:pt x="526542" y="1974533"/>
                  <a:pt x="538829" y="1959674"/>
                  <a:pt x="552450" y="1946053"/>
                </a:cubicBezTo>
                <a:cubicBezTo>
                  <a:pt x="571500" y="1927098"/>
                  <a:pt x="574929" y="1905857"/>
                  <a:pt x="568738" y="1880045"/>
                </a:cubicBezTo>
                <a:cubicBezTo>
                  <a:pt x="527590" y="1708595"/>
                  <a:pt x="510635" y="1534859"/>
                  <a:pt x="524923" y="1358741"/>
                </a:cubicBezTo>
                <a:cubicBezTo>
                  <a:pt x="537496" y="1203103"/>
                  <a:pt x="564356" y="1050417"/>
                  <a:pt x="649224" y="915924"/>
                </a:cubicBezTo>
                <a:cubicBezTo>
                  <a:pt x="679418" y="868013"/>
                  <a:pt x="719995" y="824579"/>
                  <a:pt x="762857" y="787337"/>
                </a:cubicBezTo>
                <a:cubicBezTo>
                  <a:pt x="809435" y="746760"/>
                  <a:pt x="847344" y="753523"/>
                  <a:pt x="888302" y="799814"/>
                </a:cubicBezTo>
                <a:cubicBezTo>
                  <a:pt x="906590" y="820484"/>
                  <a:pt x="922877" y="844106"/>
                  <a:pt x="934974" y="868871"/>
                </a:cubicBezTo>
                <a:cubicBezTo>
                  <a:pt x="1019747" y="1042035"/>
                  <a:pt x="1072706" y="1223010"/>
                  <a:pt x="1069277" y="1418273"/>
                </a:cubicBezTo>
                <a:cubicBezTo>
                  <a:pt x="1065657" y="1622679"/>
                  <a:pt x="998125" y="1806131"/>
                  <a:pt x="891731" y="1977581"/>
                </a:cubicBezTo>
                <a:cubicBezTo>
                  <a:pt x="875157" y="2004251"/>
                  <a:pt x="858774" y="2031111"/>
                  <a:pt x="842391" y="2057876"/>
                </a:cubicBezTo>
                <a:cubicBezTo>
                  <a:pt x="843915" y="2059781"/>
                  <a:pt x="845534" y="2061686"/>
                  <a:pt x="847058" y="2063687"/>
                </a:cubicBezTo>
                <a:cubicBezTo>
                  <a:pt x="855821" y="2061210"/>
                  <a:pt x="864680" y="2059305"/>
                  <a:pt x="873252" y="2056257"/>
                </a:cubicBezTo>
                <a:cubicBezTo>
                  <a:pt x="1172909" y="1948244"/>
                  <a:pt x="1480852" y="1926050"/>
                  <a:pt x="1794986" y="1967484"/>
                </a:cubicBezTo>
                <a:cubicBezTo>
                  <a:pt x="1831181" y="1972247"/>
                  <a:pt x="1867376" y="1977581"/>
                  <a:pt x="1903571" y="1982534"/>
                </a:cubicBezTo>
                <a:cubicBezTo>
                  <a:pt x="1946148" y="1988344"/>
                  <a:pt x="1946624" y="1988249"/>
                  <a:pt x="1947672" y="1943862"/>
                </a:cubicBezTo>
                <a:cubicBezTo>
                  <a:pt x="1949482" y="1859185"/>
                  <a:pt x="1950625" y="1774508"/>
                  <a:pt x="1952530" y="1689830"/>
                </a:cubicBezTo>
                <a:cubicBezTo>
                  <a:pt x="1952911" y="1671828"/>
                  <a:pt x="1955483" y="1653826"/>
                  <a:pt x="1957007" y="1635824"/>
                </a:cubicBezTo>
                <a:cubicBezTo>
                  <a:pt x="1959578" y="1635062"/>
                  <a:pt x="1962245" y="1634395"/>
                  <a:pt x="1964817" y="1633633"/>
                </a:cubicBezTo>
                <a:cubicBezTo>
                  <a:pt x="1969865" y="1644968"/>
                  <a:pt x="1977771" y="1655921"/>
                  <a:pt x="1979295" y="1667732"/>
                </a:cubicBezTo>
                <a:cubicBezTo>
                  <a:pt x="1984439" y="1706880"/>
                  <a:pt x="2003584" y="1738408"/>
                  <a:pt x="2029016" y="1766697"/>
                </a:cubicBezTo>
                <a:cubicBezTo>
                  <a:pt x="2061115" y="1802511"/>
                  <a:pt x="2094167" y="1837563"/>
                  <a:pt x="2126933" y="1872710"/>
                </a:cubicBezTo>
                <a:cubicBezTo>
                  <a:pt x="2165223" y="1913668"/>
                  <a:pt x="2194370" y="1959293"/>
                  <a:pt x="2200847" y="2016347"/>
                </a:cubicBezTo>
                <a:cubicBezTo>
                  <a:pt x="2203418" y="2039398"/>
                  <a:pt x="2220087" y="2045684"/>
                  <a:pt x="2238375" y="2050066"/>
                </a:cubicBezTo>
                <a:cubicBezTo>
                  <a:pt x="2322481" y="2070259"/>
                  <a:pt x="2406682" y="2090357"/>
                  <a:pt x="2490978" y="2110169"/>
                </a:cubicBezTo>
                <a:cubicBezTo>
                  <a:pt x="2519648" y="2116931"/>
                  <a:pt x="2548509" y="2122837"/>
                  <a:pt x="2581275" y="2129981"/>
                </a:cubicBezTo>
                <a:cubicBezTo>
                  <a:pt x="2587371" y="2082546"/>
                  <a:pt x="2592896" y="2039779"/>
                  <a:pt x="2598420" y="1996916"/>
                </a:cubicBezTo>
                <a:cubicBezTo>
                  <a:pt x="2601468" y="1996631"/>
                  <a:pt x="2604611" y="1996249"/>
                  <a:pt x="2607659" y="1995964"/>
                </a:cubicBezTo>
                <a:cubicBezTo>
                  <a:pt x="2611660" y="2004727"/>
                  <a:pt x="2616803" y="2013109"/>
                  <a:pt x="2619375" y="2022253"/>
                </a:cubicBezTo>
                <a:cubicBezTo>
                  <a:pt x="2623471" y="2037017"/>
                  <a:pt x="2625471" y="2052447"/>
                  <a:pt x="2628805" y="2067401"/>
                </a:cubicBezTo>
                <a:cubicBezTo>
                  <a:pt x="2641092" y="2121884"/>
                  <a:pt x="2668810" y="2157698"/>
                  <a:pt x="2727103" y="2174843"/>
                </a:cubicBezTo>
                <a:cubicBezTo>
                  <a:pt x="2880170" y="2219992"/>
                  <a:pt x="3031236" y="2272094"/>
                  <a:pt x="3190970" y="2290667"/>
                </a:cubicBezTo>
                <a:cubicBezTo>
                  <a:pt x="3220307" y="2294096"/>
                  <a:pt x="3246691" y="2290572"/>
                  <a:pt x="3275171" y="2281333"/>
                </a:cubicBezTo>
                <a:cubicBezTo>
                  <a:pt x="3320320" y="2266664"/>
                  <a:pt x="3367754" y="2258854"/>
                  <a:pt x="3414427" y="2248853"/>
                </a:cubicBezTo>
                <a:cubicBezTo>
                  <a:pt x="3427476" y="2246090"/>
                  <a:pt x="3441192" y="2246376"/>
                  <a:pt x="3454527" y="2244281"/>
                </a:cubicBezTo>
                <a:cubicBezTo>
                  <a:pt x="3478435" y="2240566"/>
                  <a:pt x="3490817" y="2229136"/>
                  <a:pt x="3490817" y="2201990"/>
                </a:cubicBezTo>
                <a:cubicBezTo>
                  <a:pt x="3491103" y="2051876"/>
                  <a:pt x="3492818" y="1901762"/>
                  <a:pt x="3494532" y="1751648"/>
                </a:cubicBezTo>
                <a:cubicBezTo>
                  <a:pt x="3495389" y="1669828"/>
                  <a:pt x="3496913" y="1588103"/>
                  <a:pt x="3498723" y="1506379"/>
                </a:cubicBezTo>
                <a:cubicBezTo>
                  <a:pt x="3498914" y="1496378"/>
                  <a:pt x="3502057" y="1486376"/>
                  <a:pt x="3509486" y="1474946"/>
                </a:cubicBezTo>
                <a:cubicBezTo>
                  <a:pt x="3536633" y="1533049"/>
                  <a:pt x="3540443" y="1600962"/>
                  <a:pt x="3590068" y="1647730"/>
                </a:cubicBezTo>
                <a:cubicBezTo>
                  <a:pt x="3637503" y="1692402"/>
                  <a:pt x="3682746" y="1739456"/>
                  <a:pt x="3733705" y="1790319"/>
                </a:cubicBezTo>
                <a:cubicBezTo>
                  <a:pt x="3741134" y="1772222"/>
                  <a:pt x="3746754" y="1761744"/>
                  <a:pt x="3749707" y="1750505"/>
                </a:cubicBezTo>
                <a:cubicBezTo>
                  <a:pt x="3780378" y="1633347"/>
                  <a:pt x="3807619" y="1515142"/>
                  <a:pt x="3841528" y="1398937"/>
                </a:cubicBezTo>
                <a:cubicBezTo>
                  <a:pt x="3906870" y="1175385"/>
                  <a:pt x="4033076" y="993553"/>
                  <a:pt x="4224433" y="858679"/>
                </a:cubicBezTo>
                <a:cubicBezTo>
                  <a:pt x="4332732" y="782288"/>
                  <a:pt x="4454176" y="740569"/>
                  <a:pt x="4585812" y="737140"/>
                </a:cubicBezTo>
                <a:cubicBezTo>
                  <a:pt x="4649439" y="735521"/>
                  <a:pt x="4713732" y="749999"/>
                  <a:pt x="4777359" y="759143"/>
                </a:cubicBezTo>
                <a:cubicBezTo>
                  <a:pt x="4810792" y="764000"/>
                  <a:pt x="4814126" y="764191"/>
                  <a:pt x="4815459" y="729425"/>
                </a:cubicBezTo>
                <a:cubicBezTo>
                  <a:pt x="4818507" y="650558"/>
                  <a:pt x="4819936" y="571691"/>
                  <a:pt x="4822317" y="492728"/>
                </a:cubicBezTo>
                <a:cubicBezTo>
                  <a:pt x="4822698" y="480822"/>
                  <a:pt x="4824508" y="468916"/>
                  <a:pt x="4825651" y="457010"/>
                </a:cubicBezTo>
                <a:cubicBezTo>
                  <a:pt x="4828699" y="456343"/>
                  <a:pt x="4831747" y="455676"/>
                  <a:pt x="4834890" y="455105"/>
                </a:cubicBezTo>
                <a:cubicBezTo>
                  <a:pt x="4840129" y="467297"/>
                  <a:pt x="4848321" y="479107"/>
                  <a:pt x="4850035" y="491776"/>
                </a:cubicBezTo>
                <a:cubicBezTo>
                  <a:pt x="4857369" y="545878"/>
                  <a:pt x="4877276" y="593503"/>
                  <a:pt x="4915853" y="632936"/>
                </a:cubicBezTo>
                <a:cubicBezTo>
                  <a:pt x="4948142" y="665988"/>
                  <a:pt x="4981766" y="697897"/>
                  <a:pt x="5011293" y="733330"/>
                </a:cubicBezTo>
                <a:cubicBezTo>
                  <a:pt x="5046250" y="775144"/>
                  <a:pt x="5077016" y="820484"/>
                  <a:pt x="5110544" y="863537"/>
                </a:cubicBezTo>
                <a:cubicBezTo>
                  <a:pt x="5119592" y="875157"/>
                  <a:pt x="5130451" y="887825"/>
                  <a:pt x="5143405" y="893445"/>
                </a:cubicBezTo>
                <a:cubicBezTo>
                  <a:pt x="5243037" y="936498"/>
                  <a:pt x="5345906" y="958977"/>
                  <a:pt x="5455444" y="942689"/>
                </a:cubicBezTo>
                <a:cubicBezTo>
                  <a:pt x="5553933" y="928116"/>
                  <a:pt x="5636610" y="880682"/>
                  <a:pt x="5713857" y="821817"/>
                </a:cubicBezTo>
                <a:cubicBezTo>
                  <a:pt x="5805774" y="751713"/>
                  <a:pt x="5880640" y="664940"/>
                  <a:pt x="5947887" y="571881"/>
                </a:cubicBezTo>
                <a:cubicBezTo>
                  <a:pt x="5962079" y="552260"/>
                  <a:pt x="5968460" y="524447"/>
                  <a:pt x="5971032" y="499586"/>
                </a:cubicBezTo>
                <a:cubicBezTo>
                  <a:pt x="5975128" y="460534"/>
                  <a:pt x="5972080" y="420719"/>
                  <a:pt x="5973794" y="381381"/>
                </a:cubicBezTo>
                <a:cubicBezTo>
                  <a:pt x="5974461" y="366046"/>
                  <a:pt x="5979890" y="350996"/>
                  <a:pt x="5983129" y="335852"/>
                </a:cubicBezTo>
                <a:cubicBezTo>
                  <a:pt x="5986939" y="335566"/>
                  <a:pt x="5990654" y="335280"/>
                  <a:pt x="5994464" y="334994"/>
                </a:cubicBezTo>
                <a:cubicBezTo>
                  <a:pt x="6000179" y="355282"/>
                  <a:pt x="6006084" y="375380"/>
                  <a:pt x="6011323" y="395764"/>
                </a:cubicBezTo>
                <a:cubicBezTo>
                  <a:pt x="6013228" y="403193"/>
                  <a:pt x="6011799" y="411671"/>
                  <a:pt x="6014752" y="418433"/>
                </a:cubicBezTo>
                <a:cubicBezTo>
                  <a:pt x="6017990" y="425863"/>
                  <a:pt x="6023610" y="435578"/>
                  <a:pt x="6029992" y="437293"/>
                </a:cubicBezTo>
                <a:cubicBezTo>
                  <a:pt x="6035135" y="438722"/>
                  <a:pt x="6045042" y="431197"/>
                  <a:pt x="6049614" y="425196"/>
                </a:cubicBezTo>
                <a:cubicBezTo>
                  <a:pt x="6075236" y="391478"/>
                  <a:pt x="6098095" y="355664"/>
                  <a:pt x="6125147" y="323183"/>
                </a:cubicBezTo>
                <a:cubicBezTo>
                  <a:pt x="6168105" y="271463"/>
                  <a:pt x="6211634" y="219742"/>
                  <a:pt x="6258401" y="171545"/>
                </a:cubicBezTo>
                <a:cubicBezTo>
                  <a:pt x="6353175" y="73914"/>
                  <a:pt x="6470809" y="21431"/>
                  <a:pt x="6605112" y="4763"/>
                </a:cubicBezTo>
                <a:cubicBezTo>
                  <a:pt x="6611684" y="3905"/>
                  <a:pt x="6617970" y="1619"/>
                  <a:pt x="6624447" y="0"/>
                </a:cubicBezTo>
                <a:cubicBezTo>
                  <a:pt x="6664833" y="0"/>
                  <a:pt x="6705314" y="0"/>
                  <a:pt x="6745701" y="0"/>
                </a:cubicBezTo>
                <a:cubicBezTo>
                  <a:pt x="6796755" y="8096"/>
                  <a:pt x="6847808" y="16193"/>
                  <a:pt x="6898862" y="24384"/>
                </a:cubicBezTo>
                <a:cubicBezTo>
                  <a:pt x="6927533" y="28956"/>
                  <a:pt x="6946011" y="44101"/>
                  <a:pt x="6958775" y="71438"/>
                </a:cubicBezTo>
                <a:cubicBezTo>
                  <a:pt x="7027260" y="217551"/>
                  <a:pt x="7097744" y="362617"/>
                  <a:pt x="7166896" y="508445"/>
                </a:cubicBezTo>
                <a:cubicBezTo>
                  <a:pt x="7242524" y="667988"/>
                  <a:pt x="7317295" y="827818"/>
                  <a:pt x="7392543" y="987552"/>
                </a:cubicBezTo>
                <a:cubicBezTo>
                  <a:pt x="7392543" y="995267"/>
                  <a:pt x="7392543" y="1002983"/>
                  <a:pt x="7392543" y="1010698"/>
                </a:cubicBezTo>
                <a:cubicBezTo>
                  <a:pt x="7364159" y="1009841"/>
                  <a:pt x="7335774" y="1009841"/>
                  <a:pt x="7307485" y="1007936"/>
                </a:cubicBezTo>
                <a:cubicBezTo>
                  <a:pt x="7233762" y="1002983"/>
                  <a:pt x="7160133" y="991838"/>
                  <a:pt x="7086600" y="992981"/>
                </a:cubicBezTo>
                <a:cubicBezTo>
                  <a:pt x="6967824" y="994791"/>
                  <a:pt x="6864668" y="1042511"/>
                  <a:pt x="6774276" y="1118807"/>
                </a:cubicBezTo>
                <a:cubicBezTo>
                  <a:pt x="6703219" y="1178814"/>
                  <a:pt x="6642449" y="1247966"/>
                  <a:pt x="6588728" y="1323689"/>
                </a:cubicBezTo>
                <a:cubicBezTo>
                  <a:pt x="6537008" y="1396651"/>
                  <a:pt x="6486811" y="1470851"/>
                  <a:pt x="6433566" y="1542669"/>
                </a:cubicBezTo>
                <a:cubicBezTo>
                  <a:pt x="6341460" y="1667066"/>
                  <a:pt x="6238589" y="1780032"/>
                  <a:pt x="6104382" y="1862138"/>
                </a:cubicBezTo>
                <a:cubicBezTo>
                  <a:pt x="5958935" y="1951196"/>
                  <a:pt x="5807964" y="1961769"/>
                  <a:pt x="5650516" y="1904333"/>
                </a:cubicBezTo>
                <a:cubicBezTo>
                  <a:pt x="5549360" y="1867376"/>
                  <a:pt x="5449539" y="1826990"/>
                  <a:pt x="5348955" y="1788605"/>
                </a:cubicBezTo>
                <a:cubicBezTo>
                  <a:pt x="5331333" y="1781842"/>
                  <a:pt x="5312760" y="1777651"/>
                  <a:pt x="5290566" y="1771079"/>
                </a:cubicBezTo>
                <a:cubicBezTo>
                  <a:pt x="5288661" y="1795272"/>
                  <a:pt x="5286185" y="1815179"/>
                  <a:pt x="5285613" y="1834991"/>
                </a:cubicBezTo>
                <a:cubicBezTo>
                  <a:pt x="5283327" y="1917668"/>
                  <a:pt x="5279136" y="2000441"/>
                  <a:pt x="5280279" y="2083118"/>
                </a:cubicBezTo>
                <a:cubicBezTo>
                  <a:pt x="5281327" y="2161413"/>
                  <a:pt x="5147787" y="2270855"/>
                  <a:pt x="5071491" y="2264569"/>
                </a:cubicBezTo>
                <a:cubicBezTo>
                  <a:pt x="5020247" y="2260283"/>
                  <a:pt x="4983099" y="2230850"/>
                  <a:pt x="4972908" y="2179606"/>
                </a:cubicBezTo>
                <a:cubicBezTo>
                  <a:pt x="4946999" y="2048923"/>
                  <a:pt x="5051489" y="1924145"/>
                  <a:pt x="5185029" y="1926431"/>
                </a:cubicBezTo>
                <a:cubicBezTo>
                  <a:pt x="5207032" y="1926812"/>
                  <a:pt x="5229035" y="1928432"/>
                  <a:pt x="5254848" y="1929574"/>
                </a:cubicBezTo>
                <a:cubicBezTo>
                  <a:pt x="5254848" y="1876711"/>
                  <a:pt x="5255800" y="1825085"/>
                  <a:pt x="5253800" y="1773555"/>
                </a:cubicBezTo>
                <a:cubicBezTo>
                  <a:pt x="5253514" y="1766126"/>
                  <a:pt x="5240084" y="1755077"/>
                  <a:pt x="5230940" y="1752791"/>
                </a:cubicBezTo>
                <a:cubicBezTo>
                  <a:pt x="5067205" y="1710881"/>
                  <a:pt x="4907280" y="1717453"/>
                  <a:pt x="4759357" y="1806035"/>
                </a:cubicBezTo>
                <a:cubicBezTo>
                  <a:pt x="4541711" y="1936433"/>
                  <a:pt x="4399312" y="2128171"/>
                  <a:pt x="4327303" y="2369725"/>
                </a:cubicBezTo>
                <a:cubicBezTo>
                  <a:pt x="4280631" y="2526221"/>
                  <a:pt x="4243578" y="2685669"/>
                  <a:pt x="4203478" y="2844070"/>
                </a:cubicBezTo>
                <a:cubicBezTo>
                  <a:pt x="4200430" y="2856167"/>
                  <a:pt x="4205288" y="2872359"/>
                  <a:pt x="4211193" y="2884361"/>
                </a:cubicBezTo>
                <a:cubicBezTo>
                  <a:pt x="4272725" y="3010376"/>
                  <a:pt x="4235863" y="3123534"/>
                  <a:pt x="4166997" y="3232690"/>
                </a:cubicBezTo>
                <a:cubicBezTo>
                  <a:pt x="4164997" y="3235928"/>
                  <a:pt x="4162044" y="3238595"/>
                  <a:pt x="4159282" y="3241167"/>
                </a:cubicBezTo>
                <a:cubicBezTo>
                  <a:pt x="4158044" y="3242310"/>
                  <a:pt x="4156043" y="3242786"/>
                  <a:pt x="4146804" y="3247072"/>
                </a:cubicBezTo>
                <a:cubicBezTo>
                  <a:pt x="4155281" y="3227642"/>
                  <a:pt x="4160234" y="3213068"/>
                  <a:pt x="4167473" y="3199829"/>
                </a:cubicBezTo>
                <a:cubicBezTo>
                  <a:pt x="4204526" y="3131820"/>
                  <a:pt x="4212813" y="3059526"/>
                  <a:pt x="4197954" y="2984564"/>
                </a:cubicBezTo>
                <a:cubicBezTo>
                  <a:pt x="4194810" y="2968752"/>
                  <a:pt x="4184618" y="2954274"/>
                  <a:pt x="4174046" y="2931509"/>
                </a:cubicBezTo>
                <a:cubicBezTo>
                  <a:pt x="4164330" y="2948083"/>
                  <a:pt x="4158234" y="2956179"/>
                  <a:pt x="4154424" y="2965133"/>
                </a:cubicBezTo>
                <a:cubicBezTo>
                  <a:pt x="4115467" y="3057239"/>
                  <a:pt x="4057174" y="3134773"/>
                  <a:pt x="3982403" y="3200876"/>
                </a:cubicBezTo>
                <a:cubicBezTo>
                  <a:pt x="3972592" y="3209544"/>
                  <a:pt x="3965924" y="3226022"/>
                  <a:pt x="3964877" y="3239453"/>
                </a:cubicBezTo>
                <a:cubicBezTo>
                  <a:pt x="3961924" y="3278696"/>
                  <a:pt x="3963067" y="3318320"/>
                  <a:pt x="3961638" y="3357753"/>
                </a:cubicBezTo>
                <a:cubicBezTo>
                  <a:pt x="3960019" y="3401378"/>
                  <a:pt x="3942303" y="3437572"/>
                  <a:pt x="3908870" y="3466052"/>
                </a:cubicBezTo>
                <a:cubicBezTo>
                  <a:pt x="3845528" y="3520154"/>
                  <a:pt x="3773424" y="3547491"/>
                  <a:pt x="3690176" y="3529870"/>
                </a:cubicBezTo>
                <a:cubicBezTo>
                  <a:pt x="3615309" y="3514059"/>
                  <a:pt x="3588639" y="3437477"/>
                  <a:pt x="3638169" y="3378518"/>
                </a:cubicBezTo>
                <a:cubicBezTo>
                  <a:pt x="3660553" y="3351847"/>
                  <a:pt x="3691604" y="3332417"/>
                  <a:pt x="3719417" y="3310509"/>
                </a:cubicBezTo>
                <a:cubicBezTo>
                  <a:pt x="3729704" y="3302413"/>
                  <a:pt x="3741706" y="3296603"/>
                  <a:pt x="3757327" y="3287173"/>
                </a:cubicBezTo>
                <a:cubicBezTo>
                  <a:pt x="3747516" y="3283744"/>
                  <a:pt x="3742658" y="3280601"/>
                  <a:pt x="3737896" y="3280505"/>
                </a:cubicBezTo>
                <a:cubicBezTo>
                  <a:pt x="3539490" y="3280029"/>
                  <a:pt x="3354229" y="3216878"/>
                  <a:pt x="3165824" y="3165443"/>
                </a:cubicBezTo>
                <a:cubicBezTo>
                  <a:pt x="2960941" y="3109532"/>
                  <a:pt x="2753868" y="3061430"/>
                  <a:pt x="2547176" y="3012377"/>
                </a:cubicBezTo>
                <a:cubicBezTo>
                  <a:pt x="2518791" y="3005614"/>
                  <a:pt x="2485549" y="3007995"/>
                  <a:pt x="2457069" y="3015615"/>
                </a:cubicBezTo>
                <a:cubicBezTo>
                  <a:pt x="2385346" y="3034760"/>
                  <a:pt x="2321909" y="3031712"/>
                  <a:pt x="2271332" y="2969514"/>
                </a:cubicBezTo>
                <a:cubicBezTo>
                  <a:pt x="2266474" y="2963609"/>
                  <a:pt x="2257330" y="2958941"/>
                  <a:pt x="2249615" y="2957989"/>
                </a:cubicBezTo>
                <a:cubicBezTo>
                  <a:pt x="2019014" y="2929223"/>
                  <a:pt x="1788890" y="2924747"/>
                  <a:pt x="1561243" y="2980754"/>
                </a:cubicBezTo>
                <a:cubicBezTo>
                  <a:pt x="1499711" y="2995898"/>
                  <a:pt x="1439323" y="3015805"/>
                  <a:pt x="1378458" y="3033903"/>
                </a:cubicBezTo>
                <a:cubicBezTo>
                  <a:pt x="1359980" y="3039428"/>
                  <a:pt x="1345883" y="3047714"/>
                  <a:pt x="1346264" y="3071527"/>
                </a:cubicBezTo>
                <a:cubicBezTo>
                  <a:pt x="1350359" y="3305175"/>
                  <a:pt x="1234821" y="3466338"/>
                  <a:pt x="1038415" y="3578543"/>
                </a:cubicBezTo>
                <a:cubicBezTo>
                  <a:pt x="994601" y="3603593"/>
                  <a:pt x="991553" y="3608070"/>
                  <a:pt x="1001459" y="3658934"/>
                </a:cubicBezTo>
                <a:cubicBezTo>
                  <a:pt x="1017746" y="3741992"/>
                  <a:pt x="1035844" y="3824669"/>
                  <a:pt x="1053751" y="3907346"/>
                </a:cubicBezTo>
                <a:cubicBezTo>
                  <a:pt x="1075182" y="4006310"/>
                  <a:pt x="1093851" y="4105656"/>
                  <a:pt x="1084612" y="4207574"/>
                </a:cubicBezTo>
                <a:cubicBezTo>
                  <a:pt x="1069086" y="4378071"/>
                  <a:pt x="947357" y="4504468"/>
                  <a:pt x="772478" y="4533138"/>
                </a:cubicBezTo>
                <a:cubicBezTo>
                  <a:pt x="763238" y="4534662"/>
                  <a:pt x="754190" y="4537520"/>
                  <a:pt x="745046" y="4539806"/>
                </a:cubicBezTo>
                <a:cubicBezTo>
                  <a:pt x="710375" y="4539806"/>
                  <a:pt x="675704" y="4539806"/>
                  <a:pt x="641128" y="4539806"/>
                </a:cubicBezTo>
                <a:cubicBezTo>
                  <a:pt x="631793" y="4537710"/>
                  <a:pt x="622649" y="4535043"/>
                  <a:pt x="613220" y="4533519"/>
                </a:cubicBezTo>
                <a:cubicBezTo>
                  <a:pt x="551783" y="4523423"/>
                  <a:pt x="493871" y="4503420"/>
                  <a:pt x="441389" y="4469511"/>
                </a:cubicBezTo>
                <a:cubicBezTo>
                  <a:pt x="284036" y="4367975"/>
                  <a:pt x="258128" y="4157377"/>
                  <a:pt x="379190" y="4020503"/>
                </a:cubicBezTo>
                <a:cubicBezTo>
                  <a:pt x="446627" y="3944303"/>
                  <a:pt x="608171" y="3930491"/>
                  <a:pt x="679895" y="4027837"/>
                </a:cubicBezTo>
                <a:cubicBezTo>
                  <a:pt x="709708" y="4068413"/>
                  <a:pt x="723424" y="4113371"/>
                  <a:pt x="726758" y="4161949"/>
                </a:cubicBezTo>
                <a:cubicBezTo>
                  <a:pt x="734949" y="4281012"/>
                  <a:pt x="673322" y="4357212"/>
                  <a:pt x="555403" y="4377023"/>
                </a:cubicBezTo>
                <a:cubicBezTo>
                  <a:pt x="547021" y="4378452"/>
                  <a:pt x="539496" y="4385405"/>
                  <a:pt x="531590" y="4389882"/>
                </a:cubicBezTo>
                <a:cubicBezTo>
                  <a:pt x="536067" y="4397883"/>
                  <a:pt x="538829" y="4407694"/>
                  <a:pt x="545211" y="4413504"/>
                </a:cubicBezTo>
                <a:cubicBezTo>
                  <a:pt x="603885" y="4466844"/>
                  <a:pt x="672656" y="4479703"/>
                  <a:pt x="749332" y="4465606"/>
                </a:cubicBezTo>
                <a:cubicBezTo>
                  <a:pt x="912495" y="4435697"/>
                  <a:pt x="1016889" y="4317873"/>
                  <a:pt x="1015937" y="4152614"/>
                </a:cubicBezTo>
                <a:cubicBezTo>
                  <a:pt x="1015556" y="4082129"/>
                  <a:pt x="1002887" y="4011263"/>
                  <a:pt x="990314" y="3941540"/>
                </a:cubicBezTo>
                <a:cubicBezTo>
                  <a:pt x="974598" y="3854577"/>
                  <a:pt x="952024" y="3768947"/>
                  <a:pt x="935069" y="3682175"/>
                </a:cubicBezTo>
                <a:cubicBezTo>
                  <a:pt x="927830" y="3645313"/>
                  <a:pt x="927640" y="3642360"/>
                  <a:pt x="889921" y="3646361"/>
                </a:cubicBezTo>
                <a:cubicBezTo>
                  <a:pt x="843058" y="3651314"/>
                  <a:pt x="796195" y="3658743"/>
                  <a:pt x="749237" y="3659791"/>
                </a:cubicBezTo>
                <a:cubicBezTo>
                  <a:pt x="409289" y="3667125"/>
                  <a:pt x="115538" y="3442430"/>
                  <a:pt x="29909" y="3109436"/>
                </a:cubicBezTo>
                <a:cubicBezTo>
                  <a:pt x="17050" y="3059430"/>
                  <a:pt x="9906" y="3007995"/>
                  <a:pt x="95" y="2957227"/>
                </a:cubicBezTo>
                <a:cubicBezTo>
                  <a:pt x="0" y="2909221"/>
                  <a:pt x="0" y="2861120"/>
                  <a:pt x="0" y="2813018"/>
                </a:cubicBezTo>
                <a:close/>
                <a:moveTo>
                  <a:pt x="4025646" y="2666238"/>
                </a:moveTo>
                <a:cubicBezTo>
                  <a:pt x="4037933" y="2632710"/>
                  <a:pt x="4051268" y="2603849"/>
                  <a:pt x="4059174" y="2573655"/>
                </a:cubicBezTo>
                <a:cubicBezTo>
                  <a:pt x="4089273" y="2459355"/>
                  <a:pt x="4118705" y="2344769"/>
                  <a:pt x="4146614" y="2229803"/>
                </a:cubicBezTo>
                <a:cubicBezTo>
                  <a:pt x="4191381" y="2045018"/>
                  <a:pt x="4262152" y="1872996"/>
                  <a:pt x="4389597" y="1728692"/>
                </a:cubicBezTo>
                <a:cubicBezTo>
                  <a:pt x="4498943" y="1604963"/>
                  <a:pt x="4628103" y="1509808"/>
                  <a:pt x="4791551" y="1471613"/>
                </a:cubicBezTo>
                <a:cubicBezTo>
                  <a:pt x="4922902" y="1440847"/>
                  <a:pt x="5053489" y="1455325"/>
                  <a:pt x="5182172" y="1492282"/>
                </a:cubicBezTo>
                <a:cubicBezTo>
                  <a:pt x="5204841" y="1498759"/>
                  <a:pt x="5227987" y="1503426"/>
                  <a:pt x="5256277" y="1510189"/>
                </a:cubicBezTo>
                <a:cubicBezTo>
                  <a:pt x="5256277" y="1472756"/>
                  <a:pt x="5254371" y="1441133"/>
                  <a:pt x="5256753" y="1409700"/>
                </a:cubicBezTo>
                <a:cubicBezTo>
                  <a:pt x="5259324" y="1375886"/>
                  <a:pt x="5247894" y="1355789"/>
                  <a:pt x="5214462" y="1345406"/>
                </a:cubicBezTo>
                <a:cubicBezTo>
                  <a:pt x="5133689" y="1320451"/>
                  <a:pt x="5053870" y="1292257"/>
                  <a:pt x="4972812" y="1268159"/>
                </a:cubicBezTo>
                <a:cubicBezTo>
                  <a:pt x="4944618" y="1259777"/>
                  <a:pt x="4914043" y="1259110"/>
                  <a:pt x="4884420" y="1255776"/>
                </a:cubicBezTo>
                <a:cubicBezTo>
                  <a:pt x="4861465" y="1253204"/>
                  <a:pt x="4848987" y="1260539"/>
                  <a:pt x="4849559" y="1287399"/>
                </a:cubicBezTo>
                <a:cubicBezTo>
                  <a:pt x="4850511" y="1335595"/>
                  <a:pt x="4833938" y="1378077"/>
                  <a:pt x="4798505" y="1411891"/>
                </a:cubicBezTo>
                <a:cubicBezTo>
                  <a:pt x="4751547" y="1456563"/>
                  <a:pt x="4696111" y="1484376"/>
                  <a:pt x="4631055" y="1487138"/>
                </a:cubicBezTo>
                <a:cubicBezTo>
                  <a:pt x="4604957" y="1488281"/>
                  <a:pt x="4577048" y="1483233"/>
                  <a:pt x="4552379" y="1474470"/>
                </a:cubicBezTo>
                <a:cubicBezTo>
                  <a:pt x="4513040" y="1460468"/>
                  <a:pt x="4496657" y="1430465"/>
                  <a:pt x="4497896" y="1388840"/>
                </a:cubicBezTo>
                <a:cubicBezTo>
                  <a:pt x="4498181" y="1378934"/>
                  <a:pt x="4497896" y="1368933"/>
                  <a:pt x="4497896" y="1353026"/>
                </a:cubicBezTo>
                <a:cubicBezTo>
                  <a:pt x="4483132" y="1361504"/>
                  <a:pt x="4472655" y="1365885"/>
                  <a:pt x="4463987" y="1372553"/>
                </a:cubicBezTo>
                <a:cubicBezTo>
                  <a:pt x="4313492" y="1488186"/>
                  <a:pt x="4193858" y="1629918"/>
                  <a:pt x="4131183" y="1809655"/>
                </a:cubicBezTo>
                <a:cubicBezTo>
                  <a:pt x="4083463" y="1946339"/>
                  <a:pt x="4052602" y="2088928"/>
                  <a:pt x="4014026" y="2228850"/>
                </a:cubicBezTo>
                <a:cubicBezTo>
                  <a:pt x="3976592" y="2364296"/>
                  <a:pt x="3938969" y="2499360"/>
                  <a:pt x="3856101" y="2616708"/>
                </a:cubicBezTo>
                <a:cubicBezTo>
                  <a:pt x="3782854" y="2720340"/>
                  <a:pt x="3684365" y="2779490"/>
                  <a:pt x="3559588" y="2796730"/>
                </a:cubicBezTo>
                <a:cubicBezTo>
                  <a:pt x="3477673" y="2808065"/>
                  <a:pt x="3395472" y="2805303"/>
                  <a:pt x="3315748" y="2785682"/>
                </a:cubicBezTo>
                <a:cubicBezTo>
                  <a:pt x="3172968" y="2750630"/>
                  <a:pt x="3031141" y="2711196"/>
                  <a:pt x="2889409" y="2672144"/>
                </a:cubicBezTo>
                <a:cubicBezTo>
                  <a:pt x="2869025" y="2666524"/>
                  <a:pt x="2857500" y="2669667"/>
                  <a:pt x="2846451" y="2686717"/>
                </a:cubicBezTo>
                <a:cubicBezTo>
                  <a:pt x="2834831" y="2704529"/>
                  <a:pt x="2821115" y="2721007"/>
                  <a:pt x="2808351" y="2738057"/>
                </a:cubicBezTo>
                <a:cubicBezTo>
                  <a:pt x="2808637" y="2721007"/>
                  <a:pt x="2813780" y="2706815"/>
                  <a:pt x="2820543" y="2693575"/>
                </a:cubicBezTo>
                <a:cubicBezTo>
                  <a:pt x="2831306" y="2672525"/>
                  <a:pt x="2827306" y="2659285"/>
                  <a:pt x="2803398" y="2652808"/>
                </a:cubicBezTo>
                <a:cubicBezTo>
                  <a:pt x="2758821" y="2640902"/>
                  <a:pt x="2714625" y="2627757"/>
                  <a:pt x="2669953" y="2616137"/>
                </a:cubicBezTo>
                <a:cubicBezTo>
                  <a:pt x="2654713" y="2612136"/>
                  <a:pt x="2638711" y="2610803"/>
                  <a:pt x="2616613" y="2607278"/>
                </a:cubicBezTo>
                <a:cubicBezTo>
                  <a:pt x="2618708" y="2652808"/>
                  <a:pt x="2620995" y="2692813"/>
                  <a:pt x="2622042" y="2732913"/>
                </a:cubicBezTo>
                <a:cubicBezTo>
                  <a:pt x="2622804" y="2761393"/>
                  <a:pt x="2634139" y="2776252"/>
                  <a:pt x="2663762" y="2784253"/>
                </a:cubicBezTo>
                <a:cubicBezTo>
                  <a:pt x="2884551" y="2844260"/>
                  <a:pt x="3104864" y="2905982"/>
                  <a:pt x="3325178" y="2967704"/>
                </a:cubicBezTo>
                <a:cubicBezTo>
                  <a:pt x="3434524" y="2998375"/>
                  <a:pt x="3545681" y="3014091"/>
                  <a:pt x="3659124" y="3003233"/>
                </a:cubicBezTo>
                <a:cubicBezTo>
                  <a:pt x="3768185" y="2992755"/>
                  <a:pt x="3856958" y="2943511"/>
                  <a:pt x="3920014" y="2852642"/>
                </a:cubicBezTo>
                <a:cubicBezTo>
                  <a:pt x="3928586" y="2840260"/>
                  <a:pt x="3933063" y="2822639"/>
                  <a:pt x="3933349" y="2807399"/>
                </a:cubicBezTo>
                <a:cubicBezTo>
                  <a:pt x="3934968" y="2724626"/>
                  <a:pt x="3934397" y="2641854"/>
                  <a:pt x="3935159" y="2559082"/>
                </a:cubicBezTo>
                <a:cubicBezTo>
                  <a:pt x="3935349" y="2541461"/>
                  <a:pt x="3938111" y="2523839"/>
                  <a:pt x="3939635" y="2506313"/>
                </a:cubicBezTo>
                <a:cubicBezTo>
                  <a:pt x="3942779" y="2505647"/>
                  <a:pt x="3946017" y="2504980"/>
                  <a:pt x="3949160" y="2504313"/>
                </a:cubicBezTo>
                <a:cubicBezTo>
                  <a:pt x="3979259" y="2553176"/>
                  <a:pt x="3968020" y="2622328"/>
                  <a:pt x="4025646" y="2666238"/>
                </a:cubicBezTo>
                <a:close/>
                <a:moveTo>
                  <a:pt x="2878170" y="2624900"/>
                </a:moveTo>
                <a:cubicBezTo>
                  <a:pt x="2891409" y="2630043"/>
                  <a:pt x="2904363" y="2636139"/>
                  <a:pt x="2917984" y="2640235"/>
                </a:cubicBezTo>
                <a:cubicBezTo>
                  <a:pt x="3011805" y="2668810"/>
                  <a:pt x="3105341" y="2698337"/>
                  <a:pt x="3199638" y="2725007"/>
                </a:cubicBezTo>
                <a:cubicBezTo>
                  <a:pt x="3302794" y="2754249"/>
                  <a:pt x="3407474" y="2771299"/>
                  <a:pt x="3515678" y="2767203"/>
                </a:cubicBezTo>
                <a:cubicBezTo>
                  <a:pt x="3640931" y="2762345"/>
                  <a:pt x="3739039" y="2710625"/>
                  <a:pt x="3812858" y="2610136"/>
                </a:cubicBezTo>
                <a:cubicBezTo>
                  <a:pt x="3876866" y="2522982"/>
                  <a:pt x="3920776" y="2425827"/>
                  <a:pt x="3949732" y="2322576"/>
                </a:cubicBezTo>
                <a:cubicBezTo>
                  <a:pt x="3981355" y="2209705"/>
                  <a:pt x="4009930" y="2095881"/>
                  <a:pt x="4037076" y="1981772"/>
                </a:cubicBezTo>
                <a:cubicBezTo>
                  <a:pt x="4085368" y="1779651"/>
                  <a:pt x="4169569" y="1597057"/>
                  <a:pt x="4317778" y="1447419"/>
                </a:cubicBezTo>
                <a:cubicBezTo>
                  <a:pt x="4426554" y="1337596"/>
                  <a:pt x="4551807" y="1257300"/>
                  <a:pt x="4705636" y="1227296"/>
                </a:cubicBezTo>
                <a:cubicBezTo>
                  <a:pt x="4733925" y="1221772"/>
                  <a:pt x="4762500" y="1217771"/>
                  <a:pt x="4790885" y="1212914"/>
                </a:cubicBezTo>
                <a:cubicBezTo>
                  <a:pt x="4808315" y="1209961"/>
                  <a:pt x="4818317" y="1200912"/>
                  <a:pt x="4818031" y="1181862"/>
                </a:cubicBezTo>
                <a:cubicBezTo>
                  <a:pt x="4817459" y="1137761"/>
                  <a:pt x="4817459" y="1093565"/>
                  <a:pt x="4817174" y="1049369"/>
                </a:cubicBezTo>
                <a:cubicBezTo>
                  <a:pt x="4817079" y="1027748"/>
                  <a:pt x="4804791" y="1019080"/>
                  <a:pt x="4784503" y="1017175"/>
                </a:cubicBezTo>
                <a:cubicBezTo>
                  <a:pt x="4637723" y="1003268"/>
                  <a:pt x="4500658" y="1030700"/>
                  <a:pt x="4378357" y="1115949"/>
                </a:cubicBezTo>
                <a:cubicBezTo>
                  <a:pt x="4177094" y="1256157"/>
                  <a:pt x="4045172" y="1446276"/>
                  <a:pt x="3979831" y="1682020"/>
                </a:cubicBezTo>
                <a:cubicBezTo>
                  <a:pt x="3942874" y="1815370"/>
                  <a:pt x="3911918" y="1950434"/>
                  <a:pt x="3874484" y="2083689"/>
                </a:cubicBezTo>
                <a:cubicBezTo>
                  <a:pt x="3845052" y="2188559"/>
                  <a:pt x="3805238" y="2289715"/>
                  <a:pt x="3742087" y="2379917"/>
                </a:cubicBezTo>
                <a:cubicBezTo>
                  <a:pt x="3675316" y="2475357"/>
                  <a:pt x="3584639" y="2532412"/>
                  <a:pt x="3470053" y="2553843"/>
                </a:cubicBezTo>
                <a:cubicBezTo>
                  <a:pt x="3374422" y="2571750"/>
                  <a:pt x="3279934" y="2562606"/>
                  <a:pt x="3186398" y="2543270"/>
                </a:cubicBezTo>
                <a:cubicBezTo>
                  <a:pt x="3100864" y="2525554"/>
                  <a:pt x="3016187" y="2502884"/>
                  <a:pt x="2931414" y="2481548"/>
                </a:cubicBezTo>
                <a:cubicBezTo>
                  <a:pt x="2914555" y="2477262"/>
                  <a:pt x="2903696" y="2477834"/>
                  <a:pt x="2900363" y="2497931"/>
                </a:cubicBezTo>
                <a:cubicBezTo>
                  <a:pt x="2893505" y="2539651"/>
                  <a:pt x="2885885" y="2581085"/>
                  <a:pt x="2878170" y="2624900"/>
                </a:cubicBezTo>
                <a:close/>
                <a:moveTo>
                  <a:pt x="712851" y="3391853"/>
                </a:moveTo>
                <a:cubicBezTo>
                  <a:pt x="711613" y="3394805"/>
                  <a:pt x="710375" y="3397758"/>
                  <a:pt x="709136" y="3400711"/>
                </a:cubicBezTo>
                <a:cubicBezTo>
                  <a:pt x="693706" y="3397949"/>
                  <a:pt x="677513" y="3397187"/>
                  <a:pt x="662940" y="3392043"/>
                </a:cubicBezTo>
                <a:cubicBezTo>
                  <a:pt x="605600" y="3371945"/>
                  <a:pt x="556451" y="3339084"/>
                  <a:pt x="515207" y="3294412"/>
                </a:cubicBezTo>
                <a:cubicBezTo>
                  <a:pt x="384429" y="3153251"/>
                  <a:pt x="361188" y="2882075"/>
                  <a:pt x="545021" y="2713863"/>
                </a:cubicBezTo>
                <a:cubicBezTo>
                  <a:pt x="589407" y="2673287"/>
                  <a:pt x="641033" y="2640521"/>
                  <a:pt x="689896" y="2604802"/>
                </a:cubicBezTo>
                <a:cubicBezTo>
                  <a:pt x="703612" y="2594705"/>
                  <a:pt x="715994" y="2586419"/>
                  <a:pt x="711518" y="2565749"/>
                </a:cubicBezTo>
                <a:cubicBezTo>
                  <a:pt x="693039" y="2480215"/>
                  <a:pt x="676370" y="2394299"/>
                  <a:pt x="657130" y="2309051"/>
                </a:cubicBezTo>
                <a:cubicBezTo>
                  <a:pt x="649034" y="2273141"/>
                  <a:pt x="638842" y="2270665"/>
                  <a:pt x="611791" y="2297716"/>
                </a:cubicBezTo>
                <a:cubicBezTo>
                  <a:pt x="527495" y="2382107"/>
                  <a:pt x="443103" y="2466499"/>
                  <a:pt x="361093" y="2553081"/>
                </a:cubicBezTo>
                <a:cubicBezTo>
                  <a:pt x="293656" y="2624328"/>
                  <a:pt x="243173" y="2707386"/>
                  <a:pt x="205550" y="2797874"/>
                </a:cubicBezTo>
                <a:cubicBezTo>
                  <a:pt x="146018" y="2940844"/>
                  <a:pt x="132112" y="3088386"/>
                  <a:pt x="187643" y="3234023"/>
                </a:cubicBezTo>
                <a:cubicBezTo>
                  <a:pt x="280797" y="3478340"/>
                  <a:pt x="549116" y="3638074"/>
                  <a:pt x="864775" y="3577876"/>
                </a:cubicBezTo>
                <a:cubicBezTo>
                  <a:pt x="905256" y="3570161"/>
                  <a:pt x="907923" y="3567113"/>
                  <a:pt x="899827" y="3525488"/>
                </a:cubicBezTo>
                <a:cubicBezTo>
                  <a:pt x="857345" y="3307461"/>
                  <a:pt x="813530" y="3089720"/>
                  <a:pt x="771049" y="2871692"/>
                </a:cubicBezTo>
                <a:cubicBezTo>
                  <a:pt x="766096" y="2846165"/>
                  <a:pt x="753428" y="2839117"/>
                  <a:pt x="733615" y="2852452"/>
                </a:cubicBezTo>
                <a:cubicBezTo>
                  <a:pt x="689229" y="2882360"/>
                  <a:pt x="640080" y="2908649"/>
                  <a:pt x="604266" y="2947035"/>
                </a:cubicBezTo>
                <a:cubicBezTo>
                  <a:pt x="500348" y="3058573"/>
                  <a:pt x="510350" y="3205067"/>
                  <a:pt x="622268" y="3307461"/>
                </a:cubicBezTo>
                <a:cubicBezTo>
                  <a:pt x="652653" y="3335369"/>
                  <a:pt x="682657" y="3363754"/>
                  <a:pt x="712851" y="3391853"/>
                </a:cubicBezTo>
                <a:close/>
                <a:moveTo>
                  <a:pt x="794480" y="2416969"/>
                </a:moveTo>
                <a:cubicBezTo>
                  <a:pt x="784765" y="2382488"/>
                  <a:pt x="805815" y="2374868"/>
                  <a:pt x="823532" y="2366296"/>
                </a:cubicBezTo>
                <a:cubicBezTo>
                  <a:pt x="1047179" y="2257711"/>
                  <a:pt x="1282827" y="2193893"/>
                  <a:pt x="1531715" y="2189893"/>
                </a:cubicBezTo>
                <a:cubicBezTo>
                  <a:pt x="1658398" y="2187893"/>
                  <a:pt x="1785271" y="2198942"/>
                  <a:pt x="1911953" y="2206276"/>
                </a:cubicBezTo>
                <a:cubicBezTo>
                  <a:pt x="1939385" y="2207800"/>
                  <a:pt x="1950530" y="2201894"/>
                  <a:pt x="1949387" y="2173319"/>
                </a:cubicBezTo>
                <a:cubicBezTo>
                  <a:pt x="1947863" y="2136839"/>
                  <a:pt x="1948625" y="2100167"/>
                  <a:pt x="1949482" y="2063687"/>
                </a:cubicBezTo>
                <a:cubicBezTo>
                  <a:pt x="1950053" y="2037969"/>
                  <a:pt x="1938909" y="2024729"/>
                  <a:pt x="1913001" y="2022062"/>
                </a:cubicBezTo>
                <a:cubicBezTo>
                  <a:pt x="1791557" y="2009585"/>
                  <a:pt x="1670495" y="1991392"/>
                  <a:pt x="1548765" y="1984724"/>
                </a:cubicBezTo>
                <a:cubicBezTo>
                  <a:pt x="1300639" y="1971008"/>
                  <a:pt x="1063562" y="2026349"/>
                  <a:pt x="832199" y="2111597"/>
                </a:cubicBezTo>
                <a:cubicBezTo>
                  <a:pt x="793528" y="2125790"/>
                  <a:pt x="764191" y="2149602"/>
                  <a:pt x="737426" y="2179511"/>
                </a:cubicBezTo>
                <a:cubicBezTo>
                  <a:pt x="717804" y="2201513"/>
                  <a:pt x="712089" y="2224564"/>
                  <a:pt x="718090" y="2253615"/>
                </a:cubicBezTo>
                <a:cubicBezTo>
                  <a:pt x="737330" y="2346865"/>
                  <a:pt x="755904" y="2440210"/>
                  <a:pt x="772192" y="2534031"/>
                </a:cubicBezTo>
                <a:cubicBezTo>
                  <a:pt x="776192" y="2556891"/>
                  <a:pt x="786479" y="2566416"/>
                  <a:pt x="806863" y="2567940"/>
                </a:cubicBezTo>
                <a:cubicBezTo>
                  <a:pt x="837533" y="2570226"/>
                  <a:pt x="869061" y="2567750"/>
                  <a:pt x="898874" y="2573846"/>
                </a:cubicBezTo>
                <a:cubicBezTo>
                  <a:pt x="953262" y="2584990"/>
                  <a:pt x="1002506" y="2574131"/>
                  <a:pt x="1052703" y="2553557"/>
                </a:cubicBezTo>
                <a:cubicBezTo>
                  <a:pt x="1191292" y="2496693"/>
                  <a:pt x="1335500" y="2459831"/>
                  <a:pt x="1484090" y="2441067"/>
                </a:cubicBezTo>
                <a:cubicBezTo>
                  <a:pt x="1545146" y="2433352"/>
                  <a:pt x="1606582" y="2428589"/>
                  <a:pt x="1667828" y="2422779"/>
                </a:cubicBezTo>
                <a:cubicBezTo>
                  <a:pt x="1682782" y="2421350"/>
                  <a:pt x="1693545" y="2416778"/>
                  <a:pt x="1694117" y="2399062"/>
                </a:cubicBezTo>
                <a:cubicBezTo>
                  <a:pt x="1696498" y="2328386"/>
                  <a:pt x="1743361" y="2293430"/>
                  <a:pt x="1801844" y="2270951"/>
                </a:cubicBezTo>
                <a:cubicBezTo>
                  <a:pt x="1830419" y="2259997"/>
                  <a:pt x="1861757" y="2256282"/>
                  <a:pt x="1891856" y="2249234"/>
                </a:cubicBezTo>
                <a:cubicBezTo>
                  <a:pt x="1508379" y="2181701"/>
                  <a:pt x="1144905" y="2250186"/>
                  <a:pt x="794480" y="2416969"/>
                </a:cubicBezTo>
                <a:close/>
                <a:moveTo>
                  <a:pt x="3199448" y="2334387"/>
                </a:moveTo>
                <a:cubicBezTo>
                  <a:pt x="3049905" y="2298954"/>
                  <a:pt x="2904744" y="2264569"/>
                  <a:pt x="2751391" y="2228279"/>
                </a:cubicBezTo>
                <a:cubicBezTo>
                  <a:pt x="2765012" y="2245805"/>
                  <a:pt x="2773871" y="2257901"/>
                  <a:pt x="2783396" y="2269427"/>
                </a:cubicBezTo>
                <a:cubicBezTo>
                  <a:pt x="2804732" y="2295430"/>
                  <a:pt x="2834354" y="2318004"/>
                  <a:pt x="2846356" y="2347722"/>
                </a:cubicBezTo>
                <a:cubicBezTo>
                  <a:pt x="2877312" y="2424398"/>
                  <a:pt x="2939320" y="2447163"/>
                  <a:pt x="3011234" y="2466594"/>
                </a:cubicBezTo>
                <a:cubicBezTo>
                  <a:pt x="3136011" y="2500408"/>
                  <a:pt x="3259931" y="2532507"/>
                  <a:pt x="3390995" y="2529459"/>
                </a:cubicBezTo>
                <a:cubicBezTo>
                  <a:pt x="3509963" y="2526697"/>
                  <a:pt x="3607784" y="2484025"/>
                  <a:pt x="3683318" y="2391728"/>
                </a:cubicBezTo>
                <a:cubicBezTo>
                  <a:pt x="3751326" y="2308574"/>
                  <a:pt x="3797903" y="2213515"/>
                  <a:pt x="3827526" y="2111312"/>
                </a:cubicBezTo>
                <a:cubicBezTo>
                  <a:pt x="3862007" y="1992249"/>
                  <a:pt x="3892106" y="1871853"/>
                  <a:pt x="3921633" y="1751362"/>
                </a:cubicBezTo>
                <a:cubicBezTo>
                  <a:pt x="3965258" y="1573625"/>
                  <a:pt x="4030790" y="1407033"/>
                  <a:pt x="4151853" y="1265968"/>
                </a:cubicBezTo>
                <a:cubicBezTo>
                  <a:pt x="4261581" y="1138238"/>
                  <a:pt x="4389597" y="1036225"/>
                  <a:pt x="4556379" y="998411"/>
                </a:cubicBezTo>
                <a:cubicBezTo>
                  <a:pt x="4632293" y="981170"/>
                  <a:pt x="4712684" y="983171"/>
                  <a:pt x="4791171" y="978122"/>
                </a:cubicBezTo>
                <a:cubicBezTo>
                  <a:pt x="4808982" y="976979"/>
                  <a:pt x="4818603" y="972979"/>
                  <a:pt x="4818126" y="954310"/>
                </a:cubicBezTo>
                <a:cubicBezTo>
                  <a:pt x="4817079" y="913067"/>
                  <a:pt x="4816316" y="871823"/>
                  <a:pt x="4814792" y="830675"/>
                </a:cubicBezTo>
                <a:cubicBezTo>
                  <a:pt x="4814126" y="812102"/>
                  <a:pt x="4801457" y="805053"/>
                  <a:pt x="4784979" y="801053"/>
                </a:cubicBezTo>
                <a:cubicBezTo>
                  <a:pt x="4627817" y="762762"/>
                  <a:pt x="4473035" y="762286"/>
                  <a:pt x="4327589" y="842105"/>
                </a:cubicBezTo>
                <a:cubicBezTo>
                  <a:pt x="4104037" y="964787"/>
                  <a:pt x="3959447" y="1154811"/>
                  <a:pt x="3883057" y="1394746"/>
                </a:cubicBezTo>
                <a:cubicBezTo>
                  <a:pt x="3839337" y="1531906"/>
                  <a:pt x="3809524" y="1673543"/>
                  <a:pt x="3774662" y="1813560"/>
                </a:cubicBezTo>
                <a:cubicBezTo>
                  <a:pt x="3770948" y="1828419"/>
                  <a:pt x="3771710" y="1847088"/>
                  <a:pt x="3777520" y="1860995"/>
                </a:cubicBezTo>
                <a:cubicBezTo>
                  <a:pt x="3829050" y="1983867"/>
                  <a:pt x="3796856" y="2094071"/>
                  <a:pt x="3728657" y="2199227"/>
                </a:cubicBezTo>
                <a:cubicBezTo>
                  <a:pt x="3725609" y="2203895"/>
                  <a:pt x="3720274" y="2207133"/>
                  <a:pt x="3715988" y="2210943"/>
                </a:cubicBezTo>
                <a:cubicBezTo>
                  <a:pt x="3720941" y="2186178"/>
                  <a:pt x="3730847" y="2164556"/>
                  <a:pt x="3739801" y="2142649"/>
                </a:cubicBezTo>
                <a:cubicBezTo>
                  <a:pt x="3763709" y="2084642"/>
                  <a:pt x="3776377" y="2025015"/>
                  <a:pt x="3761232" y="1962436"/>
                </a:cubicBezTo>
                <a:cubicBezTo>
                  <a:pt x="3758374" y="1950815"/>
                  <a:pt x="3751136" y="1940243"/>
                  <a:pt x="3745897" y="1929098"/>
                </a:cubicBezTo>
                <a:cubicBezTo>
                  <a:pt x="3733229" y="1941005"/>
                  <a:pt x="3727895" y="1951006"/>
                  <a:pt x="3723989" y="1961483"/>
                </a:cubicBezTo>
                <a:cubicBezTo>
                  <a:pt x="3687604" y="2059305"/>
                  <a:pt x="3634835" y="2147030"/>
                  <a:pt x="3559874" y="2220087"/>
                </a:cubicBezTo>
                <a:cubicBezTo>
                  <a:pt x="3537871" y="2241518"/>
                  <a:pt x="3525203" y="2263235"/>
                  <a:pt x="3526346" y="2295335"/>
                </a:cubicBezTo>
                <a:cubicBezTo>
                  <a:pt x="3529108" y="2377250"/>
                  <a:pt x="3489293" y="2434590"/>
                  <a:pt x="3416903" y="2469928"/>
                </a:cubicBezTo>
                <a:cubicBezTo>
                  <a:pt x="3394520" y="2480882"/>
                  <a:pt x="3371374" y="2492788"/>
                  <a:pt x="3347276" y="2496788"/>
                </a:cubicBezTo>
                <a:cubicBezTo>
                  <a:pt x="3315653" y="2502027"/>
                  <a:pt x="3281553" y="2506028"/>
                  <a:pt x="3250787" y="2499551"/>
                </a:cubicBezTo>
                <a:cubicBezTo>
                  <a:pt x="3184208" y="2485644"/>
                  <a:pt x="3159157" y="2429066"/>
                  <a:pt x="3186398" y="2366486"/>
                </a:cubicBezTo>
                <a:cubicBezTo>
                  <a:pt x="3190970" y="2356009"/>
                  <a:pt x="3194971" y="2345436"/>
                  <a:pt x="3199448" y="2334387"/>
                </a:cubicBezTo>
                <a:close/>
                <a:moveTo>
                  <a:pt x="6873240" y="513112"/>
                </a:moveTo>
                <a:cubicBezTo>
                  <a:pt x="6830092" y="519779"/>
                  <a:pt x="6786658" y="521875"/>
                  <a:pt x="6745986" y="533781"/>
                </a:cubicBezTo>
                <a:cubicBezTo>
                  <a:pt x="6619780" y="570738"/>
                  <a:pt x="6520053" y="648462"/>
                  <a:pt x="6440615" y="750856"/>
                </a:cubicBezTo>
                <a:cubicBezTo>
                  <a:pt x="6361177" y="853345"/>
                  <a:pt x="6287167" y="960120"/>
                  <a:pt x="6209633" y="1064228"/>
                </a:cubicBezTo>
                <a:cubicBezTo>
                  <a:pt x="6131814" y="1168718"/>
                  <a:pt x="6046375" y="1265968"/>
                  <a:pt x="5940648" y="1343978"/>
                </a:cubicBezTo>
                <a:cubicBezTo>
                  <a:pt x="5780532" y="1462088"/>
                  <a:pt x="5608035" y="1496854"/>
                  <a:pt x="5418487" y="1425226"/>
                </a:cubicBezTo>
                <a:cubicBezTo>
                  <a:pt x="5383435" y="1411986"/>
                  <a:pt x="5347240" y="1401985"/>
                  <a:pt x="5311807" y="1389983"/>
                </a:cubicBezTo>
                <a:cubicBezTo>
                  <a:pt x="5293424" y="1383697"/>
                  <a:pt x="5283899" y="1389031"/>
                  <a:pt x="5283708" y="1408843"/>
                </a:cubicBezTo>
                <a:cubicBezTo>
                  <a:pt x="5283423" y="1439609"/>
                  <a:pt x="5280565" y="1470660"/>
                  <a:pt x="5284185" y="1500854"/>
                </a:cubicBezTo>
                <a:cubicBezTo>
                  <a:pt x="5285804" y="1514380"/>
                  <a:pt x="5297901" y="1532573"/>
                  <a:pt x="5309902" y="1537811"/>
                </a:cubicBezTo>
                <a:cubicBezTo>
                  <a:pt x="5385721" y="1570577"/>
                  <a:pt x="5462016" y="1602486"/>
                  <a:pt x="5539645" y="1630490"/>
                </a:cubicBezTo>
                <a:cubicBezTo>
                  <a:pt x="5649944" y="1670209"/>
                  <a:pt x="5761482" y="1682115"/>
                  <a:pt x="5875115" y="1639253"/>
                </a:cubicBezTo>
                <a:cubicBezTo>
                  <a:pt x="5986749" y="1597152"/>
                  <a:pt x="6082665" y="1530668"/>
                  <a:pt x="6158294" y="1441228"/>
                </a:cubicBezTo>
                <a:cubicBezTo>
                  <a:pt x="6248114" y="1335024"/>
                  <a:pt x="6329934" y="1221772"/>
                  <a:pt x="6411944" y="1109186"/>
                </a:cubicBezTo>
                <a:cubicBezTo>
                  <a:pt x="6530435" y="946594"/>
                  <a:pt x="6653689" y="790956"/>
                  <a:pt x="6860477" y="734187"/>
                </a:cubicBezTo>
                <a:cubicBezTo>
                  <a:pt x="6866002" y="732663"/>
                  <a:pt x="6872574" y="722186"/>
                  <a:pt x="6872669" y="715804"/>
                </a:cubicBezTo>
                <a:cubicBezTo>
                  <a:pt x="6873526" y="651415"/>
                  <a:pt x="6873240" y="587121"/>
                  <a:pt x="6873240" y="513112"/>
                </a:cubicBezTo>
                <a:close/>
                <a:moveTo>
                  <a:pt x="6674549" y="875919"/>
                </a:moveTo>
                <a:cubicBezTo>
                  <a:pt x="6664071" y="882587"/>
                  <a:pt x="6651689" y="887349"/>
                  <a:pt x="6643497" y="896112"/>
                </a:cubicBezTo>
                <a:cubicBezTo>
                  <a:pt x="6596253" y="946594"/>
                  <a:pt x="6546247" y="995077"/>
                  <a:pt x="6504242" y="1049750"/>
                </a:cubicBezTo>
                <a:cubicBezTo>
                  <a:pt x="6420517" y="1158907"/>
                  <a:pt x="6342603" y="1272445"/>
                  <a:pt x="6260211" y="1382554"/>
                </a:cubicBezTo>
                <a:cubicBezTo>
                  <a:pt x="6168581" y="1504950"/>
                  <a:pt x="6053138" y="1599914"/>
                  <a:pt x="5913406" y="1662208"/>
                </a:cubicBezTo>
                <a:cubicBezTo>
                  <a:pt x="5870353" y="1681353"/>
                  <a:pt x="5821966" y="1692783"/>
                  <a:pt x="5774912" y="1697736"/>
                </a:cubicBezTo>
                <a:cubicBezTo>
                  <a:pt x="5666137" y="1709357"/>
                  <a:pt x="5563172" y="1679924"/>
                  <a:pt x="5462778" y="1641062"/>
                </a:cubicBezTo>
                <a:cubicBezTo>
                  <a:pt x="5413534" y="1621917"/>
                  <a:pt x="5364861" y="1601248"/>
                  <a:pt x="5316189" y="1580579"/>
                </a:cubicBezTo>
                <a:cubicBezTo>
                  <a:pt x="5293710" y="1571054"/>
                  <a:pt x="5283136" y="1577816"/>
                  <a:pt x="5283136" y="1601819"/>
                </a:cubicBezTo>
                <a:cubicBezTo>
                  <a:pt x="5283042" y="1632585"/>
                  <a:pt x="5283042" y="1663351"/>
                  <a:pt x="5283327" y="1694021"/>
                </a:cubicBezTo>
                <a:cubicBezTo>
                  <a:pt x="5283613" y="1715929"/>
                  <a:pt x="5295424" y="1729931"/>
                  <a:pt x="5315426" y="1737265"/>
                </a:cubicBezTo>
                <a:cubicBezTo>
                  <a:pt x="5336191" y="1744885"/>
                  <a:pt x="5357241" y="1751648"/>
                  <a:pt x="5377815" y="1759744"/>
                </a:cubicBezTo>
                <a:cubicBezTo>
                  <a:pt x="5474399" y="1797749"/>
                  <a:pt x="5570220" y="1837754"/>
                  <a:pt x="5667566" y="1873758"/>
                </a:cubicBezTo>
                <a:cubicBezTo>
                  <a:pt x="5759006" y="1907572"/>
                  <a:pt x="5852922" y="1914144"/>
                  <a:pt x="5948363" y="1888903"/>
                </a:cubicBezTo>
                <a:cubicBezTo>
                  <a:pt x="6067711" y="1857375"/>
                  <a:pt x="6162389" y="1786699"/>
                  <a:pt x="6248876" y="1702499"/>
                </a:cubicBezTo>
                <a:cubicBezTo>
                  <a:pt x="6347555" y="1606582"/>
                  <a:pt x="6424422" y="1493615"/>
                  <a:pt x="6502336" y="1381316"/>
                </a:cubicBezTo>
                <a:cubicBezTo>
                  <a:pt x="6584347" y="1263206"/>
                  <a:pt x="6672834" y="1150811"/>
                  <a:pt x="6783134" y="1057085"/>
                </a:cubicBezTo>
                <a:cubicBezTo>
                  <a:pt x="6787420" y="1053465"/>
                  <a:pt x="6790278" y="1048321"/>
                  <a:pt x="6795040" y="1042321"/>
                </a:cubicBezTo>
                <a:cubicBezTo>
                  <a:pt x="6748749" y="1047274"/>
                  <a:pt x="6703600" y="1057847"/>
                  <a:pt x="6676835" y="1008793"/>
                </a:cubicBezTo>
                <a:cubicBezTo>
                  <a:pt x="6653689" y="966597"/>
                  <a:pt x="6666738" y="923544"/>
                  <a:pt x="6674549" y="875919"/>
                </a:cubicBezTo>
                <a:close/>
                <a:moveTo>
                  <a:pt x="4159377" y="2812066"/>
                </a:moveTo>
                <a:cubicBezTo>
                  <a:pt x="4162711" y="2810732"/>
                  <a:pt x="4166045" y="2809494"/>
                  <a:pt x="4169378" y="2808161"/>
                </a:cubicBezTo>
                <a:cubicBezTo>
                  <a:pt x="4176998" y="2785872"/>
                  <a:pt x="4186142" y="2764060"/>
                  <a:pt x="4192048" y="2741295"/>
                </a:cubicBezTo>
                <a:cubicBezTo>
                  <a:pt x="4221575" y="2626900"/>
                  <a:pt x="4249103" y="2511933"/>
                  <a:pt x="4279583" y="2397728"/>
                </a:cubicBezTo>
                <a:cubicBezTo>
                  <a:pt x="4334923" y="2189988"/>
                  <a:pt x="4437793" y="2010537"/>
                  <a:pt x="4602385" y="1869472"/>
                </a:cubicBezTo>
                <a:cubicBezTo>
                  <a:pt x="4704207" y="1782223"/>
                  <a:pt x="4818126" y="1717167"/>
                  <a:pt x="4953476" y="1700974"/>
                </a:cubicBezTo>
                <a:cubicBezTo>
                  <a:pt x="5044440" y="1690116"/>
                  <a:pt x="5136070" y="1694021"/>
                  <a:pt x="5226368" y="1711547"/>
                </a:cubicBezTo>
                <a:cubicBezTo>
                  <a:pt x="5248085" y="1715738"/>
                  <a:pt x="5256657" y="1710309"/>
                  <a:pt x="5256086" y="1687925"/>
                </a:cubicBezTo>
                <a:cubicBezTo>
                  <a:pt x="5255228" y="1654302"/>
                  <a:pt x="5255419" y="1620584"/>
                  <a:pt x="5256277" y="1586960"/>
                </a:cubicBezTo>
                <a:cubicBezTo>
                  <a:pt x="5256848" y="1565243"/>
                  <a:pt x="5247323" y="1552385"/>
                  <a:pt x="5226749" y="1547241"/>
                </a:cubicBezTo>
                <a:cubicBezTo>
                  <a:pt x="5162646" y="1531049"/>
                  <a:pt x="5099209" y="1509713"/>
                  <a:pt x="5034153" y="1499902"/>
                </a:cubicBezTo>
                <a:cubicBezTo>
                  <a:pt x="4863846" y="1474280"/>
                  <a:pt x="4706970" y="1510474"/>
                  <a:pt x="4569429" y="1617250"/>
                </a:cubicBezTo>
                <a:cubicBezTo>
                  <a:pt x="4399693" y="1748885"/>
                  <a:pt x="4277964" y="1915668"/>
                  <a:pt x="4216813" y="2122075"/>
                </a:cubicBezTo>
                <a:cubicBezTo>
                  <a:pt x="4161758" y="2308098"/>
                  <a:pt x="4113657" y="2496217"/>
                  <a:pt x="4062889" y="2683574"/>
                </a:cubicBezTo>
                <a:cubicBezTo>
                  <a:pt x="4060603" y="2692146"/>
                  <a:pt x="4059174" y="2705291"/>
                  <a:pt x="4063841" y="2710625"/>
                </a:cubicBezTo>
                <a:cubicBezTo>
                  <a:pt x="4094703" y="2745201"/>
                  <a:pt x="4127373" y="2778443"/>
                  <a:pt x="4159377" y="2812066"/>
                </a:cubicBezTo>
                <a:close/>
                <a:moveTo>
                  <a:pt x="1045655" y="2597753"/>
                </a:moveTo>
                <a:cubicBezTo>
                  <a:pt x="1060990" y="2608993"/>
                  <a:pt x="1069562" y="2614994"/>
                  <a:pt x="1077849" y="2621376"/>
                </a:cubicBezTo>
                <a:cubicBezTo>
                  <a:pt x="1127284" y="2659285"/>
                  <a:pt x="1177766" y="2695861"/>
                  <a:pt x="1225296" y="2735961"/>
                </a:cubicBezTo>
                <a:cubicBezTo>
                  <a:pt x="1245680" y="2753106"/>
                  <a:pt x="1262253" y="2756249"/>
                  <a:pt x="1287209" y="2748153"/>
                </a:cubicBezTo>
                <a:cubicBezTo>
                  <a:pt x="1456849" y="2693670"/>
                  <a:pt x="1631252" y="2666143"/>
                  <a:pt x="1809179" y="2663000"/>
                </a:cubicBezTo>
                <a:cubicBezTo>
                  <a:pt x="1982057" y="2660047"/>
                  <a:pt x="2152841" y="2681573"/>
                  <a:pt x="2322481" y="2712911"/>
                </a:cubicBezTo>
                <a:cubicBezTo>
                  <a:pt x="2399062" y="2727008"/>
                  <a:pt x="2475357" y="2742724"/>
                  <a:pt x="2551557" y="2759012"/>
                </a:cubicBezTo>
                <a:cubicBezTo>
                  <a:pt x="2577274" y="2764536"/>
                  <a:pt x="2587371" y="2756059"/>
                  <a:pt x="2586799" y="2730532"/>
                </a:cubicBezTo>
                <a:cubicBezTo>
                  <a:pt x="2586228" y="2704529"/>
                  <a:pt x="2587276" y="2678621"/>
                  <a:pt x="2586990" y="2652617"/>
                </a:cubicBezTo>
                <a:cubicBezTo>
                  <a:pt x="2586419" y="2596896"/>
                  <a:pt x="2586799" y="2594420"/>
                  <a:pt x="2533174" y="2583276"/>
                </a:cubicBezTo>
                <a:cubicBezTo>
                  <a:pt x="2372297" y="2549843"/>
                  <a:pt x="2211705" y="2514219"/>
                  <a:pt x="2049685" y="2487263"/>
                </a:cubicBezTo>
                <a:cubicBezTo>
                  <a:pt x="1723454" y="2433066"/>
                  <a:pt x="1403509" y="2459641"/>
                  <a:pt x="1092803" y="2576989"/>
                </a:cubicBezTo>
                <a:cubicBezTo>
                  <a:pt x="1078992" y="2582228"/>
                  <a:pt x="1065562" y="2588990"/>
                  <a:pt x="1045655" y="2597753"/>
                </a:cubicBezTo>
                <a:close/>
                <a:moveTo>
                  <a:pt x="2557939" y="2965418"/>
                </a:moveTo>
                <a:cubicBezTo>
                  <a:pt x="2564987" y="2971134"/>
                  <a:pt x="2566892" y="2973801"/>
                  <a:pt x="2569369" y="2974467"/>
                </a:cubicBezTo>
                <a:cubicBezTo>
                  <a:pt x="2583180" y="2978753"/>
                  <a:pt x="2596991" y="2982849"/>
                  <a:pt x="2610898" y="2986469"/>
                </a:cubicBezTo>
                <a:cubicBezTo>
                  <a:pt x="2834164" y="3044380"/>
                  <a:pt x="3057906" y="3100959"/>
                  <a:pt x="3280696" y="3160681"/>
                </a:cubicBezTo>
                <a:cubicBezTo>
                  <a:pt x="3396710" y="3191828"/>
                  <a:pt x="3510439" y="3232785"/>
                  <a:pt x="3631121" y="3242977"/>
                </a:cubicBezTo>
                <a:cubicBezTo>
                  <a:pt x="3727799" y="3251168"/>
                  <a:pt x="3824002" y="3249359"/>
                  <a:pt x="3911822" y="3199543"/>
                </a:cubicBezTo>
                <a:cubicBezTo>
                  <a:pt x="3920776" y="3194495"/>
                  <a:pt x="3930872" y="3182017"/>
                  <a:pt x="3931158" y="3172778"/>
                </a:cubicBezTo>
                <a:cubicBezTo>
                  <a:pt x="3932968" y="3100673"/>
                  <a:pt x="3932778" y="3028474"/>
                  <a:pt x="3932491" y="2956274"/>
                </a:cubicBezTo>
                <a:cubicBezTo>
                  <a:pt x="3932491" y="2945416"/>
                  <a:pt x="3928872" y="2934462"/>
                  <a:pt x="3926777" y="2923032"/>
                </a:cubicBezTo>
                <a:cubicBezTo>
                  <a:pt x="3920966" y="2924175"/>
                  <a:pt x="3917728" y="2923985"/>
                  <a:pt x="3915537" y="2925413"/>
                </a:cubicBezTo>
                <a:cubicBezTo>
                  <a:pt x="3904393" y="2932938"/>
                  <a:pt x="3893439" y="2940749"/>
                  <a:pt x="3882676" y="2948845"/>
                </a:cubicBezTo>
                <a:cubicBezTo>
                  <a:pt x="3807333" y="3005233"/>
                  <a:pt x="3723894" y="3035808"/>
                  <a:pt x="3628549" y="3037618"/>
                </a:cubicBezTo>
                <a:cubicBezTo>
                  <a:pt x="3512058" y="3039904"/>
                  <a:pt x="3398711" y="3024759"/>
                  <a:pt x="3286506" y="2993612"/>
                </a:cubicBezTo>
                <a:cubicBezTo>
                  <a:pt x="3090101" y="2939034"/>
                  <a:pt x="2893219" y="2886551"/>
                  <a:pt x="2696337" y="2833783"/>
                </a:cubicBezTo>
                <a:cubicBezTo>
                  <a:pt x="2672906" y="2827496"/>
                  <a:pt x="2648426" y="2824925"/>
                  <a:pt x="2622042" y="2820162"/>
                </a:cubicBezTo>
                <a:cubicBezTo>
                  <a:pt x="2617756" y="2879408"/>
                  <a:pt x="2599944" y="2927128"/>
                  <a:pt x="2557939" y="2965418"/>
                </a:cubicBezTo>
                <a:close/>
                <a:moveTo>
                  <a:pt x="2415540" y="2776061"/>
                </a:moveTo>
                <a:cubicBezTo>
                  <a:pt x="2398586" y="2769489"/>
                  <a:pt x="2388013" y="2763488"/>
                  <a:pt x="2376678" y="2761202"/>
                </a:cubicBezTo>
                <a:cubicBezTo>
                  <a:pt x="2338959" y="2753582"/>
                  <a:pt x="2301050" y="2747296"/>
                  <a:pt x="2263140" y="2740438"/>
                </a:cubicBezTo>
                <a:cubicBezTo>
                  <a:pt x="2055686" y="2703100"/>
                  <a:pt x="1846993" y="2687860"/>
                  <a:pt x="1636776" y="2709291"/>
                </a:cubicBezTo>
                <a:cubicBezTo>
                  <a:pt x="1523524" y="2720816"/>
                  <a:pt x="1413320" y="2747582"/>
                  <a:pt x="1305306" y="2783777"/>
                </a:cubicBezTo>
                <a:cubicBezTo>
                  <a:pt x="1279208" y="2792540"/>
                  <a:pt x="1274540" y="2803208"/>
                  <a:pt x="1285685" y="2829687"/>
                </a:cubicBezTo>
                <a:cubicBezTo>
                  <a:pt x="1304925" y="2875597"/>
                  <a:pt x="1320356" y="2923318"/>
                  <a:pt x="1334072" y="2971229"/>
                </a:cubicBezTo>
                <a:cubicBezTo>
                  <a:pt x="1340644" y="2994089"/>
                  <a:pt x="1349407" y="3001137"/>
                  <a:pt x="1372362" y="2994184"/>
                </a:cubicBezTo>
                <a:cubicBezTo>
                  <a:pt x="1422083" y="2979230"/>
                  <a:pt x="1471898" y="2964371"/>
                  <a:pt x="1522286" y="2951988"/>
                </a:cubicBezTo>
                <a:cubicBezTo>
                  <a:pt x="1755267" y="2894647"/>
                  <a:pt x="1991201" y="2894552"/>
                  <a:pt x="2227898" y="2919794"/>
                </a:cubicBezTo>
                <a:cubicBezTo>
                  <a:pt x="2252758" y="2922461"/>
                  <a:pt x="2265426" y="2915317"/>
                  <a:pt x="2275999" y="2895314"/>
                </a:cubicBezTo>
                <a:cubicBezTo>
                  <a:pt x="2301812" y="2846832"/>
                  <a:pt x="2340102" y="2811876"/>
                  <a:pt x="2391347" y="2791301"/>
                </a:cubicBezTo>
                <a:cubicBezTo>
                  <a:pt x="2397824" y="2788730"/>
                  <a:pt x="2403443" y="2783777"/>
                  <a:pt x="2415540" y="2776061"/>
                </a:cubicBezTo>
                <a:close/>
                <a:moveTo>
                  <a:pt x="6995732" y="258985"/>
                </a:moveTo>
                <a:cubicBezTo>
                  <a:pt x="6998399" y="255175"/>
                  <a:pt x="7001066" y="251365"/>
                  <a:pt x="7003828" y="247555"/>
                </a:cubicBezTo>
                <a:cubicBezTo>
                  <a:pt x="6976682" y="192786"/>
                  <a:pt x="6951250" y="137065"/>
                  <a:pt x="6921246" y="83915"/>
                </a:cubicBezTo>
                <a:cubicBezTo>
                  <a:pt x="6913721" y="70676"/>
                  <a:pt x="6892385" y="61055"/>
                  <a:pt x="6875812" y="57817"/>
                </a:cubicBezTo>
                <a:cubicBezTo>
                  <a:pt x="6828758" y="48673"/>
                  <a:pt x="6781038" y="41243"/>
                  <a:pt x="6733223" y="37624"/>
                </a:cubicBezTo>
                <a:cubicBezTo>
                  <a:pt x="6596634" y="27337"/>
                  <a:pt x="6468523" y="54007"/>
                  <a:pt x="6356795" y="136970"/>
                </a:cubicBezTo>
                <a:cubicBezTo>
                  <a:pt x="6236685" y="226219"/>
                  <a:pt x="6150769" y="345853"/>
                  <a:pt x="6069235" y="468821"/>
                </a:cubicBezTo>
                <a:cubicBezTo>
                  <a:pt x="6063996" y="476726"/>
                  <a:pt x="6061901" y="494252"/>
                  <a:pt x="6066758" y="499967"/>
                </a:cubicBezTo>
                <a:cubicBezTo>
                  <a:pt x="6103144" y="541496"/>
                  <a:pt x="6141720" y="581120"/>
                  <a:pt x="6182201" y="624269"/>
                </a:cubicBezTo>
                <a:cubicBezTo>
                  <a:pt x="6202109" y="601885"/>
                  <a:pt x="6217253" y="586073"/>
                  <a:pt x="6231160" y="569214"/>
                </a:cubicBezTo>
                <a:cubicBezTo>
                  <a:pt x="6254401" y="541020"/>
                  <a:pt x="6276689" y="512064"/>
                  <a:pt x="6299835" y="483775"/>
                </a:cubicBezTo>
                <a:cubicBezTo>
                  <a:pt x="6422612" y="334042"/>
                  <a:pt x="6576632" y="245269"/>
                  <a:pt x="6773990" y="240602"/>
                </a:cubicBezTo>
                <a:cubicBezTo>
                  <a:pt x="6806375" y="239840"/>
                  <a:pt x="6838664" y="237268"/>
                  <a:pt x="6871812" y="235458"/>
                </a:cubicBezTo>
                <a:cubicBezTo>
                  <a:pt x="6874098" y="194500"/>
                  <a:pt x="6876288" y="156115"/>
                  <a:pt x="6878479" y="117729"/>
                </a:cubicBezTo>
                <a:cubicBezTo>
                  <a:pt x="6882099" y="117539"/>
                  <a:pt x="6885718" y="117348"/>
                  <a:pt x="6889337" y="117062"/>
                </a:cubicBezTo>
                <a:cubicBezTo>
                  <a:pt x="6891624" y="126111"/>
                  <a:pt x="6895243" y="135065"/>
                  <a:pt x="6895910" y="144209"/>
                </a:cubicBezTo>
                <a:cubicBezTo>
                  <a:pt x="6897719" y="169164"/>
                  <a:pt x="6897434" y="194215"/>
                  <a:pt x="6899720" y="219075"/>
                </a:cubicBezTo>
                <a:cubicBezTo>
                  <a:pt x="6900387" y="226600"/>
                  <a:pt x="6905054" y="238697"/>
                  <a:pt x="6910292" y="240125"/>
                </a:cubicBezTo>
                <a:cubicBezTo>
                  <a:pt x="6938296" y="248031"/>
                  <a:pt x="6967157" y="253079"/>
                  <a:pt x="6995732" y="258985"/>
                </a:cubicBezTo>
                <a:close/>
                <a:moveTo>
                  <a:pt x="606171" y="1618012"/>
                </a:moveTo>
                <a:cubicBezTo>
                  <a:pt x="613410" y="1682687"/>
                  <a:pt x="620459" y="1747361"/>
                  <a:pt x="627983" y="1812036"/>
                </a:cubicBezTo>
                <a:cubicBezTo>
                  <a:pt x="630936" y="1837182"/>
                  <a:pt x="644747" y="1836515"/>
                  <a:pt x="662178" y="1825276"/>
                </a:cubicBezTo>
                <a:cubicBezTo>
                  <a:pt x="667036" y="1822133"/>
                  <a:pt x="671703" y="1818799"/>
                  <a:pt x="676085" y="1815084"/>
                </a:cubicBezTo>
                <a:cubicBezTo>
                  <a:pt x="807815" y="1703165"/>
                  <a:pt x="906494" y="1567815"/>
                  <a:pt x="960977" y="1403223"/>
                </a:cubicBezTo>
                <a:cubicBezTo>
                  <a:pt x="984980" y="1330738"/>
                  <a:pt x="996029" y="1254919"/>
                  <a:pt x="977741" y="1178814"/>
                </a:cubicBezTo>
                <a:cubicBezTo>
                  <a:pt x="955548" y="1086422"/>
                  <a:pt x="866965" y="1051560"/>
                  <a:pt x="787051" y="1102805"/>
                </a:cubicBezTo>
                <a:cubicBezTo>
                  <a:pt x="770287" y="1113568"/>
                  <a:pt x="751904" y="1125760"/>
                  <a:pt x="741521" y="1141952"/>
                </a:cubicBezTo>
                <a:cubicBezTo>
                  <a:pt x="711708" y="1188530"/>
                  <a:pt x="680180" y="1235202"/>
                  <a:pt x="659035" y="1285875"/>
                </a:cubicBezTo>
                <a:cubicBezTo>
                  <a:pt x="615029" y="1391412"/>
                  <a:pt x="610457" y="1504379"/>
                  <a:pt x="606171" y="1618012"/>
                </a:cubicBezTo>
                <a:close/>
                <a:moveTo>
                  <a:pt x="5967794" y="629317"/>
                </a:moveTo>
                <a:cubicBezTo>
                  <a:pt x="5964745" y="628079"/>
                  <a:pt x="5961603" y="626840"/>
                  <a:pt x="5958555" y="625602"/>
                </a:cubicBezTo>
                <a:cubicBezTo>
                  <a:pt x="5936361" y="651605"/>
                  <a:pt x="5914930" y="678275"/>
                  <a:pt x="5891880" y="703421"/>
                </a:cubicBezTo>
                <a:cubicBezTo>
                  <a:pt x="5795677" y="808577"/>
                  <a:pt x="5690616" y="902018"/>
                  <a:pt x="5555552" y="955358"/>
                </a:cubicBezTo>
                <a:cubicBezTo>
                  <a:pt x="5477637" y="986123"/>
                  <a:pt x="5397151" y="993743"/>
                  <a:pt x="5314664" y="980504"/>
                </a:cubicBezTo>
                <a:cubicBezTo>
                  <a:pt x="5293614" y="977170"/>
                  <a:pt x="5284375" y="984028"/>
                  <a:pt x="5284852" y="1006126"/>
                </a:cubicBezTo>
                <a:cubicBezTo>
                  <a:pt x="5285613" y="1038796"/>
                  <a:pt x="5286280" y="1071658"/>
                  <a:pt x="5284089" y="1104233"/>
                </a:cubicBezTo>
                <a:cubicBezTo>
                  <a:pt x="5281994" y="1134809"/>
                  <a:pt x="5296186" y="1148429"/>
                  <a:pt x="5323523" y="1157954"/>
                </a:cubicBezTo>
                <a:cubicBezTo>
                  <a:pt x="5465255" y="1207389"/>
                  <a:pt x="5600986" y="1196054"/>
                  <a:pt x="5732812" y="1124141"/>
                </a:cubicBezTo>
                <a:cubicBezTo>
                  <a:pt x="5822061" y="1075468"/>
                  <a:pt x="5893689" y="1006031"/>
                  <a:pt x="5963412" y="934117"/>
                </a:cubicBezTo>
                <a:cubicBezTo>
                  <a:pt x="5969603" y="927735"/>
                  <a:pt x="5971604" y="915162"/>
                  <a:pt x="5971699" y="905446"/>
                </a:cubicBezTo>
                <a:cubicBezTo>
                  <a:pt x="5972080" y="831342"/>
                  <a:pt x="5971604" y="757333"/>
                  <a:pt x="5971032" y="683228"/>
                </a:cubicBezTo>
                <a:cubicBezTo>
                  <a:pt x="5970937" y="665226"/>
                  <a:pt x="5968936" y="647319"/>
                  <a:pt x="5967794" y="629317"/>
                </a:cubicBezTo>
                <a:close/>
                <a:moveTo>
                  <a:pt x="6290882" y="874681"/>
                </a:moveTo>
                <a:cubicBezTo>
                  <a:pt x="6302217" y="861060"/>
                  <a:pt x="6308884" y="853345"/>
                  <a:pt x="6315266" y="845249"/>
                </a:cubicBezTo>
                <a:cubicBezTo>
                  <a:pt x="6343269" y="809816"/>
                  <a:pt x="6370320" y="773621"/>
                  <a:pt x="6399181" y="738854"/>
                </a:cubicBezTo>
                <a:cubicBezTo>
                  <a:pt x="6485858" y="634460"/>
                  <a:pt x="6584919" y="546068"/>
                  <a:pt x="6718554" y="506921"/>
                </a:cubicBezTo>
                <a:cubicBezTo>
                  <a:pt x="6761703" y="494252"/>
                  <a:pt x="6806565" y="487490"/>
                  <a:pt x="6850856" y="479107"/>
                </a:cubicBezTo>
                <a:cubicBezTo>
                  <a:pt x="6864286" y="476536"/>
                  <a:pt x="6874478" y="474726"/>
                  <a:pt x="6874288" y="457295"/>
                </a:cubicBezTo>
                <a:cubicBezTo>
                  <a:pt x="6873717" y="405384"/>
                  <a:pt x="6874288" y="353568"/>
                  <a:pt x="6874288" y="301657"/>
                </a:cubicBezTo>
                <a:cubicBezTo>
                  <a:pt x="6874288" y="287941"/>
                  <a:pt x="6870954" y="277940"/>
                  <a:pt x="6853714" y="276797"/>
                </a:cubicBezTo>
                <a:cubicBezTo>
                  <a:pt x="6716554" y="268034"/>
                  <a:pt x="6587109" y="289560"/>
                  <a:pt x="6473476" y="372999"/>
                </a:cubicBezTo>
                <a:cubicBezTo>
                  <a:pt x="6373749" y="446246"/>
                  <a:pt x="6295644" y="539306"/>
                  <a:pt x="6228588" y="642557"/>
                </a:cubicBezTo>
                <a:cubicBezTo>
                  <a:pt x="6216682" y="660940"/>
                  <a:pt x="6225159" y="673418"/>
                  <a:pt x="6234208" y="686753"/>
                </a:cubicBezTo>
                <a:cubicBezTo>
                  <a:pt x="6264593" y="731711"/>
                  <a:pt x="6280309" y="781336"/>
                  <a:pt x="6284310" y="835152"/>
                </a:cubicBezTo>
                <a:cubicBezTo>
                  <a:pt x="6285071" y="845725"/>
                  <a:pt x="6287643" y="856012"/>
                  <a:pt x="6290882" y="874681"/>
                </a:cubicBezTo>
                <a:close/>
                <a:moveTo>
                  <a:pt x="1918716" y="2423446"/>
                </a:moveTo>
                <a:cubicBezTo>
                  <a:pt x="2143982" y="2465546"/>
                  <a:pt x="2362200" y="2506313"/>
                  <a:pt x="2586799" y="2548319"/>
                </a:cubicBezTo>
                <a:cubicBezTo>
                  <a:pt x="2586799" y="2505551"/>
                  <a:pt x="2584990" y="2466213"/>
                  <a:pt x="2587371" y="2427161"/>
                </a:cubicBezTo>
                <a:cubicBezTo>
                  <a:pt x="2589276" y="2394871"/>
                  <a:pt x="2576036" y="2380774"/>
                  <a:pt x="2545366" y="2373916"/>
                </a:cubicBezTo>
                <a:cubicBezTo>
                  <a:pt x="2456212" y="2354104"/>
                  <a:pt x="2367915" y="2330672"/>
                  <a:pt x="2278666" y="2311241"/>
                </a:cubicBezTo>
                <a:cubicBezTo>
                  <a:pt x="2188464" y="2291620"/>
                  <a:pt x="2097691" y="2274570"/>
                  <a:pt x="2007013" y="2257806"/>
                </a:cubicBezTo>
                <a:cubicBezTo>
                  <a:pt x="1999107" y="2256377"/>
                  <a:pt x="1981772" y="2264664"/>
                  <a:pt x="1981676" y="2268855"/>
                </a:cubicBezTo>
                <a:cubicBezTo>
                  <a:pt x="1979581" y="2326577"/>
                  <a:pt x="1964341" y="2378678"/>
                  <a:pt x="1918716" y="2423446"/>
                </a:cubicBezTo>
                <a:close/>
                <a:moveTo>
                  <a:pt x="2147888" y="2208562"/>
                </a:moveTo>
                <a:cubicBezTo>
                  <a:pt x="2144649" y="2207228"/>
                  <a:pt x="2141506" y="2205895"/>
                  <a:pt x="2138267" y="2204561"/>
                </a:cubicBezTo>
                <a:cubicBezTo>
                  <a:pt x="2140934" y="2197608"/>
                  <a:pt x="2143982" y="2190845"/>
                  <a:pt x="2146078" y="2183797"/>
                </a:cubicBezTo>
                <a:cubicBezTo>
                  <a:pt x="2153888" y="2157222"/>
                  <a:pt x="2162747" y="2130838"/>
                  <a:pt x="2168462" y="2103787"/>
                </a:cubicBezTo>
                <a:cubicBezTo>
                  <a:pt x="2171891" y="2087594"/>
                  <a:pt x="2165985" y="2073402"/>
                  <a:pt x="2146554" y="2069306"/>
                </a:cubicBezTo>
                <a:cubicBezTo>
                  <a:pt x="2097691" y="2058924"/>
                  <a:pt x="2048828" y="2048161"/>
                  <a:pt x="1999964" y="2037588"/>
                </a:cubicBezTo>
                <a:cubicBezTo>
                  <a:pt x="1981200" y="2033492"/>
                  <a:pt x="1972913" y="2041684"/>
                  <a:pt x="1973389" y="2060448"/>
                </a:cubicBezTo>
                <a:cubicBezTo>
                  <a:pt x="1974247" y="2100834"/>
                  <a:pt x="1973961" y="2141315"/>
                  <a:pt x="1976342" y="2181606"/>
                </a:cubicBezTo>
                <a:cubicBezTo>
                  <a:pt x="1976914" y="2191798"/>
                  <a:pt x="1983581" y="2207800"/>
                  <a:pt x="1991011" y="2210372"/>
                </a:cubicBezTo>
                <a:cubicBezTo>
                  <a:pt x="2035778" y="2225516"/>
                  <a:pt x="2081498" y="2239709"/>
                  <a:pt x="2124742" y="2227898"/>
                </a:cubicBezTo>
                <a:cubicBezTo>
                  <a:pt x="2138172" y="2234660"/>
                  <a:pt x="2148078" y="2241995"/>
                  <a:pt x="2159127" y="2244757"/>
                </a:cubicBezTo>
                <a:cubicBezTo>
                  <a:pt x="2199132" y="2255044"/>
                  <a:pt x="2239518" y="2263997"/>
                  <a:pt x="2279809" y="2273237"/>
                </a:cubicBezTo>
                <a:cubicBezTo>
                  <a:pt x="2370773" y="2294001"/>
                  <a:pt x="2461832" y="2314194"/>
                  <a:pt x="2552605" y="2335530"/>
                </a:cubicBezTo>
                <a:cubicBezTo>
                  <a:pt x="2575560" y="2340959"/>
                  <a:pt x="2585180" y="2333435"/>
                  <a:pt x="2585371" y="2310765"/>
                </a:cubicBezTo>
                <a:cubicBezTo>
                  <a:pt x="2585657" y="2279047"/>
                  <a:pt x="2585371" y="2247233"/>
                  <a:pt x="2587181" y="2215515"/>
                </a:cubicBezTo>
                <a:cubicBezTo>
                  <a:pt x="2588705" y="2188178"/>
                  <a:pt x="2578703" y="2173605"/>
                  <a:pt x="2551081" y="2166938"/>
                </a:cubicBezTo>
                <a:cubicBezTo>
                  <a:pt x="2447354" y="2141887"/>
                  <a:pt x="2344198" y="2114645"/>
                  <a:pt x="2240566" y="2089214"/>
                </a:cubicBezTo>
                <a:cubicBezTo>
                  <a:pt x="2204752" y="2080451"/>
                  <a:pt x="2200466" y="2084737"/>
                  <a:pt x="2187131" y="2118360"/>
                </a:cubicBezTo>
                <a:cubicBezTo>
                  <a:pt x="2175034" y="2148840"/>
                  <a:pt x="2161032" y="2178558"/>
                  <a:pt x="2147888" y="2208562"/>
                </a:cubicBezTo>
                <a:close/>
                <a:moveTo>
                  <a:pt x="6840665" y="1022985"/>
                </a:moveTo>
                <a:cubicBezTo>
                  <a:pt x="6999352" y="947642"/>
                  <a:pt x="7165372" y="940880"/>
                  <a:pt x="7335965" y="973836"/>
                </a:cubicBezTo>
                <a:cubicBezTo>
                  <a:pt x="7335393" y="962216"/>
                  <a:pt x="7336251" y="957929"/>
                  <a:pt x="7334822" y="954786"/>
                </a:cubicBezTo>
                <a:cubicBezTo>
                  <a:pt x="7309580" y="900875"/>
                  <a:pt x="7284625" y="846868"/>
                  <a:pt x="7257860" y="793718"/>
                </a:cubicBezTo>
                <a:cubicBezTo>
                  <a:pt x="7253955" y="786003"/>
                  <a:pt x="7241572" y="780002"/>
                  <a:pt x="7232143" y="778002"/>
                </a:cubicBezTo>
                <a:cubicBezTo>
                  <a:pt x="7136987" y="757523"/>
                  <a:pt x="7041737" y="741712"/>
                  <a:pt x="6943439" y="754952"/>
                </a:cubicBezTo>
                <a:cubicBezTo>
                  <a:pt x="6911721" y="759238"/>
                  <a:pt x="6901910" y="770477"/>
                  <a:pt x="6901053" y="801338"/>
                </a:cubicBezTo>
                <a:cubicBezTo>
                  <a:pt x="6898958" y="876967"/>
                  <a:pt x="6901625" y="954881"/>
                  <a:pt x="6839141" y="1013174"/>
                </a:cubicBezTo>
                <a:cubicBezTo>
                  <a:pt x="6838664" y="1013555"/>
                  <a:pt x="6839331" y="1015079"/>
                  <a:pt x="6840665" y="1022985"/>
                </a:cubicBezTo>
                <a:close/>
                <a:moveTo>
                  <a:pt x="5672424" y="1200722"/>
                </a:moveTo>
                <a:cubicBezTo>
                  <a:pt x="5661184" y="1202055"/>
                  <a:pt x="5655278" y="1201865"/>
                  <a:pt x="5650040" y="1203579"/>
                </a:cubicBezTo>
                <a:cubicBezTo>
                  <a:pt x="5579936" y="1225201"/>
                  <a:pt x="5508212" y="1228630"/>
                  <a:pt x="5436108" y="1218724"/>
                </a:cubicBezTo>
                <a:cubicBezTo>
                  <a:pt x="5394389" y="1213009"/>
                  <a:pt x="5353336" y="1202531"/>
                  <a:pt x="5312188" y="1193197"/>
                </a:cubicBezTo>
                <a:cubicBezTo>
                  <a:pt x="5292948" y="1188815"/>
                  <a:pt x="5282470" y="1192721"/>
                  <a:pt x="5282851" y="1214628"/>
                </a:cubicBezTo>
                <a:cubicBezTo>
                  <a:pt x="5283327" y="1245299"/>
                  <a:pt x="5279803" y="1276445"/>
                  <a:pt x="5284089" y="1306544"/>
                </a:cubicBezTo>
                <a:cubicBezTo>
                  <a:pt x="5286280" y="1321784"/>
                  <a:pt x="5298853" y="1341120"/>
                  <a:pt x="5312093" y="1348073"/>
                </a:cubicBezTo>
                <a:cubicBezTo>
                  <a:pt x="5345144" y="1365123"/>
                  <a:pt x="5381244" y="1376363"/>
                  <a:pt x="5416201" y="1389412"/>
                </a:cubicBezTo>
                <a:cubicBezTo>
                  <a:pt x="5512785" y="1425512"/>
                  <a:pt x="5611559" y="1437799"/>
                  <a:pt x="5713190" y="1415320"/>
                </a:cubicBezTo>
                <a:cubicBezTo>
                  <a:pt x="5747385" y="1407795"/>
                  <a:pt x="5781485" y="1399794"/>
                  <a:pt x="5816727" y="1371886"/>
                </a:cubicBezTo>
                <a:cubicBezTo>
                  <a:pt x="5764244" y="1365885"/>
                  <a:pt x="5715858" y="1371410"/>
                  <a:pt x="5680044" y="1336262"/>
                </a:cubicBezTo>
                <a:cubicBezTo>
                  <a:pt x="5638705" y="1295686"/>
                  <a:pt x="5657183" y="1249680"/>
                  <a:pt x="5672424" y="1200722"/>
                </a:cubicBezTo>
                <a:close/>
                <a:moveTo>
                  <a:pt x="5998560" y="1235583"/>
                </a:moveTo>
                <a:cubicBezTo>
                  <a:pt x="6001226" y="1236726"/>
                  <a:pt x="6003894" y="1237774"/>
                  <a:pt x="6006560" y="1238917"/>
                </a:cubicBezTo>
                <a:cubicBezTo>
                  <a:pt x="6014466" y="1232440"/>
                  <a:pt x="6023896" y="1227106"/>
                  <a:pt x="6030183" y="1219295"/>
                </a:cubicBezTo>
                <a:cubicBezTo>
                  <a:pt x="6098572" y="1134047"/>
                  <a:pt x="6166390" y="1048417"/>
                  <a:pt x="6234303" y="962787"/>
                </a:cubicBezTo>
                <a:cubicBezTo>
                  <a:pt x="6237256" y="959072"/>
                  <a:pt x="6240685" y="954500"/>
                  <a:pt x="6240876" y="950214"/>
                </a:cubicBezTo>
                <a:cubicBezTo>
                  <a:pt x="6243542" y="881253"/>
                  <a:pt x="6251353" y="811625"/>
                  <a:pt x="6213062" y="748189"/>
                </a:cubicBezTo>
                <a:cubicBezTo>
                  <a:pt x="6191631" y="712661"/>
                  <a:pt x="6180106" y="711137"/>
                  <a:pt x="6155436" y="743903"/>
                </a:cubicBezTo>
                <a:cubicBezTo>
                  <a:pt x="6106764" y="808196"/>
                  <a:pt x="6058091" y="872585"/>
                  <a:pt x="6010466" y="937641"/>
                </a:cubicBezTo>
                <a:cubicBezTo>
                  <a:pt x="6004370" y="945928"/>
                  <a:pt x="6001703" y="958691"/>
                  <a:pt x="6001798" y="969264"/>
                </a:cubicBezTo>
                <a:cubicBezTo>
                  <a:pt x="6002369" y="1031653"/>
                  <a:pt x="6005227" y="1094042"/>
                  <a:pt x="6005417" y="1156430"/>
                </a:cubicBezTo>
                <a:cubicBezTo>
                  <a:pt x="6005417" y="1182719"/>
                  <a:pt x="6000941" y="1209199"/>
                  <a:pt x="5998560" y="1235583"/>
                </a:cubicBezTo>
                <a:close/>
                <a:moveTo>
                  <a:pt x="1184339" y="3200114"/>
                </a:moveTo>
                <a:cubicBezTo>
                  <a:pt x="1184339" y="3180017"/>
                  <a:pt x="1185767" y="3159728"/>
                  <a:pt x="1183958" y="3139726"/>
                </a:cubicBezTo>
                <a:cubicBezTo>
                  <a:pt x="1182338" y="3122105"/>
                  <a:pt x="1172718" y="3114199"/>
                  <a:pt x="1154049" y="3123343"/>
                </a:cubicBezTo>
                <a:cubicBezTo>
                  <a:pt x="1076325" y="3161347"/>
                  <a:pt x="1007078" y="3210687"/>
                  <a:pt x="952881" y="3278601"/>
                </a:cubicBezTo>
                <a:cubicBezTo>
                  <a:pt x="943070" y="3290792"/>
                  <a:pt x="935831" y="3310890"/>
                  <a:pt x="937927" y="3325749"/>
                </a:cubicBezTo>
                <a:cubicBezTo>
                  <a:pt x="946404" y="3385566"/>
                  <a:pt x="958406" y="3444812"/>
                  <a:pt x="970407" y="3504057"/>
                </a:cubicBezTo>
                <a:cubicBezTo>
                  <a:pt x="976217" y="3532442"/>
                  <a:pt x="984313" y="3535871"/>
                  <a:pt x="1010603" y="3523584"/>
                </a:cubicBezTo>
                <a:cubicBezTo>
                  <a:pt x="1066514" y="3497580"/>
                  <a:pt x="1108043" y="3456051"/>
                  <a:pt x="1137571" y="3402426"/>
                </a:cubicBezTo>
                <a:cubicBezTo>
                  <a:pt x="1172432" y="3339560"/>
                  <a:pt x="1184720" y="3271171"/>
                  <a:pt x="1184339" y="3200114"/>
                </a:cubicBezTo>
                <a:close/>
                <a:moveTo>
                  <a:pt x="5038535" y="1202341"/>
                </a:moveTo>
                <a:cubicBezTo>
                  <a:pt x="5036058" y="1201007"/>
                  <a:pt x="5033582" y="1199674"/>
                  <a:pt x="5031105" y="1198436"/>
                </a:cubicBezTo>
                <a:cubicBezTo>
                  <a:pt x="5041869" y="1174147"/>
                  <a:pt x="5054346" y="1150334"/>
                  <a:pt x="5062633" y="1125284"/>
                </a:cubicBezTo>
                <a:cubicBezTo>
                  <a:pt x="5065681" y="1116140"/>
                  <a:pt x="5061585" y="1095947"/>
                  <a:pt x="5056156" y="1094042"/>
                </a:cubicBezTo>
                <a:cubicBezTo>
                  <a:pt x="4993768" y="1072229"/>
                  <a:pt x="4930711" y="1052513"/>
                  <a:pt x="4867466" y="1033558"/>
                </a:cubicBezTo>
                <a:cubicBezTo>
                  <a:pt x="4852321" y="1028986"/>
                  <a:pt x="4844130" y="1037939"/>
                  <a:pt x="4844987" y="1054227"/>
                </a:cubicBezTo>
                <a:cubicBezTo>
                  <a:pt x="4847082" y="1090708"/>
                  <a:pt x="4848035" y="1127284"/>
                  <a:pt x="4850892" y="1163669"/>
                </a:cubicBezTo>
                <a:cubicBezTo>
                  <a:pt x="4854798" y="1212152"/>
                  <a:pt x="4855179" y="1213771"/>
                  <a:pt x="4901946" y="1219295"/>
                </a:cubicBezTo>
                <a:cubicBezTo>
                  <a:pt x="5004149" y="1231297"/>
                  <a:pt x="5100828" y="1262063"/>
                  <a:pt x="5195983" y="1299496"/>
                </a:cubicBezTo>
                <a:cubicBezTo>
                  <a:pt x="5213509" y="1306449"/>
                  <a:pt x="5231606" y="1311974"/>
                  <a:pt x="5255895" y="1320546"/>
                </a:cubicBezTo>
                <a:cubicBezTo>
                  <a:pt x="5255895" y="1276350"/>
                  <a:pt x="5255324" y="1237393"/>
                  <a:pt x="5256181" y="1198436"/>
                </a:cubicBezTo>
                <a:cubicBezTo>
                  <a:pt x="5256562" y="1180148"/>
                  <a:pt x="5248275" y="1169861"/>
                  <a:pt x="5232273" y="1163574"/>
                </a:cubicBezTo>
                <a:cubicBezTo>
                  <a:pt x="5197411" y="1149763"/>
                  <a:pt x="5162455" y="1136428"/>
                  <a:pt x="5128070" y="1121474"/>
                </a:cubicBezTo>
                <a:cubicBezTo>
                  <a:pt x="5106067" y="1111949"/>
                  <a:pt x="5092160" y="1118235"/>
                  <a:pt x="5080445" y="1137952"/>
                </a:cubicBezTo>
                <a:cubicBezTo>
                  <a:pt x="5067396" y="1159764"/>
                  <a:pt x="5052632" y="1180814"/>
                  <a:pt x="5038535" y="1202341"/>
                </a:cubicBezTo>
                <a:close/>
                <a:moveTo>
                  <a:pt x="918972" y="3240310"/>
                </a:moveTo>
                <a:cubicBezTo>
                  <a:pt x="1000315" y="3186208"/>
                  <a:pt x="1077849" y="3135344"/>
                  <a:pt x="1154049" y="3082576"/>
                </a:cubicBezTo>
                <a:cubicBezTo>
                  <a:pt x="1161669" y="3077242"/>
                  <a:pt x="1166241" y="3058097"/>
                  <a:pt x="1163098" y="3048381"/>
                </a:cubicBezTo>
                <a:cubicBezTo>
                  <a:pt x="1144048" y="2988659"/>
                  <a:pt x="1109186" y="2938367"/>
                  <a:pt x="1061942" y="2897315"/>
                </a:cubicBezTo>
                <a:cubicBezTo>
                  <a:pt x="1055561" y="2891695"/>
                  <a:pt x="1041273" y="2888361"/>
                  <a:pt x="1034034" y="2891600"/>
                </a:cubicBezTo>
                <a:cubicBezTo>
                  <a:pt x="979456" y="2916079"/>
                  <a:pt x="928021" y="2945987"/>
                  <a:pt x="887921" y="2991517"/>
                </a:cubicBezTo>
                <a:cubicBezTo>
                  <a:pt x="881063" y="2999327"/>
                  <a:pt x="874586" y="3012662"/>
                  <a:pt x="876205" y="3021902"/>
                </a:cubicBezTo>
                <a:cubicBezTo>
                  <a:pt x="889349" y="3095244"/>
                  <a:pt x="904589" y="3168205"/>
                  <a:pt x="918972" y="3240310"/>
                </a:cubicBezTo>
                <a:close/>
                <a:moveTo>
                  <a:pt x="7220426" y="734568"/>
                </a:moveTo>
                <a:cubicBezTo>
                  <a:pt x="7219664" y="723424"/>
                  <a:pt x="7221189" y="715232"/>
                  <a:pt x="7218427" y="709041"/>
                </a:cubicBezTo>
                <a:cubicBezTo>
                  <a:pt x="7195280" y="658368"/>
                  <a:pt x="7171944" y="607886"/>
                  <a:pt x="7147179" y="558070"/>
                </a:cubicBezTo>
                <a:cubicBezTo>
                  <a:pt x="7143560" y="550736"/>
                  <a:pt x="7132987" y="543592"/>
                  <a:pt x="7124700" y="542354"/>
                </a:cubicBezTo>
                <a:cubicBezTo>
                  <a:pt x="7058406" y="532162"/>
                  <a:pt x="6991922" y="523113"/>
                  <a:pt x="6925437" y="514541"/>
                </a:cubicBezTo>
                <a:cubicBezTo>
                  <a:pt x="6905149" y="511969"/>
                  <a:pt x="6895338" y="523113"/>
                  <a:pt x="6895433" y="543592"/>
                </a:cubicBezTo>
                <a:cubicBezTo>
                  <a:pt x="6895433" y="585883"/>
                  <a:pt x="6894481" y="628174"/>
                  <a:pt x="6895148" y="670465"/>
                </a:cubicBezTo>
                <a:cubicBezTo>
                  <a:pt x="6895910" y="718280"/>
                  <a:pt x="6896576" y="717614"/>
                  <a:pt x="6945630" y="719233"/>
                </a:cubicBezTo>
                <a:cubicBezTo>
                  <a:pt x="7022402" y="721709"/>
                  <a:pt x="7099173" y="724853"/>
                  <a:pt x="7175945" y="728186"/>
                </a:cubicBezTo>
                <a:cubicBezTo>
                  <a:pt x="7189661" y="728758"/>
                  <a:pt x="7203377" y="731996"/>
                  <a:pt x="7220426" y="734568"/>
                </a:cubicBezTo>
                <a:close/>
                <a:moveTo>
                  <a:pt x="3529584" y="2182273"/>
                </a:moveTo>
                <a:cubicBezTo>
                  <a:pt x="3532156" y="2183416"/>
                  <a:pt x="3534823" y="2184464"/>
                  <a:pt x="3537395" y="2185607"/>
                </a:cubicBezTo>
                <a:cubicBezTo>
                  <a:pt x="3547015" y="2176748"/>
                  <a:pt x="3557778" y="2168938"/>
                  <a:pt x="3565874" y="2158841"/>
                </a:cubicBezTo>
                <a:cubicBezTo>
                  <a:pt x="3631978" y="2077307"/>
                  <a:pt x="3678841" y="1985201"/>
                  <a:pt x="3710178" y="1885474"/>
                </a:cubicBezTo>
                <a:cubicBezTo>
                  <a:pt x="3714369" y="1872234"/>
                  <a:pt x="3708559" y="1850517"/>
                  <a:pt x="3699320" y="1839373"/>
                </a:cubicBezTo>
                <a:cubicBezTo>
                  <a:pt x="3666363" y="1799654"/>
                  <a:pt x="3624167" y="1771364"/>
                  <a:pt x="3574733" y="1754505"/>
                </a:cubicBezTo>
                <a:cubicBezTo>
                  <a:pt x="3533489" y="1740408"/>
                  <a:pt x="3523679" y="1746028"/>
                  <a:pt x="3523488" y="1788795"/>
                </a:cubicBezTo>
                <a:cubicBezTo>
                  <a:pt x="3523012" y="1898333"/>
                  <a:pt x="3523488" y="2007775"/>
                  <a:pt x="3524345" y="2117312"/>
                </a:cubicBezTo>
                <a:cubicBezTo>
                  <a:pt x="3524536" y="2139029"/>
                  <a:pt x="3527774" y="2160651"/>
                  <a:pt x="3529584" y="2182273"/>
                </a:cubicBezTo>
                <a:close/>
                <a:moveTo>
                  <a:pt x="3966496" y="3161824"/>
                </a:moveTo>
                <a:cubicBezTo>
                  <a:pt x="3983070" y="3147441"/>
                  <a:pt x="3996785" y="3139630"/>
                  <a:pt x="4004786" y="3127915"/>
                </a:cubicBezTo>
                <a:cubicBezTo>
                  <a:pt x="4041077" y="3075051"/>
                  <a:pt x="4079367" y="3023045"/>
                  <a:pt x="4110228" y="2967133"/>
                </a:cubicBezTo>
                <a:cubicBezTo>
                  <a:pt x="4159568" y="2877693"/>
                  <a:pt x="4148995" y="2851499"/>
                  <a:pt x="4056221" y="2805017"/>
                </a:cubicBezTo>
                <a:cubicBezTo>
                  <a:pt x="4048601" y="2801207"/>
                  <a:pt x="4040505" y="2797112"/>
                  <a:pt x="4032218" y="2795778"/>
                </a:cubicBezTo>
                <a:cubicBezTo>
                  <a:pt x="4025170" y="2794635"/>
                  <a:pt x="4013359" y="2794730"/>
                  <a:pt x="4010978" y="2798636"/>
                </a:cubicBezTo>
                <a:cubicBezTo>
                  <a:pt x="3993737" y="2826830"/>
                  <a:pt x="3967448" y="2855119"/>
                  <a:pt x="3964496" y="2885409"/>
                </a:cubicBezTo>
                <a:cubicBezTo>
                  <a:pt x="3956971" y="2962466"/>
                  <a:pt x="3959924" y="3040571"/>
                  <a:pt x="3959447" y="3118295"/>
                </a:cubicBezTo>
                <a:cubicBezTo>
                  <a:pt x="3959257" y="3130010"/>
                  <a:pt x="3963067" y="3141726"/>
                  <a:pt x="3966496" y="3161824"/>
                </a:cubicBezTo>
                <a:close/>
                <a:moveTo>
                  <a:pt x="2858929" y="2539651"/>
                </a:moveTo>
                <a:cubicBezTo>
                  <a:pt x="2858929" y="2532888"/>
                  <a:pt x="2859024" y="2526221"/>
                  <a:pt x="2858929" y="2519458"/>
                </a:cubicBezTo>
                <a:cubicBezTo>
                  <a:pt x="2857691" y="2464594"/>
                  <a:pt x="2850737" y="2454688"/>
                  <a:pt x="2798731" y="2440115"/>
                </a:cubicBezTo>
                <a:cubicBezTo>
                  <a:pt x="2748724" y="2426113"/>
                  <a:pt x="2698242" y="2413730"/>
                  <a:pt x="2648331" y="2399538"/>
                </a:cubicBezTo>
                <a:cubicBezTo>
                  <a:pt x="2625662" y="2393061"/>
                  <a:pt x="2614422" y="2401253"/>
                  <a:pt x="2613755" y="2423351"/>
                </a:cubicBezTo>
                <a:cubicBezTo>
                  <a:pt x="2612612" y="2459831"/>
                  <a:pt x="2610707" y="2496503"/>
                  <a:pt x="2613851" y="2532793"/>
                </a:cubicBezTo>
                <a:cubicBezTo>
                  <a:pt x="2614803" y="2544318"/>
                  <a:pt x="2628710" y="2560415"/>
                  <a:pt x="2640140" y="2564321"/>
                </a:cubicBezTo>
                <a:cubicBezTo>
                  <a:pt x="2684621" y="2579561"/>
                  <a:pt x="2730341" y="2591181"/>
                  <a:pt x="2775871" y="2603468"/>
                </a:cubicBezTo>
                <a:cubicBezTo>
                  <a:pt x="2856166" y="2625090"/>
                  <a:pt x="2859120" y="2622614"/>
                  <a:pt x="2858929" y="2539651"/>
                </a:cubicBezTo>
                <a:close/>
                <a:moveTo>
                  <a:pt x="4846034" y="905066"/>
                </a:moveTo>
                <a:cubicBezTo>
                  <a:pt x="4845844" y="905066"/>
                  <a:pt x="4845558" y="905066"/>
                  <a:pt x="4845368" y="905066"/>
                </a:cubicBezTo>
                <a:cubicBezTo>
                  <a:pt x="4845368" y="923354"/>
                  <a:pt x="4845939" y="941642"/>
                  <a:pt x="4845177" y="959834"/>
                </a:cubicBezTo>
                <a:cubicBezTo>
                  <a:pt x="4844510" y="977170"/>
                  <a:pt x="4852702" y="985742"/>
                  <a:pt x="4868799" y="990600"/>
                </a:cubicBezTo>
                <a:cubicBezTo>
                  <a:pt x="4932236" y="1009841"/>
                  <a:pt x="4995387" y="1029938"/>
                  <a:pt x="5058633" y="1049846"/>
                </a:cubicBezTo>
                <a:cubicBezTo>
                  <a:pt x="5076254" y="1055370"/>
                  <a:pt x="5088922" y="1049655"/>
                  <a:pt x="5088445" y="1030891"/>
                </a:cubicBezTo>
                <a:cubicBezTo>
                  <a:pt x="5087493" y="995553"/>
                  <a:pt x="5084921" y="960120"/>
                  <a:pt x="5079969" y="925259"/>
                </a:cubicBezTo>
                <a:cubicBezTo>
                  <a:pt x="5078635" y="916115"/>
                  <a:pt x="5067586" y="904970"/>
                  <a:pt x="5058347" y="901065"/>
                </a:cubicBezTo>
                <a:cubicBezTo>
                  <a:pt x="5000054" y="876110"/>
                  <a:pt x="4941380" y="851916"/>
                  <a:pt x="4882134" y="829532"/>
                </a:cubicBezTo>
                <a:cubicBezTo>
                  <a:pt x="4853369" y="818674"/>
                  <a:pt x="4847940" y="823436"/>
                  <a:pt x="4846225" y="853154"/>
                </a:cubicBezTo>
                <a:cubicBezTo>
                  <a:pt x="4845177" y="870394"/>
                  <a:pt x="4846034" y="887730"/>
                  <a:pt x="4846034" y="905066"/>
                </a:cubicBezTo>
                <a:close/>
                <a:moveTo>
                  <a:pt x="7106603" y="493776"/>
                </a:moveTo>
                <a:cubicBezTo>
                  <a:pt x="7108889" y="491109"/>
                  <a:pt x="7111175" y="488347"/>
                  <a:pt x="7113461" y="485680"/>
                </a:cubicBezTo>
                <a:cubicBezTo>
                  <a:pt x="7099078" y="453676"/>
                  <a:pt x="7085077" y="421481"/>
                  <a:pt x="7070122" y="389668"/>
                </a:cubicBezTo>
                <a:cubicBezTo>
                  <a:pt x="7029641" y="303562"/>
                  <a:pt x="7029450" y="303562"/>
                  <a:pt x="6936772" y="285274"/>
                </a:cubicBezTo>
                <a:cubicBezTo>
                  <a:pt x="6906768" y="279368"/>
                  <a:pt x="6898481" y="284607"/>
                  <a:pt x="6896291" y="316230"/>
                </a:cubicBezTo>
                <a:cubicBezTo>
                  <a:pt x="6894290" y="345853"/>
                  <a:pt x="6894100" y="375761"/>
                  <a:pt x="6894671" y="405479"/>
                </a:cubicBezTo>
                <a:cubicBezTo>
                  <a:pt x="6896005" y="471392"/>
                  <a:pt x="6896386" y="471297"/>
                  <a:pt x="6961252" y="478060"/>
                </a:cubicBezTo>
                <a:cubicBezTo>
                  <a:pt x="7009829" y="483013"/>
                  <a:pt x="7058216" y="488442"/>
                  <a:pt x="7106603" y="493776"/>
                </a:cubicBezTo>
                <a:close/>
                <a:moveTo>
                  <a:pt x="5249799" y="2013490"/>
                </a:moveTo>
                <a:cubicBezTo>
                  <a:pt x="5250466" y="1983581"/>
                  <a:pt x="5234178" y="1967389"/>
                  <a:pt x="5209128" y="1972723"/>
                </a:cubicBezTo>
                <a:cubicBezTo>
                  <a:pt x="5187982" y="1977295"/>
                  <a:pt x="5164169" y="1983486"/>
                  <a:pt x="5148644" y="1997107"/>
                </a:cubicBezTo>
                <a:cubicBezTo>
                  <a:pt x="5104829" y="2035397"/>
                  <a:pt x="5062919" y="2076260"/>
                  <a:pt x="5023866" y="2119408"/>
                </a:cubicBezTo>
                <a:cubicBezTo>
                  <a:pt x="5006245" y="2138839"/>
                  <a:pt x="4992053" y="2168938"/>
                  <a:pt x="5011008" y="2193322"/>
                </a:cubicBezTo>
                <a:cubicBezTo>
                  <a:pt x="5031391" y="2219516"/>
                  <a:pt x="5061776" y="2205038"/>
                  <a:pt x="5085207" y="2193608"/>
                </a:cubicBezTo>
                <a:cubicBezTo>
                  <a:pt x="5153787" y="2160365"/>
                  <a:pt x="5204746" y="2107883"/>
                  <a:pt x="5240465" y="2040827"/>
                </a:cubicBezTo>
                <a:cubicBezTo>
                  <a:pt x="5245703" y="2030920"/>
                  <a:pt x="5247894" y="2019300"/>
                  <a:pt x="5249799" y="2013490"/>
                </a:cubicBezTo>
                <a:close/>
                <a:moveTo>
                  <a:pt x="6000179" y="873443"/>
                </a:moveTo>
                <a:cubicBezTo>
                  <a:pt x="6012847" y="865823"/>
                  <a:pt x="6019800" y="863822"/>
                  <a:pt x="6023134" y="859250"/>
                </a:cubicBezTo>
                <a:cubicBezTo>
                  <a:pt x="6063234" y="804005"/>
                  <a:pt x="6103430" y="748951"/>
                  <a:pt x="6141339" y="692182"/>
                </a:cubicBezTo>
                <a:cubicBezTo>
                  <a:pt x="6145626" y="685705"/>
                  <a:pt x="6139720" y="664083"/>
                  <a:pt x="6132290" y="659511"/>
                </a:cubicBezTo>
                <a:cubicBezTo>
                  <a:pt x="6103144" y="641414"/>
                  <a:pt x="6071807" y="626745"/>
                  <a:pt x="6040755" y="611791"/>
                </a:cubicBezTo>
                <a:cubicBezTo>
                  <a:pt x="6018848" y="601218"/>
                  <a:pt x="6005322" y="607981"/>
                  <a:pt x="6004084" y="633413"/>
                </a:cubicBezTo>
                <a:cubicBezTo>
                  <a:pt x="6001417" y="688181"/>
                  <a:pt x="5998464" y="742855"/>
                  <a:pt x="5996845" y="797624"/>
                </a:cubicBezTo>
                <a:cubicBezTo>
                  <a:pt x="5996274" y="820388"/>
                  <a:pt x="5998750" y="843153"/>
                  <a:pt x="6000179" y="873443"/>
                </a:cubicBezTo>
                <a:close/>
                <a:moveTo>
                  <a:pt x="2152174" y="2031016"/>
                </a:moveTo>
                <a:cubicBezTo>
                  <a:pt x="2158556" y="2025206"/>
                  <a:pt x="2159794" y="2024539"/>
                  <a:pt x="2159889" y="2023872"/>
                </a:cubicBezTo>
                <a:cubicBezTo>
                  <a:pt x="2167033" y="1957578"/>
                  <a:pt x="2062163" y="1848422"/>
                  <a:pt x="1995583" y="1854327"/>
                </a:cubicBezTo>
                <a:cubicBezTo>
                  <a:pt x="1988344" y="1854994"/>
                  <a:pt x="1976628" y="1865852"/>
                  <a:pt x="1976152" y="1872520"/>
                </a:cubicBezTo>
                <a:cubicBezTo>
                  <a:pt x="1973961" y="1905953"/>
                  <a:pt x="1974247" y="1939576"/>
                  <a:pt x="1975009" y="1973104"/>
                </a:cubicBezTo>
                <a:cubicBezTo>
                  <a:pt x="1975104" y="1979486"/>
                  <a:pt x="1980152" y="1990154"/>
                  <a:pt x="1984724" y="1991297"/>
                </a:cubicBezTo>
                <a:cubicBezTo>
                  <a:pt x="2041874" y="2005679"/>
                  <a:pt x="2099310" y="2018633"/>
                  <a:pt x="2152174" y="2031016"/>
                </a:cubicBezTo>
                <a:close/>
                <a:moveTo>
                  <a:pt x="5256753" y="1122617"/>
                </a:moveTo>
                <a:cubicBezTo>
                  <a:pt x="5256753" y="1099852"/>
                  <a:pt x="5256657" y="1081754"/>
                  <a:pt x="5256753" y="1063752"/>
                </a:cubicBezTo>
                <a:cubicBezTo>
                  <a:pt x="5257324" y="957358"/>
                  <a:pt x="5277993" y="977170"/>
                  <a:pt x="5159883" y="939832"/>
                </a:cubicBezTo>
                <a:cubicBezTo>
                  <a:pt x="5158931" y="939546"/>
                  <a:pt x="5157978" y="939356"/>
                  <a:pt x="5157121" y="939070"/>
                </a:cubicBezTo>
                <a:cubicBezTo>
                  <a:pt x="5139024" y="933450"/>
                  <a:pt x="5129784" y="940403"/>
                  <a:pt x="5127784" y="958977"/>
                </a:cubicBezTo>
                <a:cubicBezTo>
                  <a:pt x="5124260" y="991362"/>
                  <a:pt x="5119974" y="1023557"/>
                  <a:pt x="5116735" y="1055942"/>
                </a:cubicBezTo>
                <a:cubicBezTo>
                  <a:pt x="5116164" y="1061847"/>
                  <a:pt x="5117306" y="1072039"/>
                  <a:pt x="5120735" y="1073658"/>
                </a:cubicBezTo>
                <a:cubicBezTo>
                  <a:pt x="5162646" y="1093375"/>
                  <a:pt x="5202651" y="1119188"/>
                  <a:pt x="5256753" y="1122617"/>
                </a:cubicBezTo>
                <a:close/>
                <a:moveTo>
                  <a:pt x="6839236" y="837819"/>
                </a:moveTo>
                <a:cubicBezTo>
                  <a:pt x="6836378" y="837819"/>
                  <a:pt x="6833426" y="837533"/>
                  <a:pt x="6830568" y="837819"/>
                </a:cubicBezTo>
                <a:cubicBezTo>
                  <a:pt x="6785515" y="842582"/>
                  <a:pt x="6693980" y="935260"/>
                  <a:pt x="6690646" y="979932"/>
                </a:cubicBezTo>
                <a:cubicBezTo>
                  <a:pt x="6688836" y="1003364"/>
                  <a:pt x="6703886" y="1007174"/>
                  <a:pt x="6722460" y="1004792"/>
                </a:cubicBezTo>
                <a:cubicBezTo>
                  <a:pt x="6771704" y="998411"/>
                  <a:pt x="6854667" y="922973"/>
                  <a:pt x="6866573" y="874014"/>
                </a:cubicBezTo>
                <a:cubicBezTo>
                  <a:pt x="6873145" y="847344"/>
                  <a:pt x="6865906" y="837724"/>
                  <a:pt x="6839236" y="837819"/>
                </a:cubicBezTo>
                <a:close/>
                <a:moveTo>
                  <a:pt x="2819114" y="2397538"/>
                </a:moveTo>
                <a:cubicBezTo>
                  <a:pt x="2808065" y="2380393"/>
                  <a:pt x="2802446" y="2368677"/>
                  <a:pt x="2794254" y="2359343"/>
                </a:cubicBezTo>
                <a:cubicBezTo>
                  <a:pt x="2757964" y="2317909"/>
                  <a:pt x="2712244" y="2290191"/>
                  <a:pt x="2660333" y="2273046"/>
                </a:cubicBezTo>
                <a:cubicBezTo>
                  <a:pt x="2644997" y="2267998"/>
                  <a:pt x="2627757" y="2262473"/>
                  <a:pt x="2619851" y="2285333"/>
                </a:cubicBezTo>
                <a:cubicBezTo>
                  <a:pt x="2610041" y="2313527"/>
                  <a:pt x="2619375" y="2351723"/>
                  <a:pt x="2638520" y="2357057"/>
                </a:cubicBezTo>
                <a:cubicBezTo>
                  <a:pt x="2684716" y="2370011"/>
                  <a:pt x="2731008" y="2382584"/>
                  <a:pt x="2777490" y="2394490"/>
                </a:cubicBezTo>
                <a:cubicBezTo>
                  <a:pt x="2787968" y="2397157"/>
                  <a:pt x="2799398" y="2396204"/>
                  <a:pt x="2819114" y="2397538"/>
                </a:cubicBezTo>
                <a:close/>
                <a:moveTo>
                  <a:pt x="1004983" y="2861882"/>
                </a:moveTo>
                <a:cubicBezTo>
                  <a:pt x="953072" y="2831211"/>
                  <a:pt x="905447" y="2825591"/>
                  <a:pt x="856012" y="2830640"/>
                </a:cubicBezTo>
                <a:cubicBezTo>
                  <a:pt x="850773" y="2831211"/>
                  <a:pt x="841915" y="2841022"/>
                  <a:pt x="842486" y="2845403"/>
                </a:cubicBezTo>
                <a:cubicBezTo>
                  <a:pt x="847344" y="2880741"/>
                  <a:pt x="854202" y="2915793"/>
                  <a:pt x="861822" y="2959227"/>
                </a:cubicBezTo>
                <a:cubicBezTo>
                  <a:pt x="913352" y="2924175"/>
                  <a:pt x="955738" y="2895410"/>
                  <a:pt x="1004983" y="2861882"/>
                </a:cubicBezTo>
                <a:close/>
                <a:moveTo>
                  <a:pt x="5966079" y="1001554"/>
                </a:moveTo>
                <a:cubicBezTo>
                  <a:pt x="5963698" y="1000125"/>
                  <a:pt x="5961221" y="998696"/>
                  <a:pt x="5958840" y="997268"/>
                </a:cubicBezTo>
                <a:cubicBezTo>
                  <a:pt x="5920550" y="1030796"/>
                  <a:pt x="5882259" y="1064324"/>
                  <a:pt x="5843874" y="1097756"/>
                </a:cubicBezTo>
                <a:cubicBezTo>
                  <a:pt x="5844635" y="1100328"/>
                  <a:pt x="5845398" y="1102900"/>
                  <a:pt x="5846160" y="1105472"/>
                </a:cubicBezTo>
                <a:cubicBezTo>
                  <a:pt x="5886260" y="1109282"/>
                  <a:pt x="5926360" y="1113092"/>
                  <a:pt x="5966079" y="1116806"/>
                </a:cubicBezTo>
                <a:cubicBezTo>
                  <a:pt x="5966079" y="1075182"/>
                  <a:pt x="5966079" y="1038416"/>
                  <a:pt x="5966079" y="1001554"/>
                </a:cubicBezTo>
                <a:close/>
                <a:moveTo>
                  <a:pt x="5028153" y="841343"/>
                </a:moveTo>
                <a:cubicBezTo>
                  <a:pt x="5015103" y="796766"/>
                  <a:pt x="4908328" y="726472"/>
                  <a:pt x="4865561" y="732187"/>
                </a:cubicBezTo>
                <a:cubicBezTo>
                  <a:pt x="4847844" y="734568"/>
                  <a:pt x="4839557" y="755142"/>
                  <a:pt x="4852226" y="768858"/>
                </a:cubicBezTo>
                <a:cubicBezTo>
                  <a:pt x="4859655" y="776954"/>
                  <a:pt x="4870323" y="783050"/>
                  <a:pt x="4880610" y="787337"/>
                </a:cubicBezTo>
                <a:cubicBezTo>
                  <a:pt x="4922139" y="804482"/>
                  <a:pt x="4963954" y="820674"/>
                  <a:pt x="5005864" y="836771"/>
                </a:cubicBezTo>
                <a:cubicBezTo>
                  <a:pt x="5012531" y="839343"/>
                  <a:pt x="5019961" y="839724"/>
                  <a:pt x="5028153" y="841343"/>
                </a:cubicBezTo>
                <a:close/>
                <a:moveTo>
                  <a:pt x="3851720" y="3264503"/>
                </a:moveTo>
                <a:cubicBezTo>
                  <a:pt x="3852101" y="3267837"/>
                  <a:pt x="3852482" y="3271171"/>
                  <a:pt x="3852958" y="3274409"/>
                </a:cubicBezTo>
                <a:cubicBezTo>
                  <a:pt x="3872294" y="3278410"/>
                  <a:pt x="3891629" y="3283077"/>
                  <a:pt x="3911156" y="3286030"/>
                </a:cubicBezTo>
                <a:cubicBezTo>
                  <a:pt x="3926586" y="3288411"/>
                  <a:pt x="3934492" y="3280886"/>
                  <a:pt x="3933158" y="3264599"/>
                </a:cubicBezTo>
                <a:cubicBezTo>
                  <a:pt x="3931920" y="3249835"/>
                  <a:pt x="3926110" y="3239738"/>
                  <a:pt x="3909632" y="3244596"/>
                </a:cubicBezTo>
                <a:cubicBezTo>
                  <a:pt x="3890105" y="3250311"/>
                  <a:pt x="3871055" y="3257836"/>
                  <a:pt x="3851720" y="3264503"/>
                </a:cubicBezTo>
                <a:close/>
                <a:moveTo>
                  <a:pt x="6833521" y="777431"/>
                </a:moveTo>
                <a:cubicBezTo>
                  <a:pt x="6833045" y="782860"/>
                  <a:pt x="6832569" y="788289"/>
                  <a:pt x="6832093" y="793718"/>
                </a:cubicBezTo>
                <a:cubicBezTo>
                  <a:pt x="6844760" y="795242"/>
                  <a:pt x="6857429" y="796766"/>
                  <a:pt x="6870097" y="798290"/>
                </a:cubicBezTo>
                <a:cubicBezTo>
                  <a:pt x="6870287" y="792004"/>
                  <a:pt x="6871240" y="780383"/>
                  <a:pt x="6870383" y="780288"/>
                </a:cubicBezTo>
                <a:cubicBezTo>
                  <a:pt x="6858191" y="778478"/>
                  <a:pt x="6845808" y="778193"/>
                  <a:pt x="6833521" y="77743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95ECC6-1609-4474-AE3D-BCA83EA081FE}"/>
              </a:ext>
            </a:extLst>
          </p:cNvPr>
          <p:cNvSpPr txBox="1"/>
          <p:nvPr/>
        </p:nvSpPr>
        <p:spPr>
          <a:xfrm>
            <a:off x="1805828" y="5057900"/>
            <a:ext cx="1065458" cy="958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KID’S</a:t>
            </a:r>
          </a:p>
          <a:p>
            <a:pPr algn="ctr" rtl="1"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MUSIC</a:t>
            </a:r>
            <a:endParaRPr lang="ko-KR" altLang="en-US" sz="2000" b="1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08A7BA4-2455-4137-A9C5-171DC927E3A6}"/>
              </a:ext>
            </a:extLst>
          </p:cNvPr>
          <p:cNvSpPr/>
          <p:nvPr/>
        </p:nvSpPr>
        <p:spPr>
          <a:xfrm>
            <a:off x="344607" y="349269"/>
            <a:ext cx="11502786" cy="6159463"/>
          </a:xfrm>
          <a:prstGeom prst="frame">
            <a:avLst>
              <a:gd name="adj1" fmla="val 112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F2A1C-96B5-43DC-9124-434AACF1BCE7}"/>
              </a:ext>
            </a:extLst>
          </p:cNvPr>
          <p:cNvSpPr txBox="1"/>
          <p:nvPr/>
        </p:nvSpPr>
        <p:spPr>
          <a:xfrm>
            <a:off x="5276030" y="1083608"/>
            <a:ext cx="599204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64A7A9-0667-4DA8-B1A7-D68D04CAB5F9}"/>
              </a:ext>
            </a:extLst>
          </p:cNvPr>
          <p:cNvSpPr txBox="1"/>
          <p:nvPr/>
        </p:nvSpPr>
        <p:spPr>
          <a:xfrm>
            <a:off x="5276030" y="371875"/>
            <a:ext cx="5992046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altLang="ko-K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oup 642">
            <a:extLst>
              <a:ext uri="{FF2B5EF4-FFF2-40B4-BE49-F238E27FC236}">
                <a16:creationId xmlns:a16="http://schemas.microsoft.com/office/drawing/2014/main" id="{0BB672B5-AB28-4A35-BE14-5947D1E1F4D4}"/>
              </a:ext>
            </a:extLst>
          </p:cNvPr>
          <p:cNvGrpSpPr/>
          <p:nvPr/>
        </p:nvGrpSpPr>
        <p:grpSpPr>
          <a:xfrm>
            <a:off x="7124624" y="1000826"/>
            <a:ext cx="5038928" cy="2717618"/>
            <a:chOff x="400696" y="8842080"/>
            <a:chExt cx="12192571" cy="6575753"/>
          </a:xfrm>
        </p:grpSpPr>
        <p:sp>
          <p:nvSpPr>
            <p:cNvPr id="644" name="Graphic 3">
              <a:extLst>
                <a:ext uri="{FF2B5EF4-FFF2-40B4-BE49-F238E27FC236}">
                  <a16:creationId xmlns:a16="http://schemas.microsoft.com/office/drawing/2014/main" id="{B40EAEAB-DF54-44B7-9BC6-ABBA97ABF2A1}"/>
                </a:ext>
              </a:extLst>
            </p:cNvPr>
            <p:cNvSpPr/>
            <p:nvPr/>
          </p:nvSpPr>
          <p:spPr>
            <a:xfrm>
              <a:off x="400696" y="8842080"/>
              <a:ext cx="12192571" cy="6575753"/>
            </a:xfrm>
            <a:custGeom>
              <a:avLst/>
              <a:gdLst>
                <a:gd name="connsiteX0" fmla="*/ 12188442 w 12192571"/>
                <a:gd name="connsiteY0" fmla="*/ 0 h 6575753"/>
                <a:gd name="connsiteX1" fmla="*/ 12192382 w 12192571"/>
                <a:gd name="connsiteY1" fmla="*/ 53368 h 6575753"/>
                <a:gd name="connsiteX2" fmla="*/ 12192572 w 12192571"/>
                <a:gd name="connsiteY2" fmla="*/ 2180202 h 6575753"/>
                <a:gd name="connsiteX3" fmla="*/ 12192572 w 12192571"/>
                <a:gd name="connsiteY3" fmla="*/ 2239986 h 6575753"/>
                <a:gd name="connsiteX4" fmla="*/ 10942177 w 12192571"/>
                <a:gd name="connsiteY4" fmla="*/ 2706256 h 6575753"/>
                <a:gd name="connsiteX5" fmla="*/ 10907678 w 12192571"/>
                <a:gd name="connsiteY5" fmla="*/ 2658034 h 6575753"/>
                <a:gd name="connsiteX6" fmla="*/ 10340010 w 12192571"/>
                <a:gd name="connsiteY6" fmla="*/ 2120608 h 6575753"/>
                <a:gd name="connsiteX7" fmla="*/ 9797565 w 12192571"/>
                <a:gd name="connsiteY7" fmla="*/ 1892143 h 6575753"/>
                <a:gd name="connsiteX8" fmla="*/ 9125384 w 12192571"/>
                <a:gd name="connsiteY8" fmla="*/ 1917810 h 6575753"/>
                <a:gd name="connsiteX9" fmla="*/ 8115590 w 12192571"/>
                <a:gd name="connsiteY9" fmla="*/ 2466736 h 6575753"/>
                <a:gd name="connsiteX10" fmla="*/ 7500717 w 12192571"/>
                <a:gd name="connsiteY10" fmla="*/ 3140631 h 6575753"/>
                <a:gd name="connsiteX11" fmla="*/ 7011258 w 12192571"/>
                <a:gd name="connsiteY11" fmla="*/ 3864654 h 6575753"/>
                <a:gd name="connsiteX12" fmla="*/ 6526881 w 12192571"/>
                <a:gd name="connsiteY12" fmla="*/ 4661232 h 6575753"/>
                <a:gd name="connsiteX13" fmla="*/ 5752858 w 12192571"/>
                <a:gd name="connsiteY13" fmla="*/ 5701650 h 6575753"/>
                <a:gd name="connsiteX14" fmla="*/ 4779150 w 12192571"/>
                <a:gd name="connsiteY14" fmla="*/ 6377325 h 6575753"/>
                <a:gd name="connsiteX15" fmla="*/ 4186322 w 12192571"/>
                <a:gd name="connsiteY15" fmla="*/ 6539017 h 6575753"/>
                <a:gd name="connsiteX16" fmla="*/ 3654678 w 12192571"/>
                <a:gd name="connsiteY16" fmla="*/ 6574341 h 6575753"/>
                <a:gd name="connsiteX17" fmla="*/ 2896219 w 12192571"/>
                <a:gd name="connsiteY17" fmla="*/ 6463603 h 6575753"/>
                <a:gd name="connsiteX18" fmla="*/ 1473714 w 12192571"/>
                <a:gd name="connsiteY18" fmla="*/ 5830241 h 6575753"/>
                <a:gd name="connsiteX19" fmla="*/ 612141 w 12192571"/>
                <a:gd name="connsiteY19" fmla="*/ 5125215 h 6575753"/>
                <a:gd name="connsiteX20" fmla="*/ 144538 w 12192571"/>
                <a:gd name="connsiteY20" fmla="*/ 4489884 h 6575753"/>
                <a:gd name="connsiteX21" fmla="*/ 26176 w 12192571"/>
                <a:gd name="connsiteY21" fmla="*/ 4227874 h 6575753"/>
                <a:gd name="connsiteX22" fmla="*/ 191 w 12192571"/>
                <a:gd name="connsiteY22" fmla="*/ 4195471 h 6575753"/>
                <a:gd name="connsiteX23" fmla="*/ 0 w 12192571"/>
                <a:gd name="connsiteY23" fmla="*/ 0 h 6575753"/>
                <a:gd name="connsiteX24" fmla="*/ 12188442 w 12192571"/>
                <a:gd name="connsiteY24" fmla="*/ 0 h 6575753"/>
                <a:gd name="connsiteX25" fmla="*/ 1409228 w 12192571"/>
                <a:gd name="connsiteY25" fmla="*/ 4082001 h 6575753"/>
                <a:gd name="connsiteX26" fmla="*/ 1350777 w 12192571"/>
                <a:gd name="connsiteY26" fmla="*/ 3952521 h 6575753"/>
                <a:gd name="connsiteX27" fmla="*/ 39899 w 12192571"/>
                <a:gd name="connsiteY27" fmla="*/ 4206209 h 6575753"/>
                <a:gd name="connsiteX28" fmla="*/ 163280 w 12192571"/>
                <a:gd name="connsiteY28" fmla="*/ 4475398 h 6575753"/>
                <a:gd name="connsiteX29" fmla="*/ 1409228 w 12192571"/>
                <a:gd name="connsiteY29" fmla="*/ 4082001 h 6575753"/>
                <a:gd name="connsiteX30" fmla="*/ 4365994 w 12192571"/>
                <a:gd name="connsiteY30" fmla="*/ 6182532 h 6575753"/>
                <a:gd name="connsiteX31" fmla="*/ 4030857 w 12192571"/>
                <a:gd name="connsiteY31" fmla="*/ 5482842 h 6575753"/>
                <a:gd name="connsiteX32" fmla="*/ 3935303 w 12192571"/>
                <a:gd name="connsiteY32" fmla="*/ 5505651 h 6575753"/>
                <a:gd name="connsiteX33" fmla="*/ 4240262 w 12192571"/>
                <a:gd name="connsiteY33" fmla="*/ 6512269 h 6575753"/>
                <a:gd name="connsiteX34" fmla="*/ 4637662 w 12192571"/>
                <a:gd name="connsiteY34" fmla="*/ 6410108 h 6575753"/>
                <a:gd name="connsiteX35" fmla="*/ 4482641 w 12192571"/>
                <a:gd name="connsiteY35" fmla="*/ 6149178 h 6575753"/>
                <a:gd name="connsiteX36" fmla="*/ 4365994 w 12192571"/>
                <a:gd name="connsiteY36" fmla="*/ 6182532 h 6575753"/>
                <a:gd name="connsiteX37" fmla="*/ 6729488 w 12192571"/>
                <a:gd name="connsiteY37" fmla="*/ 4278700 h 6575753"/>
                <a:gd name="connsiteX38" fmla="*/ 5498344 w 12192571"/>
                <a:gd name="connsiteY38" fmla="*/ 3848771 h 6575753"/>
                <a:gd name="connsiteX39" fmla="*/ 5420389 w 12192571"/>
                <a:gd name="connsiteY39" fmla="*/ 3983906 h 6575753"/>
                <a:gd name="connsiteX40" fmla="*/ 6304706 w 12192571"/>
                <a:gd name="connsiteY40" fmla="*/ 4292105 h 6575753"/>
                <a:gd name="connsiteX41" fmla="*/ 6264299 w 12192571"/>
                <a:gd name="connsiteY41" fmla="*/ 4367773 h 6575753"/>
                <a:gd name="connsiteX42" fmla="*/ 6606108 w 12192571"/>
                <a:gd name="connsiteY42" fmla="*/ 4486771 h 6575753"/>
                <a:gd name="connsiteX43" fmla="*/ 6729488 w 12192571"/>
                <a:gd name="connsiteY43" fmla="*/ 4278700 h 6575753"/>
                <a:gd name="connsiteX44" fmla="*/ 5902606 w 12192571"/>
                <a:gd name="connsiteY44" fmla="*/ 3200988 h 6575753"/>
                <a:gd name="connsiteX45" fmla="*/ 5817153 w 12192571"/>
                <a:gd name="connsiteY45" fmla="*/ 3336758 h 6575753"/>
                <a:gd name="connsiteX46" fmla="*/ 6689717 w 12192571"/>
                <a:gd name="connsiteY46" fmla="*/ 3663890 h 6575753"/>
                <a:gd name="connsiteX47" fmla="*/ 6648929 w 12192571"/>
                <a:gd name="connsiteY47" fmla="*/ 3738287 h 6575753"/>
                <a:gd name="connsiteX48" fmla="*/ 6987115 w 12192571"/>
                <a:gd name="connsiteY48" fmla="*/ 3863892 h 6575753"/>
                <a:gd name="connsiteX49" fmla="*/ 7113356 w 12192571"/>
                <a:gd name="connsiteY49" fmla="*/ 3662429 h 6575753"/>
                <a:gd name="connsiteX50" fmla="*/ 5902606 w 12192571"/>
                <a:gd name="connsiteY50" fmla="*/ 3200988 h 6575753"/>
                <a:gd name="connsiteX51" fmla="*/ 6414047 w 12192571"/>
                <a:gd name="connsiteY51" fmla="*/ 2476965 h 6575753"/>
                <a:gd name="connsiteX52" fmla="*/ 7246775 w 12192571"/>
                <a:gd name="connsiteY52" fmla="*/ 2862738 h 6575753"/>
                <a:gd name="connsiteX53" fmla="*/ 7198554 w 12192571"/>
                <a:gd name="connsiteY53" fmla="*/ 2931544 h 6575753"/>
                <a:gd name="connsiteX54" fmla="*/ 7521429 w 12192571"/>
                <a:gd name="connsiteY54" fmla="*/ 3076844 h 6575753"/>
                <a:gd name="connsiteX55" fmla="*/ 7617999 w 12192571"/>
                <a:gd name="connsiteY55" fmla="*/ 2958609 h 6575753"/>
                <a:gd name="connsiteX56" fmla="*/ 7662091 w 12192571"/>
                <a:gd name="connsiteY56" fmla="*/ 2900603 h 6575753"/>
                <a:gd name="connsiteX57" fmla="*/ 6527390 w 12192571"/>
                <a:gd name="connsiteY57" fmla="*/ 2339797 h 6575753"/>
                <a:gd name="connsiteX58" fmla="*/ 6490477 w 12192571"/>
                <a:gd name="connsiteY58" fmla="*/ 2381411 h 6575753"/>
                <a:gd name="connsiteX59" fmla="*/ 6414047 w 12192571"/>
                <a:gd name="connsiteY59" fmla="*/ 2476965 h 6575753"/>
                <a:gd name="connsiteX60" fmla="*/ 3378563 w 12192571"/>
                <a:gd name="connsiteY60" fmla="*/ 5477379 h 6575753"/>
                <a:gd name="connsiteX61" fmla="*/ 2993679 w 12192571"/>
                <a:gd name="connsiteY61" fmla="*/ 6469067 h 6575753"/>
                <a:gd name="connsiteX62" fmla="*/ 3366301 w 12192571"/>
                <a:gd name="connsiteY62" fmla="*/ 6533172 h 6575753"/>
                <a:gd name="connsiteX63" fmla="*/ 3419732 w 12192571"/>
                <a:gd name="connsiteY63" fmla="*/ 6249877 h 6575753"/>
                <a:gd name="connsiteX64" fmla="*/ 3305246 w 12192571"/>
                <a:gd name="connsiteY64" fmla="*/ 6231135 h 6575753"/>
                <a:gd name="connsiteX65" fmla="*/ 3496925 w 12192571"/>
                <a:gd name="connsiteY65" fmla="*/ 5501204 h 6575753"/>
                <a:gd name="connsiteX66" fmla="*/ 3378563 w 12192571"/>
                <a:gd name="connsiteY66" fmla="*/ 5477379 h 6575753"/>
                <a:gd name="connsiteX67" fmla="*/ 1363039 w 12192571"/>
                <a:gd name="connsiteY67" fmla="*/ 5329410 h 6575753"/>
                <a:gd name="connsiteX68" fmla="*/ 2061141 w 12192571"/>
                <a:gd name="connsiteY68" fmla="*/ 4811679 h 6575753"/>
                <a:gd name="connsiteX69" fmla="*/ 1956502 w 12192571"/>
                <a:gd name="connsiteY69" fmla="*/ 4725274 h 6575753"/>
                <a:gd name="connsiteX70" fmla="*/ 947850 w 12192571"/>
                <a:gd name="connsiteY70" fmla="*/ 5409970 h 6575753"/>
                <a:gd name="connsiteX71" fmla="*/ 1175680 w 12192571"/>
                <a:gd name="connsiteY71" fmla="*/ 5593009 h 6575753"/>
                <a:gd name="connsiteX72" fmla="*/ 1436166 w 12192571"/>
                <a:gd name="connsiteY72" fmla="*/ 5391545 h 6575753"/>
                <a:gd name="connsiteX73" fmla="*/ 1363039 w 12192571"/>
                <a:gd name="connsiteY73" fmla="*/ 5329410 h 6575753"/>
                <a:gd name="connsiteX74" fmla="*/ 2530777 w 12192571"/>
                <a:gd name="connsiteY74" fmla="*/ 5130425 h 6575753"/>
                <a:gd name="connsiteX75" fmla="*/ 1709803 w 12192571"/>
                <a:gd name="connsiteY75" fmla="*/ 5957308 h 6575753"/>
                <a:gd name="connsiteX76" fmla="*/ 1984266 w 12192571"/>
                <a:gd name="connsiteY76" fmla="*/ 6106610 h 6575753"/>
                <a:gd name="connsiteX77" fmla="*/ 2190240 w 12192571"/>
                <a:gd name="connsiteY77" fmla="*/ 5863533 h 6575753"/>
                <a:gd name="connsiteX78" fmla="*/ 2090811 w 12192571"/>
                <a:gd name="connsiteY78" fmla="*/ 5808704 h 6575753"/>
                <a:gd name="connsiteX79" fmla="*/ 2644184 w 12192571"/>
                <a:gd name="connsiteY79" fmla="*/ 5194593 h 6575753"/>
                <a:gd name="connsiteX80" fmla="*/ 2530777 w 12192571"/>
                <a:gd name="connsiteY80" fmla="*/ 5130425 h 6575753"/>
                <a:gd name="connsiteX81" fmla="*/ 3814971 w 12192571"/>
                <a:gd name="connsiteY81" fmla="*/ 6553820 h 6575753"/>
                <a:gd name="connsiteX82" fmla="*/ 4216946 w 12192571"/>
                <a:gd name="connsiteY82" fmla="*/ 6508775 h 6575753"/>
                <a:gd name="connsiteX83" fmla="*/ 3913257 w 12192571"/>
                <a:gd name="connsiteY83" fmla="*/ 5506477 h 6575753"/>
                <a:gd name="connsiteX84" fmla="*/ 3835366 w 12192571"/>
                <a:gd name="connsiteY84" fmla="*/ 5520899 h 6575753"/>
                <a:gd name="connsiteX85" fmla="*/ 3927235 w 12192571"/>
                <a:gd name="connsiteY85" fmla="*/ 6260297 h 6575753"/>
                <a:gd name="connsiteX86" fmla="*/ 3800613 w 12192571"/>
                <a:gd name="connsiteY86" fmla="*/ 6267476 h 6575753"/>
                <a:gd name="connsiteX87" fmla="*/ 3814971 w 12192571"/>
                <a:gd name="connsiteY87" fmla="*/ 6553820 h 6575753"/>
                <a:gd name="connsiteX88" fmla="*/ 5069051 w 12192571"/>
                <a:gd name="connsiteY88" fmla="*/ 4545793 h 6575753"/>
                <a:gd name="connsiteX89" fmla="*/ 4996306 w 12192571"/>
                <a:gd name="connsiteY89" fmla="*/ 4651703 h 6575753"/>
                <a:gd name="connsiteX90" fmla="*/ 6181770 w 12192571"/>
                <a:gd name="connsiteY90" fmla="*/ 5150247 h 6575753"/>
                <a:gd name="connsiteX91" fmla="*/ 6323766 w 12192571"/>
                <a:gd name="connsiteY91" fmla="*/ 4938427 h 6575753"/>
                <a:gd name="connsiteX92" fmla="*/ 5988629 w 12192571"/>
                <a:gd name="connsiteY92" fmla="*/ 4809455 h 6575753"/>
                <a:gd name="connsiteX93" fmla="*/ 5932212 w 12192571"/>
                <a:gd name="connsiteY93" fmla="*/ 4888618 h 6575753"/>
                <a:gd name="connsiteX94" fmla="*/ 5069051 w 12192571"/>
                <a:gd name="connsiteY94" fmla="*/ 4545793 h 6575753"/>
                <a:gd name="connsiteX95" fmla="*/ 5494469 w 12192571"/>
                <a:gd name="connsiteY95" fmla="*/ 5447073 h 6575753"/>
                <a:gd name="connsiteX96" fmla="*/ 5474647 w 12192571"/>
                <a:gd name="connsiteY96" fmla="*/ 5473249 h 6575753"/>
                <a:gd name="connsiteX97" fmla="*/ 5382841 w 12192571"/>
                <a:gd name="connsiteY97" fmla="*/ 5489069 h 6575753"/>
                <a:gd name="connsiteX98" fmla="*/ 4694460 w 12192571"/>
                <a:gd name="connsiteY98" fmla="*/ 5098213 h 6575753"/>
                <a:gd name="connsiteX99" fmla="*/ 4652528 w 12192571"/>
                <a:gd name="connsiteY99" fmla="*/ 5076675 h 6575753"/>
                <a:gd name="connsiteX100" fmla="*/ 4568347 w 12192571"/>
                <a:gd name="connsiteY100" fmla="*/ 5155583 h 6575753"/>
                <a:gd name="connsiteX101" fmla="*/ 5607812 w 12192571"/>
                <a:gd name="connsiteY101" fmla="*/ 5816264 h 6575753"/>
                <a:gd name="connsiteX102" fmla="*/ 5805464 w 12192571"/>
                <a:gd name="connsiteY102" fmla="*/ 5614420 h 6575753"/>
                <a:gd name="connsiteX103" fmla="*/ 5494469 w 12192571"/>
                <a:gd name="connsiteY103" fmla="*/ 5447073 h 6575753"/>
                <a:gd name="connsiteX104" fmla="*/ 10714601 w 12192571"/>
                <a:gd name="connsiteY104" fmla="*/ 2392085 h 6575753"/>
                <a:gd name="connsiteX105" fmla="*/ 11793774 w 12192571"/>
                <a:gd name="connsiteY105" fmla="*/ 1766093 h 6575753"/>
                <a:gd name="connsiteX106" fmla="*/ 11651778 w 12192571"/>
                <a:gd name="connsiteY106" fmla="*/ 1631466 h 6575753"/>
                <a:gd name="connsiteX107" fmla="*/ 10915112 w 12192571"/>
                <a:gd name="connsiteY107" fmla="*/ 2121179 h 6575753"/>
                <a:gd name="connsiteX108" fmla="*/ 10848910 w 12192571"/>
                <a:gd name="connsiteY108" fmla="*/ 2068828 h 6575753"/>
                <a:gd name="connsiteX109" fmla="*/ 10574638 w 12192571"/>
                <a:gd name="connsiteY109" fmla="*/ 2265654 h 6575753"/>
                <a:gd name="connsiteX110" fmla="*/ 10714601 w 12192571"/>
                <a:gd name="connsiteY110" fmla="*/ 2392085 h 6575753"/>
                <a:gd name="connsiteX111" fmla="*/ 8287320 w 12192571"/>
                <a:gd name="connsiteY111" fmla="*/ 1047470 h 6575753"/>
                <a:gd name="connsiteX112" fmla="*/ 8088652 w 12192571"/>
                <a:gd name="connsiteY112" fmla="*/ 1131334 h 6575753"/>
                <a:gd name="connsiteX113" fmla="*/ 8576078 w 12192571"/>
                <a:gd name="connsiteY113" fmla="*/ 1776004 h 6575753"/>
                <a:gd name="connsiteX114" fmla="*/ 8498313 w 12192571"/>
                <a:gd name="connsiteY114" fmla="*/ 1817555 h 6575753"/>
                <a:gd name="connsiteX115" fmla="*/ 8696219 w 12192571"/>
                <a:gd name="connsiteY115" fmla="*/ 2059425 h 6575753"/>
                <a:gd name="connsiteX116" fmla="*/ 8883705 w 12192571"/>
                <a:gd name="connsiteY116" fmla="*/ 1977277 h 6575753"/>
                <a:gd name="connsiteX117" fmla="*/ 8287320 w 12192571"/>
                <a:gd name="connsiteY117" fmla="*/ 1047470 h 6575753"/>
                <a:gd name="connsiteX118" fmla="*/ 597592 w 12192571"/>
                <a:gd name="connsiteY118" fmla="*/ 4516949 h 6575753"/>
                <a:gd name="connsiteX119" fmla="*/ 1470346 w 12192571"/>
                <a:gd name="connsiteY119" fmla="*/ 4182002 h 6575753"/>
                <a:gd name="connsiteX120" fmla="*/ 1417614 w 12192571"/>
                <a:gd name="connsiteY120" fmla="*/ 4096931 h 6575753"/>
                <a:gd name="connsiteX121" fmla="*/ 169951 w 12192571"/>
                <a:gd name="connsiteY121" fmla="*/ 4492044 h 6575753"/>
                <a:gd name="connsiteX122" fmla="*/ 317920 w 12192571"/>
                <a:gd name="connsiteY122" fmla="*/ 4731373 h 6575753"/>
                <a:gd name="connsiteX123" fmla="*/ 646386 w 12192571"/>
                <a:gd name="connsiteY123" fmla="*/ 4594777 h 6575753"/>
                <a:gd name="connsiteX124" fmla="*/ 597592 w 12192571"/>
                <a:gd name="connsiteY124" fmla="*/ 4516949 h 6575753"/>
                <a:gd name="connsiteX125" fmla="*/ 6172494 w 12192571"/>
                <a:gd name="connsiteY125" fmla="*/ 5165304 h 6575753"/>
                <a:gd name="connsiteX126" fmla="*/ 4985251 w 12192571"/>
                <a:gd name="connsiteY126" fmla="*/ 4665934 h 6575753"/>
                <a:gd name="connsiteX127" fmla="*/ 4911934 w 12192571"/>
                <a:gd name="connsiteY127" fmla="*/ 4766634 h 6575753"/>
                <a:gd name="connsiteX128" fmla="*/ 5750253 w 12192571"/>
                <a:gd name="connsiteY128" fmla="*/ 5143004 h 6575753"/>
                <a:gd name="connsiteX129" fmla="*/ 5690151 w 12192571"/>
                <a:gd name="connsiteY129" fmla="*/ 5225533 h 6575753"/>
                <a:gd name="connsiteX130" fmla="*/ 6012645 w 12192571"/>
                <a:gd name="connsiteY130" fmla="*/ 5376615 h 6575753"/>
                <a:gd name="connsiteX131" fmla="*/ 6172494 w 12192571"/>
                <a:gd name="connsiteY131" fmla="*/ 5165304 h 6575753"/>
                <a:gd name="connsiteX132" fmla="*/ 3245270 w 12192571"/>
                <a:gd name="connsiteY132" fmla="*/ 5443198 h 6575753"/>
                <a:gd name="connsiteX133" fmla="*/ 3065027 w 12192571"/>
                <a:gd name="connsiteY133" fmla="*/ 5806988 h 6575753"/>
                <a:gd name="connsiteX134" fmla="*/ 2911468 w 12192571"/>
                <a:gd name="connsiteY134" fmla="*/ 6116966 h 6575753"/>
                <a:gd name="connsiteX135" fmla="*/ 2871696 w 12192571"/>
                <a:gd name="connsiteY135" fmla="*/ 6134184 h 6575753"/>
                <a:gd name="connsiteX136" fmla="*/ 2790755 w 12192571"/>
                <a:gd name="connsiteY136" fmla="*/ 6109469 h 6575753"/>
                <a:gd name="connsiteX137" fmla="*/ 2645582 w 12192571"/>
                <a:gd name="connsiteY137" fmla="*/ 6375927 h 6575753"/>
                <a:gd name="connsiteX138" fmla="*/ 2973349 w 12192571"/>
                <a:gd name="connsiteY138" fmla="*/ 6462650 h 6575753"/>
                <a:gd name="connsiteX139" fmla="*/ 3357470 w 12192571"/>
                <a:gd name="connsiteY139" fmla="*/ 5472931 h 6575753"/>
                <a:gd name="connsiteX140" fmla="*/ 3245270 w 12192571"/>
                <a:gd name="connsiteY140" fmla="*/ 5443198 h 6575753"/>
                <a:gd name="connsiteX141" fmla="*/ 5096434 w 12192571"/>
                <a:gd name="connsiteY141" fmla="*/ 5817789 h 6575753"/>
                <a:gd name="connsiteX142" fmla="*/ 5361685 w 12192571"/>
                <a:gd name="connsiteY142" fmla="*/ 6026114 h 6575753"/>
                <a:gd name="connsiteX143" fmla="*/ 5595995 w 12192571"/>
                <a:gd name="connsiteY143" fmla="*/ 5830115 h 6575753"/>
                <a:gd name="connsiteX144" fmla="*/ 4552972 w 12192571"/>
                <a:gd name="connsiteY144" fmla="*/ 5167401 h 6575753"/>
                <a:gd name="connsiteX145" fmla="*/ 4469871 w 12192571"/>
                <a:gd name="connsiteY145" fmla="*/ 5239638 h 6575753"/>
                <a:gd name="connsiteX146" fmla="*/ 5177502 w 12192571"/>
                <a:gd name="connsiteY146" fmla="*/ 5751651 h 6575753"/>
                <a:gd name="connsiteX147" fmla="*/ 5096434 w 12192571"/>
                <a:gd name="connsiteY147" fmla="*/ 5817789 h 6575753"/>
                <a:gd name="connsiteX148" fmla="*/ 723896 w 12192571"/>
                <a:gd name="connsiteY148" fmla="*/ 5212382 h 6575753"/>
                <a:gd name="connsiteX149" fmla="*/ 918561 w 12192571"/>
                <a:gd name="connsiteY149" fmla="*/ 5385637 h 6575753"/>
                <a:gd name="connsiteX150" fmla="*/ 949248 w 12192571"/>
                <a:gd name="connsiteY150" fmla="*/ 5386526 h 6575753"/>
                <a:gd name="connsiteX151" fmla="*/ 977584 w 12192571"/>
                <a:gd name="connsiteY151" fmla="*/ 5367657 h 6575753"/>
                <a:gd name="connsiteX152" fmla="*/ 1770858 w 12192571"/>
                <a:gd name="connsiteY152" fmla="*/ 4829595 h 6575753"/>
                <a:gd name="connsiteX153" fmla="*/ 1942334 w 12192571"/>
                <a:gd name="connsiteY153" fmla="*/ 4712059 h 6575753"/>
                <a:gd name="connsiteX154" fmla="*/ 1850401 w 12192571"/>
                <a:gd name="connsiteY154" fmla="*/ 4631054 h 6575753"/>
                <a:gd name="connsiteX155" fmla="*/ 1097471 w 12192571"/>
                <a:gd name="connsiteY155" fmla="*/ 5100119 h 6575753"/>
                <a:gd name="connsiteX156" fmla="*/ 1023836 w 12192571"/>
                <a:gd name="connsiteY156" fmla="*/ 5034998 h 6575753"/>
                <a:gd name="connsiteX157" fmla="*/ 723896 w 12192571"/>
                <a:gd name="connsiteY157" fmla="*/ 5212382 h 6575753"/>
                <a:gd name="connsiteX158" fmla="*/ 9474816 w 12192571"/>
                <a:gd name="connsiteY158" fmla="*/ 1841697 h 6575753"/>
                <a:gd name="connsiteX159" fmla="*/ 9441335 w 12192571"/>
                <a:gd name="connsiteY159" fmla="*/ 805282 h 6575753"/>
                <a:gd name="connsiteX160" fmla="*/ 9179134 w 12192571"/>
                <a:gd name="connsiteY160" fmla="*/ 821991 h 6575753"/>
                <a:gd name="connsiteX161" fmla="*/ 9322909 w 12192571"/>
                <a:gd name="connsiteY161" fmla="*/ 1561898 h 6575753"/>
                <a:gd name="connsiteX162" fmla="*/ 9238219 w 12192571"/>
                <a:gd name="connsiteY162" fmla="*/ 1574350 h 6575753"/>
                <a:gd name="connsiteX163" fmla="*/ 9317128 w 12192571"/>
                <a:gd name="connsiteY163" fmla="*/ 1855293 h 6575753"/>
                <a:gd name="connsiteX164" fmla="*/ 9474816 w 12192571"/>
                <a:gd name="connsiteY164" fmla="*/ 1841697 h 6575753"/>
                <a:gd name="connsiteX165" fmla="*/ 1446013 w 12192571"/>
                <a:gd name="connsiteY165" fmla="*/ 5791423 h 6575753"/>
                <a:gd name="connsiteX166" fmla="*/ 1693411 w 12192571"/>
                <a:gd name="connsiteY166" fmla="*/ 5946444 h 6575753"/>
                <a:gd name="connsiteX167" fmla="*/ 2513179 w 12192571"/>
                <a:gd name="connsiteY167" fmla="*/ 5120259 h 6575753"/>
                <a:gd name="connsiteX168" fmla="*/ 2402822 w 12192571"/>
                <a:gd name="connsiteY168" fmla="*/ 5054375 h 6575753"/>
                <a:gd name="connsiteX169" fmla="*/ 1780642 w 12192571"/>
                <a:gd name="connsiteY169" fmla="*/ 5628524 h 6575753"/>
                <a:gd name="connsiteX170" fmla="*/ 1693411 w 12192571"/>
                <a:gd name="connsiteY170" fmla="*/ 5574076 h 6575753"/>
                <a:gd name="connsiteX171" fmla="*/ 1446013 w 12192571"/>
                <a:gd name="connsiteY171" fmla="*/ 5791423 h 6575753"/>
                <a:gd name="connsiteX172" fmla="*/ 8876144 w 12192571"/>
                <a:gd name="connsiteY172" fmla="*/ 1662852 h 6575753"/>
                <a:gd name="connsiteX173" fmla="*/ 8503777 w 12192571"/>
                <a:gd name="connsiteY173" fmla="*/ 970976 h 6575753"/>
                <a:gd name="connsiteX174" fmla="*/ 8307015 w 12192571"/>
                <a:gd name="connsiteY174" fmla="*/ 1040545 h 6575753"/>
                <a:gd name="connsiteX175" fmla="*/ 8904417 w 12192571"/>
                <a:gd name="connsiteY175" fmla="*/ 1971368 h 6575753"/>
                <a:gd name="connsiteX176" fmla="*/ 9100924 w 12192571"/>
                <a:gd name="connsiteY176" fmla="*/ 1905612 h 6575753"/>
                <a:gd name="connsiteX177" fmla="*/ 8973795 w 12192571"/>
                <a:gd name="connsiteY177" fmla="*/ 1637566 h 6575753"/>
                <a:gd name="connsiteX178" fmla="*/ 8876144 w 12192571"/>
                <a:gd name="connsiteY178" fmla="*/ 1662852 h 6575753"/>
                <a:gd name="connsiteX179" fmla="*/ 7003888 w 12192571"/>
                <a:gd name="connsiteY179" fmla="*/ 1839410 h 6575753"/>
                <a:gd name="connsiteX180" fmla="*/ 7750593 w 12192571"/>
                <a:gd name="connsiteY180" fmla="*/ 2322961 h 6575753"/>
                <a:gd name="connsiteX181" fmla="*/ 7682040 w 12192571"/>
                <a:gd name="connsiteY181" fmla="*/ 2377345 h 6575753"/>
                <a:gd name="connsiteX182" fmla="*/ 7980074 w 12192571"/>
                <a:gd name="connsiteY182" fmla="*/ 2561718 h 6575753"/>
                <a:gd name="connsiteX183" fmla="*/ 8129186 w 12192571"/>
                <a:gd name="connsiteY183" fmla="*/ 2427536 h 6575753"/>
                <a:gd name="connsiteX184" fmla="*/ 7134830 w 12192571"/>
                <a:gd name="connsiteY184" fmla="*/ 1725051 h 6575753"/>
                <a:gd name="connsiteX185" fmla="*/ 7003888 w 12192571"/>
                <a:gd name="connsiteY185" fmla="*/ 1839410 h 6575753"/>
                <a:gd name="connsiteX186" fmla="*/ 10233085 w 12192571"/>
                <a:gd name="connsiteY186" fmla="*/ 2035727 h 6575753"/>
                <a:gd name="connsiteX187" fmla="*/ 10389376 w 12192571"/>
                <a:gd name="connsiteY187" fmla="*/ 2128676 h 6575753"/>
                <a:gd name="connsiteX188" fmla="*/ 10634233 w 12192571"/>
                <a:gd name="connsiteY188" fmla="*/ 1910567 h 6575753"/>
                <a:gd name="connsiteX189" fmla="*/ 10567141 w 12192571"/>
                <a:gd name="connsiteY189" fmla="*/ 1863362 h 6575753"/>
                <a:gd name="connsiteX190" fmla="*/ 11172485 w 12192571"/>
                <a:gd name="connsiteY190" fmla="*/ 1279874 h 6575753"/>
                <a:gd name="connsiteX191" fmla="*/ 11084174 w 12192571"/>
                <a:gd name="connsiteY191" fmla="*/ 1227523 h 6575753"/>
                <a:gd name="connsiteX192" fmla="*/ 10991923 w 12192571"/>
                <a:gd name="connsiteY192" fmla="*/ 1180381 h 6575753"/>
                <a:gd name="connsiteX193" fmla="*/ 10233085 w 12192571"/>
                <a:gd name="connsiteY193" fmla="*/ 2035727 h 6575753"/>
                <a:gd name="connsiteX194" fmla="*/ 9463445 w 12192571"/>
                <a:gd name="connsiteY194" fmla="*/ 802169 h 6575753"/>
                <a:gd name="connsiteX195" fmla="*/ 9497307 w 12192571"/>
                <a:gd name="connsiteY195" fmla="*/ 1841570 h 6575753"/>
                <a:gd name="connsiteX196" fmla="*/ 9649914 w 12192571"/>
                <a:gd name="connsiteY196" fmla="*/ 1849575 h 6575753"/>
                <a:gd name="connsiteX197" fmla="*/ 9708555 w 12192571"/>
                <a:gd name="connsiteY197" fmla="*/ 1566980 h 6575753"/>
                <a:gd name="connsiteX198" fmla="*/ 9624692 w 12192571"/>
                <a:gd name="connsiteY198" fmla="*/ 1553575 h 6575753"/>
                <a:gd name="connsiteX199" fmla="*/ 9714972 w 12192571"/>
                <a:gd name="connsiteY199" fmla="*/ 813795 h 6575753"/>
                <a:gd name="connsiteX200" fmla="*/ 9463445 w 12192571"/>
                <a:gd name="connsiteY200" fmla="*/ 802169 h 6575753"/>
                <a:gd name="connsiteX201" fmla="*/ 10976040 w 12192571"/>
                <a:gd name="connsiteY201" fmla="*/ 1168374 h 6575753"/>
                <a:gd name="connsiteX202" fmla="*/ 10785441 w 12192571"/>
                <a:gd name="connsiteY202" fmla="*/ 1080063 h 6575753"/>
                <a:gd name="connsiteX203" fmla="*/ 10304241 w 12192571"/>
                <a:gd name="connsiteY203" fmla="*/ 1727465 h 6575753"/>
                <a:gd name="connsiteX204" fmla="*/ 10222030 w 12192571"/>
                <a:gd name="connsiteY204" fmla="*/ 1695508 h 6575753"/>
                <a:gd name="connsiteX205" fmla="*/ 10052587 w 12192571"/>
                <a:gd name="connsiteY205" fmla="*/ 1951483 h 6575753"/>
                <a:gd name="connsiteX206" fmla="*/ 10215104 w 12192571"/>
                <a:gd name="connsiteY206" fmla="*/ 2026325 h 6575753"/>
                <a:gd name="connsiteX207" fmla="*/ 10976040 w 12192571"/>
                <a:gd name="connsiteY207" fmla="*/ 1168374 h 6575753"/>
                <a:gd name="connsiteX208" fmla="*/ 6854077 w 12192571"/>
                <a:gd name="connsiteY208" fmla="*/ 3409313 h 6575753"/>
                <a:gd name="connsiteX209" fmla="*/ 5986469 w 12192571"/>
                <a:gd name="connsiteY209" fmla="*/ 3072397 h 6575753"/>
                <a:gd name="connsiteX210" fmla="*/ 5913660 w 12192571"/>
                <a:gd name="connsiteY210" fmla="*/ 3186756 h 6575753"/>
                <a:gd name="connsiteX211" fmla="*/ 7124030 w 12192571"/>
                <a:gd name="connsiteY211" fmla="*/ 3647880 h 6575753"/>
                <a:gd name="connsiteX212" fmla="*/ 7242900 w 12192571"/>
                <a:gd name="connsiteY212" fmla="*/ 3466683 h 6575753"/>
                <a:gd name="connsiteX213" fmla="*/ 6910241 w 12192571"/>
                <a:gd name="connsiteY213" fmla="*/ 3335170 h 6575753"/>
                <a:gd name="connsiteX214" fmla="*/ 6854077 w 12192571"/>
                <a:gd name="connsiteY214" fmla="*/ 3409313 h 6575753"/>
                <a:gd name="connsiteX215" fmla="*/ 5509526 w 12192571"/>
                <a:gd name="connsiteY215" fmla="*/ 3834413 h 6575753"/>
                <a:gd name="connsiteX216" fmla="*/ 6739654 w 12192571"/>
                <a:gd name="connsiteY216" fmla="*/ 4264151 h 6575753"/>
                <a:gd name="connsiteX217" fmla="*/ 6849566 w 12192571"/>
                <a:gd name="connsiteY217" fmla="*/ 4083844 h 6575753"/>
                <a:gd name="connsiteX218" fmla="*/ 6510236 w 12192571"/>
                <a:gd name="connsiteY218" fmla="*/ 3958112 h 6575753"/>
                <a:gd name="connsiteX219" fmla="*/ 6458139 w 12192571"/>
                <a:gd name="connsiteY219" fmla="*/ 4030857 h 6575753"/>
                <a:gd name="connsiteX220" fmla="*/ 6419003 w 12192571"/>
                <a:gd name="connsiteY220" fmla="*/ 4018468 h 6575753"/>
                <a:gd name="connsiteX221" fmla="*/ 5774967 w 12192571"/>
                <a:gd name="connsiteY221" fmla="*/ 3788161 h 6575753"/>
                <a:gd name="connsiteX222" fmla="*/ 5609273 w 12192571"/>
                <a:gd name="connsiteY222" fmla="*/ 3729265 h 6575753"/>
                <a:gd name="connsiteX223" fmla="*/ 5566642 w 12192571"/>
                <a:gd name="connsiteY223" fmla="*/ 3737906 h 6575753"/>
                <a:gd name="connsiteX224" fmla="*/ 5509526 w 12192571"/>
                <a:gd name="connsiteY224" fmla="*/ 3834413 h 6575753"/>
                <a:gd name="connsiteX225" fmla="*/ 7149633 w 12192571"/>
                <a:gd name="connsiteY225" fmla="*/ 1712789 h 6575753"/>
                <a:gd name="connsiteX226" fmla="*/ 8143736 w 12192571"/>
                <a:gd name="connsiteY226" fmla="*/ 2415084 h 6575753"/>
                <a:gd name="connsiteX227" fmla="*/ 8300598 w 12192571"/>
                <a:gd name="connsiteY227" fmla="*/ 2293862 h 6575753"/>
                <a:gd name="connsiteX228" fmla="*/ 8045513 w 12192571"/>
                <a:gd name="connsiteY228" fmla="*/ 2083504 h 6575753"/>
                <a:gd name="connsiteX229" fmla="*/ 7968194 w 12192571"/>
                <a:gd name="connsiteY229" fmla="*/ 2137698 h 6575753"/>
                <a:gd name="connsiteX230" fmla="*/ 7282925 w 12192571"/>
                <a:gd name="connsiteY230" fmla="*/ 1606816 h 6575753"/>
                <a:gd name="connsiteX231" fmla="*/ 7149633 w 12192571"/>
                <a:gd name="connsiteY231" fmla="*/ 1712789 h 6575753"/>
                <a:gd name="connsiteX232" fmla="*/ 11810738 w 12192571"/>
                <a:gd name="connsiteY232" fmla="*/ 1777148 h 6575753"/>
                <a:gd name="connsiteX233" fmla="*/ 10727753 w 12192571"/>
                <a:gd name="connsiteY233" fmla="*/ 2405363 h 6575753"/>
                <a:gd name="connsiteX234" fmla="*/ 10845734 w 12192571"/>
                <a:gd name="connsiteY234" fmla="*/ 2537830 h 6575753"/>
                <a:gd name="connsiteX235" fmla="*/ 11162700 w 12192571"/>
                <a:gd name="connsiteY235" fmla="*/ 2387955 h 6575753"/>
                <a:gd name="connsiteX236" fmla="*/ 11113717 w 12192571"/>
                <a:gd name="connsiteY236" fmla="*/ 2319022 h 6575753"/>
                <a:gd name="connsiteX237" fmla="*/ 11921158 w 12192571"/>
                <a:gd name="connsiteY237" fmla="*/ 1906374 h 6575753"/>
                <a:gd name="connsiteX238" fmla="*/ 11852034 w 12192571"/>
                <a:gd name="connsiteY238" fmla="*/ 1828355 h 6575753"/>
                <a:gd name="connsiteX239" fmla="*/ 11810738 w 12192571"/>
                <a:gd name="connsiteY239" fmla="*/ 1777148 h 6575753"/>
                <a:gd name="connsiteX240" fmla="*/ 6537682 w 12192571"/>
                <a:gd name="connsiteY240" fmla="*/ 2325121 h 6575753"/>
                <a:gd name="connsiteX241" fmla="*/ 7674543 w 12192571"/>
                <a:gd name="connsiteY241" fmla="*/ 2886944 h 6575753"/>
                <a:gd name="connsiteX242" fmla="*/ 7804977 w 12192571"/>
                <a:gd name="connsiteY242" fmla="*/ 2741199 h 6575753"/>
                <a:gd name="connsiteX243" fmla="*/ 7769462 w 12192571"/>
                <a:gd name="connsiteY243" fmla="*/ 2719534 h 6575753"/>
                <a:gd name="connsiteX244" fmla="*/ 7563487 w 12192571"/>
                <a:gd name="connsiteY244" fmla="*/ 2607017 h 6575753"/>
                <a:gd name="connsiteX245" fmla="*/ 7448811 w 12192571"/>
                <a:gd name="connsiteY245" fmla="*/ 2624679 h 6575753"/>
                <a:gd name="connsiteX246" fmla="*/ 7435468 w 12192571"/>
                <a:gd name="connsiteY246" fmla="*/ 2629508 h 6575753"/>
                <a:gd name="connsiteX247" fmla="*/ 6636921 w 12192571"/>
                <a:gd name="connsiteY247" fmla="*/ 2210507 h 6575753"/>
                <a:gd name="connsiteX248" fmla="*/ 6537682 w 12192571"/>
                <a:gd name="connsiteY248" fmla="*/ 2325121 h 6575753"/>
                <a:gd name="connsiteX249" fmla="*/ 10951644 w 12192571"/>
                <a:gd name="connsiteY249" fmla="*/ 2684527 h 6575753"/>
                <a:gd name="connsiteX250" fmla="*/ 12157184 w 12192571"/>
                <a:gd name="connsiteY250" fmla="*/ 2234777 h 6575753"/>
                <a:gd name="connsiteX251" fmla="*/ 12073829 w 12192571"/>
                <a:gd name="connsiteY251" fmla="*/ 2097799 h 6575753"/>
                <a:gd name="connsiteX252" fmla="*/ 11228393 w 12192571"/>
                <a:gd name="connsiteY252" fmla="*/ 2463178 h 6575753"/>
                <a:gd name="connsiteX253" fmla="*/ 11201011 w 12192571"/>
                <a:gd name="connsiteY253" fmla="*/ 2431412 h 6575753"/>
                <a:gd name="connsiteX254" fmla="*/ 11174517 w 12192571"/>
                <a:gd name="connsiteY254" fmla="*/ 2402313 h 6575753"/>
                <a:gd name="connsiteX255" fmla="*/ 10857678 w 12192571"/>
                <a:gd name="connsiteY255" fmla="*/ 2551997 h 6575753"/>
                <a:gd name="connsiteX256" fmla="*/ 10951644 w 12192571"/>
                <a:gd name="connsiteY256" fmla="*/ 2684527 h 6575753"/>
                <a:gd name="connsiteX257" fmla="*/ 4658818 w 12192571"/>
                <a:gd name="connsiteY257" fmla="*/ 6404453 h 6575753"/>
                <a:gd name="connsiteX258" fmla="*/ 5030614 w 12192571"/>
                <a:gd name="connsiteY258" fmla="*/ 6236408 h 6575753"/>
                <a:gd name="connsiteX259" fmla="*/ 4812187 w 12192571"/>
                <a:gd name="connsiteY259" fmla="*/ 6003814 h 6575753"/>
                <a:gd name="connsiteX260" fmla="*/ 4698209 w 12192571"/>
                <a:gd name="connsiteY260" fmla="*/ 6058579 h 6575753"/>
                <a:gd name="connsiteX261" fmla="*/ 4679212 w 12192571"/>
                <a:gd name="connsiteY261" fmla="*/ 6035708 h 6575753"/>
                <a:gd name="connsiteX262" fmla="*/ 4441408 w 12192571"/>
                <a:gd name="connsiteY262" fmla="*/ 5744218 h 6575753"/>
                <a:gd name="connsiteX263" fmla="*/ 4200173 w 12192571"/>
                <a:gd name="connsiteY263" fmla="*/ 5449297 h 6575753"/>
                <a:gd name="connsiteX264" fmla="*/ 4158813 w 12192571"/>
                <a:gd name="connsiteY264" fmla="*/ 5438115 h 6575753"/>
                <a:gd name="connsiteX265" fmla="*/ 4224316 w 12192571"/>
                <a:gd name="connsiteY265" fmla="*/ 5531636 h 6575753"/>
                <a:gd name="connsiteX266" fmla="*/ 4606403 w 12192571"/>
                <a:gd name="connsiteY266" fmla="*/ 6062900 h 6575753"/>
                <a:gd name="connsiteX267" fmla="*/ 4621334 w 12192571"/>
                <a:gd name="connsiteY267" fmla="*/ 6093015 h 6575753"/>
                <a:gd name="connsiteX268" fmla="*/ 4503226 w 12192571"/>
                <a:gd name="connsiteY268" fmla="*/ 6142634 h 6575753"/>
                <a:gd name="connsiteX269" fmla="*/ 4658818 w 12192571"/>
                <a:gd name="connsiteY269" fmla="*/ 6404453 h 6575753"/>
                <a:gd name="connsiteX270" fmla="*/ 5050119 w 12192571"/>
                <a:gd name="connsiteY270" fmla="*/ 6227196 h 6575753"/>
                <a:gd name="connsiteX271" fmla="*/ 5343324 w 12192571"/>
                <a:gd name="connsiteY271" fmla="*/ 6035898 h 6575753"/>
                <a:gd name="connsiteX272" fmla="*/ 5081123 w 12192571"/>
                <a:gd name="connsiteY272" fmla="*/ 5829924 h 6575753"/>
                <a:gd name="connsiteX273" fmla="*/ 4986141 w 12192571"/>
                <a:gd name="connsiteY273" fmla="*/ 5893711 h 6575753"/>
                <a:gd name="connsiteX274" fmla="*/ 4962252 w 12192571"/>
                <a:gd name="connsiteY274" fmla="*/ 5877192 h 6575753"/>
                <a:gd name="connsiteX275" fmla="*/ 4597001 w 12192571"/>
                <a:gd name="connsiteY275" fmla="*/ 5559845 h 6575753"/>
                <a:gd name="connsiteX276" fmla="*/ 4364978 w 12192571"/>
                <a:gd name="connsiteY276" fmla="*/ 5357619 h 6575753"/>
                <a:gd name="connsiteX277" fmla="*/ 4315739 w 12192571"/>
                <a:gd name="connsiteY277" fmla="*/ 5358572 h 6575753"/>
                <a:gd name="connsiteX278" fmla="*/ 4924069 w 12192571"/>
                <a:gd name="connsiteY278" fmla="*/ 5934372 h 6575753"/>
                <a:gd name="connsiteX279" fmla="*/ 4829595 w 12192571"/>
                <a:gd name="connsiteY279" fmla="*/ 5994284 h 6575753"/>
                <a:gd name="connsiteX280" fmla="*/ 5050119 w 12192571"/>
                <a:gd name="connsiteY280" fmla="*/ 6227196 h 6575753"/>
                <a:gd name="connsiteX281" fmla="*/ 3685682 w 12192571"/>
                <a:gd name="connsiteY281" fmla="*/ 5523631 h 6575753"/>
                <a:gd name="connsiteX282" fmla="*/ 3673737 w 12192571"/>
                <a:gd name="connsiteY282" fmla="*/ 5517849 h 6575753"/>
                <a:gd name="connsiteX283" fmla="*/ 3660078 w 12192571"/>
                <a:gd name="connsiteY283" fmla="*/ 5541801 h 6575753"/>
                <a:gd name="connsiteX284" fmla="*/ 3643242 w 12192571"/>
                <a:gd name="connsiteY284" fmla="*/ 5682527 h 6575753"/>
                <a:gd name="connsiteX285" fmla="*/ 3597498 w 12192571"/>
                <a:gd name="connsiteY285" fmla="*/ 6105594 h 6575753"/>
                <a:gd name="connsiteX286" fmla="*/ 3575452 w 12192571"/>
                <a:gd name="connsiteY286" fmla="*/ 6262457 h 6575753"/>
                <a:gd name="connsiteX287" fmla="*/ 3443112 w 12192571"/>
                <a:gd name="connsiteY287" fmla="*/ 6253118 h 6575753"/>
                <a:gd name="connsiteX288" fmla="*/ 3386631 w 12192571"/>
                <a:gd name="connsiteY288" fmla="*/ 6537047 h 6575753"/>
                <a:gd name="connsiteX289" fmla="*/ 3792608 w 12192571"/>
                <a:gd name="connsiteY289" fmla="*/ 6555662 h 6575753"/>
                <a:gd name="connsiteX290" fmla="*/ 3777042 w 12192571"/>
                <a:gd name="connsiteY290" fmla="*/ 6264681 h 6575753"/>
                <a:gd name="connsiteX291" fmla="*/ 3645465 w 12192571"/>
                <a:gd name="connsiteY291" fmla="*/ 6264681 h 6575753"/>
                <a:gd name="connsiteX292" fmla="*/ 3685682 w 12192571"/>
                <a:gd name="connsiteY292" fmla="*/ 5523631 h 6575753"/>
                <a:gd name="connsiteX293" fmla="*/ 2297103 w 12192571"/>
                <a:gd name="connsiteY293" fmla="*/ 6251021 h 6575753"/>
                <a:gd name="connsiteX294" fmla="*/ 2476457 w 12192571"/>
                <a:gd name="connsiteY294" fmla="*/ 5993903 h 6575753"/>
                <a:gd name="connsiteX295" fmla="*/ 2370674 w 12192571"/>
                <a:gd name="connsiteY295" fmla="*/ 5945300 h 6575753"/>
                <a:gd name="connsiteX296" fmla="*/ 2859243 w 12192571"/>
                <a:gd name="connsiteY296" fmla="*/ 5298660 h 6575753"/>
                <a:gd name="connsiteX297" fmla="*/ 2815660 w 12192571"/>
                <a:gd name="connsiteY297" fmla="*/ 5281506 h 6575753"/>
                <a:gd name="connsiteX298" fmla="*/ 2307077 w 12192571"/>
                <a:gd name="connsiteY298" fmla="*/ 5917091 h 6575753"/>
                <a:gd name="connsiteX299" fmla="*/ 2209681 w 12192571"/>
                <a:gd name="connsiteY299" fmla="*/ 5871792 h 6575753"/>
                <a:gd name="connsiteX300" fmla="*/ 2002309 w 12192571"/>
                <a:gd name="connsiteY300" fmla="*/ 6116776 h 6575753"/>
                <a:gd name="connsiteX301" fmla="*/ 2297103 w 12192571"/>
                <a:gd name="connsiteY301" fmla="*/ 6251021 h 6575753"/>
                <a:gd name="connsiteX302" fmla="*/ 500260 w 12192571"/>
                <a:gd name="connsiteY302" fmla="*/ 4976357 h 6575753"/>
                <a:gd name="connsiteX303" fmla="*/ 660998 w 12192571"/>
                <a:gd name="connsiteY303" fmla="*/ 4894399 h 6575753"/>
                <a:gd name="connsiteX304" fmla="*/ 815511 w 12192571"/>
                <a:gd name="connsiteY304" fmla="*/ 4812950 h 6575753"/>
                <a:gd name="connsiteX305" fmla="*/ 762524 w 12192571"/>
                <a:gd name="connsiteY305" fmla="*/ 4741221 h 6575753"/>
                <a:gd name="connsiteX306" fmla="*/ 1584261 w 12192571"/>
                <a:gd name="connsiteY306" fmla="*/ 4348396 h 6575753"/>
                <a:gd name="connsiteX307" fmla="*/ 1563613 w 12192571"/>
                <a:gd name="connsiteY307" fmla="*/ 4314469 h 6575753"/>
                <a:gd name="connsiteX308" fmla="*/ 723324 w 12192571"/>
                <a:gd name="connsiteY308" fmla="*/ 4693317 h 6575753"/>
                <a:gd name="connsiteX309" fmla="*/ 656615 w 12192571"/>
                <a:gd name="connsiteY309" fmla="*/ 4609390 h 6575753"/>
                <a:gd name="connsiteX310" fmla="*/ 323002 w 12192571"/>
                <a:gd name="connsiteY310" fmla="*/ 4748781 h 6575753"/>
                <a:gd name="connsiteX311" fmla="*/ 500260 w 12192571"/>
                <a:gd name="connsiteY311" fmla="*/ 4976357 h 6575753"/>
                <a:gd name="connsiteX312" fmla="*/ 5618613 w 12192571"/>
                <a:gd name="connsiteY312" fmla="*/ 5309080 h 6575753"/>
                <a:gd name="connsiteX313" fmla="*/ 4798845 w 12192571"/>
                <a:gd name="connsiteY313" fmla="*/ 4908249 h 6575753"/>
                <a:gd name="connsiteX314" fmla="*/ 4770001 w 12192571"/>
                <a:gd name="connsiteY314" fmla="*/ 4942748 h 6575753"/>
                <a:gd name="connsiteX315" fmla="*/ 5579413 w 12192571"/>
                <a:gd name="connsiteY315" fmla="*/ 5355141 h 6575753"/>
                <a:gd name="connsiteX316" fmla="*/ 5512830 w 12192571"/>
                <a:gd name="connsiteY316" fmla="*/ 5436209 h 6575753"/>
                <a:gd name="connsiteX317" fmla="*/ 5818361 w 12192571"/>
                <a:gd name="connsiteY317" fmla="*/ 5600633 h 6575753"/>
                <a:gd name="connsiteX318" fmla="*/ 5998286 w 12192571"/>
                <a:gd name="connsiteY318" fmla="*/ 5389512 h 6575753"/>
                <a:gd name="connsiteX319" fmla="*/ 5678969 w 12192571"/>
                <a:gd name="connsiteY319" fmla="*/ 5240210 h 6575753"/>
                <a:gd name="connsiteX320" fmla="*/ 5618613 w 12192571"/>
                <a:gd name="connsiteY320" fmla="*/ 5309080 h 6575753"/>
                <a:gd name="connsiteX321" fmla="*/ 5170577 w 12192571"/>
                <a:gd name="connsiteY321" fmla="*/ 4388930 h 6575753"/>
                <a:gd name="connsiteX322" fmla="*/ 6044856 w 12192571"/>
                <a:gd name="connsiteY322" fmla="*/ 4719048 h 6575753"/>
                <a:gd name="connsiteX323" fmla="*/ 5999112 w 12192571"/>
                <a:gd name="connsiteY323" fmla="*/ 4794207 h 6575753"/>
                <a:gd name="connsiteX324" fmla="*/ 6336346 w 12192571"/>
                <a:gd name="connsiteY324" fmla="*/ 4924577 h 6575753"/>
                <a:gd name="connsiteX325" fmla="*/ 6468685 w 12192571"/>
                <a:gd name="connsiteY325" fmla="*/ 4715808 h 6575753"/>
                <a:gd name="connsiteX326" fmla="*/ 6127703 w 12192571"/>
                <a:gd name="connsiteY326" fmla="*/ 4592236 h 6575753"/>
                <a:gd name="connsiteX327" fmla="*/ 6073382 w 12192571"/>
                <a:gd name="connsiteY327" fmla="*/ 4671080 h 6575753"/>
                <a:gd name="connsiteX328" fmla="*/ 5202280 w 12192571"/>
                <a:gd name="connsiteY328" fmla="*/ 4348840 h 6575753"/>
                <a:gd name="connsiteX329" fmla="*/ 5170577 w 12192571"/>
                <a:gd name="connsiteY329" fmla="*/ 4388930 h 6575753"/>
                <a:gd name="connsiteX330" fmla="*/ 940544 w 12192571"/>
                <a:gd name="connsiteY330" fmla="*/ 4944146 h 6575753"/>
                <a:gd name="connsiteX331" fmla="*/ 1721937 w 12192571"/>
                <a:gd name="connsiteY331" fmla="*/ 4504814 h 6575753"/>
                <a:gd name="connsiteX332" fmla="*/ 1698748 w 12192571"/>
                <a:gd name="connsiteY332" fmla="*/ 4478448 h 6575753"/>
                <a:gd name="connsiteX333" fmla="*/ 903186 w 12192571"/>
                <a:gd name="connsiteY333" fmla="*/ 4906724 h 6575753"/>
                <a:gd name="connsiteX334" fmla="*/ 830886 w 12192571"/>
                <a:gd name="connsiteY334" fmla="*/ 4828579 h 6575753"/>
                <a:gd name="connsiteX335" fmla="*/ 512077 w 12192571"/>
                <a:gd name="connsiteY335" fmla="*/ 4990842 h 6575753"/>
                <a:gd name="connsiteX336" fmla="*/ 710872 w 12192571"/>
                <a:gd name="connsiteY336" fmla="*/ 5199421 h 6575753"/>
                <a:gd name="connsiteX337" fmla="*/ 1009350 w 12192571"/>
                <a:gd name="connsiteY337" fmla="*/ 5021656 h 6575753"/>
                <a:gd name="connsiteX338" fmla="*/ 940544 w 12192571"/>
                <a:gd name="connsiteY338" fmla="*/ 4944146 h 6575753"/>
                <a:gd name="connsiteX339" fmla="*/ 2655556 w 12192571"/>
                <a:gd name="connsiteY339" fmla="*/ 6061502 h 6575753"/>
                <a:gd name="connsiteX340" fmla="*/ 3068585 w 12192571"/>
                <a:gd name="connsiteY340" fmla="*/ 5386082 h 6575753"/>
                <a:gd name="connsiteX341" fmla="*/ 3033769 w 12192571"/>
                <a:gd name="connsiteY341" fmla="*/ 5373820 h 6575753"/>
                <a:gd name="connsiteX342" fmla="*/ 2599838 w 12192571"/>
                <a:gd name="connsiteY342" fmla="*/ 6040854 h 6575753"/>
                <a:gd name="connsiteX343" fmla="*/ 2495516 w 12192571"/>
                <a:gd name="connsiteY343" fmla="*/ 6002416 h 6575753"/>
                <a:gd name="connsiteX344" fmla="*/ 2321309 w 12192571"/>
                <a:gd name="connsiteY344" fmla="*/ 6258518 h 6575753"/>
                <a:gd name="connsiteX345" fmla="*/ 2623726 w 12192571"/>
                <a:gd name="connsiteY345" fmla="*/ 6366080 h 6575753"/>
                <a:gd name="connsiteX346" fmla="*/ 2768582 w 12192571"/>
                <a:gd name="connsiteY346" fmla="*/ 6102862 h 6575753"/>
                <a:gd name="connsiteX347" fmla="*/ 2655556 w 12192571"/>
                <a:gd name="connsiteY347" fmla="*/ 6061502 h 6575753"/>
                <a:gd name="connsiteX348" fmla="*/ 1587184 w 12192571"/>
                <a:gd name="connsiteY348" fmla="*/ 5499552 h 6575753"/>
                <a:gd name="connsiteX349" fmla="*/ 2240050 w 12192571"/>
                <a:gd name="connsiteY349" fmla="*/ 4950054 h 6575753"/>
                <a:gd name="connsiteX350" fmla="*/ 2186555 w 12192571"/>
                <a:gd name="connsiteY350" fmla="*/ 4945353 h 6575753"/>
                <a:gd name="connsiteX351" fmla="*/ 1796335 w 12192571"/>
                <a:gd name="connsiteY351" fmla="*/ 5263780 h 6575753"/>
                <a:gd name="connsiteX352" fmla="*/ 1543791 w 12192571"/>
                <a:gd name="connsiteY352" fmla="*/ 5467849 h 6575753"/>
                <a:gd name="connsiteX353" fmla="*/ 1452621 w 12192571"/>
                <a:gd name="connsiteY353" fmla="*/ 5403172 h 6575753"/>
                <a:gd name="connsiteX354" fmla="*/ 1186671 w 12192571"/>
                <a:gd name="connsiteY354" fmla="*/ 5608511 h 6575753"/>
                <a:gd name="connsiteX355" fmla="*/ 1411832 w 12192571"/>
                <a:gd name="connsiteY355" fmla="*/ 5768424 h 6575753"/>
                <a:gd name="connsiteX356" fmla="*/ 1454209 w 12192571"/>
                <a:gd name="connsiteY356" fmla="*/ 5759021 h 6575753"/>
                <a:gd name="connsiteX357" fmla="*/ 1582228 w 12192571"/>
                <a:gd name="connsiteY357" fmla="*/ 5645678 h 6575753"/>
                <a:gd name="connsiteX358" fmla="*/ 1676448 w 12192571"/>
                <a:gd name="connsiteY358" fmla="*/ 5561878 h 6575753"/>
                <a:gd name="connsiteX359" fmla="*/ 1587184 w 12192571"/>
                <a:gd name="connsiteY359" fmla="*/ 5499552 h 6575753"/>
                <a:gd name="connsiteX360" fmla="*/ 7492648 w 12192571"/>
                <a:gd name="connsiteY360" fmla="*/ 1459292 h 6575753"/>
                <a:gd name="connsiteX361" fmla="*/ 8131981 w 12192571"/>
                <a:gd name="connsiteY361" fmla="*/ 2021496 h 6575753"/>
                <a:gd name="connsiteX362" fmla="*/ 8060825 w 12192571"/>
                <a:gd name="connsiteY362" fmla="*/ 2071687 h 6575753"/>
                <a:gd name="connsiteX363" fmla="*/ 8317308 w 12192571"/>
                <a:gd name="connsiteY363" fmla="*/ 2282299 h 6575753"/>
                <a:gd name="connsiteX364" fmla="*/ 8480714 w 12192571"/>
                <a:gd name="connsiteY364" fmla="*/ 2174801 h 6575753"/>
                <a:gd name="connsiteX365" fmla="*/ 8255109 w 12192571"/>
                <a:gd name="connsiteY365" fmla="*/ 1944621 h 6575753"/>
                <a:gd name="connsiteX366" fmla="*/ 8175819 w 12192571"/>
                <a:gd name="connsiteY366" fmla="*/ 1991254 h 6575753"/>
                <a:gd name="connsiteX367" fmla="*/ 7554911 w 12192571"/>
                <a:gd name="connsiteY367" fmla="*/ 1417932 h 6575753"/>
                <a:gd name="connsiteX368" fmla="*/ 7492648 w 12192571"/>
                <a:gd name="connsiteY368" fmla="*/ 1459292 h 6575753"/>
                <a:gd name="connsiteX369" fmla="*/ 6478025 w 12192571"/>
                <a:gd name="connsiteY369" fmla="*/ 4700623 h 6575753"/>
                <a:gd name="connsiteX370" fmla="*/ 6596069 w 12192571"/>
                <a:gd name="connsiteY370" fmla="*/ 4502146 h 6575753"/>
                <a:gd name="connsiteX371" fmla="*/ 6255024 w 12192571"/>
                <a:gd name="connsiteY371" fmla="*/ 4383148 h 6575753"/>
                <a:gd name="connsiteX372" fmla="*/ 6203816 w 12192571"/>
                <a:gd name="connsiteY372" fmla="*/ 4460595 h 6575753"/>
                <a:gd name="connsiteX373" fmla="*/ 6183041 w 12192571"/>
                <a:gd name="connsiteY373" fmla="*/ 4454877 h 6575753"/>
                <a:gd name="connsiteX374" fmla="*/ 5634941 w 12192571"/>
                <a:gd name="connsiteY374" fmla="*/ 4261482 h 6575753"/>
                <a:gd name="connsiteX375" fmla="*/ 5353997 w 12192571"/>
                <a:gd name="connsiteY375" fmla="*/ 4162180 h 6575753"/>
                <a:gd name="connsiteX376" fmla="*/ 5305776 w 12192571"/>
                <a:gd name="connsiteY376" fmla="*/ 4188419 h 6575753"/>
                <a:gd name="connsiteX377" fmla="*/ 6179483 w 12192571"/>
                <a:gd name="connsiteY377" fmla="*/ 4501129 h 6575753"/>
                <a:gd name="connsiteX378" fmla="*/ 6136471 w 12192571"/>
                <a:gd name="connsiteY378" fmla="*/ 4576480 h 6575753"/>
                <a:gd name="connsiteX379" fmla="*/ 6478025 w 12192571"/>
                <a:gd name="connsiteY379" fmla="*/ 4700623 h 6575753"/>
                <a:gd name="connsiteX380" fmla="*/ 7510882 w 12192571"/>
                <a:gd name="connsiteY380" fmla="*/ 3091584 h 6575753"/>
                <a:gd name="connsiteX381" fmla="*/ 7186863 w 12192571"/>
                <a:gd name="connsiteY381" fmla="*/ 2946347 h 6575753"/>
                <a:gd name="connsiteX382" fmla="*/ 7127651 w 12192571"/>
                <a:gd name="connsiteY382" fmla="*/ 3017504 h 6575753"/>
                <a:gd name="connsiteX383" fmla="*/ 6283423 w 12192571"/>
                <a:gd name="connsiteY383" fmla="*/ 2649394 h 6575753"/>
                <a:gd name="connsiteX384" fmla="*/ 6255913 w 12192571"/>
                <a:gd name="connsiteY384" fmla="*/ 2689546 h 6575753"/>
                <a:gd name="connsiteX385" fmla="*/ 7101030 w 12192571"/>
                <a:gd name="connsiteY385" fmla="*/ 3052511 h 6575753"/>
                <a:gd name="connsiteX386" fmla="*/ 7051093 w 12192571"/>
                <a:gd name="connsiteY386" fmla="*/ 3131419 h 6575753"/>
                <a:gd name="connsiteX387" fmla="*/ 7380766 w 12192571"/>
                <a:gd name="connsiteY387" fmla="*/ 3268841 h 6575753"/>
                <a:gd name="connsiteX388" fmla="*/ 7510882 w 12192571"/>
                <a:gd name="connsiteY388" fmla="*/ 3091584 h 6575753"/>
                <a:gd name="connsiteX389" fmla="*/ 5691866 w 12192571"/>
                <a:gd name="connsiteY389" fmla="*/ 3545210 h 6575753"/>
                <a:gd name="connsiteX390" fmla="*/ 6560491 w 12192571"/>
                <a:gd name="connsiteY390" fmla="*/ 3868085 h 6575753"/>
                <a:gd name="connsiteX391" fmla="*/ 6520592 w 12192571"/>
                <a:gd name="connsiteY391" fmla="*/ 3943499 h 6575753"/>
                <a:gd name="connsiteX392" fmla="*/ 6860304 w 12192571"/>
                <a:gd name="connsiteY392" fmla="*/ 4068786 h 6575753"/>
                <a:gd name="connsiteX393" fmla="*/ 6975934 w 12192571"/>
                <a:gd name="connsiteY393" fmla="*/ 3878505 h 6575753"/>
                <a:gd name="connsiteX394" fmla="*/ 6639145 w 12192571"/>
                <a:gd name="connsiteY394" fmla="*/ 3753154 h 6575753"/>
                <a:gd name="connsiteX395" fmla="*/ 6585587 w 12192571"/>
                <a:gd name="connsiteY395" fmla="*/ 3829457 h 6575753"/>
                <a:gd name="connsiteX396" fmla="*/ 6471417 w 12192571"/>
                <a:gd name="connsiteY396" fmla="*/ 3788097 h 6575753"/>
                <a:gd name="connsiteX397" fmla="*/ 5743519 w 12192571"/>
                <a:gd name="connsiteY397" fmla="*/ 3518145 h 6575753"/>
                <a:gd name="connsiteX398" fmla="*/ 5691866 w 12192571"/>
                <a:gd name="connsiteY398" fmla="*/ 3545210 h 6575753"/>
                <a:gd name="connsiteX399" fmla="*/ 10422921 w 12192571"/>
                <a:gd name="connsiteY399" fmla="*/ 944356 h 6575753"/>
                <a:gd name="connsiteX400" fmla="*/ 10065421 w 12192571"/>
                <a:gd name="connsiteY400" fmla="*/ 1636930 h 6575753"/>
                <a:gd name="connsiteX401" fmla="*/ 9970248 w 12192571"/>
                <a:gd name="connsiteY401" fmla="*/ 1615011 h 6575753"/>
                <a:gd name="connsiteX402" fmla="*/ 9855316 w 12192571"/>
                <a:gd name="connsiteY402" fmla="*/ 1886806 h 6575753"/>
                <a:gd name="connsiteX403" fmla="*/ 10032383 w 12192571"/>
                <a:gd name="connsiteY403" fmla="*/ 1943477 h 6575753"/>
                <a:gd name="connsiteX404" fmla="*/ 10202144 w 12192571"/>
                <a:gd name="connsiteY404" fmla="*/ 1688392 h 6575753"/>
                <a:gd name="connsiteX405" fmla="*/ 10115294 w 12192571"/>
                <a:gd name="connsiteY405" fmla="*/ 1653385 h 6575753"/>
                <a:gd name="connsiteX406" fmla="*/ 10508818 w 12192571"/>
                <a:gd name="connsiteY406" fmla="*/ 972056 h 6575753"/>
                <a:gd name="connsiteX407" fmla="*/ 10422921 w 12192571"/>
                <a:gd name="connsiteY407" fmla="*/ 944356 h 6575753"/>
                <a:gd name="connsiteX408" fmla="*/ 7606055 w 12192571"/>
                <a:gd name="connsiteY408" fmla="*/ 2456825 h 6575753"/>
                <a:gd name="connsiteX409" fmla="*/ 7553386 w 12192571"/>
                <a:gd name="connsiteY409" fmla="*/ 2427536 h 6575753"/>
                <a:gd name="connsiteX410" fmla="*/ 6870977 w 12192571"/>
                <a:gd name="connsiteY410" fmla="*/ 2025943 h 6575753"/>
                <a:gd name="connsiteX411" fmla="*/ 6800392 w 12192571"/>
                <a:gd name="connsiteY411" fmla="*/ 2046528 h 6575753"/>
                <a:gd name="connsiteX412" fmla="*/ 7573526 w 12192571"/>
                <a:gd name="connsiteY412" fmla="*/ 2487829 h 6575753"/>
                <a:gd name="connsiteX413" fmla="*/ 7510692 w 12192571"/>
                <a:gd name="connsiteY413" fmla="*/ 2557906 h 6575753"/>
                <a:gd name="connsiteX414" fmla="*/ 7818700 w 12192571"/>
                <a:gd name="connsiteY414" fmla="*/ 2726205 h 6575753"/>
                <a:gd name="connsiteX415" fmla="*/ 7966351 w 12192571"/>
                <a:gd name="connsiteY415" fmla="*/ 2573789 h 6575753"/>
                <a:gd name="connsiteX416" fmla="*/ 7671113 w 12192571"/>
                <a:gd name="connsiteY416" fmla="*/ 2395579 h 6575753"/>
                <a:gd name="connsiteX417" fmla="*/ 7606055 w 12192571"/>
                <a:gd name="connsiteY417" fmla="*/ 2456825 h 6575753"/>
                <a:gd name="connsiteX418" fmla="*/ 6105530 w 12192571"/>
                <a:gd name="connsiteY418" fmla="*/ 2900540 h 6575753"/>
                <a:gd name="connsiteX419" fmla="*/ 6965197 w 12192571"/>
                <a:gd name="connsiteY419" fmla="*/ 3249400 h 6575753"/>
                <a:gd name="connsiteX420" fmla="*/ 6919135 w 12192571"/>
                <a:gd name="connsiteY420" fmla="*/ 3319477 h 6575753"/>
                <a:gd name="connsiteX421" fmla="*/ 7253383 w 12192571"/>
                <a:gd name="connsiteY421" fmla="*/ 3452134 h 6575753"/>
                <a:gd name="connsiteX422" fmla="*/ 7369394 w 12192571"/>
                <a:gd name="connsiteY422" fmla="*/ 3283390 h 6575753"/>
                <a:gd name="connsiteX423" fmla="*/ 7039721 w 12192571"/>
                <a:gd name="connsiteY423" fmla="*/ 3145396 h 6575753"/>
                <a:gd name="connsiteX424" fmla="*/ 6990483 w 12192571"/>
                <a:gd name="connsiteY424" fmla="*/ 3212170 h 6575753"/>
                <a:gd name="connsiteX425" fmla="*/ 6131642 w 12192571"/>
                <a:gd name="connsiteY425" fmla="*/ 2861594 h 6575753"/>
                <a:gd name="connsiteX426" fmla="*/ 6105530 w 12192571"/>
                <a:gd name="connsiteY426" fmla="*/ 2900540 h 6575753"/>
                <a:gd name="connsiteX427" fmla="*/ 10731120 w 12192571"/>
                <a:gd name="connsiteY427" fmla="*/ 1973592 h 6575753"/>
                <a:gd name="connsiteX428" fmla="*/ 10651641 w 12192571"/>
                <a:gd name="connsiteY428" fmla="*/ 1921177 h 6575753"/>
                <a:gd name="connsiteX429" fmla="*/ 10406212 w 12192571"/>
                <a:gd name="connsiteY429" fmla="*/ 2139541 h 6575753"/>
                <a:gd name="connsiteX430" fmla="*/ 10558945 w 12192571"/>
                <a:gd name="connsiteY430" fmla="*/ 2253328 h 6575753"/>
                <a:gd name="connsiteX431" fmla="*/ 10832773 w 12192571"/>
                <a:gd name="connsiteY431" fmla="*/ 2057392 h 6575753"/>
                <a:gd name="connsiteX432" fmla="*/ 10766254 w 12192571"/>
                <a:gd name="connsiteY432" fmla="*/ 1997290 h 6575753"/>
                <a:gd name="connsiteX433" fmla="*/ 11449807 w 12192571"/>
                <a:gd name="connsiteY433" fmla="*/ 1468377 h 6575753"/>
                <a:gd name="connsiteX434" fmla="*/ 11399679 w 12192571"/>
                <a:gd name="connsiteY434" fmla="*/ 1427779 h 6575753"/>
                <a:gd name="connsiteX435" fmla="*/ 10731120 w 12192571"/>
                <a:gd name="connsiteY435" fmla="*/ 1973592 h 6575753"/>
                <a:gd name="connsiteX436" fmla="*/ 7786934 w 12192571"/>
                <a:gd name="connsiteY436" fmla="*/ 1281653 h 6575753"/>
                <a:gd name="connsiteX437" fmla="*/ 7820416 w 12192571"/>
                <a:gd name="connsiteY437" fmla="*/ 1320853 h 6575753"/>
                <a:gd name="connsiteX438" fmla="*/ 8328553 w 12192571"/>
                <a:gd name="connsiteY438" fmla="*/ 1862409 h 6575753"/>
                <a:gd name="connsiteX439" fmla="*/ 8347740 w 12192571"/>
                <a:gd name="connsiteY439" fmla="*/ 1890364 h 6575753"/>
                <a:gd name="connsiteX440" fmla="*/ 8284715 w 12192571"/>
                <a:gd name="connsiteY440" fmla="*/ 1929564 h 6575753"/>
                <a:gd name="connsiteX441" fmla="*/ 8507525 w 12192571"/>
                <a:gd name="connsiteY441" fmla="*/ 2159172 h 6575753"/>
                <a:gd name="connsiteX442" fmla="*/ 8677540 w 12192571"/>
                <a:gd name="connsiteY442" fmla="*/ 2068574 h 6575753"/>
                <a:gd name="connsiteX443" fmla="*/ 8477792 w 12192571"/>
                <a:gd name="connsiteY443" fmla="*/ 1824480 h 6575753"/>
                <a:gd name="connsiteX444" fmla="*/ 8389672 w 12192571"/>
                <a:gd name="connsiteY444" fmla="*/ 1865459 h 6575753"/>
                <a:gd name="connsiteX445" fmla="*/ 7841000 w 12192571"/>
                <a:gd name="connsiteY445" fmla="*/ 1250903 h 6575753"/>
                <a:gd name="connsiteX446" fmla="*/ 7786934 w 12192571"/>
                <a:gd name="connsiteY446" fmla="*/ 1281653 h 6575753"/>
                <a:gd name="connsiteX447" fmla="*/ 8781798 w 12192571"/>
                <a:gd name="connsiteY447" fmla="*/ 896134 h 6575753"/>
                <a:gd name="connsiteX448" fmla="*/ 9081293 w 12192571"/>
                <a:gd name="connsiteY448" fmla="*/ 1603385 h 6575753"/>
                <a:gd name="connsiteX449" fmla="*/ 8994634 w 12192571"/>
                <a:gd name="connsiteY449" fmla="*/ 1633245 h 6575753"/>
                <a:gd name="connsiteX450" fmla="*/ 9122717 w 12192571"/>
                <a:gd name="connsiteY450" fmla="*/ 1900529 h 6575753"/>
                <a:gd name="connsiteX451" fmla="*/ 9295781 w 12192571"/>
                <a:gd name="connsiteY451" fmla="*/ 1858534 h 6575753"/>
                <a:gd name="connsiteX452" fmla="*/ 9216110 w 12192571"/>
                <a:gd name="connsiteY452" fmla="*/ 1579496 h 6575753"/>
                <a:gd name="connsiteX453" fmla="*/ 9126084 w 12192571"/>
                <a:gd name="connsiteY453" fmla="*/ 1594871 h 6575753"/>
                <a:gd name="connsiteX454" fmla="*/ 8852955 w 12192571"/>
                <a:gd name="connsiteY454" fmla="*/ 878282 h 6575753"/>
                <a:gd name="connsiteX455" fmla="*/ 8781798 w 12192571"/>
                <a:gd name="connsiteY455" fmla="*/ 896134 h 6575753"/>
                <a:gd name="connsiteX456" fmla="*/ 9729966 w 12192571"/>
                <a:gd name="connsiteY456" fmla="*/ 1566853 h 6575753"/>
                <a:gd name="connsiteX457" fmla="*/ 9673104 w 12192571"/>
                <a:gd name="connsiteY457" fmla="*/ 1851418 h 6575753"/>
                <a:gd name="connsiteX458" fmla="*/ 9834096 w 12192571"/>
                <a:gd name="connsiteY458" fmla="*/ 1881596 h 6575753"/>
                <a:gd name="connsiteX459" fmla="*/ 9948964 w 12192571"/>
                <a:gd name="connsiteY459" fmla="*/ 1610437 h 6575753"/>
                <a:gd name="connsiteX460" fmla="*/ 9869611 w 12192571"/>
                <a:gd name="connsiteY460" fmla="*/ 1585087 h 6575753"/>
                <a:gd name="connsiteX461" fmla="*/ 10117327 w 12192571"/>
                <a:gd name="connsiteY461" fmla="*/ 866210 h 6575753"/>
                <a:gd name="connsiteX462" fmla="*/ 10039245 w 12192571"/>
                <a:gd name="connsiteY462" fmla="*/ 852487 h 6575753"/>
                <a:gd name="connsiteX463" fmla="*/ 9826282 w 12192571"/>
                <a:gd name="connsiteY463" fmla="*/ 1579877 h 6575753"/>
                <a:gd name="connsiteX464" fmla="*/ 9729966 w 12192571"/>
                <a:gd name="connsiteY464" fmla="*/ 1566853 h 657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</a:cxnLst>
              <a:rect l="l" t="t" r="r" b="b"/>
              <a:pathLst>
                <a:path w="12192571" h="6575753">
                  <a:moveTo>
                    <a:pt x="12188442" y="0"/>
                  </a:moveTo>
                  <a:cubicBezTo>
                    <a:pt x="12189840" y="17789"/>
                    <a:pt x="12192382" y="35579"/>
                    <a:pt x="12192382" y="53368"/>
                  </a:cubicBezTo>
                  <a:cubicBezTo>
                    <a:pt x="12192572" y="762334"/>
                    <a:pt x="12192572" y="1471299"/>
                    <a:pt x="12192572" y="2180202"/>
                  </a:cubicBezTo>
                  <a:cubicBezTo>
                    <a:pt x="12192572" y="2199579"/>
                    <a:pt x="12192572" y="2218957"/>
                    <a:pt x="12192572" y="2239986"/>
                  </a:cubicBezTo>
                  <a:cubicBezTo>
                    <a:pt x="11774461" y="2395896"/>
                    <a:pt x="11359653" y="2550600"/>
                    <a:pt x="10942177" y="2706256"/>
                  </a:cubicBezTo>
                  <a:cubicBezTo>
                    <a:pt x="10929915" y="2689102"/>
                    <a:pt x="10918416" y="2673854"/>
                    <a:pt x="10907678" y="2658034"/>
                  </a:cubicBezTo>
                  <a:cubicBezTo>
                    <a:pt x="10757486" y="2437701"/>
                    <a:pt x="10564028" y="2262795"/>
                    <a:pt x="10340010" y="2120608"/>
                  </a:cubicBezTo>
                  <a:cubicBezTo>
                    <a:pt x="10172156" y="2014126"/>
                    <a:pt x="9992294" y="1934710"/>
                    <a:pt x="9797565" y="1892143"/>
                  </a:cubicBezTo>
                  <a:cubicBezTo>
                    <a:pt x="9571578" y="1842714"/>
                    <a:pt x="9348386" y="1854023"/>
                    <a:pt x="9125384" y="1917810"/>
                  </a:cubicBezTo>
                  <a:cubicBezTo>
                    <a:pt x="8747363" y="2025943"/>
                    <a:pt x="8411908" y="2209363"/>
                    <a:pt x="8115590" y="2466736"/>
                  </a:cubicBezTo>
                  <a:cubicBezTo>
                    <a:pt x="7884330" y="2667564"/>
                    <a:pt x="7684391" y="2896601"/>
                    <a:pt x="7500717" y="3140631"/>
                  </a:cubicBezTo>
                  <a:cubicBezTo>
                    <a:pt x="7325302" y="3373671"/>
                    <a:pt x="7163928" y="3616304"/>
                    <a:pt x="7011258" y="3864654"/>
                  </a:cubicBezTo>
                  <a:cubicBezTo>
                    <a:pt x="6848549" y="4129397"/>
                    <a:pt x="6688828" y="4395982"/>
                    <a:pt x="6526881" y="4661232"/>
                  </a:cubicBezTo>
                  <a:cubicBezTo>
                    <a:pt x="6300704" y="5031630"/>
                    <a:pt x="6056483" y="5388941"/>
                    <a:pt x="5752858" y="5701650"/>
                  </a:cubicBezTo>
                  <a:cubicBezTo>
                    <a:pt x="5472550" y="5990345"/>
                    <a:pt x="5153805" y="6224337"/>
                    <a:pt x="4779150" y="6377325"/>
                  </a:cubicBezTo>
                  <a:cubicBezTo>
                    <a:pt x="4588169" y="6455344"/>
                    <a:pt x="4389883" y="6506933"/>
                    <a:pt x="4186322" y="6539017"/>
                  </a:cubicBezTo>
                  <a:cubicBezTo>
                    <a:pt x="4010145" y="6566780"/>
                    <a:pt x="3832888" y="6580377"/>
                    <a:pt x="3654678" y="6574341"/>
                  </a:cubicBezTo>
                  <a:cubicBezTo>
                    <a:pt x="3397877" y="6565637"/>
                    <a:pt x="3145587" y="6524849"/>
                    <a:pt x="2896219" y="6463603"/>
                  </a:cubicBezTo>
                  <a:cubicBezTo>
                    <a:pt x="2383889" y="6337871"/>
                    <a:pt x="1913807" y="6117665"/>
                    <a:pt x="1473714" y="5830241"/>
                  </a:cubicBezTo>
                  <a:cubicBezTo>
                    <a:pt x="1161258" y="5626173"/>
                    <a:pt x="873453" y="5391609"/>
                    <a:pt x="612141" y="5125215"/>
                  </a:cubicBezTo>
                  <a:cubicBezTo>
                    <a:pt x="426307" y="4935759"/>
                    <a:pt x="267919" y="4725147"/>
                    <a:pt x="144538" y="4489884"/>
                  </a:cubicBezTo>
                  <a:cubicBezTo>
                    <a:pt x="100128" y="4405131"/>
                    <a:pt x="66011" y="4315041"/>
                    <a:pt x="26176" y="4227874"/>
                  </a:cubicBezTo>
                  <a:cubicBezTo>
                    <a:pt x="20585" y="4215675"/>
                    <a:pt x="9022" y="4206209"/>
                    <a:pt x="191" y="4195471"/>
                  </a:cubicBezTo>
                  <a:cubicBezTo>
                    <a:pt x="0" y="2797044"/>
                    <a:pt x="0" y="1398554"/>
                    <a:pt x="0" y="0"/>
                  </a:cubicBezTo>
                  <a:cubicBezTo>
                    <a:pt x="4062814" y="0"/>
                    <a:pt x="8125628" y="0"/>
                    <a:pt x="12188442" y="0"/>
                  </a:cubicBezTo>
                  <a:close/>
                  <a:moveTo>
                    <a:pt x="1409228" y="4082001"/>
                  </a:moveTo>
                  <a:cubicBezTo>
                    <a:pt x="1388833" y="4036766"/>
                    <a:pt x="1370472" y="3996041"/>
                    <a:pt x="1350777" y="3952521"/>
                  </a:cubicBezTo>
                  <a:cubicBezTo>
                    <a:pt x="914241" y="4037020"/>
                    <a:pt x="478531" y="4121328"/>
                    <a:pt x="39899" y="4206209"/>
                  </a:cubicBezTo>
                  <a:cubicBezTo>
                    <a:pt x="77955" y="4299729"/>
                    <a:pt x="112390" y="4390073"/>
                    <a:pt x="163280" y="4475398"/>
                  </a:cubicBezTo>
                  <a:cubicBezTo>
                    <a:pt x="579041" y="4344139"/>
                    <a:pt x="989909" y="4214405"/>
                    <a:pt x="1409228" y="4082001"/>
                  </a:cubicBezTo>
                  <a:close/>
                  <a:moveTo>
                    <a:pt x="4365994" y="6182532"/>
                  </a:moveTo>
                  <a:cubicBezTo>
                    <a:pt x="4253413" y="5947460"/>
                    <a:pt x="4142230" y="5715374"/>
                    <a:pt x="4030857" y="5482842"/>
                  </a:cubicBezTo>
                  <a:cubicBezTo>
                    <a:pt x="3996930" y="5490911"/>
                    <a:pt x="3969166" y="5497582"/>
                    <a:pt x="3935303" y="5505651"/>
                  </a:cubicBezTo>
                  <a:cubicBezTo>
                    <a:pt x="4037592" y="5843266"/>
                    <a:pt x="4138609" y="6176688"/>
                    <a:pt x="4240262" y="6512269"/>
                  </a:cubicBezTo>
                  <a:cubicBezTo>
                    <a:pt x="4378065" y="6488000"/>
                    <a:pt x="4508499" y="6457948"/>
                    <a:pt x="4637662" y="6410108"/>
                  </a:cubicBezTo>
                  <a:cubicBezTo>
                    <a:pt x="4584294" y="6320272"/>
                    <a:pt x="4533849" y="6235328"/>
                    <a:pt x="4482641" y="6149178"/>
                  </a:cubicBezTo>
                  <a:cubicBezTo>
                    <a:pt x="4442361" y="6160677"/>
                    <a:pt x="4405448" y="6171287"/>
                    <a:pt x="4365994" y="6182532"/>
                  </a:cubicBezTo>
                  <a:close/>
                  <a:moveTo>
                    <a:pt x="6729488" y="4278700"/>
                  </a:moveTo>
                  <a:cubicBezTo>
                    <a:pt x="6316841" y="4134607"/>
                    <a:pt x="5909721" y="3992420"/>
                    <a:pt x="5498344" y="3848771"/>
                  </a:cubicBezTo>
                  <a:cubicBezTo>
                    <a:pt x="5471978" y="3894515"/>
                    <a:pt x="5447328" y="3937273"/>
                    <a:pt x="5420389" y="3983906"/>
                  </a:cubicBezTo>
                  <a:cubicBezTo>
                    <a:pt x="5718868" y="4087910"/>
                    <a:pt x="6010358" y="4189563"/>
                    <a:pt x="6304706" y="4292105"/>
                  </a:cubicBezTo>
                  <a:cubicBezTo>
                    <a:pt x="6290157" y="4319361"/>
                    <a:pt x="6278213" y="4341725"/>
                    <a:pt x="6264299" y="4367773"/>
                  </a:cubicBezTo>
                  <a:cubicBezTo>
                    <a:pt x="6380756" y="4408307"/>
                    <a:pt x="6493527" y="4447571"/>
                    <a:pt x="6606108" y="4486771"/>
                  </a:cubicBezTo>
                  <a:cubicBezTo>
                    <a:pt x="6648420" y="4415423"/>
                    <a:pt x="6687240" y="4349857"/>
                    <a:pt x="6729488" y="4278700"/>
                  </a:cubicBezTo>
                  <a:close/>
                  <a:moveTo>
                    <a:pt x="5902606" y="3200988"/>
                  </a:moveTo>
                  <a:cubicBezTo>
                    <a:pt x="5873444" y="3247303"/>
                    <a:pt x="5846315" y="3290442"/>
                    <a:pt x="5817153" y="3336758"/>
                  </a:cubicBezTo>
                  <a:cubicBezTo>
                    <a:pt x="6111248" y="3446988"/>
                    <a:pt x="6398926" y="3554867"/>
                    <a:pt x="6689717" y="3663890"/>
                  </a:cubicBezTo>
                  <a:cubicBezTo>
                    <a:pt x="6674914" y="3690955"/>
                    <a:pt x="6662842" y="3712874"/>
                    <a:pt x="6648929" y="3738287"/>
                  </a:cubicBezTo>
                  <a:cubicBezTo>
                    <a:pt x="6763606" y="3780918"/>
                    <a:pt x="6874281" y="3822024"/>
                    <a:pt x="6987115" y="3863892"/>
                  </a:cubicBezTo>
                  <a:cubicBezTo>
                    <a:pt x="7030255" y="3795086"/>
                    <a:pt x="7070979" y="3730091"/>
                    <a:pt x="7113356" y="3662429"/>
                  </a:cubicBezTo>
                  <a:cubicBezTo>
                    <a:pt x="6707761" y="3507853"/>
                    <a:pt x="6308900" y="3355818"/>
                    <a:pt x="5902606" y="3200988"/>
                  </a:cubicBezTo>
                  <a:close/>
                  <a:moveTo>
                    <a:pt x="6414047" y="2476965"/>
                  </a:moveTo>
                  <a:cubicBezTo>
                    <a:pt x="6693783" y="2606572"/>
                    <a:pt x="6969136" y="2734147"/>
                    <a:pt x="7246775" y="2862738"/>
                  </a:cubicBezTo>
                  <a:cubicBezTo>
                    <a:pt x="7229304" y="2887643"/>
                    <a:pt x="7215009" y="2908037"/>
                    <a:pt x="7198554" y="2931544"/>
                  </a:cubicBezTo>
                  <a:cubicBezTo>
                    <a:pt x="7308212" y="2980909"/>
                    <a:pt x="7413295" y="3028178"/>
                    <a:pt x="7521429" y="3076844"/>
                  </a:cubicBezTo>
                  <a:cubicBezTo>
                    <a:pt x="7554720" y="3036120"/>
                    <a:pt x="7586614" y="2997555"/>
                    <a:pt x="7617999" y="2958609"/>
                  </a:cubicBezTo>
                  <a:cubicBezTo>
                    <a:pt x="7631976" y="2941265"/>
                    <a:pt x="7645001" y="2923158"/>
                    <a:pt x="7662091" y="2900603"/>
                  </a:cubicBezTo>
                  <a:cubicBezTo>
                    <a:pt x="7282036" y="2712736"/>
                    <a:pt x="6905984" y="2526902"/>
                    <a:pt x="6527390" y="2339797"/>
                  </a:cubicBezTo>
                  <a:cubicBezTo>
                    <a:pt x="6513794" y="2355045"/>
                    <a:pt x="6501596" y="2367751"/>
                    <a:pt x="6490477" y="2381411"/>
                  </a:cubicBezTo>
                  <a:cubicBezTo>
                    <a:pt x="6465953" y="2411462"/>
                    <a:pt x="6441938" y="2442022"/>
                    <a:pt x="6414047" y="2476965"/>
                  </a:cubicBezTo>
                  <a:close/>
                  <a:moveTo>
                    <a:pt x="3378563" y="5477379"/>
                  </a:moveTo>
                  <a:cubicBezTo>
                    <a:pt x="3249400" y="5810229"/>
                    <a:pt x="3122588" y="6136916"/>
                    <a:pt x="2993679" y="6469067"/>
                  </a:cubicBezTo>
                  <a:cubicBezTo>
                    <a:pt x="3119602" y="6496450"/>
                    <a:pt x="3238663" y="6520528"/>
                    <a:pt x="3366301" y="6533172"/>
                  </a:cubicBezTo>
                  <a:cubicBezTo>
                    <a:pt x="3384344" y="6437427"/>
                    <a:pt x="3401943" y="6344224"/>
                    <a:pt x="3419732" y="6249877"/>
                  </a:cubicBezTo>
                  <a:cubicBezTo>
                    <a:pt x="3377800" y="6243016"/>
                    <a:pt x="3341968" y="6237108"/>
                    <a:pt x="3305246" y="6231135"/>
                  </a:cubicBezTo>
                  <a:cubicBezTo>
                    <a:pt x="3369922" y="5984945"/>
                    <a:pt x="3432947" y="5744853"/>
                    <a:pt x="3496925" y="5501204"/>
                  </a:cubicBezTo>
                  <a:cubicBezTo>
                    <a:pt x="3455438" y="5492944"/>
                    <a:pt x="3419224" y="5485574"/>
                    <a:pt x="3378563" y="5477379"/>
                  </a:cubicBezTo>
                  <a:close/>
                  <a:moveTo>
                    <a:pt x="1363039" y="5329410"/>
                  </a:moveTo>
                  <a:cubicBezTo>
                    <a:pt x="1596714" y="5156092"/>
                    <a:pt x="1827657" y="4984806"/>
                    <a:pt x="2061141" y="4811679"/>
                  </a:cubicBezTo>
                  <a:cubicBezTo>
                    <a:pt x="2022894" y="4780103"/>
                    <a:pt x="1989602" y="4752593"/>
                    <a:pt x="1956502" y="4725274"/>
                  </a:cubicBezTo>
                  <a:cubicBezTo>
                    <a:pt x="1619141" y="4954311"/>
                    <a:pt x="1285338" y="5180933"/>
                    <a:pt x="947850" y="5409970"/>
                  </a:cubicBezTo>
                  <a:cubicBezTo>
                    <a:pt x="1023772" y="5477315"/>
                    <a:pt x="1097471" y="5537227"/>
                    <a:pt x="1175680" y="5593009"/>
                  </a:cubicBezTo>
                  <a:cubicBezTo>
                    <a:pt x="1263864" y="5524838"/>
                    <a:pt x="1348363" y="5459462"/>
                    <a:pt x="1436166" y="5391545"/>
                  </a:cubicBezTo>
                  <a:cubicBezTo>
                    <a:pt x="1409863" y="5369245"/>
                    <a:pt x="1388007" y="5350694"/>
                    <a:pt x="1363039" y="5329410"/>
                  </a:cubicBezTo>
                  <a:close/>
                  <a:moveTo>
                    <a:pt x="2530777" y="5130425"/>
                  </a:moveTo>
                  <a:cubicBezTo>
                    <a:pt x="2256950" y="5406222"/>
                    <a:pt x="1985600" y="5679477"/>
                    <a:pt x="1709803" y="5957308"/>
                  </a:cubicBezTo>
                  <a:cubicBezTo>
                    <a:pt x="1803768" y="6008388"/>
                    <a:pt x="1893096" y="6056991"/>
                    <a:pt x="1984266" y="6106610"/>
                  </a:cubicBezTo>
                  <a:cubicBezTo>
                    <a:pt x="2054724" y="6023446"/>
                    <a:pt x="2121307" y="5944855"/>
                    <a:pt x="2190240" y="5863533"/>
                  </a:cubicBezTo>
                  <a:cubicBezTo>
                    <a:pt x="2154407" y="5843774"/>
                    <a:pt x="2124928" y="5827509"/>
                    <a:pt x="2090811" y="5808704"/>
                  </a:cubicBezTo>
                  <a:cubicBezTo>
                    <a:pt x="2276264" y="5602920"/>
                    <a:pt x="2458540" y="5400631"/>
                    <a:pt x="2644184" y="5194593"/>
                  </a:cubicBezTo>
                  <a:cubicBezTo>
                    <a:pt x="2604476" y="5172166"/>
                    <a:pt x="2570930" y="5153169"/>
                    <a:pt x="2530777" y="5130425"/>
                  </a:cubicBezTo>
                  <a:close/>
                  <a:moveTo>
                    <a:pt x="3814971" y="6553820"/>
                  </a:moveTo>
                  <a:cubicBezTo>
                    <a:pt x="3907920" y="6561698"/>
                    <a:pt x="4161608" y="6533362"/>
                    <a:pt x="4216946" y="6508775"/>
                  </a:cubicBezTo>
                  <a:cubicBezTo>
                    <a:pt x="4116309" y="6176560"/>
                    <a:pt x="4015545" y="5843901"/>
                    <a:pt x="3913257" y="5506477"/>
                  </a:cubicBezTo>
                  <a:cubicBezTo>
                    <a:pt x="3886319" y="5511432"/>
                    <a:pt x="3861922" y="5515943"/>
                    <a:pt x="3835366" y="5520899"/>
                  </a:cubicBezTo>
                  <a:cubicBezTo>
                    <a:pt x="3864654" y="5770012"/>
                    <a:pt x="3899090" y="6012709"/>
                    <a:pt x="3927235" y="6260297"/>
                  </a:cubicBezTo>
                  <a:cubicBezTo>
                    <a:pt x="3881872" y="6262902"/>
                    <a:pt x="3843688" y="6265062"/>
                    <a:pt x="3800613" y="6267476"/>
                  </a:cubicBezTo>
                  <a:cubicBezTo>
                    <a:pt x="3805569" y="6365698"/>
                    <a:pt x="3810206" y="6458139"/>
                    <a:pt x="3814971" y="6553820"/>
                  </a:cubicBezTo>
                  <a:close/>
                  <a:moveTo>
                    <a:pt x="5069051" y="4545793"/>
                  </a:moveTo>
                  <a:cubicBezTo>
                    <a:pt x="5043829" y="4582515"/>
                    <a:pt x="5021147" y="4615552"/>
                    <a:pt x="4996306" y="4651703"/>
                  </a:cubicBezTo>
                  <a:cubicBezTo>
                    <a:pt x="5393960" y="4818922"/>
                    <a:pt x="5786848" y="4984171"/>
                    <a:pt x="6181770" y="5150247"/>
                  </a:cubicBezTo>
                  <a:cubicBezTo>
                    <a:pt x="6230690" y="5079344"/>
                    <a:pt x="6281644" y="5014858"/>
                    <a:pt x="6323766" y="4938427"/>
                  </a:cubicBezTo>
                  <a:cubicBezTo>
                    <a:pt x="6208263" y="4893954"/>
                    <a:pt x="6098161" y="4851578"/>
                    <a:pt x="5988629" y="4809455"/>
                  </a:cubicBezTo>
                  <a:cubicBezTo>
                    <a:pt x="5967854" y="4838554"/>
                    <a:pt x="5950383" y="4863077"/>
                    <a:pt x="5932212" y="4888618"/>
                  </a:cubicBezTo>
                  <a:cubicBezTo>
                    <a:pt x="5643263" y="4773813"/>
                    <a:pt x="5358889" y="4660915"/>
                    <a:pt x="5069051" y="4545793"/>
                  </a:cubicBezTo>
                  <a:close/>
                  <a:moveTo>
                    <a:pt x="5494469" y="5447073"/>
                  </a:moveTo>
                  <a:cubicBezTo>
                    <a:pt x="5486464" y="5457810"/>
                    <a:pt x="5481381" y="5466324"/>
                    <a:pt x="5474647" y="5473249"/>
                  </a:cubicBezTo>
                  <a:cubicBezTo>
                    <a:pt x="5428649" y="5521153"/>
                    <a:pt x="5440339" y="5521598"/>
                    <a:pt x="5382841" y="5489069"/>
                  </a:cubicBezTo>
                  <a:cubicBezTo>
                    <a:pt x="5153169" y="5359144"/>
                    <a:pt x="4923942" y="5228456"/>
                    <a:pt x="4694460" y="5098213"/>
                  </a:cubicBezTo>
                  <a:cubicBezTo>
                    <a:pt x="4679340" y="5089636"/>
                    <a:pt x="4663520" y="5082266"/>
                    <a:pt x="4652528" y="5076675"/>
                  </a:cubicBezTo>
                  <a:cubicBezTo>
                    <a:pt x="4622414" y="5104884"/>
                    <a:pt x="4596937" y="5128836"/>
                    <a:pt x="4568347" y="5155583"/>
                  </a:cubicBezTo>
                  <a:cubicBezTo>
                    <a:pt x="4916064" y="5376552"/>
                    <a:pt x="5260540" y="5595487"/>
                    <a:pt x="5607812" y="5816264"/>
                  </a:cubicBezTo>
                  <a:cubicBezTo>
                    <a:pt x="5676428" y="5750507"/>
                    <a:pt x="5743392" y="5688054"/>
                    <a:pt x="5805464" y="5614420"/>
                  </a:cubicBezTo>
                  <a:cubicBezTo>
                    <a:pt x="5699744" y="5557494"/>
                    <a:pt x="5600951" y="5504380"/>
                    <a:pt x="5494469" y="5447073"/>
                  </a:cubicBezTo>
                  <a:close/>
                  <a:moveTo>
                    <a:pt x="10714601" y="2392085"/>
                  </a:moveTo>
                  <a:cubicBezTo>
                    <a:pt x="11073436" y="2183950"/>
                    <a:pt x="11430492" y="1976832"/>
                    <a:pt x="11793774" y="1766093"/>
                  </a:cubicBezTo>
                  <a:cubicBezTo>
                    <a:pt x="11742948" y="1717871"/>
                    <a:pt x="11697586" y="1674859"/>
                    <a:pt x="11651778" y="1631466"/>
                  </a:cubicBezTo>
                  <a:cubicBezTo>
                    <a:pt x="11402792" y="1796970"/>
                    <a:pt x="11159079" y="1959043"/>
                    <a:pt x="10915112" y="2121179"/>
                  </a:cubicBezTo>
                  <a:cubicBezTo>
                    <a:pt x="10890969" y="2102120"/>
                    <a:pt x="10870639" y="2086046"/>
                    <a:pt x="10848910" y="2068828"/>
                  </a:cubicBezTo>
                  <a:cubicBezTo>
                    <a:pt x="10758185" y="2133950"/>
                    <a:pt x="10667650" y="2198944"/>
                    <a:pt x="10574638" y="2265654"/>
                  </a:cubicBezTo>
                  <a:cubicBezTo>
                    <a:pt x="10624448" y="2310699"/>
                    <a:pt x="10668921" y="2350852"/>
                    <a:pt x="10714601" y="2392085"/>
                  </a:cubicBezTo>
                  <a:close/>
                  <a:moveTo>
                    <a:pt x="8287320" y="1047470"/>
                  </a:moveTo>
                  <a:cubicBezTo>
                    <a:pt x="8219657" y="1076060"/>
                    <a:pt x="8156188" y="1102871"/>
                    <a:pt x="8088652" y="1131334"/>
                  </a:cubicBezTo>
                  <a:cubicBezTo>
                    <a:pt x="8253012" y="1348681"/>
                    <a:pt x="8413687" y="1561199"/>
                    <a:pt x="8576078" y="1776004"/>
                  </a:cubicBezTo>
                  <a:cubicBezTo>
                    <a:pt x="8548123" y="1790934"/>
                    <a:pt x="8525506" y="1803006"/>
                    <a:pt x="8498313" y="1817555"/>
                  </a:cubicBezTo>
                  <a:cubicBezTo>
                    <a:pt x="8565849" y="1900148"/>
                    <a:pt x="8631288" y="1980072"/>
                    <a:pt x="8696219" y="2059425"/>
                  </a:cubicBezTo>
                  <a:cubicBezTo>
                    <a:pt x="8760705" y="2031153"/>
                    <a:pt x="8820871" y="2004787"/>
                    <a:pt x="8883705" y="1977277"/>
                  </a:cubicBezTo>
                  <a:cubicBezTo>
                    <a:pt x="8683767" y="1665647"/>
                    <a:pt x="8487068" y="1358909"/>
                    <a:pt x="8287320" y="1047470"/>
                  </a:cubicBezTo>
                  <a:close/>
                  <a:moveTo>
                    <a:pt x="597592" y="4516949"/>
                  </a:moveTo>
                  <a:cubicBezTo>
                    <a:pt x="891179" y="4404305"/>
                    <a:pt x="1179174" y="4293694"/>
                    <a:pt x="1470346" y="4182002"/>
                  </a:cubicBezTo>
                  <a:cubicBezTo>
                    <a:pt x="1451159" y="4151125"/>
                    <a:pt x="1434387" y="4123997"/>
                    <a:pt x="1417614" y="4096931"/>
                  </a:cubicBezTo>
                  <a:cubicBezTo>
                    <a:pt x="1000773" y="4229589"/>
                    <a:pt x="586855" y="4358116"/>
                    <a:pt x="169951" y="4492044"/>
                  </a:cubicBezTo>
                  <a:cubicBezTo>
                    <a:pt x="217093" y="4578449"/>
                    <a:pt x="259660" y="4657992"/>
                    <a:pt x="317920" y="4731373"/>
                  </a:cubicBezTo>
                  <a:cubicBezTo>
                    <a:pt x="428721" y="4685312"/>
                    <a:pt x="536537" y="4640457"/>
                    <a:pt x="646386" y="4594777"/>
                  </a:cubicBezTo>
                  <a:cubicBezTo>
                    <a:pt x="630058" y="4568728"/>
                    <a:pt x="615509" y="4545539"/>
                    <a:pt x="597592" y="4516949"/>
                  </a:cubicBezTo>
                  <a:close/>
                  <a:moveTo>
                    <a:pt x="6172494" y="5165304"/>
                  </a:moveTo>
                  <a:cubicBezTo>
                    <a:pt x="5771664" y="4996687"/>
                    <a:pt x="5379220" y="4831628"/>
                    <a:pt x="4985251" y="4665934"/>
                  </a:cubicBezTo>
                  <a:cubicBezTo>
                    <a:pt x="4960346" y="4700178"/>
                    <a:pt x="4937792" y="4731119"/>
                    <a:pt x="4911934" y="4766634"/>
                  </a:cubicBezTo>
                  <a:cubicBezTo>
                    <a:pt x="5193449" y="4893065"/>
                    <a:pt x="5470199" y="5017272"/>
                    <a:pt x="5750253" y="5143004"/>
                  </a:cubicBezTo>
                  <a:cubicBezTo>
                    <a:pt x="5728843" y="5172420"/>
                    <a:pt x="5711117" y="5196753"/>
                    <a:pt x="5690151" y="5225533"/>
                  </a:cubicBezTo>
                  <a:cubicBezTo>
                    <a:pt x="5799555" y="5276805"/>
                    <a:pt x="5904702" y="5326043"/>
                    <a:pt x="6012645" y="5376615"/>
                  </a:cubicBezTo>
                  <a:cubicBezTo>
                    <a:pt x="6066203" y="5305839"/>
                    <a:pt x="6116966" y="5238748"/>
                    <a:pt x="6172494" y="5165304"/>
                  </a:cubicBezTo>
                  <a:close/>
                  <a:moveTo>
                    <a:pt x="3245270" y="5443198"/>
                  </a:moveTo>
                  <a:cubicBezTo>
                    <a:pt x="3184596" y="5565690"/>
                    <a:pt x="3124812" y="5686403"/>
                    <a:pt x="3065027" y="5806988"/>
                  </a:cubicBezTo>
                  <a:cubicBezTo>
                    <a:pt x="3013819" y="5910293"/>
                    <a:pt x="2962357" y="6013535"/>
                    <a:pt x="2911468" y="6116966"/>
                  </a:cubicBezTo>
                  <a:cubicBezTo>
                    <a:pt x="2902636" y="6134946"/>
                    <a:pt x="2890057" y="6139902"/>
                    <a:pt x="2871696" y="6134184"/>
                  </a:cubicBezTo>
                  <a:cubicBezTo>
                    <a:pt x="2845457" y="6126051"/>
                    <a:pt x="2819154" y="6118110"/>
                    <a:pt x="2790755" y="6109469"/>
                  </a:cubicBezTo>
                  <a:cubicBezTo>
                    <a:pt x="2740246" y="6197399"/>
                    <a:pt x="2689356" y="6282661"/>
                    <a:pt x="2645582" y="6375927"/>
                  </a:cubicBezTo>
                  <a:cubicBezTo>
                    <a:pt x="2758099" y="6409473"/>
                    <a:pt x="2862992" y="6442065"/>
                    <a:pt x="2973349" y="6462650"/>
                  </a:cubicBezTo>
                  <a:cubicBezTo>
                    <a:pt x="3102130" y="6130816"/>
                    <a:pt x="3229260" y="5803176"/>
                    <a:pt x="3357470" y="5472931"/>
                  </a:cubicBezTo>
                  <a:cubicBezTo>
                    <a:pt x="3316681" y="5462131"/>
                    <a:pt x="3282437" y="5453109"/>
                    <a:pt x="3245270" y="5443198"/>
                  </a:cubicBezTo>
                  <a:close/>
                  <a:moveTo>
                    <a:pt x="5096434" y="5817789"/>
                  </a:moveTo>
                  <a:cubicBezTo>
                    <a:pt x="5186651" y="5888628"/>
                    <a:pt x="5272167" y="5955783"/>
                    <a:pt x="5361685" y="6026114"/>
                  </a:cubicBezTo>
                  <a:cubicBezTo>
                    <a:pt x="5439704" y="5960865"/>
                    <a:pt x="5515371" y="5897587"/>
                    <a:pt x="5595995" y="5830115"/>
                  </a:cubicBezTo>
                  <a:cubicBezTo>
                    <a:pt x="5244276" y="5606668"/>
                    <a:pt x="4899799" y="5387797"/>
                    <a:pt x="4552972" y="5167401"/>
                  </a:cubicBezTo>
                  <a:cubicBezTo>
                    <a:pt x="4525272" y="5191480"/>
                    <a:pt x="4498778" y="5214542"/>
                    <a:pt x="4469871" y="5239638"/>
                  </a:cubicBezTo>
                  <a:cubicBezTo>
                    <a:pt x="4706976" y="5411177"/>
                    <a:pt x="4940206" y="5579985"/>
                    <a:pt x="5177502" y="5751651"/>
                  </a:cubicBezTo>
                  <a:cubicBezTo>
                    <a:pt x="5149548" y="5774460"/>
                    <a:pt x="5124643" y="5794790"/>
                    <a:pt x="5096434" y="5817789"/>
                  </a:cubicBezTo>
                  <a:close/>
                  <a:moveTo>
                    <a:pt x="723896" y="5212382"/>
                  </a:moveTo>
                  <a:cubicBezTo>
                    <a:pt x="792321" y="5273628"/>
                    <a:pt x="854774" y="5330363"/>
                    <a:pt x="918561" y="5385637"/>
                  </a:cubicBezTo>
                  <a:cubicBezTo>
                    <a:pt x="924724" y="5390974"/>
                    <a:pt x="939845" y="5389576"/>
                    <a:pt x="949248" y="5386526"/>
                  </a:cubicBezTo>
                  <a:cubicBezTo>
                    <a:pt x="959604" y="5383095"/>
                    <a:pt x="968117" y="5374074"/>
                    <a:pt x="977584" y="5367657"/>
                  </a:cubicBezTo>
                  <a:cubicBezTo>
                    <a:pt x="1242008" y="5188303"/>
                    <a:pt x="1506497" y="5009013"/>
                    <a:pt x="1770858" y="4829595"/>
                  </a:cubicBezTo>
                  <a:cubicBezTo>
                    <a:pt x="1827402" y="4791221"/>
                    <a:pt x="1883629" y="4752339"/>
                    <a:pt x="1942334" y="4712059"/>
                  </a:cubicBezTo>
                  <a:cubicBezTo>
                    <a:pt x="1910631" y="4684168"/>
                    <a:pt x="1881723" y="4658691"/>
                    <a:pt x="1850401" y="4631054"/>
                  </a:cubicBezTo>
                  <a:cubicBezTo>
                    <a:pt x="1598429" y="4788045"/>
                    <a:pt x="1348363" y="4943828"/>
                    <a:pt x="1097471" y="5100119"/>
                  </a:cubicBezTo>
                  <a:cubicBezTo>
                    <a:pt x="1072312" y="5077819"/>
                    <a:pt x="1049440" y="5057616"/>
                    <a:pt x="1023836" y="5034998"/>
                  </a:cubicBezTo>
                  <a:cubicBezTo>
                    <a:pt x="926503" y="5092559"/>
                    <a:pt x="829996" y="5149675"/>
                    <a:pt x="723896" y="5212382"/>
                  </a:cubicBezTo>
                  <a:close/>
                  <a:moveTo>
                    <a:pt x="9474816" y="1841697"/>
                  </a:moveTo>
                  <a:cubicBezTo>
                    <a:pt x="9463635" y="1494743"/>
                    <a:pt x="9452517" y="1151474"/>
                    <a:pt x="9441335" y="805282"/>
                  </a:cubicBezTo>
                  <a:cubicBezTo>
                    <a:pt x="9351626" y="811000"/>
                    <a:pt x="9267635" y="816337"/>
                    <a:pt x="9179134" y="821991"/>
                  </a:cubicBezTo>
                  <a:cubicBezTo>
                    <a:pt x="9227863" y="1072693"/>
                    <a:pt x="9275132" y="1316215"/>
                    <a:pt x="9322909" y="1561898"/>
                  </a:cubicBezTo>
                  <a:cubicBezTo>
                    <a:pt x="9294764" y="1566027"/>
                    <a:pt x="9269669" y="1569712"/>
                    <a:pt x="9238219" y="1574350"/>
                  </a:cubicBezTo>
                  <a:cubicBezTo>
                    <a:pt x="9265157" y="1670349"/>
                    <a:pt x="9290825" y="1761773"/>
                    <a:pt x="9317128" y="1855293"/>
                  </a:cubicBezTo>
                  <a:cubicBezTo>
                    <a:pt x="9369860" y="1850656"/>
                    <a:pt x="9418336" y="1846526"/>
                    <a:pt x="9474816" y="1841697"/>
                  </a:cubicBezTo>
                  <a:close/>
                  <a:moveTo>
                    <a:pt x="1446013" y="5791423"/>
                  </a:moveTo>
                  <a:cubicBezTo>
                    <a:pt x="1530512" y="5844346"/>
                    <a:pt x="1611199" y="5894918"/>
                    <a:pt x="1693411" y="5946444"/>
                  </a:cubicBezTo>
                  <a:cubicBezTo>
                    <a:pt x="1968446" y="5669249"/>
                    <a:pt x="2239351" y="5396183"/>
                    <a:pt x="2513179" y="5120259"/>
                  </a:cubicBezTo>
                  <a:cubicBezTo>
                    <a:pt x="2472581" y="5095989"/>
                    <a:pt x="2438209" y="5075468"/>
                    <a:pt x="2402822" y="5054375"/>
                  </a:cubicBezTo>
                  <a:cubicBezTo>
                    <a:pt x="2193734" y="5247325"/>
                    <a:pt x="1987950" y="5437226"/>
                    <a:pt x="1780642" y="5628524"/>
                  </a:cubicBezTo>
                  <a:cubicBezTo>
                    <a:pt x="1751480" y="5610290"/>
                    <a:pt x="1724097" y="5593263"/>
                    <a:pt x="1693411" y="5574076"/>
                  </a:cubicBezTo>
                  <a:cubicBezTo>
                    <a:pt x="1612216" y="5645297"/>
                    <a:pt x="1531719" y="5716073"/>
                    <a:pt x="1446013" y="5791423"/>
                  </a:cubicBezTo>
                  <a:close/>
                  <a:moveTo>
                    <a:pt x="8876144" y="1662852"/>
                  </a:moveTo>
                  <a:cubicBezTo>
                    <a:pt x="8751365" y="1431019"/>
                    <a:pt x="8628302" y="1202364"/>
                    <a:pt x="8503777" y="970976"/>
                  </a:cubicBezTo>
                  <a:cubicBezTo>
                    <a:pt x="8438275" y="994102"/>
                    <a:pt x="8375821" y="1016212"/>
                    <a:pt x="8307015" y="1040545"/>
                  </a:cubicBezTo>
                  <a:cubicBezTo>
                    <a:pt x="8508415" y="1354398"/>
                    <a:pt x="8706511" y="1662979"/>
                    <a:pt x="8904417" y="1971368"/>
                  </a:cubicBezTo>
                  <a:cubicBezTo>
                    <a:pt x="8972016" y="1948751"/>
                    <a:pt x="9034596" y="1927785"/>
                    <a:pt x="9100924" y="1905612"/>
                  </a:cubicBezTo>
                  <a:cubicBezTo>
                    <a:pt x="9057722" y="1814569"/>
                    <a:pt x="9016171" y="1726957"/>
                    <a:pt x="8973795" y="1637566"/>
                  </a:cubicBezTo>
                  <a:cubicBezTo>
                    <a:pt x="8941838" y="1645825"/>
                    <a:pt x="8912168" y="1653512"/>
                    <a:pt x="8876144" y="1662852"/>
                  </a:cubicBezTo>
                  <a:close/>
                  <a:moveTo>
                    <a:pt x="7003888" y="1839410"/>
                  </a:moveTo>
                  <a:cubicBezTo>
                    <a:pt x="7253446" y="2000975"/>
                    <a:pt x="7498684" y="2159808"/>
                    <a:pt x="7750593" y="2322961"/>
                  </a:cubicBezTo>
                  <a:cubicBezTo>
                    <a:pt x="7725242" y="2343037"/>
                    <a:pt x="7706310" y="2358094"/>
                    <a:pt x="7682040" y="2377345"/>
                  </a:cubicBezTo>
                  <a:cubicBezTo>
                    <a:pt x="7785472" y="2441323"/>
                    <a:pt x="7881852" y="2500980"/>
                    <a:pt x="7980074" y="2561718"/>
                  </a:cubicBezTo>
                  <a:cubicBezTo>
                    <a:pt x="8029884" y="2516927"/>
                    <a:pt x="8077851" y="2473724"/>
                    <a:pt x="8129186" y="2427536"/>
                  </a:cubicBezTo>
                  <a:cubicBezTo>
                    <a:pt x="7796209" y="2192273"/>
                    <a:pt x="7466536" y="1959424"/>
                    <a:pt x="7134830" y="1725051"/>
                  </a:cubicBezTo>
                  <a:cubicBezTo>
                    <a:pt x="7091310" y="1763107"/>
                    <a:pt x="7049759" y="1799384"/>
                    <a:pt x="7003888" y="1839410"/>
                  </a:cubicBezTo>
                  <a:close/>
                  <a:moveTo>
                    <a:pt x="10233085" y="2035727"/>
                  </a:moveTo>
                  <a:cubicBezTo>
                    <a:pt x="10287405" y="2068002"/>
                    <a:pt x="10337405" y="2097736"/>
                    <a:pt x="10389376" y="2128676"/>
                  </a:cubicBezTo>
                  <a:cubicBezTo>
                    <a:pt x="10471206" y="2055804"/>
                    <a:pt x="10551004" y="1984710"/>
                    <a:pt x="10634233" y="1910567"/>
                  </a:cubicBezTo>
                  <a:cubicBezTo>
                    <a:pt x="10609962" y="1893477"/>
                    <a:pt x="10590712" y="1879944"/>
                    <a:pt x="10567141" y="1863362"/>
                  </a:cubicBezTo>
                  <a:cubicBezTo>
                    <a:pt x="10769558" y="1668252"/>
                    <a:pt x="10969750" y="1475302"/>
                    <a:pt x="11172485" y="1279874"/>
                  </a:cubicBezTo>
                  <a:cubicBezTo>
                    <a:pt x="11140083" y="1260560"/>
                    <a:pt x="11112636" y="1243152"/>
                    <a:pt x="11084174" y="1227523"/>
                  </a:cubicBezTo>
                  <a:cubicBezTo>
                    <a:pt x="11054630" y="1211258"/>
                    <a:pt x="11024198" y="1196773"/>
                    <a:pt x="10991923" y="1180381"/>
                  </a:cubicBezTo>
                  <a:cubicBezTo>
                    <a:pt x="10738808" y="1465645"/>
                    <a:pt x="10488296" y="1748050"/>
                    <a:pt x="10233085" y="2035727"/>
                  </a:cubicBezTo>
                  <a:close/>
                  <a:moveTo>
                    <a:pt x="9463445" y="802169"/>
                  </a:moveTo>
                  <a:cubicBezTo>
                    <a:pt x="9474880" y="1153761"/>
                    <a:pt x="9486062" y="1496903"/>
                    <a:pt x="9497307" y="1841570"/>
                  </a:cubicBezTo>
                  <a:cubicBezTo>
                    <a:pt x="9551438" y="1844429"/>
                    <a:pt x="9599659" y="1846971"/>
                    <a:pt x="9649914" y="1849575"/>
                  </a:cubicBezTo>
                  <a:cubicBezTo>
                    <a:pt x="9669418" y="1755483"/>
                    <a:pt x="9688542" y="1663678"/>
                    <a:pt x="9708555" y="1566980"/>
                  </a:cubicBezTo>
                  <a:cubicBezTo>
                    <a:pt x="9680791" y="1562533"/>
                    <a:pt x="9656077" y="1558594"/>
                    <a:pt x="9624692" y="1553575"/>
                  </a:cubicBezTo>
                  <a:cubicBezTo>
                    <a:pt x="9654743" y="1307511"/>
                    <a:pt x="9684539" y="1063036"/>
                    <a:pt x="9714972" y="813795"/>
                  </a:cubicBezTo>
                  <a:cubicBezTo>
                    <a:pt x="9630727" y="809856"/>
                    <a:pt x="9551374" y="806171"/>
                    <a:pt x="9463445" y="802169"/>
                  </a:cubicBezTo>
                  <a:close/>
                  <a:moveTo>
                    <a:pt x="10976040" y="1168374"/>
                  </a:moveTo>
                  <a:cubicBezTo>
                    <a:pt x="10907043" y="1136416"/>
                    <a:pt x="10845861" y="1108081"/>
                    <a:pt x="10785441" y="1080063"/>
                  </a:cubicBezTo>
                  <a:cubicBezTo>
                    <a:pt x="10622225" y="1299697"/>
                    <a:pt x="10463265" y="1513485"/>
                    <a:pt x="10304241" y="1727465"/>
                  </a:cubicBezTo>
                  <a:cubicBezTo>
                    <a:pt x="10274381" y="1715838"/>
                    <a:pt x="10248968" y="1705991"/>
                    <a:pt x="10222030" y="1695508"/>
                  </a:cubicBezTo>
                  <a:cubicBezTo>
                    <a:pt x="10165485" y="1780896"/>
                    <a:pt x="10110211" y="1864442"/>
                    <a:pt x="10052587" y="1951483"/>
                  </a:cubicBezTo>
                  <a:cubicBezTo>
                    <a:pt x="10109385" y="1977658"/>
                    <a:pt x="10160529" y="2001165"/>
                    <a:pt x="10215104" y="2026325"/>
                  </a:cubicBezTo>
                  <a:cubicBezTo>
                    <a:pt x="10467521" y="1741633"/>
                    <a:pt x="10719176" y="1457957"/>
                    <a:pt x="10976040" y="1168374"/>
                  </a:cubicBezTo>
                  <a:close/>
                  <a:moveTo>
                    <a:pt x="6854077" y="3409313"/>
                  </a:moveTo>
                  <a:cubicBezTo>
                    <a:pt x="6563096" y="3296288"/>
                    <a:pt x="6275227" y="3184533"/>
                    <a:pt x="5986469" y="3072397"/>
                  </a:cubicBezTo>
                  <a:cubicBezTo>
                    <a:pt x="5960611" y="3112995"/>
                    <a:pt x="5938502" y="3147684"/>
                    <a:pt x="5913660" y="3186756"/>
                  </a:cubicBezTo>
                  <a:cubicBezTo>
                    <a:pt x="6322305" y="3342413"/>
                    <a:pt x="6723390" y="3495210"/>
                    <a:pt x="7124030" y="3647880"/>
                  </a:cubicBezTo>
                  <a:cubicBezTo>
                    <a:pt x="7165008" y="3585427"/>
                    <a:pt x="7203001" y="3527548"/>
                    <a:pt x="7242900" y="3466683"/>
                  </a:cubicBezTo>
                  <a:cubicBezTo>
                    <a:pt x="7128349" y="3421384"/>
                    <a:pt x="7019708" y="3378436"/>
                    <a:pt x="6910241" y="3335170"/>
                  </a:cubicBezTo>
                  <a:cubicBezTo>
                    <a:pt x="6891308" y="3360202"/>
                    <a:pt x="6874789" y="3382057"/>
                    <a:pt x="6854077" y="3409313"/>
                  </a:cubicBezTo>
                  <a:close/>
                  <a:moveTo>
                    <a:pt x="5509526" y="3834413"/>
                  </a:moveTo>
                  <a:cubicBezTo>
                    <a:pt x="5922174" y="3978569"/>
                    <a:pt x="6330056" y="4121074"/>
                    <a:pt x="6739654" y="4264151"/>
                  </a:cubicBezTo>
                  <a:cubicBezTo>
                    <a:pt x="6776885" y="4203095"/>
                    <a:pt x="6812145" y="4145280"/>
                    <a:pt x="6849566" y="4083844"/>
                  </a:cubicBezTo>
                  <a:cubicBezTo>
                    <a:pt x="6733809" y="4040959"/>
                    <a:pt x="6623007" y="3999917"/>
                    <a:pt x="6510236" y="3958112"/>
                  </a:cubicBezTo>
                  <a:cubicBezTo>
                    <a:pt x="6492002" y="3983589"/>
                    <a:pt x="6475356" y="4006842"/>
                    <a:pt x="6458139" y="4030857"/>
                  </a:cubicBezTo>
                  <a:cubicBezTo>
                    <a:pt x="6443526" y="4026219"/>
                    <a:pt x="6431074" y="4022788"/>
                    <a:pt x="6419003" y="4018468"/>
                  </a:cubicBezTo>
                  <a:cubicBezTo>
                    <a:pt x="6204324" y="3941784"/>
                    <a:pt x="5989646" y="3864909"/>
                    <a:pt x="5774967" y="3788161"/>
                  </a:cubicBezTo>
                  <a:cubicBezTo>
                    <a:pt x="5719757" y="3768466"/>
                    <a:pt x="5664484" y="3749025"/>
                    <a:pt x="5609273" y="3729265"/>
                  </a:cubicBezTo>
                  <a:cubicBezTo>
                    <a:pt x="5593199" y="3723548"/>
                    <a:pt x="5577824" y="3718783"/>
                    <a:pt x="5566642" y="3737906"/>
                  </a:cubicBezTo>
                  <a:cubicBezTo>
                    <a:pt x="5548853" y="3768338"/>
                    <a:pt x="5530747" y="3798644"/>
                    <a:pt x="5509526" y="3834413"/>
                  </a:cubicBezTo>
                  <a:close/>
                  <a:moveTo>
                    <a:pt x="7149633" y="1712789"/>
                  </a:moveTo>
                  <a:cubicBezTo>
                    <a:pt x="7484770" y="1949576"/>
                    <a:pt x="7813300" y="2181663"/>
                    <a:pt x="8143736" y="2415084"/>
                  </a:cubicBezTo>
                  <a:cubicBezTo>
                    <a:pt x="8195896" y="2374804"/>
                    <a:pt x="8246659" y="2335604"/>
                    <a:pt x="8300598" y="2293862"/>
                  </a:cubicBezTo>
                  <a:cubicBezTo>
                    <a:pt x="8212986" y="2221625"/>
                    <a:pt x="8130266" y="2153391"/>
                    <a:pt x="8045513" y="2083504"/>
                  </a:cubicBezTo>
                  <a:cubicBezTo>
                    <a:pt x="8018957" y="2102120"/>
                    <a:pt x="7993988" y="2119655"/>
                    <a:pt x="7968194" y="2137698"/>
                  </a:cubicBezTo>
                  <a:cubicBezTo>
                    <a:pt x="7738966" y="1960123"/>
                    <a:pt x="7511327" y="1783755"/>
                    <a:pt x="7282925" y="1606816"/>
                  </a:cubicBezTo>
                  <a:cubicBezTo>
                    <a:pt x="7238071" y="1642457"/>
                    <a:pt x="7197410" y="1674796"/>
                    <a:pt x="7149633" y="1712789"/>
                  </a:cubicBezTo>
                  <a:close/>
                  <a:moveTo>
                    <a:pt x="11810738" y="1777148"/>
                  </a:moveTo>
                  <a:cubicBezTo>
                    <a:pt x="11443199" y="1990365"/>
                    <a:pt x="11086524" y="2197229"/>
                    <a:pt x="10727753" y="2405363"/>
                  </a:cubicBezTo>
                  <a:cubicBezTo>
                    <a:pt x="10768351" y="2450980"/>
                    <a:pt x="10806915" y="2494246"/>
                    <a:pt x="10845734" y="2537830"/>
                  </a:cubicBezTo>
                  <a:cubicBezTo>
                    <a:pt x="10952660" y="2487257"/>
                    <a:pt x="11056600" y="2438146"/>
                    <a:pt x="11162700" y="2387955"/>
                  </a:cubicBezTo>
                  <a:cubicBezTo>
                    <a:pt x="11145102" y="2363177"/>
                    <a:pt x="11130426" y="2342529"/>
                    <a:pt x="11113717" y="2319022"/>
                  </a:cubicBezTo>
                  <a:cubicBezTo>
                    <a:pt x="11384304" y="2180710"/>
                    <a:pt x="11650444" y="2044685"/>
                    <a:pt x="11921158" y="1906374"/>
                  </a:cubicBezTo>
                  <a:cubicBezTo>
                    <a:pt x="11894856" y="1876704"/>
                    <a:pt x="11873128" y="1852816"/>
                    <a:pt x="11852034" y="1828355"/>
                  </a:cubicBezTo>
                  <a:cubicBezTo>
                    <a:pt x="11838185" y="1812345"/>
                    <a:pt x="11825414" y="1795509"/>
                    <a:pt x="11810738" y="1777148"/>
                  </a:cubicBezTo>
                  <a:close/>
                  <a:moveTo>
                    <a:pt x="6537682" y="2325121"/>
                  </a:moveTo>
                  <a:cubicBezTo>
                    <a:pt x="6919771" y="2513941"/>
                    <a:pt x="7296013" y="2699839"/>
                    <a:pt x="7674543" y="2886944"/>
                  </a:cubicBezTo>
                  <a:cubicBezTo>
                    <a:pt x="7718953" y="2837324"/>
                    <a:pt x="7760949" y="2790374"/>
                    <a:pt x="7804977" y="2741199"/>
                  </a:cubicBezTo>
                  <a:cubicBezTo>
                    <a:pt x="7791000" y="2732622"/>
                    <a:pt x="7780517" y="2725570"/>
                    <a:pt x="7769462" y="2719534"/>
                  </a:cubicBezTo>
                  <a:cubicBezTo>
                    <a:pt x="7700846" y="2681923"/>
                    <a:pt x="7631913" y="2644883"/>
                    <a:pt x="7563487" y="2607017"/>
                  </a:cubicBezTo>
                  <a:cubicBezTo>
                    <a:pt x="7499192" y="2571438"/>
                    <a:pt x="7499446" y="2571121"/>
                    <a:pt x="7448811" y="2624679"/>
                  </a:cubicBezTo>
                  <a:cubicBezTo>
                    <a:pt x="7446841" y="2626776"/>
                    <a:pt x="7442902" y="2626903"/>
                    <a:pt x="7435468" y="2629508"/>
                  </a:cubicBezTo>
                  <a:cubicBezTo>
                    <a:pt x="7171869" y="2491196"/>
                    <a:pt x="6905476" y="2351423"/>
                    <a:pt x="6636921" y="2210507"/>
                  </a:cubicBezTo>
                  <a:cubicBezTo>
                    <a:pt x="6603121" y="2249580"/>
                    <a:pt x="6572689" y="2284714"/>
                    <a:pt x="6537682" y="2325121"/>
                  </a:cubicBezTo>
                  <a:close/>
                  <a:moveTo>
                    <a:pt x="10951644" y="2684527"/>
                  </a:moveTo>
                  <a:cubicBezTo>
                    <a:pt x="11356349" y="2533509"/>
                    <a:pt x="11756100" y="2384397"/>
                    <a:pt x="12157184" y="2234777"/>
                  </a:cubicBezTo>
                  <a:cubicBezTo>
                    <a:pt x="12140792" y="2178995"/>
                    <a:pt x="12103562" y="2141955"/>
                    <a:pt x="12073829" y="2097799"/>
                  </a:cubicBezTo>
                  <a:cubicBezTo>
                    <a:pt x="11791487" y="2219846"/>
                    <a:pt x="11510608" y="2341195"/>
                    <a:pt x="11228393" y="2463178"/>
                  </a:cubicBezTo>
                  <a:cubicBezTo>
                    <a:pt x="11217720" y="2450789"/>
                    <a:pt x="11209524" y="2441005"/>
                    <a:pt x="11201011" y="2431412"/>
                  </a:cubicBezTo>
                  <a:cubicBezTo>
                    <a:pt x="11192498" y="2421818"/>
                    <a:pt x="11183730" y="2412415"/>
                    <a:pt x="11174517" y="2402313"/>
                  </a:cubicBezTo>
                  <a:cubicBezTo>
                    <a:pt x="11068417" y="2452441"/>
                    <a:pt x="10964032" y="2501743"/>
                    <a:pt x="10857678" y="2551997"/>
                  </a:cubicBezTo>
                  <a:cubicBezTo>
                    <a:pt x="10889762" y="2597296"/>
                    <a:pt x="10919686" y="2639483"/>
                    <a:pt x="10951644" y="2684527"/>
                  </a:cubicBezTo>
                  <a:close/>
                  <a:moveTo>
                    <a:pt x="4658818" y="6404453"/>
                  </a:moveTo>
                  <a:cubicBezTo>
                    <a:pt x="4789188" y="6357312"/>
                    <a:pt x="4909647" y="6305342"/>
                    <a:pt x="5030614" y="6236408"/>
                  </a:cubicBezTo>
                  <a:cubicBezTo>
                    <a:pt x="4956153" y="6157119"/>
                    <a:pt x="4885441" y="6081769"/>
                    <a:pt x="4812187" y="6003814"/>
                  </a:cubicBezTo>
                  <a:cubicBezTo>
                    <a:pt x="4774512" y="6021921"/>
                    <a:pt x="4738298" y="6039265"/>
                    <a:pt x="4698209" y="6058579"/>
                  </a:cubicBezTo>
                  <a:cubicBezTo>
                    <a:pt x="4691601" y="6050638"/>
                    <a:pt x="4685375" y="6043204"/>
                    <a:pt x="4679212" y="6035708"/>
                  </a:cubicBezTo>
                  <a:cubicBezTo>
                    <a:pt x="4599923" y="5938565"/>
                    <a:pt x="4520697" y="5841360"/>
                    <a:pt x="4441408" y="5744218"/>
                  </a:cubicBezTo>
                  <a:cubicBezTo>
                    <a:pt x="4361102" y="5645805"/>
                    <a:pt x="4280923" y="5547392"/>
                    <a:pt x="4200173" y="5449297"/>
                  </a:cubicBezTo>
                  <a:cubicBezTo>
                    <a:pt x="4191659" y="5439005"/>
                    <a:pt x="4183527" y="5422740"/>
                    <a:pt x="4158813" y="5438115"/>
                  </a:cubicBezTo>
                  <a:cubicBezTo>
                    <a:pt x="4180795" y="5469564"/>
                    <a:pt x="4202206" y="5500886"/>
                    <a:pt x="4224316" y="5531636"/>
                  </a:cubicBezTo>
                  <a:cubicBezTo>
                    <a:pt x="4351636" y="5708766"/>
                    <a:pt x="4479210" y="5885706"/>
                    <a:pt x="4606403" y="6062900"/>
                  </a:cubicBezTo>
                  <a:cubicBezTo>
                    <a:pt x="4612439" y="6071286"/>
                    <a:pt x="4615806" y="6081642"/>
                    <a:pt x="4621334" y="6093015"/>
                  </a:cubicBezTo>
                  <a:cubicBezTo>
                    <a:pt x="4580672" y="6110105"/>
                    <a:pt x="4543887" y="6125543"/>
                    <a:pt x="4503226" y="6142634"/>
                  </a:cubicBezTo>
                  <a:cubicBezTo>
                    <a:pt x="4555831" y="6231199"/>
                    <a:pt x="4606276" y="6316079"/>
                    <a:pt x="4658818" y="6404453"/>
                  </a:cubicBezTo>
                  <a:close/>
                  <a:moveTo>
                    <a:pt x="5050119" y="6227196"/>
                  </a:moveTo>
                  <a:cubicBezTo>
                    <a:pt x="5154059" y="6167602"/>
                    <a:pt x="5250629" y="6107754"/>
                    <a:pt x="5343324" y="6035898"/>
                  </a:cubicBezTo>
                  <a:cubicBezTo>
                    <a:pt x="5253678" y="5965440"/>
                    <a:pt x="5167146" y="5897523"/>
                    <a:pt x="5081123" y="5829924"/>
                  </a:cubicBezTo>
                  <a:cubicBezTo>
                    <a:pt x="5046751" y="5853050"/>
                    <a:pt x="5016129" y="5873571"/>
                    <a:pt x="4986141" y="5893711"/>
                  </a:cubicBezTo>
                  <a:cubicBezTo>
                    <a:pt x="4975531" y="5886405"/>
                    <a:pt x="4968288" y="5882466"/>
                    <a:pt x="4962252" y="5877192"/>
                  </a:cubicBezTo>
                  <a:cubicBezTo>
                    <a:pt x="4840396" y="5771537"/>
                    <a:pt x="4718667" y="5665691"/>
                    <a:pt x="4597001" y="5559845"/>
                  </a:cubicBezTo>
                  <a:cubicBezTo>
                    <a:pt x="4519617" y="5492500"/>
                    <a:pt x="4442107" y="5425282"/>
                    <a:pt x="4364978" y="5357619"/>
                  </a:cubicBezTo>
                  <a:cubicBezTo>
                    <a:pt x="4349031" y="5343642"/>
                    <a:pt x="4334418" y="5330681"/>
                    <a:pt x="4315739" y="5358572"/>
                  </a:cubicBezTo>
                  <a:cubicBezTo>
                    <a:pt x="4517330" y="5549362"/>
                    <a:pt x="4719302" y="5740533"/>
                    <a:pt x="4924069" y="5934372"/>
                  </a:cubicBezTo>
                  <a:cubicBezTo>
                    <a:pt x="4890777" y="5955465"/>
                    <a:pt x="4861489" y="5974080"/>
                    <a:pt x="4829595" y="5994284"/>
                  </a:cubicBezTo>
                  <a:cubicBezTo>
                    <a:pt x="4904818" y="6073827"/>
                    <a:pt x="4976230" y="6149241"/>
                    <a:pt x="5050119" y="6227196"/>
                  </a:cubicBezTo>
                  <a:close/>
                  <a:moveTo>
                    <a:pt x="3685682" y="5523631"/>
                  </a:moveTo>
                  <a:cubicBezTo>
                    <a:pt x="3681679" y="5521725"/>
                    <a:pt x="3677676" y="5519755"/>
                    <a:pt x="3673737" y="5517849"/>
                  </a:cubicBezTo>
                  <a:cubicBezTo>
                    <a:pt x="3669036" y="5525791"/>
                    <a:pt x="3661222" y="5533351"/>
                    <a:pt x="3660078" y="5541801"/>
                  </a:cubicBezTo>
                  <a:cubicBezTo>
                    <a:pt x="3653534" y="5588562"/>
                    <a:pt x="3648324" y="5635576"/>
                    <a:pt x="3643242" y="5682527"/>
                  </a:cubicBezTo>
                  <a:cubicBezTo>
                    <a:pt x="3627930" y="5823570"/>
                    <a:pt x="3613317" y="5964678"/>
                    <a:pt x="3597498" y="6105594"/>
                  </a:cubicBezTo>
                  <a:cubicBezTo>
                    <a:pt x="3591716" y="6156929"/>
                    <a:pt x="3583203" y="6208009"/>
                    <a:pt x="3575452" y="6262457"/>
                  </a:cubicBezTo>
                  <a:cubicBezTo>
                    <a:pt x="3530724" y="6259281"/>
                    <a:pt x="3489174" y="6256358"/>
                    <a:pt x="3443112" y="6253118"/>
                  </a:cubicBezTo>
                  <a:cubicBezTo>
                    <a:pt x="3424053" y="6348862"/>
                    <a:pt x="3405819" y="6440604"/>
                    <a:pt x="3386631" y="6537047"/>
                  </a:cubicBezTo>
                  <a:cubicBezTo>
                    <a:pt x="3524816" y="6551406"/>
                    <a:pt x="3656774" y="6563096"/>
                    <a:pt x="3792608" y="6555662"/>
                  </a:cubicBezTo>
                  <a:cubicBezTo>
                    <a:pt x="3787335" y="6456487"/>
                    <a:pt x="3782316" y="6362903"/>
                    <a:pt x="3777042" y="6264681"/>
                  </a:cubicBezTo>
                  <a:cubicBezTo>
                    <a:pt x="3730981" y="6264681"/>
                    <a:pt x="3690828" y="6264681"/>
                    <a:pt x="3645465" y="6264681"/>
                  </a:cubicBezTo>
                  <a:cubicBezTo>
                    <a:pt x="3659061" y="6014170"/>
                    <a:pt x="3672340" y="5768869"/>
                    <a:pt x="3685682" y="5523631"/>
                  </a:cubicBezTo>
                  <a:close/>
                  <a:moveTo>
                    <a:pt x="2297103" y="6251021"/>
                  </a:moveTo>
                  <a:cubicBezTo>
                    <a:pt x="2359810" y="6161058"/>
                    <a:pt x="2417625" y="6078148"/>
                    <a:pt x="2476457" y="5993903"/>
                  </a:cubicBezTo>
                  <a:cubicBezTo>
                    <a:pt x="2438273" y="5976367"/>
                    <a:pt x="2406189" y="5961628"/>
                    <a:pt x="2370674" y="5945300"/>
                  </a:cubicBezTo>
                  <a:cubicBezTo>
                    <a:pt x="2533954" y="5728017"/>
                    <a:pt x="2696662" y="5516007"/>
                    <a:pt x="2859243" y="5298660"/>
                  </a:cubicBezTo>
                  <a:cubicBezTo>
                    <a:pt x="2840247" y="5291163"/>
                    <a:pt x="2828684" y="5286589"/>
                    <a:pt x="2815660" y="5281506"/>
                  </a:cubicBezTo>
                  <a:cubicBezTo>
                    <a:pt x="2644819" y="5495041"/>
                    <a:pt x="2475567" y="5706543"/>
                    <a:pt x="2307077" y="5917091"/>
                  </a:cubicBezTo>
                  <a:cubicBezTo>
                    <a:pt x="2271118" y="5900319"/>
                    <a:pt x="2241765" y="5886722"/>
                    <a:pt x="2209681" y="5871792"/>
                  </a:cubicBezTo>
                  <a:cubicBezTo>
                    <a:pt x="2141828" y="5951971"/>
                    <a:pt x="2074292" y="6031705"/>
                    <a:pt x="2002309" y="6116776"/>
                  </a:cubicBezTo>
                  <a:cubicBezTo>
                    <a:pt x="2104407" y="6163345"/>
                    <a:pt x="2198753" y="6206230"/>
                    <a:pt x="2297103" y="6251021"/>
                  </a:cubicBezTo>
                  <a:close/>
                  <a:moveTo>
                    <a:pt x="500260" y="4976357"/>
                  </a:moveTo>
                  <a:cubicBezTo>
                    <a:pt x="559472" y="4946179"/>
                    <a:pt x="610299" y="4920447"/>
                    <a:pt x="660998" y="4894399"/>
                  </a:cubicBezTo>
                  <a:cubicBezTo>
                    <a:pt x="712270" y="4868033"/>
                    <a:pt x="765510" y="4845034"/>
                    <a:pt x="815511" y="4812950"/>
                  </a:cubicBezTo>
                  <a:cubicBezTo>
                    <a:pt x="795879" y="4786393"/>
                    <a:pt x="779869" y="4764728"/>
                    <a:pt x="762524" y="4741221"/>
                  </a:cubicBezTo>
                  <a:cubicBezTo>
                    <a:pt x="1038194" y="4609453"/>
                    <a:pt x="1309798" y="4479592"/>
                    <a:pt x="1584261" y="4348396"/>
                  </a:cubicBezTo>
                  <a:cubicBezTo>
                    <a:pt x="1576574" y="4335753"/>
                    <a:pt x="1570983" y="4326540"/>
                    <a:pt x="1563613" y="4314469"/>
                  </a:cubicBezTo>
                  <a:cubicBezTo>
                    <a:pt x="1282797" y="4441091"/>
                    <a:pt x="1003696" y="4566886"/>
                    <a:pt x="723324" y="4693317"/>
                  </a:cubicBezTo>
                  <a:cubicBezTo>
                    <a:pt x="700516" y="4664600"/>
                    <a:pt x="679550" y="4638234"/>
                    <a:pt x="656615" y="4609390"/>
                  </a:cubicBezTo>
                  <a:cubicBezTo>
                    <a:pt x="545813" y="4655705"/>
                    <a:pt x="437298" y="4701068"/>
                    <a:pt x="323002" y="4748781"/>
                  </a:cubicBezTo>
                  <a:cubicBezTo>
                    <a:pt x="384883" y="4828198"/>
                    <a:pt x="441491" y="4900880"/>
                    <a:pt x="500260" y="4976357"/>
                  </a:cubicBezTo>
                  <a:close/>
                  <a:moveTo>
                    <a:pt x="5618613" y="5309080"/>
                  </a:moveTo>
                  <a:cubicBezTo>
                    <a:pt x="5343324" y="5174517"/>
                    <a:pt x="5071720" y="5041669"/>
                    <a:pt x="4798845" y="4908249"/>
                  </a:cubicBezTo>
                  <a:cubicBezTo>
                    <a:pt x="4788807" y="4920257"/>
                    <a:pt x="4780929" y="4929596"/>
                    <a:pt x="4770001" y="4942748"/>
                  </a:cubicBezTo>
                  <a:cubicBezTo>
                    <a:pt x="5042050" y="5081377"/>
                    <a:pt x="5309778" y="5217783"/>
                    <a:pt x="5579413" y="5355141"/>
                  </a:cubicBezTo>
                  <a:cubicBezTo>
                    <a:pt x="5556477" y="5383095"/>
                    <a:pt x="5536020" y="5407937"/>
                    <a:pt x="5512830" y="5436209"/>
                  </a:cubicBezTo>
                  <a:cubicBezTo>
                    <a:pt x="5616516" y="5491991"/>
                    <a:pt x="5716517" y="5545804"/>
                    <a:pt x="5818361" y="5600633"/>
                  </a:cubicBezTo>
                  <a:cubicBezTo>
                    <a:pt x="5882529" y="5533224"/>
                    <a:pt x="5941424" y="5465307"/>
                    <a:pt x="5998286" y="5389512"/>
                  </a:cubicBezTo>
                  <a:cubicBezTo>
                    <a:pt x="5888057" y="5337987"/>
                    <a:pt x="5783926" y="5289321"/>
                    <a:pt x="5678969" y="5240210"/>
                  </a:cubicBezTo>
                  <a:cubicBezTo>
                    <a:pt x="5658257" y="5263844"/>
                    <a:pt x="5640214" y="5284429"/>
                    <a:pt x="5618613" y="5309080"/>
                  </a:cubicBezTo>
                  <a:close/>
                  <a:moveTo>
                    <a:pt x="5170577" y="4388930"/>
                  </a:moveTo>
                  <a:cubicBezTo>
                    <a:pt x="5463973" y="4499731"/>
                    <a:pt x="5752350" y="4608627"/>
                    <a:pt x="6044856" y="4719048"/>
                  </a:cubicBezTo>
                  <a:cubicBezTo>
                    <a:pt x="6028465" y="4746049"/>
                    <a:pt x="6015186" y="4767841"/>
                    <a:pt x="5999112" y="4794207"/>
                  </a:cubicBezTo>
                  <a:cubicBezTo>
                    <a:pt x="6111693" y="4837728"/>
                    <a:pt x="6221859" y="4880358"/>
                    <a:pt x="6336346" y="4924577"/>
                  </a:cubicBezTo>
                  <a:cubicBezTo>
                    <a:pt x="6380247" y="4855326"/>
                    <a:pt x="6422560" y="4788616"/>
                    <a:pt x="6468685" y="4715808"/>
                  </a:cubicBezTo>
                  <a:cubicBezTo>
                    <a:pt x="6352039" y="4673558"/>
                    <a:pt x="6239839" y="4632897"/>
                    <a:pt x="6127703" y="4592236"/>
                  </a:cubicBezTo>
                  <a:cubicBezTo>
                    <a:pt x="6107627" y="4621334"/>
                    <a:pt x="6091235" y="4645159"/>
                    <a:pt x="6073382" y="4671080"/>
                  </a:cubicBezTo>
                  <a:cubicBezTo>
                    <a:pt x="5781765" y="4563201"/>
                    <a:pt x="5493198" y="4456465"/>
                    <a:pt x="5202280" y="4348840"/>
                  </a:cubicBezTo>
                  <a:cubicBezTo>
                    <a:pt x="5192433" y="4361420"/>
                    <a:pt x="5183728" y="4372348"/>
                    <a:pt x="5170577" y="4388930"/>
                  </a:cubicBezTo>
                  <a:close/>
                  <a:moveTo>
                    <a:pt x="940544" y="4944146"/>
                  </a:moveTo>
                  <a:cubicBezTo>
                    <a:pt x="1202936" y="4796621"/>
                    <a:pt x="1461198" y="4651449"/>
                    <a:pt x="1721937" y="4504814"/>
                  </a:cubicBezTo>
                  <a:cubicBezTo>
                    <a:pt x="1713297" y="4494966"/>
                    <a:pt x="1706308" y="4487025"/>
                    <a:pt x="1698748" y="4478448"/>
                  </a:cubicBezTo>
                  <a:cubicBezTo>
                    <a:pt x="1431464" y="4620826"/>
                    <a:pt x="1168818" y="4766888"/>
                    <a:pt x="903186" y="4906724"/>
                  </a:cubicBezTo>
                  <a:cubicBezTo>
                    <a:pt x="877011" y="4878389"/>
                    <a:pt x="855219" y="4854818"/>
                    <a:pt x="830886" y="4828579"/>
                  </a:cubicBezTo>
                  <a:cubicBezTo>
                    <a:pt x="725802" y="4882074"/>
                    <a:pt x="622243" y="4934742"/>
                    <a:pt x="512077" y="4990842"/>
                  </a:cubicBezTo>
                  <a:cubicBezTo>
                    <a:pt x="581645" y="5063842"/>
                    <a:pt x="645369" y="5130679"/>
                    <a:pt x="710872" y="5199421"/>
                  </a:cubicBezTo>
                  <a:cubicBezTo>
                    <a:pt x="811127" y="5139700"/>
                    <a:pt x="908396" y="5081822"/>
                    <a:pt x="1009350" y="5021656"/>
                  </a:cubicBezTo>
                  <a:cubicBezTo>
                    <a:pt x="984890" y="4994082"/>
                    <a:pt x="964686" y="4971337"/>
                    <a:pt x="940544" y="4944146"/>
                  </a:cubicBezTo>
                  <a:close/>
                  <a:moveTo>
                    <a:pt x="2655556" y="6061502"/>
                  </a:moveTo>
                  <a:cubicBezTo>
                    <a:pt x="2794249" y="5834689"/>
                    <a:pt x="2930528" y="5611878"/>
                    <a:pt x="3068585" y="5386082"/>
                  </a:cubicBezTo>
                  <a:cubicBezTo>
                    <a:pt x="3054226" y="5381062"/>
                    <a:pt x="3044252" y="5377505"/>
                    <a:pt x="3033769" y="5373820"/>
                  </a:cubicBezTo>
                  <a:cubicBezTo>
                    <a:pt x="2888659" y="5596821"/>
                    <a:pt x="2745138" y="5817471"/>
                    <a:pt x="2599838" y="6040854"/>
                  </a:cubicBezTo>
                  <a:cubicBezTo>
                    <a:pt x="2565085" y="6028020"/>
                    <a:pt x="2531921" y="6015822"/>
                    <a:pt x="2495516" y="6002416"/>
                  </a:cubicBezTo>
                  <a:cubicBezTo>
                    <a:pt x="2437765" y="6089330"/>
                    <a:pt x="2373851" y="6168174"/>
                    <a:pt x="2321309" y="6258518"/>
                  </a:cubicBezTo>
                  <a:cubicBezTo>
                    <a:pt x="2424804" y="6299370"/>
                    <a:pt x="2521819" y="6339586"/>
                    <a:pt x="2623726" y="6366080"/>
                  </a:cubicBezTo>
                  <a:cubicBezTo>
                    <a:pt x="2673727" y="6275164"/>
                    <a:pt x="2720614" y="6189966"/>
                    <a:pt x="2768582" y="6102862"/>
                  </a:cubicBezTo>
                  <a:cubicBezTo>
                    <a:pt x="2729318" y="6088504"/>
                    <a:pt x="2694566" y="6075797"/>
                    <a:pt x="2655556" y="6061502"/>
                  </a:cubicBezTo>
                  <a:close/>
                  <a:moveTo>
                    <a:pt x="1587184" y="5499552"/>
                  </a:moveTo>
                  <a:cubicBezTo>
                    <a:pt x="1808597" y="5312002"/>
                    <a:pt x="2026769" y="5133029"/>
                    <a:pt x="2240050" y="4950054"/>
                  </a:cubicBezTo>
                  <a:cubicBezTo>
                    <a:pt x="2218957" y="4921718"/>
                    <a:pt x="2203328" y="4931629"/>
                    <a:pt x="2186555" y="4945353"/>
                  </a:cubicBezTo>
                  <a:cubicBezTo>
                    <a:pt x="2056630" y="5051643"/>
                    <a:pt x="1926577" y="5157871"/>
                    <a:pt x="1796335" y="5263780"/>
                  </a:cubicBezTo>
                  <a:cubicBezTo>
                    <a:pt x="1712979" y="5331570"/>
                    <a:pt x="1629243" y="5398852"/>
                    <a:pt x="1543791" y="5467849"/>
                  </a:cubicBezTo>
                  <a:cubicBezTo>
                    <a:pt x="1514121" y="5446819"/>
                    <a:pt x="1485086" y="5426171"/>
                    <a:pt x="1452621" y="5403172"/>
                  </a:cubicBezTo>
                  <a:cubicBezTo>
                    <a:pt x="1366470" y="5469691"/>
                    <a:pt x="1279556" y="5536782"/>
                    <a:pt x="1186671" y="5608511"/>
                  </a:cubicBezTo>
                  <a:cubicBezTo>
                    <a:pt x="1266278" y="5664992"/>
                    <a:pt x="1339214" y="5716517"/>
                    <a:pt x="1411832" y="5768424"/>
                  </a:cubicBezTo>
                  <a:cubicBezTo>
                    <a:pt x="1430130" y="5781512"/>
                    <a:pt x="1441566" y="5770330"/>
                    <a:pt x="1454209" y="5759021"/>
                  </a:cubicBezTo>
                  <a:cubicBezTo>
                    <a:pt x="1496713" y="5721092"/>
                    <a:pt x="1539597" y="5683480"/>
                    <a:pt x="1582228" y="5645678"/>
                  </a:cubicBezTo>
                  <a:cubicBezTo>
                    <a:pt x="1613105" y="5618295"/>
                    <a:pt x="1643919" y="5590785"/>
                    <a:pt x="1676448" y="5561878"/>
                  </a:cubicBezTo>
                  <a:cubicBezTo>
                    <a:pt x="1645952" y="5540531"/>
                    <a:pt x="1619522" y="5522106"/>
                    <a:pt x="1587184" y="5499552"/>
                  </a:cubicBezTo>
                  <a:close/>
                  <a:moveTo>
                    <a:pt x="7492648" y="1459292"/>
                  </a:moveTo>
                  <a:cubicBezTo>
                    <a:pt x="7708216" y="1648874"/>
                    <a:pt x="7918892" y="1834137"/>
                    <a:pt x="8131981" y="2021496"/>
                  </a:cubicBezTo>
                  <a:cubicBezTo>
                    <a:pt x="8105107" y="2040429"/>
                    <a:pt x="8084204" y="2055232"/>
                    <a:pt x="8060825" y="2071687"/>
                  </a:cubicBezTo>
                  <a:cubicBezTo>
                    <a:pt x="8149009" y="2144051"/>
                    <a:pt x="8233952" y="2213874"/>
                    <a:pt x="8317308" y="2282299"/>
                  </a:cubicBezTo>
                  <a:cubicBezTo>
                    <a:pt x="8376965" y="2243099"/>
                    <a:pt x="8430841" y="2207648"/>
                    <a:pt x="8480714" y="2174801"/>
                  </a:cubicBezTo>
                  <a:cubicBezTo>
                    <a:pt x="8405364" y="2097926"/>
                    <a:pt x="8331603" y="2022639"/>
                    <a:pt x="8255109" y="1944621"/>
                  </a:cubicBezTo>
                  <a:cubicBezTo>
                    <a:pt x="8228806" y="1960060"/>
                    <a:pt x="8202630" y="1975434"/>
                    <a:pt x="8175819" y="1991254"/>
                  </a:cubicBezTo>
                  <a:cubicBezTo>
                    <a:pt x="7968447" y="1799765"/>
                    <a:pt x="7762664" y="1609738"/>
                    <a:pt x="7554911" y="1417932"/>
                  </a:cubicBezTo>
                  <a:cubicBezTo>
                    <a:pt x="7534580" y="1431464"/>
                    <a:pt x="7516346" y="1443535"/>
                    <a:pt x="7492648" y="1459292"/>
                  </a:cubicBezTo>
                  <a:close/>
                  <a:moveTo>
                    <a:pt x="6478025" y="4700623"/>
                  </a:moveTo>
                  <a:cubicBezTo>
                    <a:pt x="6518877" y="4631944"/>
                    <a:pt x="6556488" y="4568665"/>
                    <a:pt x="6596069" y="4502146"/>
                  </a:cubicBezTo>
                  <a:cubicBezTo>
                    <a:pt x="6478406" y="4461103"/>
                    <a:pt x="6366778" y="4422157"/>
                    <a:pt x="6255024" y="4383148"/>
                  </a:cubicBezTo>
                  <a:cubicBezTo>
                    <a:pt x="6236154" y="4411675"/>
                    <a:pt x="6220207" y="4435817"/>
                    <a:pt x="6203816" y="4460595"/>
                  </a:cubicBezTo>
                  <a:cubicBezTo>
                    <a:pt x="6195175" y="4458244"/>
                    <a:pt x="6188949" y="4456974"/>
                    <a:pt x="6183041" y="4454877"/>
                  </a:cubicBezTo>
                  <a:cubicBezTo>
                    <a:pt x="6000319" y="4390454"/>
                    <a:pt x="5817662" y="4325969"/>
                    <a:pt x="5634941" y="4261482"/>
                  </a:cubicBezTo>
                  <a:cubicBezTo>
                    <a:pt x="5541293" y="4228382"/>
                    <a:pt x="5447772" y="4194963"/>
                    <a:pt x="5353997" y="4162180"/>
                  </a:cubicBezTo>
                  <a:cubicBezTo>
                    <a:pt x="5320515" y="4150490"/>
                    <a:pt x="5320325" y="4151189"/>
                    <a:pt x="5305776" y="4188419"/>
                  </a:cubicBezTo>
                  <a:cubicBezTo>
                    <a:pt x="5596503" y="4292487"/>
                    <a:pt x="5887103" y="4396490"/>
                    <a:pt x="6179483" y="4501129"/>
                  </a:cubicBezTo>
                  <a:cubicBezTo>
                    <a:pt x="6164616" y="4527178"/>
                    <a:pt x="6151782" y="4549605"/>
                    <a:pt x="6136471" y="4576480"/>
                  </a:cubicBezTo>
                  <a:cubicBezTo>
                    <a:pt x="6250640" y="4617966"/>
                    <a:pt x="6361886" y="4658373"/>
                    <a:pt x="6478025" y="4700623"/>
                  </a:cubicBezTo>
                  <a:close/>
                  <a:moveTo>
                    <a:pt x="7510882" y="3091584"/>
                  </a:moveTo>
                  <a:cubicBezTo>
                    <a:pt x="7401287" y="3042473"/>
                    <a:pt x="7294489" y="2994569"/>
                    <a:pt x="7186863" y="2946347"/>
                  </a:cubicBezTo>
                  <a:cubicBezTo>
                    <a:pt x="7165898" y="2971570"/>
                    <a:pt x="7147409" y="2993743"/>
                    <a:pt x="7127651" y="3017504"/>
                  </a:cubicBezTo>
                  <a:cubicBezTo>
                    <a:pt x="6844865" y="2894187"/>
                    <a:pt x="6564684" y="2772076"/>
                    <a:pt x="6283423" y="2649394"/>
                  </a:cubicBezTo>
                  <a:cubicBezTo>
                    <a:pt x="6272622" y="2665150"/>
                    <a:pt x="6264998" y="2676332"/>
                    <a:pt x="6255913" y="2689546"/>
                  </a:cubicBezTo>
                  <a:cubicBezTo>
                    <a:pt x="6539588" y="2811403"/>
                    <a:pt x="6818944" y="2931354"/>
                    <a:pt x="7101030" y="3052511"/>
                  </a:cubicBezTo>
                  <a:cubicBezTo>
                    <a:pt x="7082987" y="3080974"/>
                    <a:pt x="7067739" y="3105116"/>
                    <a:pt x="7051093" y="3131419"/>
                  </a:cubicBezTo>
                  <a:cubicBezTo>
                    <a:pt x="7163038" y="3178052"/>
                    <a:pt x="7270854" y="3223034"/>
                    <a:pt x="7380766" y="3268841"/>
                  </a:cubicBezTo>
                  <a:cubicBezTo>
                    <a:pt x="7425303" y="3208294"/>
                    <a:pt x="7467425" y="3150860"/>
                    <a:pt x="7510882" y="3091584"/>
                  </a:cubicBezTo>
                  <a:close/>
                  <a:moveTo>
                    <a:pt x="5691866" y="3545210"/>
                  </a:moveTo>
                  <a:cubicBezTo>
                    <a:pt x="5980688" y="3652581"/>
                    <a:pt x="6269446" y="3759888"/>
                    <a:pt x="6560491" y="3868085"/>
                  </a:cubicBezTo>
                  <a:cubicBezTo>
                    <a:pt x="6545688" y="3896103"/>
                    <a:pt x="6534061" y="3918022"/>
                    <a:pt x="6520592" y="3943499"/>
                  </a:cubicBezTo>
                  <a:cubicBezTo>
                    <a:pt x="6637429" y="3986638"/>
                    <a:pt x="6747977" y="4027363"/>
                    <a:pt x="6860304" y="4068786"/>
                  </a:cubicBezTo>
                  <a:cubicBezTo>
                    <a:pt x="6900329" y="4002966"/>
                    <a:pt x="6937051" y="3942546"/>
                    <a:pt x="6975934" y="3878505"/>
                  </a:cubicBezTo>
                  <a:cubicBezTo>
                    <a:pt x="6859795" y="3835239"/>
                    <a:pt x="6750518" y="3794578"/>
                    <a:pt x="6639145" y="3753154"/>
                  </a:cubicBezTo>
                  <a:cubicBezTo>
                    <a:pt x="6620911" y="3779139"/>
                    <a:pt x="6604329" y="3802773"/>
                    <a:pt x="6585587" y="3829457"/>
                  </a:cubicBezTo>
                  <a:cubicBezTo>
                    <a:pt x="6547276" y="3815607"/>
                    <a:pt x="6509220" y="3802138"/>
                    <a:pt x="6471417" y="3788097"/>
                  </a:cubicBezTo>
                  <a:cubicBezTo>
                    <a:pt x="6228785" y="3698198"/>
                    <a:pt x="5986152" y="3608045"/>
                    <a:pt x="5743519" y="3518145"/>
                  </a:cubicBezTo>
                  <a:cubicBezTo>
                    <a:pt x="5707241" y="3504803"/>
                    <a:pt x="5707051" y="3505248"/>
                    <a:pt x="5691866" y="3545210"/>
                  </a:cubicBezTo>
                  <a:close/>
                  <a:moveTo>
                    <a:pt x="10422921" y="944356"/>
                  </a:moveTo>
                  <a:cubicBezTo>
                    <a:pt x="10302780" y="1177141"/>
                    <a:pt x="10183910" y="1407449"/>
                    <a:pt x="10065421" y="1636930"/>
                  </a:cubicBezTo>
                  <a:cubicBezTo>
                    <a:pt x="10030731" y="1628925"/>
                    <a:pt x="10002713" y="1622445"/>
                    <a:pt x="9970248" y="1615011"/>
                  </a:cubicBezTo>
                  <a:cubicBezTo>
                    <a:pt x="9931239" y="1707198"/>
                    <a:pt x="9893436" y="1796716"/>
                    <a:pt x="9855316" y="1886806"/>
                  </a:cubicBezTo>
                  <a:cubicBezTo>
                    <a:pt x="9915165" y="1905993"/>
                    <a:pt x="9972281" y="1924227"/>
                    <a:pt x="10032383" y="1943477"/>
                  </a:cubicBezTo>
                  <a:cubicBezTo>
                    <a:pt x="10088673" y="1858851"/>
                    <a:pt x="10144265" y="1775369"/>
                    <a:pt x="10202144" y="1688392"/>
                  </a:cubicBezTo>
                  <a:cubicBezTo>
                    <a:pt x="10172029" y="1676257"/>
                    <a:pt x="10145345" y="1665457"/>
                    <a:pt x="10115294" y="1653385"/>
                  </a:cubicBezTo>
                  <a:cubicBezTo>
                    <a:pt x="10246617" y="1426064"/>
                    <a:pt x="10376478" y="1201220"/>
                    <a:pt x="10508818" y="972056"/>
                  </a:cubicBezTo>
                  <a:cubicBezTo>
                    <a:pt x="10479339" y="962526"/>
                    <a:pt x="10453544" y="954204"/>
                    <a:pt x="10422921" y="944356"/>
                  </a:cubicBezTo>
                  <a:close/>
                  <a:moveTo>
                    <a:pt x="7606055" y="2456825"/>
                  </a:moveTo>
                  <a:cubicBezTo>
                    <a:pt x="7587058" y="2446342"/>
                    <a:pt x="7569968" y="2437320"/>
                    <a:pt x="7553386" y="2427536"/>
                  </a:cubicBezTo>
                  <a:cubicBezTo>
                    <a:pt x="7325874" y="2293735"/>
                    <a:pt x="7098489" y="2159808"/>
                    <a:pt x="6870977" y="2025943"/>
                  </a:cubicBezTo>
                  <a:cubicBezTo>
                    <a:pt x="6827901" y="2000594"/>
                    <a:pt x="6827838" y="2000848"/>
                    <a:pt x="6800392" y="2046528"/>
                  </a:cubicBezTo>
                  <a:cubicBezTo>
                    <a:pt x="7057129" y="2193035"/>
                    <a:pt x="7313803" y="2339543"/>
                    <a:pt x="7573526" y="2487829"/>
                  </a:cubicBezTo>
                  <a:cubicBezTo>
                    <a:pt x="7550908" y="2512988"/>
                    <a:pt x="7532992" y="2533001"/>
                    <a:pt x="7510692" y="2557906"/>
                  </a:cubicBezTo>
                  <a:cubicBezTo>
                    <a:pt x="7616728" y="2615848"/>
                    <a:pt x="7717238" y="2670741"/>
                    <a:pt x="7818700" y="2726205"/>
                  </a:cubicBezTo>
                  <a:cubicBezTo>
                    <a:pt x="7868573" y="2674743"/>
                    <a:pt x="7915779" y="2626013"/>
                    <a:pt x="7966351" y="2573789"/>
                  </a:cubicBezTo>
                  <a:cubicBezTo>
                    <a:pt x="7863554" y="2513750"/>
                    <a:pt x="7770479" y="2449201"/>
                    <a:pt x="7671113" y="2395579"/>
                  </a:cubicBezTo>
                  <a:cubicBezTo>
                    <a:pt x="7647478" y="2417815"/>
                    <a:pt x="7627592" y="2436558"/>
                    <a:pt x="7606055" y="2456825"/>
                  </a:cubicBezTo>
                  <a:close/>
                  <a:moveTo>
                    <a:pt x="6105530" y="2900540"/>
                  </a:moveTo>
                  <a:cubicBezTo>
                    <a:pt x="6393971" y="3019537"/>
                    <a:pt x="6679552" y="3130784"/>
                    <a:pt x="6965197" y="3249400"/>
                  </a:cubicBezTo>
                  <a:cubicBezTo>
                    <a:pt x="6948106" y="3275385"/>
                    <a:pt x="6934891" y="3295462"/>
                    <a:pt x="6919135" y="3319477"/>
                  </a:cubicBezTo>
                  <a:cubicBezTo>
                    <a:pt x="7031907" y="3364268"/>
                    <a:pt x="7141564" y="3407788"/>
                    <a:pt x="7253383" y="3452134"/>
                  </a:cubicBezTo>
                  <a:cubicBezTo>
                    <a:pt x="7292138" y="3395780"/>
                    <a:pt x="7329305" y="3341777"/>
                    <a:pt x="7369394" y="3283390"/>
                  </a:cubicBezTo>
                  <a:cubicBezTo>
                    <a:pt x="7255479" y="3235740"/>
                    <a:pt x="7147791" y="3190632"/>
                    <a:pt x="7039721" y="3145396"/>
                  </a:cubicBezTo>
                  <a:cubicBezTo>
                    <a:pt x="7022694" y="3168459"/>
                    <a:pt x="7007573" y="3188980"/>
                    <a:pt x="6990483" y="3212170"/>
                  </a:cubicBezTo>
                  <a:cubicBezTo>
                    <a:pt x="6702360" y="3094570"/>
                    <a:pt x="6417922" y="2978495"/>
                    <a:pt x="6131642" y="2861594"/>
                  </a:cubicBezTo>
                  <a:cubicBezTo>
                    <a:pt x="6123193" y="2874237"/>
                    <a:pt x="6116077" y="2884784"/>
                    <a:pt x="6105530" y="2900540"/>
                  </a:cubicBezTo>
                  <a:close/>
                  <a:moveTo>
                    <a:pt x="10731120" y="1973592"/>
                  </a:moveTo>
                  <a:cubicBezTo>
                    <a:pt x="10702593" y="1954723"/>
                    <a:pt x="10678324" y="1938776"/>
                    <a:pt x="10651641" y="1921177"/>
                  </a:cubicBezTo>
                  <a:cubicBezTo>
                    <a:pt x="10570127" y="1993668"/>
                    <a:pt x="10488995" y="2065842"/>
                    <a:pt x="10406212" y="2139541"/>
                  </a:cubicBezTo>
                  <a:cubicBezTo>
                    <a:pt x="10458182" y="2178296"/>
                    <a:pt x="10506340" y="2214192"/>
                    <a:pt x="10558945" y="2253328"/>
                  </a:cubicBezTo>
                  <a:cubicBezTo>
                    <a:pt x="10648972" y="2188906"/>
                    <a:pt x="10739761" y="2123975"/>
                    <a:pt x="10832773" y="2057392"/>
                  </a:cubicBezTo>
                  <a:cubicBezTo>
                    <a:pt x="10809266" y="2036172"/>
                    <a:pt x="10789316" y="2018129"/>
                    <a:pt x="10766254" y="1997290"/>
                  </a:cubicBezTo>
                  <a:cubicBezTo>
                    <a:pt x="10995227" y="1820096"/>
                    <a:pt x="11221150" y="1645253"/>
                    <a:pt x="11449807" y="1468377"/>
                  </a:cubicBezTo>
                  <a:cubicBezTo>
                    <a:pt x="11431064" y="1453192"/>
                    <a:pt x="11417341" y="1442074"/>
                    <a:pt x="11399679" y="1427779"/>
                  </a:cubicBezTo>
                  <a:cubicBezTo>
                    <a:pt x="11177250" y="1609357"/>
                    <a:pt x="10955710" y="1790236"/>
                    <a:pt x="10731120" y="1973592"/>
                  </a:cubicBezTo>
                  <a:close/>
                  <a:moveTo>
                    <a:pt x="7786934" y="1281653"/>
                  </a:moveTo>
                  <a:cubicBezTo>
                    <a:pt x="7800021" y="1297028"/>
                    <a:pt x="7809678" y="1309417"/>
                    <a:pt x="7820416" y="1320853"/>
                  </a:cubicBezTo>
                  <a:cubicBezTo>
                    <a:pt x="7989794" y="1501414"/>
                    <a:pt x="8159301" y="1681784"/>
                    <a:pt x="8328553" y="1862409"/>
                  </a:cubicBezTo>
                  <a:cubicBezTo>
                    <a:pt x="8335669" y="1870033"/>
                    <a:pt x="8340561" y="1879754"/>
                    <a:pt x="8347740" y="1890364"/>
                  </a:cubicBezTo>
                  <a:cubicBezTo>
                    <a:pt x="8322771" y="1905929"/>
                    <a:pt x="8301106" y="1919398"/>
                    <a:pt x="8284715" y="1929564"/>
                  </a:cubicBezTo>
                  <a:cubicBezTo>
                    <a:pt x="8359621" y="2006756"/>
                    <a:pt x="8432937" y="2082361"/>
                    <a:pt x="8507525" y="2159172"/>
                  </a:cubicBezTo>
                  <a:cubicBezTo>
                    <a:pt x="8562799" y="2129693"/>
                    <a:pt x="8616930" y="2100849"/>
                    <a:pt x="8677540" y="2068574"/>
                  </a:cubicBezTo>
                  <a:cubicBezTo>
                    <a:pt x="8608734" y="1984456"/>
                    <a:pt x="8543358" y="1904595"/>
                    <a:pt x="8477792" y="1824480"/>
                  </a:cubicBezTo>
                  <a:cubicBezTo>
                    <a:pt x="8446979" y="1838838"/>
                    <a:pt x="8419215" y="1851736"/>
                    <a:pt x="8389672" y="1865459"/>
                  </a:cubicBezTo>
                  <a:cubicBezTo>
                    <a:pt x="8206252" y="1660056"/>
                    <a:pt x="8024293" y="1456242"/>
                    <a:pt x="7841000" y="1250903"/>
                  </a:cubicBezTo>
                  <a:cubicBezTo>
                    <a:pt x="7822068" y="1261767"/>
                    <a:pt x="7807073" y="1270217"/>
                    <a:pt x="7786934" y="1281653"/>
                  </a:cubicBezTo>
                  <a:close/>
                  <a:moveTo>
                    <a:pt x="8781798" y="896134"/>
                  </a:moveTo>
                  <a:cubicBezTo>
                    <a:pt x="8882498" y="1134002"/>
                    <a:pt x="8981546" y="1367804"/>
                    <a:pt x="9081293" y="1603385"/>
                  </a:cubicBezTo>
                  <a:cubicBezTo>
                    <a:pt x="9049654" y="1614312"/>
                    <a:pt x="9024494" y="1622953"/>
                    <a:pt x="8994634" y="1633245"/>
                  </a:cubicBezTo>
                  <a:cubicBezTo>
                    <a:pt x="9038916" y="1725686"/>
                    <a:pt x="9080848" y="1813107"/>
                    <a:pt x="9122717" y="1900529"/>
                  </a:cubicBezTo>
                  <a:cubicBezTo>
                    <a:pt x="9181103" y="1886361"/>
                    <a:pt x="9235996" y="1873019"/>
                    <a:pt x="9295781" y="1858534"/>
                  </a:cubicBezTo>
                  <a:cubicBezTo>
                    <a:pt x="9268525" y="1763107"/>
                    <a:pt x="9242349" y="1671492"/>
                    <a:pt x="9216110" y="1579496"/>
                  </a:cubicBezTo>
                  <a:cubicBezTo>
                    <a:pt x="9183645" y="1585024"/>
                    <a:pt x="9155309" y="1589852"/>
                    <a:pt x="9126084" y="1594871"/>
                  </a:cubicBezTo>
                  <a:cubicBezTo>
                    <a:pt x="9032690" y="1355352"/>
                    <a:pt x="8946539" y="1116276"/>
                    <a:pt x="8852955" y="878282"/>
                  </a:cubicBezTo>
                  <a:cubicBezTo>
                    <a:pt x="8826653" y="884889"/>
                    <a:pt x="8806639" y="889908"/>
                    <a:pt x="8781798" y="896134"/>
                  </a:cubicBezTo>
                  <a:close/>
                  <a:moveTo>
                    <a:pt x="9729966" y="1566853"/>
                  </a:moveTo>
                  <a:cubicBezTo>
                    <a:pt x="9710525" y="1664313"/>
                    <a:pt x="9692164" y="1756118"/>
                    <a:pt x="9673104" y="1851418"/>
                  </a:cubicBezTo>
                  <a:cubicBezTo>
                    <a:pt x="9729267" y="1861964"/>
                    <a:pt x="9779775" y="1871431"/>
                    <a:pt x="9834096" y="1881596"/>
                  </a:cubicBezTo>
                  <a:cubicBezTo>
                    <a:pt x="9872661" y="1790553"/>
                    <a:pt x="9910336" y="1701607"/>
                    <a:pt x="9948964" y="1610437"/>
                  </a:cubicBezTo>
                  <a:cubicBezTo>
                    <a:pt x="9920120" y="1601225"/>
                    <a:pt x="9894897" y="1593156"/>
                    <a:pt x="9869611" y="1585087"/>
                  </a:cubicBezTo>
                  <a:cubicBezTo>
                    <a:pt x="9950997" y="1342010"/>
                    <a:pt x="10039054" y="1107064"/>
                    <a:pt x="10117327" y="866210"/>
                  </a:cubicBezTo>
                  <a:cubicBezTo>
                    <a:pt x="10088229" y="861064"/>
                    <a:pt x="10066247" y="857188"/>
                    <a:pt x="10039245" y="852487"/>
                  </a:cubicBezTo>
                  <a:cubicBezTo>
                    <a:pt x="9968024" y="1095692"/>
                    <a:pt x="9897439" y="1336736"/>
                    <a:pt x="9826282" y="1579877"/>
                  </a:cubicBezTo>
                  <a:cubicBezTo>
                    <a:pt x="9792355" y="1575240"/>
                    <a:pt x="9763702" y="1571364"/>
                    <a:pt x="9729966" y="1566853"/>
                  </a:cubicBezTo>
                  <a:close/>
                </a:path>
              </a:pathLst>
            </a:custGeom>
            <a:solidFill>
              <a:schemeClr val="accent2"/>
            </a:solidFill>
            <a:ln w="63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B3F7A11E-CFA5-4D1F-B332-E5903E5FB662}"/>
                </a:ext>
              </a:extLst>
            </p:cNvPr>
            <p:cNvSpPr/>
            <p:nvPr/>
          </p:nvSpPr>
          <p:spPr>
            <a:xfrm>
              <a:off x="440602" y="9644250"/>
              <a:ext cx="12117278" cy="5755773"/>
            </a:xfrm>
            <a:custGeom>
              <a:avLst/>
              <a:gdLst>
                <a:gd name="connsiteX0" fmla="*/ 3633770 w 12117277"/>
                <a:gd name="connsiteY0" fmla="*/ 4715679 h 5755773"/>
                <a:gd name="connsiteX1" fmla="*/ 3645778 w 12117277"/>
                <a:gd name="connsiteY1" fmla="*/ 4721460 h 5755773"/>
                <a:gd name="connsiteX2" fmla="*/ 3605499 w 12117277"/>
                <a:gd name="connsiteY2" fmla="*/ 5462510 h 5755773"/>
                <a:gd name="connsiteX3" fmla="*/ 3737075 w 12117277"/>
                <a:gd name="connsiteY3" fmla="*/ 5462510 h 5755773"/>
                <a:gd name="connsiteX4" fmla="*/ 3752641 w 12117277"/>
                <a:gd name="connsiteY4" fmla="*/ 5753492 h 5755773"/>
                <a:gd name="connsiteX5" fmla="*/ 3346665 w 12117277"/>
                <a:gd name="connsiteY5" fmla="*/ 5734877 h 5755773"/>
                <a:gd name="connsiteX6" fmla="*/ 3403147 w 12117277"/>
                <a:gd name="connsiteY6" fmla="*/ 5450947 h 5755773"/>
                <a:gd name="connsiteX7" fmla="*/ 3535486 w 12117277"/>
                <a:gd name="connsiteY7" fmla="*/ 5460287 h 5755773"/>
                <a:gd name="connsiteX8" fmla="*/ 3557530 w 12117277"/>
                <a:gd name="connsiteY8" fmla="*/ 5303424 h 5755773"/>
                <a:gd name="connsiteX9" fmla="*/ 3603274 w 12117277"/>
                <a:gd name="connsiteY9" fmla="*/ 4880357 h 5755773"/>
                <a:gd name="connsiteX10" fmla="*/ 3620111 w 12117277"/>
                <a:gd name="connsiteY10" fmla="*/ 4739631 h 5755773"/>
                <a:gd name="connsiteX11" fmla="*/ 3633770 w 12117277"/>
                <a:gd name="connsiteY11" fmla="*/ 4715679 h 5755773"/>
                <a:gd name="connsiteX12" fmla="*/ 3873358 w 12117277"/>
                <a:gd name="connsiteY12" fmla="*/ 4704369 h 5755773"/>
                <a:gd name="connsiteX13" fmla="*/ 4177041 w 12117277"/>
                <a:gd name="connsiteY13" fmla="*/ 5706667 h 5755773"/>
                <a:gd name="connsiteX14" fmla="*/ 3775071 w 12117277"/>
                <a:gd name="connsiteY14" fmla="*/ 5751649 h 5755773"/>
                <a:gd name="connsiteX15" fmla="*/ 3760716 w 12117277"/>
                <a:gd name="connsiteY15" fmla="*/ 5465369 h 5755773"/>
                <a:gd name="connsiteX16" fmla="*/ 3887335 w 12117277"/>
                <a:gd name="connsiteY16" fmla="*/ 5458189 h 5755773"/>
                <a:gd name="connsiteX17" fmla="*/ 3795466 w 12117277"/>
                <a:gd name="connsiteY17" fmla="*/ 4718791 h 5755773"/>
                <a:gd name="connsiteX18" fmla="*/ 3873358 w 12117277"/>
                <a:gd name="connsiteY18" fmla="*/ 4704369 h 5755773"/>
                <a:gd name="connsiteX19" fmla="*/ 3990958 w 12117277"/>
                <a:gd name="connsiteY19" fmla="*/ 4680608 h 5755773"/>
                <a:gd name="connsiteX20" fmla="*/ 4326089 w 12117277"/>
                <a:gd name="connsiteY20" fmla="*/ 5380362 h 5755773"/>
                <a:gd name="connsiteX21" fmla="*/ 4442736 w 12117277"/>
                <a:gd name="connsiteY21" fmla="*/ 5346943 h 5755773"/>
                <a:gd name="connsiteX22" fmla="*/ 4597757 w 12117277"/>
                <a:gd name="connsiteY22" fmla="*/ 5607874 h 5755773"/>
                <a:gd name="connsiteX23" fmla="*/ 4200357 w 12117277"/>
                <a:gd name="connsiteY23" fmla="*/ 5710035 h 5755773"/>
                <a:gd name="connsiteX24" fmla="*/ 3895402 w 12117277"/>
                <a:gd name="connsiteY24" fmla="*/ 4703417 h 5755773"/>
                <a:gd name="connsiteX25" fmla="*/ 3990958 w 12117277"/>
                <a:gd name="connsiteY25" fmla="*/ 4680608 h 5755773"/>
                <a:gd name="connsiteX26" fmla="*/ 3338664 w 12117277"/>
                <a:gd name="connsiteY26" fmla="*/ 4675208 h 5755773"/>
                <a:gd name="connsiteX27" fmla="*/ 3456962 w 12117277"/>
                <a:gd name="connsiteY27" fmla="*/ 4699097 h 5755773"/>
                <a:gd name="connsiteX28" fmla="*/ 3265283 w 12117277"/>
                <a:gd name="connsiteY28" fmla="*/ 5429028 h 5755773"/>
                <a:gd name="connsiteX29" fmla="*/ 3379771 w 12117277"/>
                <a:gd name="connsiteY29" fmla="*/ 5447770 h 5755773"/>
                <a:gd name="connsiteX30" fmla="*/ 3326339 w 12117277"/>
                <a:gd name="connsiteY30" fmla="*/ 5731064 h 5755773"/>
                <a:gd name="connsiteX31" fmla="*/ 2953718 w 12117277"/>
                <a:gd name="connsiteY31" fmla="*/ 5666959 h 5755773"/>
                <a:gd name="connsiteX32" fmla="*/ 3338664 w 12117277"/>
                <a:gd name="connsiteY32" fmla="*/ 4675208 h 5755773"/>
                <a:gd name="connsiteX33" fmla="*/ 3205371 w 12117277"/>
                <a:gd name="connsiteY33" fmla="*/ 4641027 h 5755773"/>
                <a:gd name="connsiteX34" fmla="*/ 3317634 w 12117277"/>
                <a:gd name="connsiteY34" fmla="*/ 4670760 h 5755773"/>
                <a:gd name="connsiteX35" fmla="*/ 2933514 w 12117277"/>
                <a:gd name="connsiteY35" fmla="*/ 5660479 h 5755773"/>
                <a:gd name="connsiteX36" fmla="*/ 2605747 w 12117277"/>
                <a:gd name="connsiteY36" fmla="*/ 5573756 h 5755773"/>
                <a:gd name="connsiteX37" fmla="*/ 2750920 w 12117277"/>
                <a:gd name="connsiteY37" fmla="*/ 5307299 h 5755773"/>
                <a:gd name="connsiteX38" fmla="*/ 2831861 w 12117277"/>
                <a:gd name="connsiteY38" fmla="*/ 5332013 h 5755773"/>
                <a:gd name="connsiteX39" fmla="*/ 2871633 w 12117277"/>
                <a:gd name="connsiteY39" fmla="*/ 5314795 h 5755773"/>
                <a:gd name="connsiteX40" fmla="*/ 3025191 w 12117277"/>
                <a:gd name="connsiteY40" fmla="*/ 5004818 h 5755773"/>
                <a:gd name="connsiteX41" fmla="*/ 3205371 w 12117277"/>
                <a:gd name="connsiteY41" fmla="*/ 4641027 h 5755773"/>
                <a:gd name="connsiteX42" fmla="*/ 4134673 w 12117277"/>
                <a:gd name="connsiteY42" fmla="*/ 4629822 h 5755773"/>
                <a:gd name="connsiteX43" fmla="*/ 4160330 w 12117277"/>
                <a:gd name="connsiteY43" fmla="*/ 4647190 h 5755773"/>
                <a:gd name="connsiteX44" fmla="*/ 4401566 w 12117277"/>
                <a:gd name="connsiteY44" fmla="*/ 4942111 h 5755773"/>
                <a:gd name="connsiteX45" fmla="*/ 4639372 w 12117277"/>
                <a:gd name="connsiteY45" fmla="*/ 5233601 h 5755773"/>
                <a:gd name="connsiteX46" fmla="*/ 4658366 w 12117277"/>
                <a:gd name="connsiteY46" fmla="*/ 5256472 h 5755773"/>
                <a:gd name="connsiteX47" fmla="*/ 4772346 w 12117277"/>
                <a:gd name="connsiteY47" fmla="*/ 5201707 h 5755773"/>
                <a:gd name="connsiteX48" fmla="*/ 4990773 w 12117277"/>
                <a:gd name="connsiteY48" fmla="*/ 5434301 h 5755773"/>
                <a:gd name="connsiteX49" fmla="*/ 4618912 w 12117277"/>
                <a:gd name="connsiteY49" fmla="*/ 5602283 h 5755773"/>
                <a:gd name="connsiteX50" fmla="*/ 4463384 w 12117277"/>
                <a:gd name="connsiteY50" fmla="*/ 5340527 h 5755773"/>
                <a:gd name="connsiteX51" fmla="*/ 4581493 w 12117277"/>
                <a:gd name="connsiteY51" fmla="*/ 5290907 h 5755773"/>
                <a:gd name="connsiteX52" fmla="*/ 4566561 w 12117277"/>
                <a:gd name="connsiteY52" fmla="*/ 5260793 h 5755773"/>
                <a:gd name="connsiteX53" fmla="*/ 4184473 w 12117277"/>
                <a:gd name="connsiteY53" fmla="*/ 4729529 h 5755773"/>
                <a:gd name="connsiteX54" fmla="*/ 4118973 w 12117277"/>
                <a:gd name="connsiteY54" fmla="*/ 4636008 h 5755773"/>
                <a:gd name="connsiteX55" fmla="*/ 4134673 w 12117277"/>
                <a:gd name="connsiteY55" fmla="*/ 4629822 h 5755773"/>
                <a:gd name="connsiteX56" fmla="*/ 2993865 w 12117277"/>
                <a:gd name="connsiteY56" fmla="*/ 4571649 h 5755773"/>
                <a:gd name="connsiteX57" fmla="*/ 3028680 w 12117277"/>
                <a:gd name="connsiteY57" fmla="*/ 4583911 h 5755773"/>
                <a:gd name="connsiteX58" fmla="*/ 2615652 w 12117277"/>
                <a:gd name="connsiteY58" fmla="*/ 5259331 h 5755773"/>
                <a:gd name="connsiteX59" fmla="*/ 2728677 w 12117277"/>
                <a:gd name="connsiteY59" fmla="*/ 5300691 h 5755773"/>
                <a:gd name="connsiteX60" fmla="*/ 2583823 w 12117277"/>
                <a:gd name="connsiteY60" fmla="*/ 5563909 h 5755773"/>
                <a:gd name="connsiteX61" fmla="*/ 2281405 w 12117277"/>
                <a:gd name="connsiteY61" fmla="*/ 5456347 h 5755773"/>
                <a:gd name="connsiteX62" fmla="*/ 2455613 w 12117277"/>
                <a:gd name="connsiteY62" fmla="*/ 5200245 h 5755773"/>
                <a:gd name="connsiteX63" fmla="*/ 2559934 w 12117277"/>
                <a:gd name="connsiteY63" fmla="*/ 5238683 h 5755773"/>
                <a:gd name="connsiteX64" fmla="*/ 2993865 w 12117277"/>
                <a:gd name="connsiteY64" fmla="*/ 4571649 h 5755773"/>
                <a:gd name="connsiteX65" fmla="*/ 4301414 w 12117277"/>
                <a:gd name="connsiteY65" fmla="*/ 4540287 h 5755773"/>
                <a:gd name="connsiteX66" fmla="*/ 4325009 w 12117277"/>
                <a:gd name="connsiteY66" fmla="*/ 4555511 h 5755773"/>
                <a:gd name="connsiteX67" fmla="*/ 4557031 w 12117277"/>
                <a:gd name="connsiteY67" fmla="*/ 4757737 h 5755773"/>
                <a:gd name="connsiteX68" fmla="*/ 4922283 w 12117277"/>
                <a:gd name="connsiteY68" fmla="*/ 5075085 h 5755773"/>
                <a:gd name="connsiteX69" fmla="*/ 4946174 w 12117277"/>
                <a:gd name="connsiteY69" fmla="*/ 5091604 h 5755773"/>
                <a:gd name="connsiteX70" fmla="*/ 5041155 w 12117277"/>
                <a:gd name="connsiteY70" fmla="*/ 5027817 h 5755773"/>
                <a:gd name="connsiteX71" fmla="*/ 5303355 w 12117277"/>
                <a:gd name="connsiteY71" fmla="*/ 5233791 h 5755773"/>
                <a:gd name="connsiteX72" fmla="*/ 5010213 w 12117277"/>
                <a:gd name="connsiteY72" fmla="*/ 5425026 h 5755773"/>
                <a:gd name="connsiteX73" fmla="*/ 4789624 w 12117277"/>
                <a:gd name="connsiteY73" fmla="*/ 5192177 h 5755773"/>
                <a:gd name="connsiteX74" fmla="*/ 4884101 w 12117277"/>
                <a:gd name="connsiteY74" fmla="*/ 5132265 h 5755773"/>
                <a:gd name="connsiteX75" fmla="*/ 4275770 w 12117277"/>
                <a:gd name="connsiteY75" fmla="*/ 4556465 h 5755773"/>
                <a:gd name="connsiteX76" fmla="*/ 4301414 w 12117277"/>
                <a:gd name="connsiteY76" fmla="*/ 4540287 h 5755773"/>
                <a:gd name="connsiteX77" fmla="*/ 2775694 w 12117277"/>
                <a:gd name="connsiteY77" fmla="*/ 4479335 h 5755773"/>
                <a:gd name="connsiteX78" fmla="*/ 2819277 w 12117277"/>
                <a:gd name="connsiteY78" fmla="*/ 4496489 h 5755773"/>
                <a:gd name="connsiteX79" fmla="*/ 2330708 w 12117277"/>
                <a:gd name="connsiteY79" fmla="*/ 5143129 h 5755773"/>
                <a:gd name="connsiteX80" fmla="*/ 2436490 w 12117277"/>
                <a:gd name="connsiteY80" fmla="*/ 5191732 h 5755773"/>
                <a:gd name="connsiteX81" fmla="*/ 2257200 w 12117277"/>
                <a:gd name="connsiteY81" fmla="*/ 5448850 h 5755773"/>
                <a:gd name="connsiteX82" fmla="*/ 1962342 w 12117277"/>
                <a:gd name="connsiteY82" fmla="*/ 5314605 h 5755773"/>
                <a:gd name="connsiteX83" fmla="*/ 2169715 w 12117277"/>
                <a:gd name="connsiteY83" fmla="*/ 5069621 h 5755773"/>
                <a:gd name="connsiteX84" fmla="*/ 2267111 w 12117277"/>
                <a:gd name="connsiteY84" fmla="*/ 5114920 h 5755773"/>
                <a:gd name="connsiteX85" fmla="*/ 2775694 w 12117277"/>
                <a:gd name="connsiteY85" fmla="*/ 4479335 h 5755773"/>
                <a:gd name="connsiteX86" fmla="*/ 4513070 w 12117277"/>
                <a:gd name="connsiteY86" fmla="*/ 4365293 h 5755773"/>
                <a:gd name="connsiteX87" fmla="*/ 5556089 w 12117277"/>
                <a:gd name="connsiteY87" fmla="*/ 5028007 h 5755773"/>
                <a:gd name="connsiteX88" fmla="*/ 5321781 w 12117277"/>
                <a:gd name="connsiteY88" fmla="*/ 5224007 h 5755773"/>
                <a:gd name="connsiteX89" fmla="*/ 5056531 w 12117277"/>
                <a:gd name="connsiteY89" fmla="*/ 5015618 h 5755773"/>
                <a:gd name="connsiteX90" fmla="*/ 5137598 w 12117277"/>
                <a:gd name="connsiteY90" fmla="*/ 4949543 h 5755773"/>
                <a:gd name="connsiteX91" fmla="*/ 4429967 w 12117277"/>
                <a:gd name="connsiteY91" fmla="*/ 4437530 h 5755773"/>
                <a:gd name="connsiteX92" fmla="*/ 4513070 w 12117277"/>
                <a:gd name="connsiteY92" fmla="*/ 4365293 h 5755773"/>
                <a:gd name="connsiteX93" fmla="*/ 2490879 w 12117277"/>
                <a:gd name="connsiteY93" fmla="*/ 4328254 h 5755773"/>
                <a:gd name="connsiteX94" fmla="*/ 2604286 w 12117277"/>
                <a:gd name="connsiteY94" fmla="*/ 4392422 h 5755773"/>
                <a:gd name="connsiteX95" fmla="*/ 2050911 w 12117277"/>
                <a:gd name="connsiteY95" fmla="*/ 5006533 h 5755773"/>
                <a:gd name="connsiteX96" fmla="*/ 2150341 w 12117277"/>
                <a:gd name="connsiteY96" fmla="*/ 5061362 h 5755773"/>
                <a:gd name="connsiteX97" fmla="*/ 1944366 w 12117277"/>
                <a:gd name="connsiteY97" fmla="*/ 5304440 h 5755773"/>
                <a:gd name="connsiteX98" fmla="*/ 1669903 w 12117277"/>
                <a:gd name="connsiteY98" fmla="*/ 5155137 h 5755773"/>
                <a:gd name="connsiteX99" fmla="*/ 2490879 w 12117277"/>
                <a:gd name="connsiteY99" fmla="*/ 4328254 h 5755773"/>
                <a:gd name="connsiteX100" fmla="*/ 4612687 w 12117277"/>
                <a:gd name="connsiteY100" fmla="*/ 4274505 h 5755773"/>
                <a:gd name="connsiteX101" fmla="*/ 4654619 w 12117277"/>
                <a:gd name="connsiteY101" fmla="*/ 4296043 h 5755773"/>
                <a:gd name="connsiteX102" fmla="*/ 5343001 w 12117277"/>
                <a:gd name="connsiteY102" fmla="*/ 4686898 h 5755773"/>
                <a:gd name="connsiteX103" fmla="*/ 5434807 w 12117277"/>
                <a:gd name="connsiteY103" fmla="*/ 4671078 h 5755773"/>
                <a:gd name="connsiteX104" fmla="*/ 5454565 w 12117277"/>
                <a:gd name="connsiteY104" fmla="*/ 4644903 h 5755773"/>
                <a:gd name="connsiteX105" fmla="*/ 5765622 w 12117277"/>
                <a:gd name="connsiteY105" fmla="*/ 4812249 h 5755773"/>
                <a:gd name="connsiteX106" fmla="*/ 5567972 w 12117277"/>
                <a:gd name="connsiteY106" fmla="*/ 5014094 h 5755773"/>
                <a:gd name="connsiteX107" fmla="*/ 4528507 w 12117277"/>
                <a:gd name="connsiteY107" fmla="*/ 4353413 h 5755773"/>
                <a:gd name="connsiteX108" fmla="*/ 4612687 w 12117277"/>
                <a:gd name="connsiteY108" fmla="*/ 4274505 h 5755773"/>
                <a:gd name="connsiteX109" fmla="*/ 2362858 w 12117277"/>
                <a:gd name="connsiteY109" fmla="*/ 4252141 h 5755773"/>
                <a:gd name="connsiteX110" fmla="*/ 2473216 w 12117277"/>
                <a:gd name="connsiteY110" fmla="*/ 4318025 h 5755773"/>
                <a:gd name="connsiteX111" fmla="*/ 1653446 w 12117277"/>
                <a:gd name="connsiteY111" fmla="*/ 5144209 h 5755773"/>
                <a:gd name="connsiteX112" fmla="*/ 1406112 w 12117277"/>
                <a:gd name="connsiteY112" fmla="*/ 4989252 h 5755773"/>
                <a:gd name="connsiteX113" fmla="*/ 1653446 w 12117277"/>
                <a:gd name="connsiteY113" fmla="*/ 4771842 h 5755773"/>
                <a:gd name="connsiteX114" fmla="*/ 1740677 w 12117277"/>
                <a:gd name="connsiteY114" fmla="*/ 4826290 h 5755773"/>
                <a:gd name="connsiteX115" fmla="*/ 2362858 w 12117277"/>
                <a:gd name="connsiteY115" fmla="*/ 4252141 h 5755773"/>
                <a:gd name="connsiteX116" fmla="*/ 2171779 w 12117277"/>
                <a:gd name="connsiteY116" fmla="*/ 4129761 h 5755773"/>
                <a:gd name="connsiteX117" fmla="*/ 2200146 w 12117277"/>
                <a:gd name="connsiteY117" fmla="*/ 4147883 h 5755773"/>
                <a:gd name="connsiteX118" fmla="*/ 1547280 w 12117277"/>
                <a:gd name="connsiteY118" fmla="*/ 4697381 h 5755773"/>
                <a:gd name="connsiteX119" fmla="*/ 1636544 w 12117277"/>
                <a:gd name="connsiteY119" fmla="*/ 4759707 h 5755773"/>
                <a:gd name="connsiteX120" fmla="*/ 1542324 w 12117277"/>
                <a:gd name="connsiteY120" fmla="*/ 4843507 h 5755773"/>
                <a:gd name="connsiteX121" fmla="*/ 1414305 w 12117277"/>
                <a:gd name="connsiteY121" fmla="*/ 4956850 h 5755773"/>
                <a:gd name="connsiteX122" fmla="*/ 1371928 w 12117277"/>
                <a:gd name="connsiteY122" fmla="*/ 4966253 h 5755773"/>
                <a:gd name="connsiteX123" fmla="*/ 1146767 w 12117277"/>
                <a:gd name="connsiteY123" fmla="*/ 4806341 h 5755773"/>
                <a:gd name="connsiteX124" fmla="*/ 1412717 w 12117277"/>
                <a:gd name="connsiteY124" fmla="*/ 4601002 h 5755773"/>
                <a:gd name="connsiteX125" fmla="*/ 1503887 w 12117277"/>
                <a:gd name="connsiteY125" fmla="*/ 4665678 h 5755773"/>
                <a:gd name="connsiteX126" fmla="*/ 1756431 w 12117277"/>
                <a:gd name="connsiteY126" fmla="*/ 4461610 h 5755773"/>
                <a:gd name="connsiteX127" fmla="*/ 2146652 w 12117277"/>
                <a:gd name="connsiteY127" fmla="*/ 4143182 h 5755773"/>
                <a:gd name="connsiteX128" fmla="*/ 2171779 w 12117277"/>
                <a:gd name="connsiteY128" fmla="*/ 4129761 h 5755773"/>
                <a:gd name="connsiteX129" fmla="*/ 4758938 w 12117277"/>
                <a:gd name="connsiteY129" fmla="*/ 4106078 h 5755773"/>
                <a:gd name="connsiteX130" fmla="*/ 5578708 w 12117277"/>
                <a:gd name="connsiteY130" fmla="*/ 4506908 h 5755773"/>
                <a:gd name="connsiteX131" fmla="*/ 5639063 w 12117277"/>
                <a:gd name="connsiteY131" fmla="*/ 4438038 h 5755773"/>
                <a:gd name="connsiteX132" fmla="*/ 5958379 w 12117277"/>
                <a:gd name="connsiteY132" fmla="*/ 4587341 h 5755773"/>
                <a:gd name="connsiteX133" fmla="*/ 5778455 w 12117277"/>
                <a:gd name="connsiteY133" fmla="*/ 4798462 h 5755773"/>
                <a:gd name="connsiteX134" fmla="*/ 5472924 w 12117277"/>
                <a:gd name="connsiteY134" fmla="*/ 4634038 h 5755773"/>
                <a:gd name="connsiteX135" fmla="*/ 5539508 w 12117277"/>
                <a:gd name="connsiteY135" fmla="*/ 4552970 h 5755773"/>
                <a:gd name="connsiteX136" fmla="*/ 4730095 w 12117277"/>
                <a:gd name="connsiteY136" fmla="*/ 4140576 h 5755773"/>
                <a:gd name="connsiteX137" fmla="*/ 4758938 w 12117277"/>
                <a:gd name="connsiteY137" fmla="*/ 4106078 h 5755773"/>
                <a:gd name="connsiteX138" fmla="*/ 1916538 w 12117277"/>
                <a:gd name="connsiteY138" fmla="*/ 3923167 h 5755773"/>
                <a:gd name="connsiteX139" fmla="*/ 2021177 w 12117277"/>
                <a:gd name="connsiteY139" fmla="*/ 4009572 h 5755773"/>
                <a:gd name="connsiteX140" fmla="*/ 1323139 w 12117277"/>
                <a:gd name="connsiteY140" fmla="*/ 4527240 h 5755773"/>
                <a:gd name="connsiteX141" fmla="*/ 1396202 w 12117277"/>
                <a:gd name="connsiteY141" fmla="*/ 4589439 h 5755773"/>
                <a:gd name="connsiteX142" fmla="*/ 1135717 w 12117277"/>
                <a:gd name="connsiteY142" fmla="*/ 4790902 h 5755773"/>
                <a:gd name="connsiteX143" fmla="*/ 907887 w 12117277"/>
                <a:gd name="connsiteY143" fmla="*/ 4607863 h 5755773"/>
                <a:gd name="connsiteX144" fmla="*/ 1916538 w 12117277"/>
                <a:gd name="connsiteY144" fmla="*/ 3923167 h 5755773"/>
                <a:gd name="connsiteX145" fmla="*/ 4945348 w 12117277"/>
                <a:gd name="connsiteY145" fmla="*/ 3863763 h 5755773"/>
                <a:gd name="connsiteX146" fmla="*/ 6132587 w 12117277"/>
                <a:gd name="connsiteY146" fmla="*/ 4363133 h 5755773"/>
                <a:gd name="connsiteX147" fmla="*/ 5972738 w 12117277"/>
                <a:gd name="connsiteY147" fmla="*/ 4574444 h 5755773"/>
                <a:gd name="connsiteX148" fmla="*/ 5650246 w 12117277"/>
                <a:gd name="connsiteY148" fmla="*/ 4423363 h 5755773"/>
                <a:gd name="connsiteX149" fmla="*/ 5710347 w 12117277"/>
                <a:gd name="connsiteY149" fmla="*/ 4340833 h 5755773"/>
                <a:gd name="connsiteX150" fmla="*/ 4872030 w 12117277"/>
                <a:gd name="connsiteY150" fmla="*/ 3964463 h 5755773"/>
                <a:gd name="connsiteX151" fmla="*/ 4945348 w 12117277"/>
                <a:gd name="connsiteY151" fmla="*/ 3863763 h 5755773"/>
                <a:gd name="connsiteX152" fmla="*/ 1810501 w 12117277"/>
                <a:gd name="connsiteY152" fmla="*/ 3828884 h 5755773"/>
                <a:gd name="connsiteX153" fmla="*/ 1902433 w 12117277"/>
                <a:gd name="connsiteY153" fmla="*/ 3909889 h 5755773"/>
                <a:gd name="connsiteX154" fmla="*/ 1730957 w 12117277"/>
                <a:gd name="connsiteY154" fmla="*/ 4027425 h 5755773"/>
                <a:gd name="connsiteX155" fmla="*/ 937684 w 12117277"/>
                <a:gd name="connsiteY155" fmla="*/ 4565487 h 5755773"/>
                <a:gd name="connsiteX156" fmla="*/ 909348 w 12117277"/>
                <a:gd name="connsiteY156" fmla="*/ 4584356 h 5755773"/>
                <a:gd name="connsiteX157" fmla="*/ 878661 w 12117277"/>
                <a:gd name="connsiteY157" fmla="*/ 4583467 h 5755773"/>
                <a:gd name="connsiteX158" fmla="*/ 683996 w 12117277"/>
                <a:gd name="connsiteY158" fmla="*/ 4410212 h 5755773"/>
                <a:gd name="connsiteX159" fmla="*/ 983936 w 12117277"/>
                <a:gd name="connsiteY159" fmla="*/ 4232828 h 5755773"/>
                <a:gd name="connsiteX160" fmla="*/ 1057571 w 12117277"/>
                <a:gd name="connsiteY160" fmla="*/ 4297949 h 5755773"/>
                <a:gd name="connsiteX161" fmla="*/ 1810501 w 12117277"/>
                <a:gd name="connsiteY161" fmla="*/ 3828884 h 5755773"/>
                <a:gd name="connsiteX162" fmla="*/ 5029147 w 12117277"/>
                <a:gd name="connsiteY162" fmla="*/ 3743622 h 5755773"/>
                <a:gd name="connsiteX163" fmla="*/ 5892243 w 12117277"/>
                <a:gd name="connsiteY163" fmla="*/ 4086383 h 5755773"/>
                <a:gd name="connsiteX164" fmla="*/ 5948660 w 12117277"/>
                <a:gd name="connsiteY164" fmla="*/ 4007221 h 5755773"/>
                <a:gd name="connsiteX165" fmla="*/ 6283796 w 12117277"/>
                <a:gd name="connsiteY165" fmla="*/ 4136193 h 5755773"/>
                <a:gd name="connsiteX166" fmla="*/ 6141800 w 12117277"/>
                <a:gd name="connsiteY166" fmla="*/ 4348012 h 5755773"/>
                <a:gd name="connsiteX167" fmla="*/ 4956403 w 12117277"/>
                <a:gd name="connsiteY167" fmla="*/ 3849532 h 5755773"/>
                <a:gd name="connsiteX168" fmla="*/ 5029147 w 12117277"/>
                <a:gd name="connsiteY168" fmla="*/ 3743622 h 5755773"/>
                <a:gd name="connsiteX169" fmla="*/ 1658843 w 12117277"/>
                <a:gd name="connsiteY169" fmla="*/ 3676277 h 5755773"/>
                <a:gd name="connsiteX170" fmla="*/ 1682033 w 12117277"/>
                <a:gd name="connsiteY170" fmla="*/ 3702643 h 5755773"/>
                <a:gd name="connsiteX171" fmla="*/ 900639 w 12117277"/>
                <a:gd name="connsiteY171" fmla="*/ 4141975 h 5755773"/>
                <a:gd name="connsiteX172" fmla="*/ 969445 w 12117277"/>
                <a:gd name="connsiteY172" fmla="*/ 4219485 h 5755773"/>
                <a:gd name="connsiteX173" fmla="*/ 670967 w 12117277"/>
                <a:gd name="connsiteY173" fmla="*/ 4397250 h 5755773"/>
                <a:gd name="connsiteX174" fmla="*/ 472172 w 12117277"/>
                <a:gd name="connsiteY174" fmla="*/ 4188671 h 5755773"/>
                <a:gd name="connsiteX175" fmla="*/ 790981 w 12117277"/>
                <a:gd name="connsiteY175" fmla="*/ 4026408 h 5755773"/>
                <a:gd name="connsiteX176" fmla="*/ 863282 w 12117277"/>
                <a:gd name="connsiteY176" fmla="*/ 4104553 h 5755773"/>
                <a:gd name="connsiteX177" fmla="*/ 1658843 w 12117277"/>
                <a:gd name="connsiteY177" fmla="*/ 3676277 h 5755773"/>
                <a:gd name="connsiteX178" fmla="*/ 5162441 w 12117277"/>
                <a:gd name="connsiteY178" fmla="*/ 3546733 h 5755773"/>
                <a:gd name="connsiteX179" fmla="*/ 6033540 w 12117277"/>
                <a:gd name="connsiteY179" fmla="*/ 3868973 h 5755773"/>
                <a:gd name="connsiteX180" fmla="*/ 6087860 w 12117277"/>
                <a:gd name="connsiteY180" fmla="*/ 3790128 h 5755773"/>
                <a:gd name="connsiteX181" fmla="*/ 6428842 w 12117277"/>
                <a:gd name="connsiteY181" fmla="*/ 3913700 h 5755773"/>
                <a:gd name="connsiteX182" fmla="*/ 6296503 w 12117277"/>
                <a:gd name="connsiteY182" fmla="*/ 4122470 h 5755773"/>
                <a:gd name="connsiteX183" fmla="*/ 5959269 w 12117277"/>
                <a:gd name="connsiteY183" fmla="*/ 3992100 h 5755773"/>
                <a:gd name="connsiteX184" fmla="*/ 6005013 w 12117277"/>
                <a:gd name="connsiteY184" fmla="*/ 3916940 h 5755773"/>
                <a:gd name="connsiteX185" fmla="*/ 5130673 w 12117277"/>
                <a:gd name="connsiteY185" fmla="*/ 3586759 h 5755773"/>
                <a:gd name="connsiteX186" fmla="*/ 5162441 w 12117277"/>
                <a:gd name="connsiteY186" fmla="*/ 3546733 h 5755773"/>
                <a:gd name="connsiteX187" fmla="*/ 1523710 w 12117277"/>
                <a:gd name="connsiteY187" fmla="*/ 3512298 h 5755773"/>
                <a:gd name="connsiteX188" fmla="*/ 1544358 w 12117277"/>
                <a:gd name="connsiteY188" fmla="*/ 3546224 h 5755773"/>
                <a:gd name="connsiteX189" fmla="*/ 722621 w 12117277"/>
                <a:gd name="connsiteY189" fmla="*/ 3939050 h 5755773"/>
                <a:gd name="connsiteX190" fmla="*/ 775608 w 12117277"/>
                <a:gd name="connsiteY190" fmla="*/ 4010778 h 5755773"/>
                <a:gd name="connsiteX191" fmla="*/ 621095 w 12117277"/>
                <a:gd name="connsiteY191" fmla="*/ 4092228 h 5755773"/>
                <a:gd name="connsiteX192" fmla="*/ 460356 w 12117277"/>
                <a:gd name="connsiteY192" fmla="*/ 4174186 h 5755773"/>
                <a:gd name="connsiteX193" fmla="*/ 283099 w 12117277"/>
                <a:gd name="connsiteY193" fmla="*/ 3946610 h 5755773"/>
                <a:gd name="connsiteX194" fmla="*/ 616711 w 12117277"/>
                <a:gd name="connsiteY194" fmla="*/ 3807219 h 5755773"/>
                <a:gd name="connsiteX195" fmla="*/ 683421 w 12117277"/>
                <a:gd name="connsiteY195" fmla="*/ 3891145 h 5755773"/>
                <a:gd name="connsiteX196" fmla="*/ 1523710 w 12117277"/>
                <a:gd name="connsiteY196" fmla="*/ 3512298 h 5755773"/>
                <a:gd name="connsiteX197" fmla="*/ 5294479 w 12117277"/>
                <a:gd name="connsiteY197" fmla="*/ 3353943 h 5755773"/>
                <a:gd name="connsiteX198" fmla="*/ 5314092 w 12117277"/>
                <a:gd name="connsiteY198" fmla="*/ 3360010 h 5755773"/>
                <a:gd name="connsiteX199" fmla="*/ 5595035 w 12117277"/>
                <a:gd name="connsiteY199" fmla="*/ 3459312 h 5755773"/>
                <a:gd name="connsiteX200" fmla="*/ 6143134 w 12117277"/>
                <a:gd name="connsiteY200" fmla="*/ 3652707 h 5755773"/>
                <a:gd name="connsiteX201" fmla="*/ 6163909 w 12117277"/>
                <a:gd name="connsiteY201" fmla="*/ 3658425 h 5755773"/>
                <a:gd name="connsiteX202" fmla="*/ 6215117 w 12117277"/>
                <a:gd name="connsiteY202" fmla="*/ 3580978 h 5755773"/>
                <a:gd name="connsiteX203" fmla="*/ 6556162 w 12117277"/>
                <a:gd name="connsiteY203" fmla="*/ 3699975 h 5755773"/>
                <a:gd name="connsiteX204" fmla="*/ 6438118 w 12117277"/>
                <a:gd name="connsiteY204" fmla="*/ 3898453 h 5755773"/>
                <a:gd name="connsiteX205" fmla="*/ 6096564 w 12117277"/>
                <a:gd name="connsiteY205" fmla="*/ 3774309 h 5755773"/>
                <a:gd name="connsiteX206" fmla="*/ 6139576 w 12117277"/>
                <a:gd name="connsiteY206" fmla="*/ 3698958 h 5755773"/>
                <a:gd name="connsiteX207" fmla="*/ 5265870 w 12117277"/>
                <a:gd name="connsiteY207" fmla="*/ 3386249 h 5755773"/>
                <a:gd name="connsiteX208" fmla="*/ 5294479 w 12117277"/>
                <a:gd name="connsiteY208" fmla="*/ 3353943 h 5755773"/>
                <a:gd name="connsiteX209" fmla="*/ 1377714 w 12117277"/>
                <a:gd name="connsiteY209" fmla="*/ 3294761 h 5755773"/>
                <a:gd name="connsiteX210" fmla="*/ 1430446 w 12117277"/>
                <a:gd name="connsiteY210" fmla="*/ 3379832 h 5755773"/>
                <a:gd name="connsiteX211" fmla="*/ 557693 w 12117277"/>
                <a:gd name="connsiteY211" fmla="*/ 3714779 h 5755773"/>
                <a:gd name="connsiteX212" fmla="*/ 606487 w 12117277"/>
                <a:gd name="connsiteY212" fmla="*/ 3792607 h 5755773"/>
                <a:gd name="connsiteX213" fmla="*/ 278021 w 12117277"/>
                <a:gd name="connsiteY213" fmla="*/ 3929203 h 5755773"/>
                <a:gd name="connsiteX214" fmla="*/ 130052 w 12117277"/>
                <a:gd name="connsiteY214" fmla="*/ 3689873 h 5755773"/>
                <a:gd name="connsiteX215" fmla="*/ 1377714 w 12117277"/>
                <a:gd name="connsiteY215" fmla="*/ 3294761 h 5755773"/>
                <a:gd name="connsiteX216" fmla="*/ 1310878 w 12117277"/>
                <a:gd name="connsiteY216" fmla="*/ 3150350 h 5755773"/>
                <a:gd name="connsiteX217" fmla="*/ 1369329 w 12117277"/>
                <a:gd name="connsiteY217" fmla="*/ 3279830 h 5755773"/>
                <a:gd name="connsiteX218" fmla="*/ 123381 w 12117277"/>
                <a:gd name="connsiteY218" fmla="*/ 3673227 h 5755773"/>
                <a:gd name="connsiteX219" fmla="*/ 0 w 12117277"/>
                <a:gd name="connsiteY219" fmla="*/ 3404038 h 5755773"/>
                <a:gd name="connsiteX220" fmla="*/ 1310878 w 12117277"/>
                <a:gd name="connsiteY220" fmla="*/ 3150350 h 5755773"/>
                <a:gd name="connsiteX221" fmla="*/ 5458504 w 12117277"/>
                <a:gd name="connsiteY221" fmla="*/ 3046664 h 5755773"/>
                <a:gd name="connsiteX222" fmla="*/ 6689582 w 12117277"/>
                <a:gd name="connsiteY222" fmla="*/ 3476529 h 5755773"/>
                <a:gd name="connsiteX223" fmla="*/ 6566265 w 12117277"/>
                <a:gd name="connsiteY223" fmla="*/ 3684663 h 5755773"/>
                <a:gd name="connsiteX224" fmla="*/ 6224456 w 12117277"/>
                <a:gd name="connsiteY224" fmla="*/ 3565666 h 5755773"/>
                <a:gd name="connsiteX225" fmla="*/ 6264863 w 12117277"/>
                <a:gd name="connsiteY225" fmla="*/ 3489998 h 5755773"/>
                <a:gd name="connsiteX226" fmla="*/ 5380549 w 12117277"/>
                <a:gd name="connsiteY226" fmla="*/ 3181799 h 5755773"/>
                <a:gd name="connsiteX227" fmla="*/ 5458504 w 12117277"/>
                <a:gd name="connsiteY227" fmla="*/ 3046664 h 5755773"/>
                <a:gd name="connsiteX228" fmla="*/ 5546196 w 12117277"/>
                <a:gd name="connsiteY228" fmla="*/ 2922036 h 5755773"/>
                <a:gd name="connsiteX229" fmla="*/ 5569369 w 12117277"/>
                <a:gd name="connsiteY229" fmla="*/ 2927031 h 5755773"/>
                <a:gd name="connsiteX230" fmla="*/ 5735062 w 12117277"/>
                <a:gd name="connsiteY230" fmla="*/ 2985927 h 5755773"/>
                <a:gd name="connsiteX231" fmla="*/ 6379096 w 12117277"/>
                <a:gd name="connsiteY231" fmla="*/ 3216234 h 5755773"/>
                <a:gd name="connsiteX232" fmla="*/ 6418233 w 12117277"/>
                <a:gd name="connsiteY232" fmla="*/ 3228623 h 5755773"/>
                <a:gd name="connsiteX233" fmla="*/ 6470329 w 12117277"/>
                <a:gd name="connsiteY233" fmla="*/ 3155878 h 5755773"/>
                <a:gd name="connsiteX234" fmla="*/ 6809660 w 12117277"/>
                <a:gd name="connsiteY234" fmla="*/ 3281610 h 5755773"/>
                <a:gd name="connsiteX235" fmla="*/ 6699748 w 12117277"/>
                <a:gd name="connsiteY235" fmla="*/ 3461916 h 5755773"/>
                <a:gd name="connsiteX236" fmla="*/ 5469622 w 12117277"/>
                <a:gd name="connsiteY236" fmla="*/ 3032242 h 5755773"/>
                <a:gd name="connsiteX237" fmla="*/ 5526737 w 12117277"/>
                <a:gd name="connsiteY237" fmla="*/ 2935672 h 5755773"/>
                <a:gd name="connsiteX238" fmla="*/ 5546196 w 12117277"/>
                <a:gd name="connsiteY238" fmla="*/ 2922036 h 5755773"/>
                <a:gd name="connsiteX239" fmla="*/ 5682319 w 12117277"/>
                <a:gd name="connsiteY239" fmla="*/ 2708973 h 5755773"/>
                <a:gd name="connsiteX240" fmla="*/ 5703550 w 12117277"/>
                <a:gd name="connsiteY240" fmla="*/ 2716038 h 5755773"/>
                <a:gd name="connsiteX241" fmla="*/ 6431448 w 12117277"/>
                <a:gd name="connsiteY241" fmla="*/ 2985990 h 5755773"/>
                <a:gd name="connsiteX242" fmla="*/ 6545617 w 12117277"/>
                <a:gd name="connsiteY242" fmla="*/ 3027350 h 5755773"/>
                <a:gd name="connsiteX243" fmla="*/ 6599175 w 12117277"/>
                <a:gd name="connsiteY243" fmla="*/ 2951047 h 5755773"/>
                <a:gd name="connsiteX244" fmla="*/ 6935964 w 12117277"/>
                <a:gd name="connsiteY244" fmla="*/ 3076397 h 5755773"/>
                <a:gd name="connsiteX245" fmla="*/ 6820334 w 12117277"/>
                <a:gd name="connsiteY245" fmla="*/ 3266679 h 5755773"/>
                <a:gd name="connsiteX246" fmla="*/ 6480622 w 12117277"/>
                <a:gd name="connsiteY246" fmla="*/ 3141392 h 5755773"/>
                <a:gd name="connsiteX247" fmla="*/ 6520521 w 12117277"/>
                <a:gd name="connsiteY247" fmla="*/ 3065978 h 5755773"/>
                <a:gd name="connsiteX248" fmla="*/ 5651960 w 12117277"/>
                <a:gd name="connsiteY248" fmla="*/ 2743039 h 5755773"/>
                <a:gd name="connsiteX249" fmla="*/ 5682319 w 12117277"/>
                <a:gd name="connsiteY249" fmla="*/ 2708973 h 5755773"/>
                <a:gd name="connsiteX250" fmla="*/ 5862700 w 12117277"/>
                <a:gd name="connsiteY250" fmla="*/ 2398818 h 5755773"/>
                <a:gd name="connsiteX251" fmla="*/ 7073449 w 12117277"/>
                <a:gd name="connsiteY251" fmla="*/ 2860258 h 5755773"/>
                <a:gd name="connsiteX252" fmla="*/ 6947209 w 12117277"/>
                <a:gd name="connsiteY252" fmla="*/ 3061721 h 5755773"/>
                <a:gd name="connsiteX253" fmla="*/ 6609023 w 12117277"/>
                <a:gd name="connsiteY253" fmla="*/ 2936117 h 5755773"/>
                <a:gd name="connsiteX254" fmla="*/ 6649810 w 12117277"/>
                <a:gd name="connsiteY254" fmla="*/ 2861720 h 5755773"/>
                <a:gd name="connsiteX255" fmla="*/ 5777249 w 12117277"/>
                <a:gd name="connsiteY255" fmla="*/ 2534587 h 5755773"/>
                <a:gd name="connsiteX256" fmla="*/ 5862700 w 12117277"/>
                <a:gd name="connsiteY256" fmla="*/ 2398818 h 5755773"/>
                <a:gd name="connsiteX257" fmla="*/ 5946626 w 12117277"/>
                <a:gd name="connsiteY257" fmla="*/ 2270227 h 5755773"/>
                <a:gd name="connsiteX258" fmla="*/ 6814170 w 12117277"/>
                <a:gd name="connsiteY258" fmla="*/ 2607142 h 5755773"/>
                <a:gd name="connsiteX259" fmla="*/ 6870397 w 12117277"/>
                <a:gd name="connsiteY259" fmla="*/ 2532999 h 5755773"/>
                <a:gd name="connsiteX260" fmla="*/ 7203057 w 12117277"/>
                <a:gd name="connsiteY260" fmla="*/ 2664513 h 5755773"/>
                <a:gd name="connsiteX261" fmla="*/ 7084186 w 12117277"/>
                <a:gd name="connsiteY261" fmla="*/ 2845709 h 5755773"/>
                <a:gd name="connsiteX262" fmla="*/ 5873818 w 12117277"/>
                <a:gd name="connsiteY262" fmla="*/ 2384586 h 5755773"/>
                <a:gd name="connsiteX263" fmla="*/ 5946626 w 12117277"/>
                <a:gd name="connsiteY263" fmla="*/ 2270227 h 5755773"/>
                <a:gd name="connsiteX264" fmla="*/ 6091735 w 12117277"/>
                <a:gd name="connsiteY264" fmla="*/ 2059551 h 5755773"/>
                <a:gd name="connsiteX265" fmla="*/ 6950576 w 12117277"/>
                <a:gd name="connsiteY265" fmla="*/ 2410127 h 5755773"/>
                <a:gd name="connsiteX266" fmla="*/ 6999814 w 12117277"/>
                <a:gd name="connsiteY266" fmla="*/ 2343353 h 5755773"/>
                <a:gd name="connsiteX267" fmla="*/ 7329487 w 12117277"/>
                <a:gd name="connsiteY267" fmla="*/ 2481347 h 5755773"/>
                <a:gd name="connsiteX268" fmla="*/ 7213476 w 12117277"/>
                <a:gd name="connsiteY268" fmla="*/ 2650091 h 5755773"/>
                <a:gd name="connsiteX269" fmla="*/ 6879228 w 12117277"/>
                <a:gd name="connsiteY269" fmla="*/ 2517434 h 5755773"/>
                <a:gd name="connsiteX270" fmla="*/ 6925290 w 12117277"/>
                <a:gd name="connsiteY270" fmla="*/ 2447357 h 5755773"/>
                <a:gd name="connsiteX271" fmla="*/ 6065623 w 12117277"/>
                <a:gd name="connsiteY271" fmla="*/ 2098370 h 5755773"/>
                <a:gd name="connsiteX272" fmla="*/ 6091735 w 12117277"/>
                <a:gd name="connsiteY272" fmla="*/ 2059551 h 5755773"/>
                <a:gd name="connsiteX273" fmla="*/ 6243643 w 12117277"/>
                <a:gd name="connsiteY273" fmla="*/ 1847223 h 5755773"/>
                <a:gd name="connsiteX274" fmla="*/ 7087871 w 12117277"/>
                <a:gd name="connsiteY274" fmla="*/ 2215334 h 5755773"/>
                <a:gd name="connsiteX275" fmla="*/ 7147083 w 12117277"/>
                <a:gd name="connsiteY275" fmla="*/ 2144177 h 5755773"/>
                <a:gd name="connsiteX276" fmla="*/ 7470975 w 12117277"/>
                <a:gd name="connsiteY276" fmla="*/ 2289413 h 5755773"/>
                <a:gd name="connsiteX277" fmla="*/ 7340986 w 12117277"/>
                <a:gd name="connsiteY277" fmla="*/ 2466671 h 5755773"/>
                <a:gd name="connsiteX278" fmla="*/ 7011313 w 12117277"/>
                <a:gd name="connsiteY278" fmla="*/ 2329249 h 5755773"/>
                <a:gd name="connsiteX279" fmla="*/ 7061250 w 12117277"/>
                <a:gd name="connsiteY279" fmla="*/ 2250340 h 5755773"/>
                <a:gd name="connsiteX280" fmla="*/ 6216133 w 12117277"/>
                <a:gd name="connsiteY280" fmla="*/ 1887376 h 5755773"/>
                <a:gd name="connsiteX281" fmla="*/ 6243643 w 12117277"/>
                <a:gd name="connsiteY281" fmla="*/ 1847223 h 5755773"/>
                <a:gd name="connsiteX282" fmla="*/ 6487483 w 12117277"/>
                <a:gd name="connsiteY282" fmla="*/ 1537626 h 5755773"/>
                <a:gd name="connsiteX283" fmla="*/ 7622184 w 12117277"/>
                <a:gd name="connsiteY283" fmla="*/ 2098433 h 5755773"/>
                <a:gd name="connsiteX284" fmla="*/ 7578093 w 12117277"/>
                <a:gd name="connsiteY284" fmla="*/ 2156438 h 5755773"/>
                <a:gd name="connsiteX285" fmla="*/ 7481522 w 12117277"/>
                <a:gd name="connsiteY285" fmla="*/ 2274673 h 5755773"/>
                <a:gd name="connsiteX286" fmla="*/ 7158647 w 12117277"/>
                <a:gd name="connsiteY286" fmla="*/ 2129374 h 5755773"/>
                <a:gd name="connsiteX287" fmla="*/ 7206868 w 12117277"/>
                <a:gd name="connsiteY287" fmla="*/ 2060568 h 5755773"/>
                <a:gd name="connsiteX288" fmla="*/ 6374140 w 12117277"/>
                <a:gd name="connsiteY288" fmla="*/ 1674794 h 5755773"/>
                <a:gd name="connsiteX289" fmla="*/ 6450570 w 12117277"/>
                <a:gd name="connsiteY289" fmla="*/ 1579240 h 5755773"/>
                <a:gd name="connsiteX290" fmla="*/ 6487483 w 12117277"/>
                <a:gd name="connsiteY290" fmla="*/ 1537626 h 5755773"/>
                <a:gd name="connsiteX291" fmla="*/ 6597015 w 12117277"/>
                <a:gd name="connsiteY291" fmla="*/ 1408273 h 5755773"/>
                <a:gd name="connsiteX292" fmla="*/ 7395562 w 12117277"/>
                <a:gd name="connsiteY292" fmla="*/ 1827274 h 5755773"/>
                <a:gd name="connsiteX293" fmla="*/ 7408904 w 12117277"/>
                <a:gd name="connsiteY293" fmla="*/ 1822445 h 5755773"/>
                <a:gd name="connsiteX294" fmla="*/ 7523581 w 12117277"/>
                <a:gd name="connsiteY294" fmla="*/ 1804783 h 5755773"/>
                <a:gd name="connsiteX295" fmla="*/ 7729556 w 12117277"/>
                <a:gd name="connsiteY295" fmla="*/ 1917300 h 5755773"/>
                <a:gd name="connsiteX296" fmla="*/ 7765070 w 12117277"/>
                <a:gd name="connsiteY296" fmla="*/ 1938965 h 5755773"/>
                <a:gd name="connsiteX297" fmla="*/ 7634637 w 12117277"/>
                <a:gd name="connsiteY297" fmla="*/ 2084711 h 5755773"/>
                <a:gd name="connsiteX298" fmla="*/ 6497776 w 12117277"/>
                <a:gd name="connsiteY298" fmla="*/ 1522950 h 5755773"/>
                <a:gd name="connsiteX299" fmla="*/ 6597015 w 12117277"/>
                <a:gd name="connsiteY299" fmla="*/ 1408273 h 5755773"/>
                <a:gd name="connsiteX300" fmla="*/ 12033922 w 12117277"/>
                <a:gd name="connsiteY300" fmla="*/ 1295629 h 5755773"/>
                <a:gd name="connsiteX301" fmla="*/ 12117277 w 12117277"/>
                <a:gd name="connsiteY301" fmla="*/ 1432606 h 5755773"/>
                <a:gd name="connsiteX302" fmla="*/ 10911737 w 12117277"/>
                <a:gd name="connsiteY302" fmla="*/ 1882357 h 5755773"/>
                <a:gd name="connsiteX303" fmla="*/ 10817771 w 12117277"/>
                <a:gd name="connsiteY303" fmla="*/ 1749827 h 5755773"/>
                <a:gd name="connsiteX304" fmla="*/ 11134611 w 12117277"/>
                <a:gd name="connsiteY304" fmla="*/ 1600143 h 5755773"/>
                <a:gd name="connsiteX305" fmla="*/ 11161104 w 12117277"/>
                <a:gd name="connsiteY305" fmla="*/ 1629242 h 5755773"/>
                <a:gd name="connsiteX306" fmla="*/ 11188486 w 12117277"/>
                <a:gd name="connsiteY306" fmla="*/ 1661008 h 5755773"/>
                <a:gd name="connsiteX307" fmla="*/ 12033922 w 12117277"/>
                <a:gd name="connsiteY307" fmla="*/ 1295629 h 5755773"/>
                <a:gd name="connsiteX308" fmla="*/ 6789917 w 12117277"/>
                <a:gd name="connsiteY308" fmla="*/ 1207429 h 5755773"/>
                <a:gd name="connsiteX309" fmla="*/ 6831070 w 12117277"/>
                <a:gd name="connsiteY309" fmla="*/ 1223773 h 5755773"/>
                <a:gd name="connsiteX310" fmla="*/ 7513479 w 12117277"/>
                <a:gd name="connsiteY310" fmla="*/ 1625366 h 5755773"/>
                <a:gd name="connsiteX311" fmla="*/ 7566149 w 12117277"/>
                <a:gd name="connsiteY311" fmla="*/ 1654655 h 5755773"/>
                <a:gd name="connsiteX312" fmla="*/ 7631206 w 12117277"/>
                <a:gd name="connsiteY312" fmla="*/ 1593409 h 5755773"/>
                <a:gd name="connsiteX313" fmla="*/ 7926444 w 12117277"/>
                <a:gd name="connsiteY313" fmla="*/ 1771619 h 5755773"/>
                <a:gd name="connsiteX314" fmla="*/ 7778794 w 12117277"/>
                <a:gd name="connsiteY314" fmla="*/ 1924035 h 5755773"/>
                <a:gd name="connsiteX315" fmla="*/ 7470785 w 12117277"/>
                <a:gd name="connsiteY315" fmla="*/ 1755736 h 5755773"/>
                <a:gd name="connsiteX316" fmla="*/ 7533620 w 12117277"/>
                <a:gd name="connsiteY316" fmla="*/ 1685659 h 5755773"/>
                <a:gd name="connsiteX317" fmla="*/ 6760485 w 12117277"/>
                <a:gd name="connsiteY317" fmla="*/ 1244358 h 5755773"/>
                <a:gd name="connsiteX318" fmla="*/ 6789917 w 12117277"/>
                <a:gd name="connsiteY318" fmla="*/ 1207429 h 5755773"/>
                <a:gd name="connsiteX319" fmla="*/ 11770831 w 12117277"/>
                <a:gd name="connsiteY319" fmla="*/ 974979 h 5755773"/>
                <a:gd name="connsiteX320" fmla="*/ 11812064 w 12117277"/>
                <a:gd name="connsiteY320" fmla="*/ 1026123 h 5755773"/>
                <a:gd name="connsiteX321" fmla="*/ 11881188 w 12117277"/>
                <a:gd name="connsiteY321" fmla="*/ 1104142 h 5755773"/>
                <a:gd name="connsiteX322" fmla="*/ 11073747 w 12117277"/>
                <a:gd name="connsiteY322" fmla="*/ 1516787 h 5755773"/>
                <a:gd name="connsiteX323" fmla="*/ 11122730 w 12117277"/>
                <a:gd name="connsiteY323" fmla="*/ 1585721 h 5755773"/>
                <a:gd name="connsiteX324" fmla="*/ 10805764 w 12117277"/>
                <a:gd name="connsiteY324" fmla="*/ 1735595 h 5755773"/>
                <a:gd name="connsiteX325" fmla="*/ 10687783 w 12117277"/>
                <a:gd name="connsiteY325" fmla="*/ 1603129 h 5755773"/>
                <a:gd name="connsiteX326" fmla="*/ 11770831 w 12117277"/>
                <a:gd name="connsiteY326" fmla="*/ 974979 h 5755773"/>
                <a:gd name="connsiteX327" fmla="*/ 7094924 w 12117277"/>
                <a:gd name="connsiteY327" fmla="*/ 922883 h 5755773"/>
                <a:gd name="connsiteX328" fmla="*/ 8089280 w 12117277"/>
                <a:gd name="connsiteY328" fmla="*/ 1625366 h 5755773"/>
                <a:gd name="connsiteX329" fmla="*/ 7940168 w 12117277"/>
                <a:gd name="connsiteY329" fmla="*/ 1759547 h 5755773"/>
                <a:gd name="connsiteX330" fmla="*/ 7642134 w 12117277"/>
                <a:gd name="connsiteY330" fmla="*/ 1575174 h 5755773"/>
                <a:gd name="connsiteX331" fmla="*/ 7710687 w 12117277"/>
                <a:gd name="connsiteY331" fmla="*/ 1520790 h 5755773"/>
                <a:gd name="connsiteX332" fmla="*/ 6963982 w 12117277"/>
                <a:gd name="connsiteY332" fmla="*/ 1037243 h 5755773"/>
                <a:gd name="connsiteX333" fmla="*/ 7094924 w 12117277"/>
                <a:gd name="connsiteY333" fmla="*/ 922883 h 5755773"/>
                <a:gd name="connsiteX334" fmla="*/ 11611872 w 12117277"/>
                <a:gd name="connsiteY334" fmla="*/ 829362 h 5755773"/>
                <a:gd name="connsiteX335" fmla="*/ 11753868 w 12117277"/>
                <a:gd name="connsiteY335" fmla="*/ 963989 h 5755773"/>
                <a:gd name="connsiteX336" fmla="*/ 10674695 w 12117277"/>
                <a:gd name="connsiteY336" fmla="*/ 1589914 h 5755773"/>
                <a:gd name="connsiteX337" fmla="*/ 10534732 w 12117277"/>
                <a:gd name="connsiteY337" fmla="*/ 1463546 h 5755773"/>
                <a:gd name="connsiteX338" fmla="*/ 10809004 w 12117277"/>
                <a:gd name="connsiteY338" fmla="*/ 1266725 h 5755773"/>
                <a:gd name="connsiteX339" fmla="*/ 10875206 w 12117277"/>
                <a:gd name="connsiteY339" fmla="*/ 1319073 h 5755773"/>
                <a:gd name="connsiteX340" fmla="*/ 11611872 w 12117277"/>
                <a:gd name="connsiteY340" fmla="*/ 829362 h 5755773"/>
                <a:gd name="connsiteX341" fmla="*/ 7242955 w 12117277"/>
                <a:gd name="connsiteY341" fmla="*/ 804647 h 5755773"/>
                <a:gd name="connsiteX342" fmla="*/ 7928223 w 12117277"/>
                <a:gd name="connsiteY342" fmla="*/ 1335528 h 5755773"/>
                <a:gd name="connsiteX343" fmla="*/ 8005543 w 12117277"/>
                <a:gd name="connsiteY343" fmla="*/ 1281336 h 5755773"/>
                <a:gd name="connsiteX344" fmla="*/ 8260628 w 12117277"/>
                <a:gd name="connsiteY344" fmla="*/ 1491692 h 5755773"/>
                <a:gd name="connsiteX345" fmla="*/ 8103765 w 12117277"/>
                <a:gd name="connsiteY345" fmla="*/ 1612914 h 5755773"/>
                <a:gd name="connsiteX346" fmla="*/ 7109726 w 12117277"/>
                <a:gd name="connsiteY346" fmla="*/ 910620 h 5755773"/>
                <a:gd name="connsiteX347" fmla="*/ 7242955 w 12117277"/>
                <a:gd name="connsiteY347" fmla="*/ 804647 h 5755773"/>
                <a:gd name="connsiteX348" fmla="*/ 11359709 w 12117277"/>
                <a:gd name="connsiteY348" fmla="*/ 625545 h 5755773"/>
                <a:gd name="connsiteX349" fmla="*/ 11409837 w 12117277"/>
                <a:gd name="connsiteY349" fmla="*/ 666143 h 5755773"/>
                <a:gd name="connsiteX350" fmla="*/ 10726284 w 12117277"/>
                <a:gd name="connsiteY350" fmla="*/ 1195056 h 5755773"/>
                <a:gd name="connsiteX351" fmla="*/ 10792803 w 12117277"/>
                <a:gd name="connsiteY351" fmla="*/ 1255158 h 5755773"/>
                <a:gd name="connsiteX352" fmla="*/ 10518975 w 12117277"/>
                <a:gd name="connsiteY352" fmla="*/ 1451094 h 5755773"/>
                <a:gd name="connsiteX353" fmla="*/ 10366242 w 12117277"/>
                <a:gd name="connsiteY353" fmla="*/ 1337306 h 5755773"/>
                <a:gd name="connsiteX354" fmla="*/ 10611670 w 12117277"/>
                <a:gd name="connsiteY354" fmla="*/ 1118943 h 5755773"/>
                <a:gd name="connsiteX355" fmla="*/ 10691214 w 12117277"/>
                <a:gd name="connsiteY355" fmla="*/ 1171421 h 5755773"/>
                <a:gd name="connsiteX356" fmla="*/ 11359709 w 12117277"/>
                <a:gd name="connsiteY356" fmla="*/ 625545 h 5755773"/>
                <a:gd name="connsiteX357" fmla="*/ 7515004 w 12117277"/>
                <a:gd name="connsiteY357" fmla="*/ 615762 h 5755773"/>
                <a:gd name="connsiteX358" fmla="*/ 8135913 w 12117277"/>
                <a:gd name="connsiteY358" fmla="*/ 1189085 h 5755773"/>
                <a:gd name="connsiteX359" fmla="*/ 8215202 w 12117277"/>
                <a:gd name="connsiteY359" fmla="*/ 1142451 h 5755773"/>
                <a:gd name="connsiteX360" fmla="*/ 8440808 w 12117277"/>
                <a:gd name="connsiteY360" fmla="*/ 1372631 h 5755773"/>
                <a:gd name="connsiteX361" fmla="*/ 8277401 w 12117277"/>
                <a:gd name="connsiteY361" fmla="*/ 1480129 h 5755773"/>
                <a:gd name="connsiteX362" fmla="*/ 8020918 w 12117277"/>
                <a:gd name="connsiteY362" fmla="*/ 1269518 h 5755773"/>
                <a:gd name="connsiteX363" fmla="*/ 8092075 w 12117277"/>
                <a:gd name="connsiteY363" fmla="*/ 1219326 h 5755773"/>
                <a:gd name="connsiteX364" fmla="*/ 7452741 w 12117277"/>
                <a:gd name="connsiteY364" fmla="*/ 657122 h 5755773"/>
                <a:gd name="connsiteX365" fmla="*/ 7515004 w 12117277"/>
                <a:gd name="connsiteY365" fmla="*/ 615762 h 5755773"/>
                <a:gd name="connsiteX366" fmla="*/ 7801094 w 12117277"/>
                <a:gd name="connsiteY366" fmla="*/ 448860 h 5755773"/>
                <a:gd name="connsiteX367" fmla="*/ 8349765 w 12117277"/>
                <a:gd name="connsiteY367" fmla="*/ 1063416 h 5755773"/>
                <a:gd name="connsiteX368" fmla="*/ 8437886 w 12117277"/>
                <a:gd name="connsiteY368" fmla="*/ 1022437 h 5755773"/>
                <a:gd name="connsiteX369" fmla="*/ 8637633 w 12117277"/>
                <a:gd name="connsiteY369" fmla="*/ 1266531 h 5755773"/>
                <a:gd name="connsiteX370" fmla="*/ 8467619 w 12117277"/>
                <a:gd name="connsiteY370" fmla="*/ 1357129 h 5755773"/>
                <a:gd name="connsiteX371" fmla="*/ 8244809 w 12117277"/>
                <a:gd name="connsiteY371" fmla="*/ 1127521 h 5755773"/>
                <a:gd name="connsiteX372" fmla="*/ 8307834 w 12117277"/>
                <a:gd name="connsiteY372" fmla="*/ 1088321 h 5755773"/>
                <a:gd name="connsiteX373" fmla="*/ 8288647 w 12117277"/>
                <a:gd name="connsiteY373" fmla="*/ 1060366 h 5755773"/>
                <a:gd name="connsiteX374" fmla="*/ 7780509 w 12117277"/>
                <a:gd name="connsiteY374" fmla="*/ 518810 h 5755773"/>
                <a:gd name="connsiteX375" fmla="*/ 7747027 w 12117277"/>
                <a:gd name="connsiteY375" fmla="*/ 479483 h 5755773"/>
                <a:gd name="connsiteX376" fmla="*/ 7801094 w 12117277"/>
                <a:gd name="connsiteY376" fmla="*/ 448860 h 5755773"/>
                <a:gd name="connsiteX377" fmla="*/ 10952080 w 12117277"/>
                <a:gd name="connsiteY377" fmla="*/ 378214 h 5755773"/>
                <a:gd name="connsiteX378" fmla="*/ 11044331 w 12117277"/>
                <a:gd name="connsiteY378" fmla="*/ 425356 h 5755773"/>
                <a:gd name="connsiteX379" fmla="*/ 11132642 w 12117277"/>
                <a:gd name="connsiteY379" fmla="*/ 477706 h 5755773"/>
                <a:gd name="connsiteX380" fmla="*/ 10527298 w 12117277"/>
                <a:gd name="connsiteY380" fmla="*/ 1061195 h 5755773"/>
                <a:gd name="connsiteX381" fmla="*/ 10594389 w 12117277"/>
                <a:gd name="connsiteY381" fmla="*/ 1108400 h 5755773"/>
                <a:gd name="connsiteX382" fmla="*/ 10349533 w 12117277"/>
                <a:gd name="connsiteY382" fmla="*/ 1326506 h 5755773"/>
                <a:gd name="connsiteX383" fmla="*/ 10193178 w 12117277"/>
                <a:gd name="connsiteY383" fmla="*/ 1233560 h 5755773"/>
                <a:gd name="connsiteX384" fmla="*/ 10952080 w 12117277"/>
                <a:gd name="connsiteY384" fmla="*/ 378214 h 5755773"/>
                <a:gd name="connsiteX385" fmla="*/ 10745534 w 12117277"/>
                <a:gd name="connsiteY385" fmla="*/ 277832 h 5755773"/>
                <a:gd name="connsiteX386" fmla="*/ 10936133 w 12117277"/>
                <a:gd name="connsiteY386" fmla="*/ 366205 h 5755773"/>
                <a:gd name="connsiteX387" fmla="*/ 10175197 w 12117277"/>
                <a:gd name="connsiteY387" fmla="*/ 1224093 h 5755773"/>
                <a:gd name="connsiteX388" fmla="*/ 10012680 w 12117277"/>
                <a:gd name="connsiteY388" fmla="*/ 1149251 h 5755773"/>
                <a:gd name="connsiteX389" fmla="*/ 10182123 w 12117277"/>
                <a:gd name="connsiteY389" fmla="*/ 893276 h 5755773"/>
                <a:gd name="connsiteX390" fmla="*/ 10264334 w 12117277"/>
                <a:gd name="connsiteY390" fmla="*/ 925233 h 5755773"/>
                <a:gd name="connsiteX391" fmla="*/ 10745534 w 12117277"/>
                <a:gd name="connsiteY391" fmla="*/ 277832 h 5755773"/>
                <a:gd name="connsiteX392" fmla="*/ 8247413 w 12117277"/>
                <a:gd name="connsiteY392" fmla="*/ 245303 h 5755773"/>
                <a:gd name="connsiteX393" fmla="*/ 8843798 w 12117277"/>
                <a:gd name="connsiteY393" fmla="*/ 1175111 h 5755773"/>
                <a:gd name="connsiteX394" fmla="*/ 8656312 w 12117277"/>
                <a:gd name="connsiteY394" fmla="*/ 1257259 h 5755773"/>
                <a:gd name="connsiteX395" fmla="*/ 8458406 w 12117277"/>
                <a:gd name="connsiteY395" fmla="*/ 1015388 h 5755773"/>
                <a:gd name="connsiteX396" fmla="*/ 8536171 w 12117277"/>
                <a:gd name="connsiteY396" fmla="*/ 973837 h 5755773"/>
                <a:gd name="connsiteX397" fmla="*/ 8048745 w 12117277"/>
                <a:gd name="connsiteY397" fmla="*/ 329168 h 5755773"/>
                <a:gd name="connsiteX398" fmla="*/ 8247413 w 12117277"/>
                <a:gd name="connsiteY398" fmla="*/ 245303 h 5755773"/>
                <a:gd name="connsiteX399" fmla="*/ 8463807 w 12117277"/>
                <a:gd name="connsiteY399" fmla="*/ 168808 h 5755773"/>
                <a:gd name="connsiteX400" fmla="*/ 8836238 w 12117277"/>
                <a:gd name="connsiteY400" fmla="*/ 860684 h 5755773"/>
                <a:gd name="connsiteX401" fmla="*/ 8933825 w 12117277"/>
                <a:gd name="connsiteY401" fmla="*/ 835398 h 5755773"/>
                <a:gd name="connsiteX402" fmla="*/ 9060954 w 12117277"/>
                <a:gd name="connsiteY402" fmla="*/ 1103445 h 5755773"/>
                <a:gd name="connsiteX403" fmla="*/ 8864447 w 12117277"/>
                <a:gd name="connsiteY403" fmla="*/ 1169201 h 5755773"/>
                <a:gd name="connsiteX404" fmla="*/ 8267045 w 12117277"/>
                <a:gd name="connsiteY404" fmla="*/ 238377 h 5755773"/>
                <a:gd name="connsiteX405" fmla="*/ 8463807 w 12117277"/>
                <a:gd name="connsiteY405" fmla="*/ 168808 h 5755773"/>
                <a:gd name="connsiteX406" fmla="*/ 10383015 w 12117277"/>
                <a:gd name="connsiteY406" fmla="*/ 142186 h 5755773"/>
                <a:gd name="connsiteX407" fmla="*/ 10468911 w 12117277"/>
                <a:gd name="connsiteY407" fmla="*/ 169885 h 5755773"/>
                <a:gd name="connsiteX408" fmla="*/ 10075388 w 12117277"/>
                <a:gd name="connsiteY408" fmla="*/ 851215 h 5755773"/>
                <a:gd name="connsiteX409" fmla="*/ 10162238 w 12117277"/>
                <a:gd name="connsiteY409" fmla="*/ 886222 h 5755773"/>
                <a:gd name="connsiteX410" fmla="*/ 9992477 w 12117277"/>
                <a:gd name="connsiteY410" fmla="*/ 1141307 h 5755773"/>
                <a:gd name="connsiteX411" fmla="*/ 9815410 w 12117277"/>
                <a:gd name="connsiteY411" fmla="*/ 1084635 h 5755773"/>
                <a:gd name="connsiteX412" fmla="*/ 9930342 w 12117277"/>
                <a:gd name="connsiteY412" fmla="*/ 812841 h 5755773"/>
                <a:gd name="connsiteX413" fmla="*/ 10025514 w 12117277"/>
                <a:gd name="connsiteY413" fmla="*/ 834760 h 5755773"/>
                <a:gd name="connsiteX414" fmla="*/ 10383015 w 12117277"/>
                <a:gd name="connsiteY414" fmla="*/ 142186 h 5755773"/>
                <a:gd name="connsiteX415" fmla="*/ 8812985 w 12117277"/>
                <a:gd name="connsiteY415" fmla="*/ 76111 h 5755773"/>
                <a:gd name="connsiteX416" fmla="*/ 9086114 w 12117277"/>
                <a:gd name="connsiteY416" fmla="*/ 792701 h 5755773"/>
                <a:gd name="connsiteX417" fmla="*/ 9176140 w 12117277"/>
                <a:gd name="connsiteY417" fmla="*/ 777326 h 5755773"/>
                <a:gd name="connsiteX418" fmla="*/ 9255810 w 12117277"/>
                <a:gd name="connsiteY418" fmla="*/ 1056363 h 5755773"/>
                <a:gd name="connsiteX419" fmla="*/ 9082746 w 12117277"/>
                <a:gd name="connsiteY419" fmla="*/ 1098359 h 5755773"/>
                <a:gd name="connsiteX420" fmla="*/ 8954663 w 12117277"/>
                <a:gd name="connsiteY420" fmla="*/ 831075 h 5755773"/>
                <a:gd name="connsiteX421" fmla="*/ 9041323 w 12117277"/>
                <a:gd name="connsiteY421" fmla="*/ 801214 h 5755773"/>
                <a:gd name="connsiteX422" fmla="*/ 8741891 w 12117277"/>
                <a:gd name="connsiteY422" fmla="*/ 93964 h 5755773"/>
                <a:gd name="connsiteX423" fmla="*/ 8812985 w 12117277"/>
                <a:gd name="connsiteY423" fmla="*/ 76111 h 5755773"/>
                <a:gd name="connsiteX424" fmla="*/ 9999338 w 12117277"/>
                <a:gd name="connsiteY424" fmla="*/ 50253 h 5755773"/>
                <a:gd name="connsiteX425" fmla="*/ 10077420 w 12117277"/>
                <a:gd name="connsiteY425" fmla="*/ 63976 h 5755773"/>
                <a:gd name="connsiteX426" fmla="*/ 9829704 w 12117277"/>
                <a:gd name="connsiteY426" fmla="*/ 782853 h 5755773"/>
                <a:gd name="connsiteX427" fmla="*/ 9909057 w 12117277"/>
                <a:gd name="connsiteY427" fmla="*/ 808203 h 5755773"/>
                <a:gd name="connsiteX428" fmla="*/ 9794190 w 12117277"/>
                <a:gd name="connsiteY428" fmla="*/ 1079362 h 5755773"/>
                <a:gd name="connsiteX429" fmla="*/ 9633197 w 12117277"/>
                <a:gd name="connsiteY429" fmla="*/ 1049184 h 5755773"/>
                <a:gd name="connsiteX430" fmla="*/ 9690059 w 12117277"/>
                <a:gd name="connsiteY430" fmla="*/ 764683 h 5755773"/>
                <a:gd name="connsiteX431" fmla="*/ 9786375 w 12117277"/>
                <a:gd name="connsiteY431" fmla="*/ 777643 h 5755773"/>
                <a:gd name="connsiteX432" fmla="*/ 9999338 w 12117277"/>
                <a:gd name="connsiteY432" fmla="*/ 50253 h 5755773"/>
                <a:gd name="connsiteX433" fmla="*/ 9401365 w 12117277"/>
                <a:gd name="connsiteY433" fmla="*/ 2987 h 5755773"/>
                <a:gd name="connsiteX434" fmla="*/ 9434910 w 12117277"/>
                <a:gd name="connsiteY434" fmla="*/ 1039529 h 5755773"/>
                <a:gd name="connsiteX435" fmla="*/ 9277158 w 12117277"/>
                <a:gd name="connsiteY435" fmla="*/ 1052998 h 5755773"/>
                <a:gd name="connsiteX436" fmla="*/ 9198249 w 12117277"/>
                <a:gd name="connsiteY436" fmla="*/ 772055 h 5755773"/>
                <a:gd name="connsiteX437" fmla="*/ 9282939 w 12117277"/>
                <a:gd name="connsiteY437" fmla="*/ 759604 h 5755773"/>
                <a:gd name="connsiteX438" fmla="*/ 9139164 w 12117277"/>
                <a:gd name="connsiteY438" fmla="*/ 19696 h 5755773"/>
                <a:gd name="connsiteX439" fmla="*/ 9401365 w 12117277"/>
                <a:gd name="connsiteY439" fmla="*/ 2987 h 5755773"/>
                <a:gd name="connsiteX440" fmla="*/ 9423538 w 12117277"/>
                <a:gd name="connsiteY440" fmla="*/ 0 h 5755773"/>
                <a:gd name="connsiteX441" fmla="*/ 9675065 w 12117277"/>
                <a:gd name="connsiteY441" fmla="*/ 11627 h 5755773"/>
                <a:gd name="connsiteX442" fmla="*/ 9584785 w 12117277"/>
                <a:gd name="connsiteY442" fmla="*/ 751407 h 5755773"/>
                <a:gd name="connsiteX443" fmla="*/ 9668648 w 12117277"/>
                <a:gd name="connsiteY443" fmla="*/ 764812 h 5755773"/>
                <a:gd name="connsiteX444" fmla="*/ 9610007 w 12117277"/>
                <a:gd name="connsiteY444" fmla="*/ 1047408 h 5755773"/>
                <a:gd name="connsiteX445" fmla="*/ 9457401 w 12117277"/>
                <a:gd name="connsiteY445" fmla="*/ 1039402 h 5755773"/>
                <a:gd name="connsiteX446" fmla="*/ 9423538 w 12117277"/>
                <a:gd name="connsiteY446" fmla="*/ 0 h 575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117277" h="5755773">
                  <a:moveTo>
                    <a:pt x="3633770" y="4715679"/>
                  </a:moveTo>
                  <a:cubicBezTo>
                    <a:pt x="3637773" y="4717585"/>
                    <a:pt x="3641775" y="4719554"/>
                    <a:pt x="3645778" y="4721460"/>
                  </a:cubicBezTo>
                  <a:cubicBezTo>
                    <a:pt x="3632436" y="4966698"/>
                    <a:pt x="3619158" y="5211999"/>
                    <a:pt x="3605499" y="5462510"/>
                  </a:cubicBezTo>
                  <a:cubicBezTo>
                    <a:pt x="3650861" y="5462510"/>
                    <a:pt x="3691013" y="5462510"/>
                    <a:pt x="3737075" y="5462510"/>
                  </a:cubicBezTo>
                  <a:cubicBezTo>
                    <a:pt x="3742348" y="5560733"/>
                    <a:pt x="3747304" y="5654317"/>
                    <a:pt x="3752641" y="5753492"/>
                  </a:cubicBezTo>
                  <a:cubicBezTo>
                    <a:pt x="3616808" y="5760862"/>
                    <a:pt x="3484849" y="5749236"/>
                    <a:pt x="3346665" y="5734877"/>
                  </a:cubicBezTo>
                  <a:cubicBezTo>
                    <a:pt x="3365852" y="5638434"/>
                    <a:pt x="3384086" y="5546692"/>
                    <a:pt x="3403147" y="5450947"/>
                  </a:cubicBezTo>
                  <a:cubicBezTo>
                    <a:pt x="3449207" y="5454188"/>
                    <a:pt x="3490758" y="5457174"/>
                    <a:pt x="3535486" y="5460287"/>
                  </a:cubicBezTo>
                  <a:cubicBezTo>
                    <a:pt x="3543235" y="5405775"/>
                    <a:pt x="3551750" y="5354759"/>
                    <a:pt x="3557530" y="5303424"/>
                  </a:cubicBezTo>
                  <a:cubicBezTo>
                    <a:pt x="3573414" y="5162444"/>
                    <a:pt x="3587963" y="5021337"/>
                    <a:pt x="3603274" y="4880357"/>
                  </a:cubicBezTo>
                  <a:cubicBezTo>
                    <a:pt x="3608357" y="4833406"/>
                    <a:pt x="3613568" y="4786455"/>
                    <a:pt x="3620111" y="4739631"/>
                  </a:cubicBezTo>
                  <a:cubicBezTo>
                    <a:pt x="3621318" y="4731181"/>
                    <a:pt x="3629069" y="4723621"/>
                    <a:pt x="3633770" y="4715679"/>
                  </a:cubicBezTo>
                  <a:close/>
                  <a:moveTo>
                    <a:pt x="3873358" y="4704369"/>
                  </a:moveTo>
                  <a:cubicBezTo>
                    <a:pt x="3975583" y="5041794"/>
                    <a:pt x="4076347" y="5374453"/>
                    <a:pt x="4177041" y="5706667"/>
                  </a:cubicBezTo>
                  <a:cubicBezTo>
                    <a:pt x="4121710" y="5731191"/>
                    <a:pt x="3868021" y="5759527"/>
                    <a:pt x="3775071" y="5751649"/>
                  </a:cubicBezTo>
                  <a:cubicBezTo>
                    <a:pt x="3770307" y="5655968"/>
                    <a:pt x="3765669" y="5563464"/>
                    <a:pt x="3760716" y="5465369"/>
                  </a:cubicBezTo>
                  <a:cubicBezTo>
                    <a:pt x="3803726" y="5462891"/>
                    <a:pt x="3841909" y="5460731"/>
                    <a:pt x="3887335" y="5458189"/>
                  </a:cubicBezTo>
                  <a:cubicBezTo>
                    <a:pt x="3859190" y="5210601"/>
                    <a:pt x="3824754" y="4967841"/>
                    <a:pt x="3795466" y="4718791"/>
                  </a:cubicBezTo>
                  <a:cubicBezTo>
                    <a:pt x="3822023" y="4713899"/>
                    <a:pt x="3846484" y="4709388"/>
                    <a:pt x="3873358" y="4704369"/>
                  </a:cubicBezTo>
                  <a:close/>
                  <a:moveTo>
                    <a:pt x="3990958" y="4680608"/>
                  </a:moveTo>
                  <a:cubicBezTo>
                    <a:pt x="4102331" y="4913203"/>
                    <a:pt x="4213508" y="5145289"/>
                    <a:pt x="4326089" y="5380362"/>
                  </a:cubicBezTo>
                  <a:cubicBezTo>
                    <a:pt x="4365480" y="5369053"/>
                    <a:pt x="4402456" y="5358506"/>
                    <a:pt x="4442736" y="5346943"/>
                  </a:cubicBezTo>
                  <a:cubicBezTo>
                    <a:pt x="4493945" y="5433094"/>
                    <a:pt x="4544390" y="5518038"/>
                    <a:pt x="4597757" y="5607874"/>
                  </a:cubicBezTo>
                  <a:cubicBezTo>
                    <a:pt x="4468595" y="5655714"/>
                    <a:pt x="4338161" y="5685765"/>
                    <a:pt x="4200357" y="5710035"/>
                  </a:cubicBezTo>
                  <a:cubicBezTo>
                    <a:pt x="4098710" y="5374453"/>
                    <a:pt x="3997692" y="5041032"/>
                    <a:pt x="3895402" y="4703417"/>
                  </a:cubicBezTo>
                  <a:cubicBezTo>
                    <a:pt x="3929266" y="4695348"/>
                    <a:pt x="3957030" y="4688740"/>
                    <a:pt x="3990958" y="4680608"/>
                  </a:cubicBezTo>
                  <a:close/>
                  <a:moveTo>
                    <a:pt x="3338664" y="4675208"/>
                  </a:moveTo>
                  <a:cubicBezTo>
                    <a:pt x="3379326" y="4683404"/>
                    <a:pt x="3415540" y="4690710"/>
                    <a:pt x="3456962" y="4699097"/>
                  </a:cubicBezTo>
                  <a:cubicBezTo>
                    <a:pt x="3392986" y="4942682"/>
                    <a:pt x="3329961" y="5182838"/>
                    <a:pt x="3265283" y="5429028"/>
                  </a:cubicBezTo>
                  <a:cubicBezTo>
                    <a:pt x="3302006" y="5435064"/>
                    <a:pt x="3337838" y="5440909"/>
                    <a:pt x="3379771" y="5447770"/>
                  </a:cubicBezTo>
                  <a:cubicBezTo>
                    <a:pt x="3361981" y="5542117"/>
                    <a:pt x="3344446" y="5635256"/>
                    <a:pt x="3326339" y="5731064"/>
                  </a:cubicBezTo>
                  <a:cubicBezTo>
                    <a:pt x="3198702" y="5718421"/>
                    <a:pt x="3079641" y="5694342"/>
                    <a:pt x="2953718" y="5666959"/>
                  </a:cubicBezTo>
                  <a:cubicBezTo>
                    <a:pt x="3082690" y="5334809"/>
                    <a:pt x="3209501" y="5008058"/>
                    <a:pt x="3338664" y="4675208"/>
                  </a:cubicBezTo>
                  <a:close/>
                  <a:moveTo>
                    <a:pt x="3205371" y="4641027"/>
                  </a:moveTo>
                  <a:cubicBezTo>
                    <a:pt x="3242538" y="4650875"/>
                    <a:pt x="3276782" y="4659960"/>
                    <a:pt x="3317634" y="4670760"/>
                  </a:cubicBezTo>
                  <a:cubicBezTo>
                    <a:pt x="3189488" y="5001005"/>
                    <a:pt x="3062295" y="5328646"/>
                    <a:pt x="2933514" y="5660479"/>
                  </a:cubicBezTo>
                  <a:cubicBezTo>
                    <a:pt x="2823156" y="5639894"/>
                    <a:pt x="2718199" y="5607238"/>
                    <a:pt x="2605747" y="5573756"/>
                  </a:cubicBezTo>
                  <a:cubicBezTo>
                    <a:pt x="2649584" y="5480490"/>
                    <a:pt x="2700411" y="5395229"/>
                    <a:pt x="2750920" y="5307299"/>
                  </a:cubicBezTo>
                  <a:cubicBezTo>
                    <a:pt x="2779256" y="5315939"/>
                    <a:pt x="2805622" y="5323881"/>
                    <a:pt x="2831861" y="5332013"/>
                  </a:cubicBezTo>
                  <a:cubicBezTo>
                    <a:pt x="2850159" y="5337731"/>
                    <a:pt x="2862802" y="5332775"/>
                    <a:pt x="2871633" y="5314795"/>
                  </a:cubicBezTo>
                  <a:cubicBezTo>
                    <a:pt x="2922523" y="5211300"/>
                    <a:pt x="2973984" y="5108122"/>
                    <a:pt x="3025191" y="5004818"/>
                  </a:cubicBezTo>
                  <a:cubicBezTo>
                    <a:pt x="3084912" y="4884232"/>
                    <a:pt x="3144697" y="4763582"/>
                    <a:pt x="3205371" y="4641027"/>
                  </a:cubicBezTo>
                  <a:close/>
                  <a:moveTo>
                    <a:pt x="4134673" y="4629822"/>
                  </a:moveTo>
                  <a:cubicBezTo>
                    <a:pt x="4147801" y="4628392"/>
                    <a:pt x="4153995" y="4639471"/>
                    <a:pt x="4160330" y="4647190"/>
                  </a:cubicBezTo>
                  <a:cubicBezTo>
                    <a:pt x="4241017" y="4745222"/>
                    <a:pt x="4321260" y="4843698"/>
                    <a:pt x="4401566" y="4942111"/>
                  </a:cubicBezTo>
                  <a:cubicBezTo>
                    <a:pt x="4480856" y="5039253"/>
                    <a:pt x="4560081" y="5136395"/>
                    <a:pt x="4639372" y="5233601"/>
                  </a:cubicBezTo>
                  <a:cubicBezTo>
                    <a:pt x="4645533" y="5241098"/>
                    <a:pt x="4651759" y="5248531"/>
                    <a:pt x="4658366" y="5256472"/>
                  </a:cubicBezTo>
                  <a:cubicBezTo>
                    <a:pt x="4698455" y="5237222"/>
                    <a:pt x="4734669" y="5219814"/>
                    <a:pt x="4772346" y="5201707"/>
                  </a:cubicBezTo>
                  <a:cubicBezTo>
                    <a:pt x="4845537" y="5279662"/>
                    <a:pt x="4916311" y="5355012"/>
                    <a:pt x="4990773" y="5434301"/>
                  </a:cubicBezTo>
                  <a:cubicBezTo>
                    <a:pt x="4869678" y="5503172"/>
                    <a:pt x="4749217" y="5555205"/>
                    <a:pt x="4618912" y="5602283"/>
                  </a:cubicBezTo>
                  <a:cubicBezTo>
                    <a:pt x="4566371" y="5513909"/>
                    <a:pt x="4515989" y="5428965"/>
                    <a:pt x="4463384" y="5340527"/>
                  </a:cubicBezTo>
                  <a:cubicBezTo>
                    <a:pt x="4503982" y="5323436"/>
                    <a:pt x="4540830" y="5307998"/>
                    <a:pt x="4581493" y="5290907"/>
                  </a:cubicBezTo>
                  <a:cubicBezTo>
                    <a:pt x="4575965" y="5279535"/>
                    <a:pt x="4572597" y="5269179"/>
                    <a:pt x="4566561" y="5260793"/>
                  </a:cubicBezTo>
                  <a:cubicBezTo>
                    <a:pt x="4439368" y="5083599"/>
                    <a:pt x="4311794" y="4906596"/>
                    <a:pt x="4184473" y="4729529"/>
                  </a:cubicBezTo>
                  <a:cubicBezTo>
                    <a:pt x="4162363" y="4698779"/>
                    <a:pt x="4140956" y="4667457"/>
                    <a:pt x="4118973" y="4636008"/>
                  </a:cubicBezTo>
                  <a:cubicBezTo>
                    <a:pt x="4125152" y="4632165"/>
                    <a:pt x="4130298" y="4630298"/>
                    <a:pt x="4134673" y="4629822"/>
                  </a:cubicBezTo>
                  <a:close/>
                  <a:moveTo>
                    <a:pt x="2993865" y="4571649"/>
                  </a:moveTo>
                  <a:cubicBezTo>
                    <a:pt x="3004348" y="4575334"/>
                    <a:pt x="3014322" y="4578828"/>
                    <a:pt x="3028680" y="4583911"/>
                  </a:cubicBezTo>
                  <a:cubicBezTo>
                    <a:pt x="2890623" y="4809707"/>
                    <a:pt x="2754344" y="5032518"/>
                    <a:pt x="2615652" y="5259331"/>
                  </a:cubicBezTo>
                  <a:cubicBezTo>
                    <a:pt x="2654662" y="5273626"/>
                    <a:pt x="2689351" y="5286269"/>
                    <a:pt x="2728677" y="5300691"/>
                  </a:cubicBezTo>
                  <a:cubicBezTo>
                    <a:pt x="2680711" y="5387795"/>
                    <a:pt x="2633887" y="5472993"/>
                    <a:pt x="2583823" y="5563909"/>
                  </a:cubicBezTo>
                  <a:cubicBezTo>
                    <a:pt x="2481915" y="5537416"/>
                    <a:pt x="2384900" y="5497199"/>
                    <a:pt x="2281405" y="5456347"/>
                  </a:cubicBezTo>
                  <a:cubicBezTo>
                    <a:pt x="2333947" y="5366003"/>
                    <a:pt x="2397861" y="5287222"/>
                    <a:pt x="2455613" y="5200245"/>
                  </a:cubicBezTo>
                  <a:cubicBezTo>
                    <a:pt x="2492017" y="5213651"/>
                    <a:pt x="2525181" y="5225849"/>
                    <a:pt x="2559934" y="5238683"/>
                  </a:cubicBezTo>
                  <a:cubicBezTo>
                    <a:pt x="2705234" y="5015364"/>
                    <a:pt x="2848819" y="4794650"/>
                    <a:pt x="2993865" y="4571649"/>
                  </a:cubicBezTo>
                  <a:close/>
                  <a:moveTo>
                    <a:pt x="4301414" y="4540287"/>
                  </a:moveTo>
                  <a:cubicBezTo>
                    <a:pt x="4309395" y="4541788"/>
                    <a:pt x="4317035" y="4548523"/>
                    <a:pt x="4325009" y="4555511"/>
                  </a:cubicBezTo>
                  <a:cubicBezTo>
                    <a:pt x="4402137" y="4623174"/>
                    <a:pt x="4479585" y="4690392"/>
                    <a:pt x="4557031" y="4757737"/>
                  </a:cubicBezTo>
                  <a:cubicBezTo>
                    <a:pt x="4678761" y="4863584"/>
                    <a:pt x="4800489" y="4969366"/>
                    <a:pt x="4922283" y="5075085"/>
                  </a:cubicBezTo>
                  <a:cubicBezTo>
                    <a:pt x="4928384" y="5080359"/>
                    <a:pt x="4935562" y="5084298"/>
                    <a:pt x="4946174" y="5091604"/>
                  </a:cubicBezTo>
                  <a:cubicBezTo>
                    <a:pt x="4976160" y="5071464"/>
                    <a:pt x="5006719" y="5050879"/>
                    <a:pt x="5041155" y="5027817"/>
                  </a:cubicBezTo>
                  <a:cubicBezTo>
                    <a:pt x="5127178" y="5095416"/>
                    <a:pt x="5213710" y="5163333"/>
                    <a:pt x="5303355" y="5233791"/>
                  </a:cubicBezTo>
                  <a:cubicBezTo>
                    <a:pt x="5210725" y="5305583"/>
                    <a:pt x="5114090" y="5365432"/>
                    <a:pt x="5010213" y="5425026"/>
                  </a:cubicBezTo>
                  <a:cubicBezTo>
                    <a:pt x="4936388" y="5347070"/>
                    <a:pt x="4864911" y="5271657"/>
                    <a:pt x="4789624" y="5192177"/>
                  </a:cubicBezTo>
                  <a:cubicBezTo>
                    <a:pt x="4821519" y="5171973"/>
                    <a:pt x="4850809" y="5153358"/>
                    <a:pt x="4884101" y="5132265"/>
                  </a:cubicBezTo>
                  <a:cubicBezTo>
                    <a:pt x="4679333" y="4938426"/>
                    <a:pt x="4477361" y="4747318"/>
                    <a:pt x="4275770" y="4556465"/>
                  </a:cubicBezTo>
                  <a:cubicBezTo>
                    <a:pt x="4285109" y="4542519"/>
                    <a:pt x="4293433" y="4538786"/>
                    <a:pt x="4301414" y="4540287"/>
                  </a:cubicBezTo>
                  <a:close/>
                  <a:moveTo>
                    <a:pt x="2775694" y="4479335"/>
                  </a:moveTo>
                  <a:cubicBezTo>
                    <a:pt x="2788718" y="4484481"/>
                    <a:pt x="2800280" y="4488992"/>
                    <a:pt x="2819277" y="4496489"/>
                  </a:cubicBezTo>
                  <a:cubicBezTo>
                    <a:pt x="2656759" y="4713836"/>
                    <a:pt x="2493988" y="4925846"/>
                    <a:pt x="2330708" y="5143129"/>
                  </a:cubicBezTo>
                  <a:cubicBezTo>
                    <a:pt x="2366223" y="5159457"/>
                    <a:pt x="2398307" y="5174196"/>
                    <a:pt x="2436490" y="5191732"/>
                  </a:cubicBezTo>
                  <a:cubicBezTo>
                    <a:pt x="2377722" y="5276040"/>
                    <a:pt x="2319907" y="5358951"/>
                    <a:pt x="2257200" y="5448850"/>
                  </a:cubicBezTo>
                  <a:cubicBezTo>
                    <a:pt x="2158851" y="5404059"/>
                    <a:pt x="2064504" y="5361111"/>
                    <a:pt x="1962342" y="5314605"/>
                  </a:cubicBezTo>
                  <a:cubicBezTo>
                    <a:pt x="2034325" y="5229534"/>
                    <a:pt x="2101862" y="5149800"/>
                    <a:pt x="2169715" y="5069621"/>
                  </a:cubicBezTo>
                  <a:cubicBezTo>
                    <a:pt x="2201799" y="5084551"/>
                    <a:pt x="2231152" y="5098211"/>
                    <a:pt x="2267111" y="5114920"/>
                  </a:cubicBezTo>
                  <a:cubicBezTo>
                    <a:pt x="2435601" y="4904372"/>
                    <a:pt x="2604852" y="4692870"/>
                    <a:pt x="2775694" y="4479335"/>
                  </a:cubicBezTo>
                  <a:close/>
                  <a:moveTo>
                    <a:pt x="4513070" y="4365293"/>
                  </a:moveTo>
                  <a:cubicBezTo>
                    <a:pt x="4859895" y="4585626"/>
                    <a:pt x="5204371" y="4804497"/>
                    <a:pt x="5556089" y="5028007"/>
                  </a:cubicBezTo>
                  <a:cubicBezTo>
                    <a:pt x="5475468" y="5095479"/>
                    <a:pt x="5399799" y="5158758"/>
                    <a:pt x="5321781" y="5224007"/>
                  </a:cubicBezTo>
                  <a:cubicBezTo>
                    <a:pt x="5232199" y="5153612"/>
                    <a:pt x="5146683" y="5086457"/>
                    <a:pt x="5056531" y="5015618"/>
                  </a:cubicBezTo>
                  <a:cubicBezTo>
                    <a:pt x="5084739" y="4992619"/>
                    <a:pt x="5109643" y="4972288"/>
                    <a:pt x="5137598" y="4949543"/>
                  </a:cubicBezTo>
                  <a:cubicBezTo>
                    <a:pt x="4900303" y="4777877"/>
                    <a:pt x="4667072" y="4609069"/>
                    <a:pt x="4429967" y="4437530"/>
                  </a:cubicBezTo>
                  <a:cubicBezTo>
                    <a:pt x="4458875" y="4412371"/>
                    <a:pt x="4485367" y="4389372"/>
                    <a:pt x="4513070" y="4365293"/>
                  </a:cubicBezTo>
                  <a:close/>
                  <a:moveTo>
                    <a:pt x="2490879" y="4328254"/>
                  </a:moveTo>
                  <a:cubicBezTo>
                    <a:pt x="2531032" y="4350999"/>
                    <a:pt x="2564577" y="4369995"/>
                    <a:pt x="2604286" y="4392422"/>
                  </a:cubicBezTo>
                  <a:cubicBezTo>
                    <a:pt x="2418642" y="4598460"/>
                    <a:pt x="2236365" y="4800686"/>
                    <a:pt x="2050911" y="5006533"/>
                  </a:cubicBezTo>
                  <a:cubicBezTo>
                    <a:pt x="2085029" y="5025339"/>
                    <a:pt x="2114572" y="5041603"/>
                    <a:pt x="2150341" y="5061362"/>
                  </a:cubicBezTo>
                  <a:cubicBezTo>
                    <a:pt x="2081408" y="5142685"/>
                    <a:pt x="2014824" y="5221275"/>
                    <a:pt x="1944366" y="5304440"/>
                  </a:cubicBezTo>
                  <a:cubicBezTo>
                    <a:pt x="1853196" y="5254884"/>
                    <a:pt x="1763868" y="5206281"/>
                    <a:pt x="1669903" y="5155137"/>
                  </a:cubicBezTo>
                  <a:cubicBezTo>
                    <a:pt x="1945700" y="4877307"/>
                    <a:pt x="2217050" y="4604051"/>
                    <a:pt x="2490879" y="4328254"/>
                  </a:cubicBezTo>
                  <a:close/>
                  <a:moveTo>
                    <a:pt x="4612687" y="4274505"/>
                  </a:moveTo>
                  <a:cubicBezTo>
                    <a:pt x="4623678" y="4280096"/>
                    <a:pt x="4639499" y="4287466"/>
                    <a:pt x="4654619" y="4296043"/>
                  </a:cubicBezTo>
                  <a:cubicBezTo>
                    <a:pt x="4884101" y="4426286"/>
                    <a:pt x="5113328" y="4557037"/>
                    <a:pt x="5343001" y="4686898"/>
                  </a:cubicBezTo>
                  <a:cubicBezTo>
                    <a:pt x="5400499" y="4719427"/>
                    <a:pt x="5388808" y="4718983"/>
                    <a:pt x="5434807" y="4671078"/>
                  </a:cubicBezTo>
                  <a:cubicBezTo>
                    <a:pt x="5441414" y="4664090"/>
                    <a:pt x="5446496" y="4655576"/>
                    <a:pt x="5454565" y="4644903"/>
                  </a:cubicBezTo>
                  <a:cubicBezTo>
                    <a:pt x="5561046" y="4702210"/>
                    <a:pt x="5659902" y="4755387"/>
                    <a:pt x="5765622" y="4812249"/>
                  </a:cubicBezTo>
                  <a:cubicBezTo>
                    <a:pt x="5703550" y="4885884"/>
                    <a:pt x="5636586" y="4948337"/>
                    <a:pt x="5567972" y="5014094"/>
                  </a:cubicBezTo>
                  <a:cubicBezTo>
                    <a:pt x="5220637" y="4793316"/>
                    <a:pt x="4876223" y="4574445"/>
                    <a:pt x="4528507" y="4353413"/>
                  </a:cubicBezTo>
                  <a:cubicBezTo>
                    <a:pt x="4557096" y="4326602"/>
                    <a:pt x="4582575" y="4302714"/>
                    <a:pt x="4612687" y="4274505"/>
                  </a:cubicBezTo>
                  <a:close/>
                  <a:moveTo>
                    <a:pt x="2362858" y="4252141"/>
                  </a:moveTo>
                  <a:cubicBezTo>
                    <a:pt x="2398246" y="4273298"/>
                    <a:pt x="2432617" y="4293819"/>
                    <a:pt x="2473216" y="4318025"/>
                  </a:cubicBezTo>
                  <a:cubicBezTo>
                    <a:pt x="2199451" y="4593949"/>
                    <a:pt x="1928544" y="4867014"/>
                    <a:pt x="1653446" y="5144209"/>
                  </a:cubicBezTo>
                  <a:cubicBezTo>
                    <a:pt x="1571298" y="5092811"/>
                    <a:pt x="1490547" y="5042175"/>
                    <a:pt x="1406112" y="4989252"/>
                  </a:cubicBezTo>
                  <a:cubicBezTo>
                    <a:pt x="1491818" y="4913902"/>
                    <a:pt x="1572314" y="4843126"/>
                    <a:pt x="1653446" y="4771842"/>
                  </a:cubicBezTo>
                  <a:cubicBezTo>
                    <a:pt x="1684196" y="4791029"/>
                    <a:pt x="1711516" y="4808119"/>
                    <a:pt x="1740677" y="4826290"/>
                  </a:cubicBezTo>
                  <a:cubicBezTo>
                    <a:pt x="1947986" y="4634991"/>
                    <a:pt x="2153771" y="4445091"/>
                    <a:pt x="2362858" y="4252141"/>
                  </a:cubicBezTo>
                  <a:close/>
                  <a:moveTo>
                    <a:pt x="2171779" y="4129761"/>
                  </a:moveTo>
                  <a:cubicBezTo>
                    <a:pt x="2180419" y="4129110"/>
                    <a:pt x="2189600" y="4133716"/>
                    <a:pt x="2200146" y="4147883"/>
                  </a:cubicBezTo>
                  <a:cubicBezTo>
                    <a:pt x="1986929" y="4330795"/>
                    <a:pt x="1768756" y="4509831"/>
                    <a:pt x="1547280" y="4697381"/>
                  </a:cubicBezTo>
                  <a:cubicBezTo>
                    <a:pt x="1579554" y="4719935"/>
                    <a:pt x="1606048" y="4738424"/>
                    <a:pt x="1636544" y="4759707"/>
                  </a:cubicBezTo>
                  <a:cubicBezTo>
                    <a:pt x="1604015" y="4788678"/>
                    <a:pt x="1573201" y="4816124"/>
                    <a:pt x="1542324" y="4843507"/>
                  </a:cubicBezTo>
                  <a:cubicBezTo>
                    <a:pt x="1499693" y="4881309"/>
                    <a:pt x="1456809" y="4918857"/>
                    <a:pt x="1414305" y="4956850"/>
                  </a:cubicBezTo>
                  <a:cubicBezTo>
                    <a:pt x="1401662" y="4968096"/>
                    <a:pt x="1390226" y="4979277"/>
                    <a:pt x="1371928" y="4966253"/>
                  </a:cubicBezTo>
                  <a:cubicBezTo>
                    <a:pt x="1299310" y="4914347"/>
                    <a:pt x="1226374" y="4862821"/>
                    <a:pt x="1146767" y="4806341"/>
                  </a:cubicBezTo>
                  <a:cubicBezTo>
                    <a:pt x="1239716" y="4734611"/>
                    <a:pt x="1326566" y="4667520"/>
                    <a:pt x="1412717" y="4601002"/>
                  </a:cubicBezTo>
                  <a:cubicBezTo>
                    <a:pt x="1445118" y="4624000"/>
                    <a:pt x="1474217" y="4644649"/>
                    <a:pt x="1503887" y="4665678"/>
                  </a:cubicBezTo>
                  <a:cubicBezTo>
                    <a:pt x="1589339" y="4596681"/>
                    <a:pt x="1673075" y="4529400"/>
                    <a:pt x="1756431" y="4461610"/>
                  </a:cubicBezTo>
                  <a:cubicBezTo>
                    <a:pt x="1886673" y="4355700"/>
                    <a:pt x="2016726" y="4249536"/>
                    <a:pt x="2146652" y="4143182"/>
                  </a:cubicBezTo>
                  <a:cubicBezTo>
                    <a:pt x="2155038" y="4136321"/>
                    <a:pt x="2163138" y="4130412"/>
                    <a:pt x="2171779" y="4129761"/>
                  </a:cubicBezTo>
                  <a:close/>
                  <a:moveTo>
                    <a:pt x="4758938" y="4106078"/>
                  </a:moveTo>
                  <a:cubicBezTo>
                    <a:pt x="5031752" y="4239498"/>
                    <a:pt x="5303418" y="4372345"/>
                    <a:pt x="5578708" y="4506908"/>
                  </a:cubicBezTo>
                  <a:cubicBezTo>
                    <a:pt x="5600308" y="4482258"/>
                    <a:pt x="5618351" y="4461673"/>
                    <a:pt x="5639063" y="4438038"/>
                  </a:cubicBezTo>
                  <a:cubicBezTo>
                    <a:pt x="5744020" y="4487086"/>
                    <a:pt x="5848086" y="4535816"/>
                    <a:pt x="5958379" y="4587341"/>
                  </a:cubicBezTo>
                  <a:cubicBezTo>
                    <a:pt x="5901518" y="4663136"/>
                    <a:pt x="5842623" y="4730989"/>
                    <a:pt x="5778455" y="4798462"/>
                  </a:cubicBezTo>
                  <a:cubicBezTo>
                    <a:pt x="5676611" y="4743633"/>
                    <a:pt x="5576610" y="4689820"/>
                    <a:pt x="5472924" y="4634038"/>
                  </a:cubicBezTo>
                  <a:cubicBezTo>
                    <a:pt x="5496115" y="4605766"/>
                    <a:pt x="5516508" y="4580924"/>
                    <a:pt x="5539508" y="4552970"/>
                  </a:cubicBezTo>
                  <a:cubicBezTo>
                    <a:pt x="5269873" y="4415611"/>
                    <a:pt x="5002145" y="4279206"/>
                    <a:pt x="4730095" y="4140576"/>
                  </a:cubicBezTo>
                  <a:cubicBezTo>
                    <a:pt x="4741086" y="4127489"/>
                    <a:pt x="4748902" y="4118086"/>
                    <a:pt x="4758938" y="4106078"/>
                  </a:cubicBezTo>
                  <a:close/>
                  <a:moveTo>
                    <a:pt x="1916538" y="3923167"/>
                  </a:moveTo>
                  <a:cubicBezTo>
                    <a:pt x="1949639" y="3950486"/>
                    <a:pt x="1982931" y="3977996"/>
                    <a:pt x="2021177" y="4009572"/>
                  </a:cubicBezTo>
                  <a:cubicBezTo>
                    <a:pt x="1787757" y="4182700"/>
                    <a:pt x="1556814" y="4353921"/>
                    <a:pt x="1323139" y="4527240"/>
                  </a:cubicBezTo>
                  <a:cubicBezTo>
                    <a:pt x="1348108" y="4548523"/>
                    <a:pt x="1369963" y="4567075"/>
                    <a:pt x="1396202" y="4589439"/>
                  </a:cubicBezTo>
                  <a:cubicBezTo>
                    <a:pt x="1308463" y="4657292"/>
                    <a:pt x="1223901" y="4722667"/>
                    <a:pt x="1135717" y="4790902"/>
                  </a:cubicBezTo>
                  <a:cubicBezTo>
                    <a:pt x="1057444" y="4735120"/>
                    <a:pt x="983746" y="4675208"/>
                    <a:pt x="907887" y="4607863"/>
                  </a:cubicBezTo>
                  <a:cubicBezTo>
                    <a:pt x="1245375" y="4378763"/>
                    <a:pt x="1579178" y="4152140"/>
                    <a:pt x="1916538" y="3923167"/>
                  </a:cubicBezTo>
                  <a:close/>
                  <a:moveTo>
                    <a:pt x="4945348" y="3863763"/>
                  </a:moveTo>
                  <a:cubicBezTo>
                    <a:pt x="5339316" y="4029457"/>
                    <a:pt x="5731758" y="4194516"/>
                    <a:pt x="6132587" y="4363133"/>
                  </a:cubicBezTo>
                  <a:cubicBezTo>
                    <a:pt x="6077059" y="4436514"/>
                    <a:pt x="6026297" y="4503605"/>
                    <a:pt x="5972738" y="4574444"/>
                  </a:cubicBezTo>
                  <a:cubicBezTo>
                    <a:pt x="5864796" y="4523872"/>
                    <a:pt x="5759649" y="4474634"/>
                    <a:pt x="5650246" y="4423363"/>
                  </a:cubicBezTo>
                  <a:cubicBezTo>
                    <a:pt x="5671212" y="4394582"/>
                    <a:pt x="5688937" y="4370249"/>
                    <a:pt x="5710347" y="4340833"/>
                  </a:cubicBezTo>
                  <a:cubicBezTo>
                    <a:pt x="5430295" y="4215101"/>
                    <a:pt x="5153608" y="4090894"/>
                    <a:pt x="4872030" y="3964463"/>
                  </a:cubicBezTo>
                  <a:cubicBezTo>
                    <a:pt x="4897889" y="3928948"/>
                    <a:pt x="4920380" y="3898007"/>
                    <a:pt x="4945348" y="3863763"/>
                  </a:cubicBezTo>
                  <a:close/>
                  <a:moveTo>
                    <a:pt x="1810501" y="3828884"/>
                  </a:moveTo>
                  <a:cubicBezTo>
                    <a:pt x="1841887" y="3856521"/>
                    <a:pt x="1870794" y="3881998"/>
                    <a:pt x="1902433" y="3909889"/>
                  </a:cubicBezTo>
                  <a:cubicBezTo>
                    <a:pt x="1843666" y="3950169"/>
                    <a:pt x="1787502" y="3989051"/>
                    <a:pt x="1730957" y="4027425"/>
                  </a:cubicBezTo>
                  <a:cubicBezTo>
                    <a:pt x="1466597" y="4206842"/>
                    <a:pt x="1202108" y="4386133"/>
                    <a:pt x="937684" y="4565487"/>
                  </a:cubicBezTo>
                  <a:cubicBezTo>
                    <a:pt x="928217" y="4571904"/>
                    <a:pt x="919767" y="4580925"/>
                    <a:pt x="909348" y="4584356"/>
                  </a:cubicBezTo>
                  <a:cubicBezTo>
                    <a:pt x="899945" y="4587406"/>
                    <a:pt x="884824" y="4588804"/>
                    <a:pt x="878661" y="4583467"/>
                  </a:cubicBezTo>
                  <a:cubicBezTo>
                    <a:pt x="814938" y="4528256"/>
                    <a:pt x="752421" y="4471521"/>
                    <a:pt x="683996" y="4410212"/>
                  </a:cubicBezTo>
                  <a:cubicBezTo>
                    <a:pt x="790096" y="4347441"/>
                    <a:pt x="886603" y="4290388"/>
                    <a:pt x="983936" y="4232828"/>
                  </a:cubicBezTo>
                  <a:cubicBezTo>
                    <a:pt x="1009540" y="4255445"/>
                    <a:pt x="1032348" y="4275649"/>
                    <a:pt x="1057571" y="4297949"/>
                  </a:cubicBezTo>
                  <a:cubicBezTo>
                    <a:pt x="1308463" y="4141658"/>
                    <a:pt x="1558529" y="3985874"/>
                    <a:pt x="1810501" y="3828884"/>
                  </a:cubicBezTo>
                  <a:close/>
                  <a:moveTo>
                    <a:pt x="5029147" y="3743622"/>
                  </a:moveTo>
                  <a:cubicBezTo>
                    <a:pt x="5318986" y="3858744"/>
                    <a:pt x="5603359" y="3971642"/>
                    <a:pt x="5892243" y="4086383"/>
                  </a:cubicBezTo>
                  <a:cubicBezTo>
                    <a:pt x="5910413" y="4060843"/>
                    <a:pt x="5927885" y="4036319"/>
                    <a:pt x="5948660" y="4007221"/>
                  </a:cubicBezTo>
                  <a:cubicBezTo>
                    <a:pt x="6058190" y="4049407"/>
                    <a:pt x="6168293" y="4091783"/>
                    <a:pt x="6283796" y="4136193"/>
                  </a:cubicBezTo>
                  <a:cubicBezTo>
                    <a:pt x="6241674" y="4212623"/>
                    <a:pt x="6190720" y="4277109"/>
                    <a:pt x="6141800" y="4348012"/>
                  </a:cubicBezTo>
                  <a:cubicBezTo>
                    <a:pt x="5746943" y="4182000"/>
                    <a:pt x="5354056" y="4016751"/>
                    <a:pt x="4956403" y="3849532"/>
                  </a:cubicBezTo>
                  <a:cubicBezTo>
                    <a:pt x="4981180" y="3813381"/>
                    <a:pt x="5003924" y="3780344"/>
                    <a:pt x="5029147" y="3743622"/>
                  </a:cubicBezTo>
                  <a:close/>
                  <a:moveTo>
                    <a:pt x="1658843" y="3676277"/>
                  </a:moveTo>
                  <a:cubicBezTo>
                    <a:pt x="1666404" y="3684854"/>
                    <a:pt x="1673392" y="3692859"/>
                    <a:pt x="1682033" y="3702643"/>
                  </a:cubicBezTo>
                  <a:cubicBezTo>
                    <a:pt x="1421293" y="3849214"/>
                    <a:pt x="1163031" y="3994450"/>
                    <a:pt x="900639" y="4141975"/>
                  </a:cubicBezTo>
                  <a:cubicBezTo>
                    <a:pt x="924782" y="4169166"/>
                    <a:pt x="944985" y="4191975"/>
                    <a:pt x="969445" y="4219485"/>
                  </a:cubicBezTo>
                  <a:cubicBezTo>
                    <a:pt x="868491" y="4279587"/>
                    <a:pt x="771222" y="4337529"/>
                    <a:pt x="670967" y="4397250"/>
                  </a:cubicBezTo>
                  <a:cubicBezTo>
                    <a:pt x="605465" y="4328508"/>
                    <a:pt x="541804" y="4261671"/>
                    <a:pt x="472172" y="4188671"/>
                  </a:cubicBezTo>
                  <a:cubicBezTo>
                    <a:pt x="582402" y="4132571"/>
                    <a:pt x="685897" y="4079903"/>
                    <a:pt x="790981" y="4026408"/>
                  </a:cubicBezTo>
                  <a:cubicBezTo>
                    <a:pt x="815251" y="4052647"/>
                    <a:pt x="837043" y="4076281"/>
                    <a:pt x="863282" y="4104553"/>
                  </a:cubicBezTo>
                  <a:cubicBezTo>
                    <a:pt x="1128914" y="3964717"/>
                    <a:pt x="1391559" y="3818654"/>
                    <a:pt x="1658843" y="3676277"/>
                  </a:cubicBezTo>
                  <a:close/>
                  <a:moveTo>
                    <a:pt x="5162441" y="3546733"/>
                  </a:moveTo>
                  <a:cubicBezTo>
                    <a:pt x="5453293" y="3654358"/>
                    <a:pt x="5741924" y="3761094"/>
                    <a:pt x="6033540" y="3868973"/>
                  </a:cubicBezTo>
                  <a:cubicBezTo>
                    <a:pt x="6051392" y="3843051"/>
                    <a:pt x="6067784" y="3819227"/>
                    <a:pt x="6087860" y="3790128"/>
                  </a:cubicBezTo>
                  <a:cubicBezTo>
                    <a:pt x="6200060" y="3830789"/>
                    <a:pt x="6312196" y="3871451"/>
                    <a:pt x="6428842" y="3913700"/>
                  </a:cubicBezTo>
                  <a:cubicBezTo>
                    <a:pt x="6382717" y="3986445"/>
                    <a:pt x="6340404" y="4053219"/>
                    <a:pt x="6296503" y="4122470"/>
                  </a:cubicBezTo>
                  <a:cubicBezTo>
                    <a:pt x="6182017" y="4078187"/>
                    <a:pt x="6071786" y="4035620"/>
                    <a:pt x="5959269" y="3992100"/>
                  </a:cubicBezTo>
                  <a:cubicBezTo>
                    <a:pt x="5975344" y="3965734"/>
                    <a:pt x="5988622" y="3943878"/>
                    <a:pt x="6005013" y="3916940"/>
                  </a:cubicBezTo>
                  <a:cubicBezTo>
                    <a:pt x="5712444" y="3806456"/>
                    <a:pt x="5424069" y="3697561"/>
                    <a:pt x="5130673" y="3586759"/>
                  </a:cubicBezTo>
                  <a:cubicBezTo>
                    <a:pt x="5143824" y="3570177"/>
                    <a:pt x="5152528" y="3559249"/>
                    <a:pt x="5162441" y="3546733"/>
                  </a:cubicBezTo>
                  <a:close/>
                  <a:moveTo>
                    <a:pt x="1523710" y="3512298"/>
                  </a:moveTo>
                  <a:cubicBezTo>
                    <a:pt x="1531080" y="3524369"/>
                    <a:pt x="1536670" y="3533581"/>
                    <a:pt x="1544358" y="3546224"/>
                  </a:cubicBezTo>
                  <a:cubicBezTo>
                    <a:pt x="1269895" y="3677420"/>
                    <a:pt x="998291" y="3807282"/>
                    <a:pt x="722621" y="3939050"/>
                  </a:cubicBezTo>
                  <a:cubicBezTo>
                    <a:pt x="739965" y="3962493"/>
                    <a:pt x="756039" y="3984222"/>
                    <a:pt x="775608" y="4010778"/>
                  </a:cubicBezTo>
                  <a:cubicBezTo>
                    <a:pt x="725607" y="4042863"/>
                    <a:pt x="672366" y="4065862"/>
                    <a:pt x="621095" y="4092228"/>
                  </a:cubicBezTo>
                  <a:cubicBezTo>
                    <a:pt x="570459" y="4118276"/>
                    <a:pt x="519569" y="4144008"/>
                    <a:pt x="460356" y="4174186"/>
                  </a:cubicBezTo>
                  <a:cubicBezTo>
                    <a:pt x="401588" y="4098708"/>
                    <a:pt x="344917" y="4026027"/>
                    <a:pt x="283099" y="3946610"/>
                  </a:cubicBezTo>
                  <a:cubicBezTo>
                    <a:pt x="397395" y="3898833"/>
                    <a:pt x="505910" y="3853534"/>
                    <a:pt x="616711" y="3807219"/>
                  </a:cubicBezTo>
                  <a:cubicBezTo>
                    <a:pt x="639647" y="3836062"/>
                    <a:pt x="660613" y="3862429"/>
                    <a:pt x="683421" y="3891145"/>
                  </a:cubicBezTo>
                  <a:cubicBezTo>
                    <a:pt x="963793" y="3764715"/>
                    <a:pt x="1242830" y="3638919"/>
                    <a:pt x="1523710" y="3512298"/>
                  </a:cubicBezTo>
                  <a:close/>
                  <a:moveTo>
                    <a:pt x="5294479" y="3353943"/>
                  </a:moveTo>
                  <a:cubicBezTo>
                    <a:pt x="5299432" y="3354939"/>
                    <a:pt x="5305722" y="3357088"/>
                    <a:pt x="5314092" y="3360010"/>
                  </a:cubicBezTo>
                  <a:cubicBezTo>
                    <a:pt x="5407866" y="3392793"/>
                    <a:pt x="5501387" y="3426211"/>
                    <a:pt x="5595035" y="3459312"/>
                  </a:cubicBezTo>
                  <a:cubicBezTo>
                    <a:pt x="5777693" y="3523861"/>
                    <a:pt x="5960414" y="3588284"/>
                    <a:pt x="6143134" y="3652707"/>
                  </a:cubicBezTo>
                  <a:cubicBezTo>
                    <a:pt x="6149043" y="3654803"/>
                    <a:pt x="6155269" y="3656074"/>
                    <a:pt x="6163909" y="3658425"/>
                  </a:cubicBezTo>
                  <a:cubicBezTo>
                    <a:pt x="6180301" y="3633647"/>
                    <a:pt x="6196248" y="3609504"/>
                    <a:pt x="6215117" y="3580978"/>
                  </a:cubicBezTo>
                  <a:cubicBezTo>
                    <a:pt x="6326872" y="3619987"/>
                    <a:pt x="6438499" y="3658933"/>
                    <a:pt x="6556162" y="3699975"/>
                  </a:cubicBezTo>
                  <a:cubicBezTo>
                    <a:pt x="6516581" y="3766494"/>
                    <a:pt x="6478970" y="3829773"/>
                    <a:pt x="6438118" y="3898453"/>
                  </a:cubicBezTo>
                  <a:cubicBezTo>
                    <a:pt x="6321979" y="3856266"/>
                    <a:pt x="6210733" y="3815796"/>
                    <a:pt x="6096564" y="3774309"/>
                  </a:cubicBezTo>
                  <a:cubicBezTo>
                    <a:pt x="6111939" y="3747434"/>
                    <a:pt x="6124709" y="3725007"/>
                    <a:pt x="6139576" y="3698958"/>
                  </a:cubicBezTo>
                  <a:cubicBezTo>
                    <a:pt x="5847197" y="3594320"/>
                    <a:pt x="5556597" y="3490316"/>
                    <a:pt x="5265870" y="3386249"/>
                  </a:cubicBezTo>
                  <a:cubicBezTo>
                    <a:pt x="5276783" y="3358326"/>
                    <a:pt x="5279617" y="3350952"/>
                    <a:pt x="5294479" y="3353943"/>
                  </a:cubicBezTo>
                  <a:close/>
                  <a:moveTo>
                    <a:pt x="1377714" y="3294761"/>
                  </a:moveTo>
                  <a:cubicBezTo>
                    <a:pt x="1394487" y="3321826"/>
                    <a:pt x="1411259" y="3348891"/>
                    <a:pt x="1430446" y="3379832"/>
                  </a:cubicBezTo>
                  <a:cubicBezTo>
                    <a:pt x="1139274" y="3491523"/>
                    <a:pt x="851216" y="3602071"/>
                    <a:pt x="557693" y="3714779"/>
                  </a:cubicBezTo>
                  <a:cubicBezTo>
                    <a:pt x="575610" y="3743368"/>
                    <a:pt x="590222" y="3766621"/>
                    <a:pt x="606487" y="3792607"/>
                  </a:cubicBezTo>
                  <a:cubicBezTo>
                    <a:pt x="496638" y="3838287"/>
                    <a:pt x="388822" y="3883141"/>
                    <a:pt x="278021" y="3929203"/>
                  </a:cubicBezTo>
                  <a:cubicBezTo>
                    <a:pt x="219761" y="3855822"/>
                    <a:pt x="177130" y="3776215"/>
                    <a:pt x="130052" y="3689873"/>
                  </a:cubicBezTo>
                  <a:cubicBezTo>
                    <a:pt x="546956" y="3555946"/>
                    <a:pt x="960873" y="3427418"/>
                    <a:pt x="1377714" y="3294761"/>
                  </a:cubicBezTo>
                  <a:close/>
                  <a:moveTo>
                    <a:pt x="1310878" y="3150350"/>
                  </a:moveTo>
                  <a:cubicBezTo>
                    <a:pt x="1330510" y="3193870"/>
                    <a:pt x="1348935" y="3234595"/>
                    <a:pt x="1369329" y="3279830"/>
                  </a:cubicBezTo>
                  <a:cubicBezTo>
                    <a:pt x="950074" y="3412234"/>
                    <a:pt x="539142" y="3541968"/>
                    <a:pt x="123381" y="3673227"/>
                  </a:cubicBezTo>
                  <a:cubicBezTo>
                    <a:pt x="72491" y="3587966"/>
                    <a:pt x="37993" y="3497622"/>
                    <a:pt x="0" y="3404038"/>
                  </a:cubicBezTo>
                  <a:cubicBezTo>
                    <a:pt x="438632" y="3319157"/>
                    <a:pt x="874406" y="3234849"/>
                    <a:pt x="1310878" y="3150350"/>
                  </a:cubicBezTo>
                  <a:close/>
                  <a:moveTo>
                    <a:pt x="5458504" y="3046664"/>
                  </a:moveTo>
                  <a:cubicBezTo>
                    <a:pt x="5869815" y="3190249"/>
                    <a:pt x="6276935" y="3332436"/>
                    <a:pt x="6689582" y="3476529"/>
                  </a:cubicBezTo>
                  <a:cubicBezTo>
                    <a:pt x="6647396" y="3547749"/>
                    <a:pt x="6608513" y="3613316"/>
                    <a:pt x="6566265" y="3684663"/>
                  </a:cubicBezTo>
                  <a:cubicBezTo>
                    <a:pt x="6453620" y="3645463"/>
                    <a:pt x="6340912" y="3606200"/>
                    <a:pt x="6224456" y="3565666"/>
                  </a:cubicBezTo>
                  <a:cubicBezTo>
                    <a:pt x="6238370" y="3539617"/>
                    <a:pt x="6250314" y="3517190"/>
                    <a:pt x="6264863" y="3489998"/>
                  </a:cubicBezTo>
                  <a:cubicBezTo>
                    <a:pt x="5970515" y="3387392"/>
                    <a:pt x="5678963" y="3285803"/>
                    <a:pt x="5380549" y="3181799"/>
                  </a:cubicBezTo>
                  <a:cubicBezTo>
                    <a:pt x="5407424" y="3135166"/>
                    <a:pt x="5432076" y="3092408"/>
                    <a:pt x="5458504" y="3046664"/>
                  </a:cubicBezTo>
                  <a:close/>
                  <a:moveTo>
                    <a:pt x="5546196" y="2922036"/>
                  </a:moveTo>
                  <a:cubicBezTo>
                    <a:pt x="5553454" y="2921551"/>
                    <a:pt x="5561332" y="2924172"/>
                    <a:pt x="5569369" y="2927031"/>
                  </a:cubicBezTo>
                  <a:cubicBezTo>
                    <a:pt x="5624579" y="2946727"/>
                    <a:pt x="5679852" y="2966168"/>
                    <a:pt x="5735062" y="2985927"/>
                  </a:cubicBezTo>
                  <a:cubicBezTo>
                    <a:pt x="5949741" y="3062675"/>
                    <a:pt x="6164418" y="3139486"/>
                    <a:pt x="6379096" y="3216234"/>
                  </a:cubicBezTo>
                  <a:cubicBezTo>
                    <a:pt x="6391167" y="3220554"/>
                    <a:pt x="6403620" y="3224048"/>
                    <a:pt x="6418233" y="3228623"/>
                  </a:cubicBezTo>
                  <a:cubicBezTo>
                    <a:pt x="6435450" y="3204607"/>
                    <a:pt x="6452096" y="3181354"/>
                    <a:pt x="6470329" y="3155878"/>
                  </a:cubicBezTo>
                  <a:cubicBezTo>
                    <a:pt x="6583101" y="3197682"/>
                    <a:pt x="6693903" y="3238725"/>
                    <a:pt x="6809660" y="3281610"/>
                  </a:cubicBezTo>
                  <a:cubicBezTo>
                    <a:pt x="6772239" y="3343046"/>
                    <a:pt x="6736978" y="3400861"/>
                    <a:pt x="6699748" y="3461916"/>
                  </a:cubicBezTo>
                  <a:cubicBezTo>
                    <a:pt x="6290150" y="3318904"/>
                    <a:pt x="5882269" y="3176399"/>
                    <a:pt x="5469622" y="3032242"/>
                  </a:cubicBezTo>
                  <a:cubicBezTo>
                    <a:pt x="5490779" y="2996473"/>
                    <a:pt x="5508949" y="2966168"/>
                    <a:pt x="5526737" y="2935672"/>
                  </a:cubicBezTo>
                  <a:cubicBezTo>
                    <a:pt x="5532297" y="2926110"/>
                    <a:pt x="5538936" y="2922520"/>
                    <a:pt x="5546196" y="2922036"/>
                  </a:cubicBezTo>
                  <a:close/>
                  <a:moveTo>
                    <a:pt x="5682319" y="2708973"/>
                  </a:moveTo>
                  <a:cubicBezTo>
                    <a:pt x="5687670" y="2710197"/>
                    <a:pt x="5694480" y="2712686"/>
                    <a:pt x="5703550" y="2716038"/>
                  </a:cubicBezTo>
                  <a:cubicBezTo>
                    <a:pt x="5946245" y="2805937"/>
                    <a:pt x="6188815" y="2896027"/>
                    <a:pt x="6431448" y="2985990"/>
                  </a:cubicBezTo>
                  <a:cubicBezTo>
                    <a:pt x="6469250" y="3000031"/>
                    <a:pt x="6507306" y="3013436"/>
                    <a:pt x="6545617" y="3027350"/>
                  </a:cubicBezTo>
                  <a:cubicBezTo>
                    <a:pt x="6564359" y="3000666"/>
                    <a:pt x="6580941" y="2977032"/>
                    <a:pt x="6599175" y="2951047"/>
                  </a:cubicBezTo>
                  <a:cubicBezTo>
                    <a:pt x="6710485" y="2992470"/>
                    <a:pt x="6819761" y="3033195"/>
                    <a:pt x="6935964" y="3076397"/>
                  </a:cubicBezTo>
                  <a:cubicBezTo>
                    <a:pt x="6897081" y="3140439"/>
                    <a:pt x="6860359" y="3200795"/>
                    <a:pt x="6820334" y="3266679"/>
                  </a:cubicBezTo>
                  <a:cubicBezTo>
                    <a:pt x="6708070" y="3225255"/>
                    <a:pt x="6597523" y="3184467"/>
                    <a:pt x="6480622" y="3141392"/>
                  </a:cubicBezTo>
                  <a:cubicBezTo>
                    <a:pt x="6494091" y="3115915"/>
                    <a:pt x="6505718" y="3093996"/>
                    <a:pt x="6520521" y="3065978"/>
                  </a:cubicBezTo>
                  <a:cubicBezTo>
                    <a:pt x="6229539" y="2957717"/>
                    <a:pt x="5940782" y="2850410"/>
                    <a:pt x="5651960" y="2743039"/>
                  </a:cubicBezTo>
                  <a:cubicBezTo>
                    <a:pt x="5663350" y="2713019"/>
                    <a:pt x="5666267" y="2705300"/>
                    <a:pt x="5682319" y="2708973"/>
                  </a:cubicBezTo>
                  <a:close/>
                  <a:moveTo>
                    <a:pt x="5862700" y="2398818"/>
                  </a:moveTo>
                  <a:cubicBezTo>
                    <a:pt x="6268993" y="2553647"/>
                    <a:pt x="6667854" y="2705682"/>
                    <a:pt x="7073449" y="2860258"/>
                  </a:cubicBezTo>
                  <a:cubicBezTo>
                    <a:pt x="7031072" y="2927857"/>
                    <a:pt x="6990348" y="2992852"/>
                    <a:pt x="6947209" y="3061721"/>
                  </a:cubicBezTo>
                  <a:cubicBezTo>
                    <a:pt x="6834374" y="3019790"/>
                    <a:pt x="6723699" y="2978683"/>
                    <a:pt x="6609023" y="2936117"/>
                  </a:cubicBezTo>
                  <a:cubicBezTo>
                    <a:pt x="6622936" y="2910703"/>
                    <a:pt x="6634944" y="2888784"/>
                    <a:pt x="6649810" y="2861720"/>
                  </a:cubicBezTo>
                  <a:cubicBezTo>
                    <a:pt x="6359020" y="2752698"/>
                    <a:pt x="6071342" y="2644881"/>
                    <a:pt x="5777249" y="2534587"/>
                  </a:cubicBezTo>
                  <a:cubicBezTo>
                    <a:pt x="5806410" y="2488273"/>
                    <a:pt x="5833538" y="2445133"/>
                    <a:pt x="5862700" y="2398818"/>
                  </a:cubicBezTo>
                  <a:close/>
                  <a:moveTo>
                    <a:pt x="5946626" y="2270227"/>
                  </a:moveTo>
                  <a:cubicBezTo>
                    <a:pt x="6235384" y="2382362"/>
                    <a:pt x="6523189" y="2494180"/>
                    <a:pt x="6814170" y="2607142"/>
                  </a:cubicBezTo>
                  <a:cubicBezTo>
                    <a:pt x="6834818" y="2579886"/>
                    <a:pt x="6851401" y="2558031"/>
                    <a:pt x="6870397" y="2532999"/>
                  </a:cubicBezTo>
                  <a:cubicBezTo>
                    <a:pt x="6979801" y="2576265"/>
                    <a:pt x="7088506" y="2619213"/>
                    <a:pt x="7203057" y="2664513"/>
                  </a:cubicBezTo>
                  <a:cubicBezTo>
                    <a:pt x="7163094" y="2725377"/>
                    <a:pt x="7125165" y="2783192"/>
                    <a:pt x="7084186" y="2845709"/>
                  </a:cubicBezTo>
                  <a:cubicBezTo>
                    <a:pt x="6683546" y="2693102"/>
                    <a:pt x="6282462" y="2540242"/>
                    <a:pt x="5873818" y="2384586"/>
                  </a:cubicBezTo>
                  <a:cubicBezTo>
                    <a:pt x="5898659" y="2345576"/>
                    <a:pt x="5920769" y="2310824"/>
                    <a:pt x="5946626" y="2270227"/>
                  </a:cubicBezTo>
                  <a:close/>
                  <a:moveTo>
                    <a:pt x="6091735" y="2059551"/>
                  </a:moveTo>
                  <a:cubicBezTo>
                    <a:pt x="6378015" y="2176388"/>
                    <a:pt x="6662516" y="2292527"/>
                    <a:pt x="6950576" y="2410127"/>
                  </a:cubicBezTo>
                  <a:cubicBezTo>
                    <a:pt x="6967666" y="2386937"/>
                    <a:pt x="6982787" y="2366416"/>
                    <a:pt x="6999814" y="2343353"/>
                  </a:cubicBezTo>
                  <a:cubicBezTo>
                    <a:pt x="7107884" y="2388589"/>
                    <a:pt x="7215508" y="2433634"/>
                    <a:pt x="7329487" y="2481347"/>
                  </a:cubicBezTo>
                  <a:cubicBezTo>
                    <a:pt x="7289334" y="2539734"/>
                    <a:pt x="7252167" y="2593737"/>
                    <a:pt x="7213476" y="2650091"/>
                  </a:cubicBezTo>
                  <a:cubicBezTo>
                    <a:pt x="7101657" y="2605682"/>
                    <a:pt x="6991999" y="2562161"/>
                    <a:pt x="6879228" y="2517434"/>
                  </a:cubicBezTo>
                  <a:cubicBezTo>
                    <a:pt x="6895048" y="2493418"/>
                    <a:pt x="6908262" y="2473342"/>
                    <a:pt x="6925290" y="2447357"/>
                  </a:cubicBezTo>
                  <a:cubicBezTo>
                    <a:pt x="6639644" y="2328614"/>
                    <a:pt x="6354063" y="2217367"/>
                    <a:pt x="6065623" y="2098370"/>
                  </a:cubicBezTo>
                  <a:cubicBezTo>
                    <a:pt x="6076169" y="2082614"/>
                    <a:pt x="6083285" y="2072067"/>
                    <a:pt x="6091735" y="2059551"/>
                  </a:cubicBezTo>
                  <a:close/>
                  <a:moveTo>
                    <a:pt x="6243643" y="1847223"/>
                  </a:moveTo>
                  <a:cubicBezTo>
                    <a:pt x="6524904" y="1969842"/>
                    <a:pt x="6805085" y="2092016"/>
                    <a:pt x="7087871" y="2215334"/>
                  </a:cubicBezTo>
                  <a:cubicBezTo>
                    <a:pt x="7107629" y="2191636"/>
                    <a:pt x="7126054" y="2169399"/>
                    <a:pt x="7147083" y="2144177"/>
                  </a:cubicBezTo>
                  <a:cubicBezTo>
                    <a:pt x="7254518" y="2192462"/>
                    <a:pt x="7361380" y="2240302"/>
                    <a:pt x="7470975" y="2289413"/>
                  </a:cubicBezTo>
                  <a:cubicBezTo>
                    <a:pt x="7427518" y="2348690"/>
                    <a:pt x="7385396" y="2406124"/>
                    <a:pt x="7340986" y="2466671"/>
                  </a:cubicBezTo>
                  <a:cubicBezTo>
                    <a:pt x="7231074" y="2420863"/>
                    <a:pt x="7123258" y="2375945"/>
                    <a:pt x="7011313" y="2329249"/>
                  </a:cubicBezTo>
                  <a:cubicBezTo>
                    <a:pt x="7027959" y="2302946"/>
                    <a:pt x="7043207" y="2278867"/>
                    <a:pt x="7061250" y="2250340"/>
                  </a:cubicBezTo>
                  <a:cubicBezTo>
                    <a:pt x="6779164" y="2129183"/>
                    <a:pt x="6499744" y="2009169"/>
                    <a:pt x="6216133" y="1887376"/>
                  </a:cubicBezTo>
                  <a:cubicBezTo>
                    <a:pt x="6225218" y="1874161"/>
                    <a:pt x="6232842" y="1862979"/>
                    <a:pt x="6243643" y="1847223"/>
                  </a:cubicBezTo>
                  <a:close/>
                  <a:moveTo>
                    <a:pt x="6487483" y="1537626"/>
                  </a:moveTo>
                  <a:cubicBezTo>
                    <a:pt x="6866077" y="1724731"/>
                    <a:pt x="7242129" y="1910630"/>
                    <a:pt x="7622184" y="2098433"/>
                  </a:cubicBezTo>
                  <a:cubicBezTo>
                    <a:pt x="7605094" y="2120987"/>
                    <a:pt x="7592069" y="2139094"/>
                    <a:pt x="7578093" y="2156438"/>
                  </a:cubicBezTo>
                  <a:cubicBezTo>
                    <a:pt x="7546707" y="2195384"/>
                    <a:pt x="7514813" y="2233949"/>
                    <a:pt x="7481522" y="2274673"/>
                  </a:cubicBezTo>
                  <a:cubicBezTo>
                    <a:pt x="7373388" y="2226007"/>
                    <a:pt x="7268305" y="2178675"/>
                    <a:pt x="7158647" y="2129374"/>
                  </a:cubicBezTo>
                  <a:cubicBezTo>
                    <a:pt x="7175102" y="2105866"/>
                    <a:pt x="7189397" y="2085472"/>
                    <a:pt x="7206868" y="2060568"/>
                  </a:cubicBezTo>
                  <a:cubicBezTo>
                    <a:pt x="6929229" y="1931976"/>
                    <a:pt x="6653876" y="1804401"/>
                    <a:pt x="6374140" y="1674794"/>
                  </a:cubicBezTo>
                  <a:cubicBezTo>
                    <a:pt x="6402095" y="1639788"/>
                    <a:pt x="6426046" y="1609291"/>
                    <a:pt x="6450570" y="1579240"/>
                  </a:cubicBezTo>
                  <a:cubicBezTo>
                    <a:pt x="6461689" y="1565581"/>
                    <a:pt x="6473887" y="1552874"/>
                    <a:pt x="6487483" y="1537626"/>
                  </a:cubicBezTo>
                  <a:close/>
                  <a:moveTo>
                    <a:pt x="6597015" y="1408273"/>
                  </a:moveTo>
                  <a:cubicBezTo>
                    <a:pt x="6865506" y="1549189"/>
                    <a:pt x="7131963" y="1688962"/>
                    <a:pt x="7395562" y="1827274"/>
                  </a:cubicBezTo>
                  <a:cubicBezTo>
                    <a:pt x="7402995" y="1824669"/>
                    <a:pt x="7406934" y="1824542"/>
                    <a:pt x="7408904" y="1822445"/>
                  </a:cubicBezTo>
                  <a:cubicBezTo>
                    <a:pt x="7459540" y="1768887"/>
                    <a:pt x="7459286" y="1769204"/>
                    <a:pt x="7523581" y="1804783"/>
                  </a:cubicBezTo>
                  <a:cubicBezTo>
                    <a:pt x="7592006" y="1842649"/>
                    <a:pt x="7660940" y="1879688"/>
                    <a:pt x="7729556" y="1917300"/>
                  </a:cubicBezTo>
                  <a:cubicBezTo>
                    <a:pt x="7740610" y="1923336"/>
                    <a:pt x="7751157" y="1930452"/>
                    <a:pt x="7765070" y="1938965"/>
                  </a:cubicBezTo>
                  <a:cubicBezTo>
                    <a:pt x="7721042" y="1988139"/>
                    <a:pt x="7679046" y="2035091"/>
                    <a:pt x="7634637" y="2084711"/>
                  </a:cubicBezTo>
                  <a:cubicBezTo>
                    <a:pt x="7256107" y="1897732"/>
                    <a:pt x="6879928" y="1711834"/>
                    <a:pt x="6497776" y="1522950"/>
                  </a:cubicBezTo>
                  <a:cubicBezTo>
                    <a:pt x="6532719" y="1482543"/>
                    <a:pt x="6563152" y="1447346"/>
                    <a:pt x="6597015" y="1408273"/>
                  </a:cubicBezTo>
                  <a:close/>
                  <a:moveTo>
                    <a:pt x="12033922" y="1295629"/>
                  </a:moveTo>
                  <a:cubicBezTo>
                    <a:pt x="12063718" y="1339785"/>
                    <a:pt x="12100885" y="1376824"/>
                    <a:pt x="12117277" y="1432606"/>
                  </a:cubicBezTo>
                  <a:cubicBezTo>
                    <a:pt x="11716129" y="1582228"/>
                    <a:pt x="11316442" y="1731339"/>
                    <a:pt x="10911737" y="1882357"/>
                  </a:cubicBezTo>
                  <a:cubicBezTo>
                    <a:pt x="10879843" y="1837376"/>
                    <a:pt x="10849856" y="1795126"/>
                    <a:pt x="10817771" y="1749827"/>
                  </a:cubicBezTo>
                  <a:cubicBezTo>
                    <a:pt x="10924125" y="1699572"/>
                    <a:pt x="11028511" y="1650271"/>
                    <a:pt x="11134611" y="1600143"/>
                  </a:cubicBezTo>
                  <a:cubicBezTo>
                    <a:pt x="11143823" y="1610245"/>
                    <a:pt x="11152591" y="1619648"/>
                    <a:pt x="11161104" y="1629242"/>
                  </a:cubicBezTo>
                  <a:cubicBezTo>
                    <a:pt x="11169617" y="1638835"/>
                    <a:pt x="11177813" y="1648619"/>
                    <a:pt x="11188486" y="1661008"/>
                  </a:cubicBezTo>
                  <a:cubicBezTo>
                    <a:pt x="11470637" y="1539088"/>
                    <a:pt x="11751517" y="1417676"/>
                    <a:pt x="12033922" y="1295629"/>
                  </a:cubicBezTo>
                  <a:close/>
                  <a:moveTo>
                    <a:pt x="6789917" y="1207429"/>
                  </a:moveTo>
                  <a:cubicBezTo>
                    <a:pt x="6798748" y="1204824"/>
                    <a:pt x="6809533" y="1211098"/>
                    <a:pt x="6831070" y="1223773"/>
                  </a:cubicBezTo>
                  <a:cubicBezTo>
                    <a:pt x="7058583" y="1357574"/>
                    <a:pt x="7285967" y="1491565"/>
                    <a:pt x="7513479" y="1625366"/>
                  </a:cubicBezTo>
                  <a:cubicBezTo>
                    <a:pt x="7530061" y="1635150"/>
                    <a:pt x="7547151" y="1644108"/>
                    <a:pt x="7566149" y="1654655"/>
                  </a:cubicBezTo>
                  <a:cubicBezTo>
                    <a:pt x="7587686" y="1634388"/>
                    <a:pt x="7607571" y="1615645"/>
                    <a:pt x="7631206" y="1593409"/>
                  </a:cubicBezTo>
                  <a:cubicBezTo>
                    <a:pt x="7730635" y="1647031"/>
                    <a:pt x="7823711" y="1711517"/>
                    <a:pt x="7926444" y="1771619"/>
                  </a:cubicBezTo>
                  <a:cubicBezTo>
                    <a:pt x="7875872" y="1823843"/>
                    <a:pt x="7828667" y="1872573"/>
                    <a:pt x="7778794" y="1924035"/>
                  </a:cubicBezTo>
                  <a:cubicBezTo>
                    <a:pt x="7677331" y="1868634"/>
                    <a:pt x="7576822" y="1813678"/>
                    <a:pt x="7470785" y="1755736"/>
                  </a:cubicBezTo>
                  <a:cubicBezTo>
                    <a:pt x="7493085" y="1730831"/>
                    <a:pt x="7511065" y="1710881"/>
                    <a:pt x="7533620" y="1685659"/>
                  </a:cubicBezTo>
                  <a:cubicBezTo>
                    <a:pt x="7273833" y="1537372"/>
                    <a:pt x="7017159" y="1390865"/>
                    <a:pt x="6760485" y="1244358"/>
                  </a:cubicBezTo>
                  <a:cubicBezTo>
                    <a:pt x="6774208" y="1221518"/>
                    <a:pt x="6781086" y="1210034"/>
                    <a:pt x="6789917" y="1207429"/>
                  </a:cubicBezTo>
                  <a:close/>
                  <a:moveTo>
                    <a:pt x="11770831" y="974979"/>
                  </a:moveTo>
                  <a:cubicBezTo>
                    <a:pt x="11785572" y="993340"/>
                    <a:pt x="11798341" y="1010113"/>
                    <a:pt x="11812064" y="1026123"/>
                  </a:cubicBezTo>
                  <a:cubicBezTo>
                    <a:pt x="11833094" y="1050583"/>
                    <a:pt x="11854886" y="1074535"/>
                    <a:pt x="11881188" y="1104142"/>
                  </a:cubicBezTo>
                  <a:cubicBezTo>
                    <a:pt x="11610474" y="1242453"/>
                    <a:pt x="11344334" y="1378476"/>
                    <a:pt x="11073747" y="1516787"/>
                  </a:cubicBezTo>
                  <a:cubicBezTo>
                    <a:pt x="11090456" y="1540358"/>
                    <a:pt x="11105132" y="1561006"/>
                    <a:pt x="11122730" y="1585721"/>
                  </a:cubicBezTo>
                  <a:cubicBezTo>
                    <a:pt x="11016630" y="1635912"/>
                    <a:pt x="10912690" y="1685086"/>
                    <a:pt x="10805764" y="1735595"/>
                  </a:cubicBezTo>
                  <a:cubicBezTo>
                    <a:pt x="10766945" y="1692011"/>
                    <a:pt x="10728381" y="1648745"/>
                    <a:pt x="10687783" y="1603129"/>
                  </a:cubicBezTo>
                  <a:cubicBezTo>
                    <a:pt x="11046618" y="1395058"/>
                    <a:pt x="11403229" y="1188196"/>
                    <a:pt x="11770831" y="974979"/>
                  </a:cubicBezTo>
                  <a:close/>
                  <a:moveTo>
                    <a:pt x="7094924" y="922883"/>
                  </a:moveTo>
                  <a:cubicBezTo>
                    <a:pt x="7426693" y="1157257"/>
                    <a:pt x="7756303" y="1390102"/>
                    <a:pt x="8089280" y="1625366"/>
                  </a:cubicBezTo>
                  <a:cubicBezTo>
                    <a:pt x="8037945" y="1671554"/>
                    <a:pt x="7989978" y="1714693"/>
                    <a:pt x="7940168" y="1759547"/>
                  </a:cubicBezTo>
                  <a:cubicBezTo>
                    <a:pt x="7841945" y="1698810"/>
                    <a:pt x="7745503" y="1639153"/>
                    <a:pt x="7642134" y="1575174"/>
                  </a:cubicBezTo>
                  <a:cubicBezTo>
                    <a:pt x="7666403" y="1555924"/>
                    <a:pt x="7685336" y="1540867"/>
                    <a:pt x="7710687" y="1520790"/>
                  </a:cubicBezTo>
                  <a:cubicBezTo>
                    <a:pt x="7458778" y="1357637"/>
                    <a:pt x="7213540" y="1198807"/>
                    <a:pt x="6963982" y="1037243"/>
                  </a:cubicBezTo>
                  <a:cubicBezTo>
                    <a:pt x="7009853" y="997217"/>
                    <a:pt x="7051340" y="960939"/>
                    <a:pt x="7094924" y="922883"/>
                  </a:cubicBezTo>
                  <a:close/>
                  <a:moveTo>
                    <a:pt x="11611872" y="829362"/>
                  </a:moveTo>
                  <a:cubicBezTo>
                    <a:pt x="11657679" y="872819"/>
                    <a:pt x="11703041" y="915767"/>
                    <a:pt x="11753868" y="963989"/>
                  </a:cubicBezTo>
                  <a:cubicBezTo>
                    <a:pt x="11390650" y="1174665"/>
                    <a:pt x="11033530" y="1381779"/>
                    <a:pt x="10674695" y="1589914"/>
                  </a:cubicBezTo>
                  <a:cubicBezTo>
                    <a:pt x="10629015" y="1548681"/>
                    <a:pt x="10584542" y="1508528"/>
                    <a:pt x="10534732" y="1463546"/>
                  </a:cubicBezTo>
                  <a:cubicBezTo>
                    <a:pt x="10627681" y="1396837"/>
                    <a:pt x="10718216" y="1331842"/>
                    <a:pt x="10809004" y="1266725"/>
                  </a:cubicBezTo>
                  <a:cubicBezTo>
                    <a:pt x="10830732" y="1283942"/>
                    <a:pt x="10851063" y="1300012"/>
                    <a:pt x="10875206" y="1319073"/>
                  </a:cubicBezTo>
                  <a:cubicBezTo>
                    <a:pt x="11119173" y="1156875"/>
                    <a:pt x="11362886" y="994867"/>
                    <a:pt x="11611872" y="829362"/>
                  </a:cubicBezTo>
                  <a:close/>
                  <a:moveTo>
                    <a:pt x="7242955" y="804647"/>
                  </a:moveTo>
                  <a:cubicBezTo>
                    <a:pt x="7471357" y="981587"/>
                    <a:pt x="7699059" y="1157955"/>
                    <a:pt x="7928223" y="1335528"/>
                  </a:cubicBezTo>
                  <a:cubicBezTo>
                    <a:pt x="7953954" y="1317485"/>
                    <a:pt x="7978986" y="1299950"/>
                    <a:pt x="8005543" y="1281336"/>
                  </a:cubicBezTo>
                  <a:cubicBezTo>
                    <a:pt x="8090296" y="1351220"/>
                    <a:pt x="8173016" y="1419391"/>
                    <a:pt x="8260628" y="1491692"/>
                  </a:cubicBezTo>
                  <a:cubicBezTo>
                    <a:pt x="8206689" y="1533369"/>
                    <a:pt x="8155926" y="1572569"/>
                    <a:pt x="8103765" y="1612914"/>
                  </a:cubicBezTo>
                  <a:cubicBezTo>
                    <a:pt x="7773393" y="1379429"/>
                    <a:pt x="7444863" y="1147408"/>
                    <a:pt x="7109726" y="910620"/>
                  </a:cubicBezTo>
                  <a:cubicBezTo>
                    <a:pt x="7157503" y="872627"/>
                    <a:pt x="7198164" y="840289"/>
                    <a:pt x="7242955" y="804647"/>
                  </a:cubicBezTo>
                  <a:close/>
                  <a:moveTo>
                    <a:pt x="11359709" y="625545"/>
                  </a:moveTo>
                  <a:cubicBezTo>
                    <a:pt x="11377434" y="639840"/>
                    <a:pt x="11391094" y="650958"/>
                    <a:pt x="11409837" y="666143"/>
                  </a:cubicBezTo>
                  <a:cubicBezTo>
                    <a:pt x="11181244" y="843019"/>
                    <a:pt x="10955257" y="1017925"/>
                    <a:pt x="10726284" y="1195056"/>
                  </a:cubicBezTo>
                  <a:cubicBezTo>
                    <a:pt x="10749346" y="1215895"/>
                    <a:pt x="10769296" y="1233938"/>
                    <a:pt x="10792803" y="1255158"/>
                  </a:cubicBezTo>
                  <a:cubicBezTo>
                    <a:pt x="10699727" y="1321741"/>
                    <a:pt x="10609002" y="1386671"/>
                    <a:pt x="10518975" y="1451094"/>
                  </a:cubicBezTo>
                  <a:cubicBezTo>
                    <a:pt x="10466434" y="1411958"/>
                    <a:pt x="10418275" y="1376061"/>
                    <a:pt x="10366242" y="1337306"/>
                  </a:cubicBezTo>
                  <a:cubicBezTo>
                    <a:pt x="10449089" y="1263608"/>
                    <a:pt x="10530221" y="1191434"/>
                    <a:pt x="10611670" y="1118943"/>
                  </a:cubicBezTo>
                  <a:cubicBezTo>
                    <a:pt x="10638418" y="1136605"/>
                    <a:pt x="10662687" y="1152616"/>
                    <a:pt x="10691214" y="1171421"/>
                  </a:cubicBezTo>
                  <a:cubicBezTo>
                    <a:pt x="10915740" y="988065"/>
                    <a:pt x="11137280" y="807186"/>
                    <a:pt x="11359709" y="625545"/>
                  </a:cubicBezTo>
                  <a:close/>
                  <a:moveTo>
                    <a:pt x="7515004" y="615762"/>
                  </a:moveTo>
                  <a:cubicBezTo>
                    <a:pt x="7722757" y="807568"/>
                    <a:pt x="7928540" y="997596"/>
                    <a:pt x="8135913" y="1189085"/>
                  </a:cubicBezTo>
                  <a:cubicBezTo>
                    <a:pt x="8162787" y="1173265"/>
                    <a:pt x="8188963" y="1157890"/>
                    <a:pt x="8215202" y="1142451"/>
                  </a:cubicBezTo>
                  <a:cubicBezTo>
                    <a:pt x="8291696" y="1220470"/>
                    <a:pt x="8365458" y="1295756"/>
                    <a:pt x="8440808" y="1372631"/>
                  </a:cubicBezTo>
                  <a:cubicBezTo>
                    <a:pt x="8390934" y="1405477"/>
                    <a:pt x="8337059" y="1440929"/>
                    <a:pt x="8277401" y="1480129"/>
                  </a:cubicBezTo>
                  <a:cubicBezTo>
                    <a:pt x="8194045" y="1411704"/>
                    <a:pt x="8109102" y="1341945"/>
                    <a:pt x="8020918" y="1269518"/>
                  </a:cubicBezTo>
                  <a:cubicBezTo>
                    <a:pt x="8044298" y="1253062"/>
                    <a:pt x="8065200" y="1238259"/>
                    <a:pt x="8092075" y="1219326"/>
                  </a:cubicBezTo>
                  <a:cubicBezTo>
                    <a:pt x="7879049" y="1031967"/>
                    <a:pt x="7668373" y="846705"/>
                    <a:pt x="7452741" y="657122"/>
                  </a:cubicBezTo>
                  <a:cubicBezTo>
                    <a:pt x="7476439" y="641366"/>
                    <a:pt x="7494673" y="629295"/>
                    <a:pt x="7515004" y="615762"/>
                  </a:cubicBezTo>
                  <a:close/>
                  <a:moveTo>
                    <a:pt x="7801094" y="448860"/>
                  </a:moveTo>
                  <a:cubicBezTo>
                    <a:pt x="7984450" y="654199"/>
                    <a:pt x="8166345" y="857949"/>
                    <a:pt x="8349765" y="1063416"/>
                  </a:cubicBezTo>
                  <a:cubicBezTo>
                    <a:pt x="8379245" y="1049693"/>
                    <a:pt x="8407009" y="1036795"/>
                    <a:pt x="8437886" y="1022437"/>
                  </a:cubicBezTo>
                  <a:cubicBezTo>
                    <a:pt x="8503452" y="1102552"/>
                    <a:pt x="8568827" y="1182413"/>
                    <a:pt x="8637633" y="1266531"/>
                  </a:cubicBezTo>
                  <a:cubicBezTo>
                    <a:pt x="8577023" y="1298806"/>
                    <a:pt x="8522957" y="1327650"/>
                    <a:pt x="8467619" y="1357129"/>
                  </a:cubicBezTo>
                  <a:cubicBezTo>
                    <a:pt x="8393095" y="1280318"/>
                    <a:pt x="8319714" y="1204650"/>
                    <a:pt x="8244809" y="1127521"/>
                  </a:cubicBezTo>
                  <a:cubicBezTo>
                    <a:pt x="8261200" y="1117292"/>
                    <a:pt x="8282865" y="1103823"/>
                    <a:pt x="8307834" y="1088321"/>
                  </a:cubicBezTo>
                  <a:cubicBezTo>
                    <a:pt x="8300654" y="1077711"/>
                    <a:pt x="8295762" y="1067990"/>
                    <a:pt x="8288647" y="1060366"/>
                  </a:cubicBezTo>
                  <a:cubicBezTo>
                    <a:pt x="8119394" y="879741"/>
                    <a:pt x="7949888" y="699307"/>
                    <a:pt x="7780509" y="518810"/>
                  </a:cubicBezTo>
                  <a:cubicBezTo>
                    <a:pt x="7769772" y="507247"/>
                    <a:pt x="7760114" y="494858"/>
                    <a:pt x="7747027" y="479483"/>
                  </a:cubicBezTo>
                  <a:cubicBezTo>
                    <a:pt x="7767166" y="468047"/>
                    <a:pt x="7782224" y="459597"/>
                    <a:pt x="7801094" y="448860"/>
                  </a:cubicBezTo>
                  <a:close/>
                  <a:moveTo>
                    <a:pt x="10952080" y="378214"/>
                  </a:moveTo>
                  <a:cubicBezTo>
                    <a:pt x="10984355" y="394606"/>
                    <a:pt x="11014788" y="409155"/>
                    <a:pt x="11044331" y="425356"/>
                  </a:cubicBezTo>
                  <a:cubicBezTo>
                    <a:pt x="11072730" y="440984"/>
                    <a:pt x="11100239" y="458392"/>
                    <a:pt x="11132642" y="477706"/>
                  </a:cubicBezTo>
                  <a:cubicBezTo>
                    <a:pt x="10929907" y="673071"/>
                    <a:pt x="10729715" y="866084"/>
                    <a:pt x="10527298" y="1061195"/>
                  </a:cubicBezTo>
                  <a:cubicBezTo>
                    <a:pt x="10550869" y="1077777"/>
                    <a:pt x="10570120" y="1091309"/>
                    <a:pt x="10594389" y="1108400"/>
                  </a:cubicBezTo>
                  <a:cubicBezTo>
                    <a:pt x="10511161" y="1182543"/>
                    <a:pt x="10431364" y="1253573"/>
                    <a:pt x="10349533" y="1326506"/>
                  </a:cubicBezTo>
                  <a:cubicBezTo>
                    <a:pt x="10297435" y="1295565"/>
                    <a:pt x="10247498" y="1265835"/>
                    <a:pt x="10193178" y="1233560"/>
                  </a:cubicBezTo>
                  <a:cubicBezTo>
                    <a:pt x="10448390" y="945882"/>
                    <a:pt x="10698901" y="663477"/>
                    <a:pt x="10952080" y="378214"/>
                  </a:cubicBezTo>
                  <a:close/>
                  <a:moveTo>
                    <a:pt x="10745534" y="277832"/>
                  </a:moveTo>
                  <a:cubicBezTo>
                    <a:pt x="10805891" y="305913"/>
                    <a:pt x="10867073" y="334248"/>
                    <a:pt x="10936133" y="366205"/>
                  </a:cubicBezTo>
                  <a:cubicBezTo>
                    <a:pt x="10679269" y="655789"/>
                    <a:pt x="10427678" y="939465"/>
                    <a:pt x="10175197" y="1224093"/>
                  </a:cubicBezTo>
                  <a:cubicBezTo>
                    <a:pt x="10120623" y="1198934"/>
                    <a:pt x="10069478" y="1175427"/>
                    <a:pt x="10012680" y="1149251"/>
                  </a:cubicBezTo>
                  <a:cubicBezTo>
                    <a:pt x="10070304" y="1062212"/>
                    <a:pt x="10125578" y="978665"/>
                    <a:pt x="10182123" y="893276"/>
                  </a:cubicBezTo>
                  <a:cubicBezTo>
                    <a:pt x="10209061" y="903759"/>
                    <a:pt x="10234474" y="913607"/>
                    <a:pt x="10264334" y="925233"/>
                  </a:cubicBezTo>
                  <a:cubicBezTo>
                    <a:pt x="10423358" y="711254"/>
                    <a:pt x="10582318" y="497466"/>
                    <a:pt x="10745534" y="277832"/>
                  </a:cubicBezTo>
                  <a:close/>
                  <a:moveTo>
                    <a:pt x="8247413" y="245303"/>
                  </a:moveTo>
                  <a:cubicBezTo>
                    <a:pt x="8447161" y="556743"/>
                    <a:pt x="8643923" y="863418"/>
                    <a:pt x="8843798" y="1175111"/>
                  </a:cubicBezTo>
                  <a:cubicBezTo>
                    <a:pt x="8781027" y="1202620"/>
                    <a:pt x="8720798" y="1229050"/>
                    <a:pt x="8656312" y="1257259"/>
                  </a:cubicBezTo>
                  <a:cubicBezTo>
                    <a:pt x="8591381" y="1177906"/>
                    <a:pt x="8525942" y="1097982"/>
                    <a:pt x="8458406" y="1015388"/>
                  </a:cubicBezTo>
                  <a:cubicBezTo>
                    <a:pt x="8485599" y="1000840"/>
                    <a:pt x="8508216" y="988768"/>
                    <a:pt x="8536171" y="973837"/>
                  </a:cubicBezTo>
                  <a:cubicBezTo>
                    <a:pt x="8373717" y="759033"/>
                    <a:pt x="8213041" y="546514"/>
                    <a:pt x="8048745" y="329168"/>
                  </a:cubicBezTo>
                  <a:cubicBezTo>
                    <a:pt x="8116217" y="300704"/>
                    <a:pt x="8179750" y="273893"/>
                    <a:pt x="8247413" y="245303"/>
                  </a:cubicBezTo>
                  <a:close/>
                  <a:moveTo>
                    <a:pt x="8463807" y="168808"/>
                  </a:moveTo>
                  <a:cubicBezTo>
                    <a:pt x="8588395" y="400196"/>
                    <a:pt x="8711459" y="628852"/>
                    <a:pt x="8836238" y="860684"/>
                  </a:cubicBezTo>
                  <a:cubicBezTo>
                    <a:pt x="8872261" y="851345"/>
                    <a:pt x="8901994" y="843657"/>
                    <a:pt x="8933825" y="835398"/>
                  </a:cubicBezTo>
                  <a:cubicBezTo>
                    <a:pt x="8976201" y="924789"/>
                    <a:pt x="9017816" y="1012401"/>
                    <a:pt x="9060954" y="1103445"/>
                  </a:cubicBezTo>
                  <a:cubicBezTo>
                    <a:pt x="8994690" y="1125617"/>
                    <a:pt x="8932046" y="1146583"/>
                    <a:pt x="8864447" y="1169201"/>
                  </a:cubicBezTo>
                  <a:cubicBezTo>
                    <a:pt x="8666541" y="860811"/>
                    <a:pt x="8468508" y="552231"/>
                    <a:pt x="8267045" y="238377"/>
                  </a:cubicBezTo>
                  <a:cubicBezTo>
                    <a:pt x="8335787" y="214044"/>
                    <a:pt x="8398305" y="191998"/>
                    <a:pt x="8463807" y="168808"/>
                  </a:cubicBezTo>
                  <a:close/>
                  <a:moveTo>
                    <a:pt x="10383015" y="142186"/>
                  </a:moveTo>
                  <a:cubicBezTo>
                    <a:pt x="10413638" y="152034"/>
                    <a:pt x="10439433" y="160355"/>
                    <a:pt x="10468911" y="169885"/>
                  </a:cubicBezTo>
                  <a:cubicBezTo>
                    <a:pt x="10336572" y="399050"/>
                    <a:pt x="10206711" y="623894"/>
                    <a:pt x="10075388" y="851215"/>
                  </a:cubicBezTo>
                  <a:cubicBezTo>
                    <a:pt x="10105439" y="863350"/>
                    <a:pt x="10132123" y="874087"/>
                    <a:pt x="10162238" y="886222"/>
                  </a:cubicBezTo>
                  <a:cubicBezTo>
                    <a:pt x="10104358" y="973135"/>
                    <a:pt x="10048767" y="1056681"/>
                    <a:pt x="9992477" y="1141307"/>
                  </a:cubicBezTo>
                  <a:cubicBezTo>
                    <a:pt x="9932375" y="1122057"/>
                    <a:pt x="9875258" y="1103759"/>
                    <a:pt x="9815410" y="1084635"/>
                  </a:cubicBezTo>
                  <a:cubicBezTo>
                    <a:pt x="9853530" y="994546"/>
                    <a:pt x="9891333" y="905091"/>
                    <a:pt x="9930342" y="812841"/>
                  </a:cubicBezTo>
                  <a:cubicBezTo>
                    <a:pt x="9962744" y="820337"/>
                    <a:pt x="9990825" y="826755"/>
                    <a:pt x="10025514" y="834760"/>
                  </a:cubicBezTo>
                  <a:cubicBezTo>
                    <a:pt x="10144004" y="605279"/>
                    <a:pt x="10262874" y="374970"/>
                    <a:pt x="10383015" y="142186"/>
                  </a:cubicBezTo>
                  <a:close/>
                  <a:moveTo>
                    <a:pt x="8812985" y="76111"/>
                  </a:moveTo>
                  <a:cubicBezTo>
                    <a:pt x="8906569" y="314106"/>
                    <a:pt x="8992720" y="553244"/>
                    <a:pt x="9086114" y="792701"/>
                  </a:cubicBezTo>
                  <a:cubicBezTo>
                    <a:pt x="9115339" y="787682"/>
                    <a:pt x="9143674" y="782853"/>
                    <a:pt x="9176140" y="777326"/>
                  </a:cubicBezTo>
                  <a:cubicBezTo>
                    <a:pt x="9202379" y="869322"/>
                    <a:pt x="9228554" y="960936"/>
                    <a:pt x="9255810" y="1056363"/>
                  </a:cubicBezTo>
                  <a:cubicBezTo>
                    <a:pt x="9196025" y="1070849"/>
                    <a:pt x="9141133" y="1084191"/>
                    <a:pt x="9082746" y="1098359"/>
                  </a:cubicBezTo>
                  <a:cubicBezTo>
                    <a:pt x="9040878" y="1010937"/>
                    <a:pt x="8998946" y="923515"/>
                    <a:pt x="8954663" y="831075"/>
                  </a:cubicBezTo>
                  <a:cubicBezTo>
                    <a:pt x="8984524" y="820782"/>
                    <a:pt x="9009747" y="812078"/>
                    <a:pt x="9041323" y="801214"/>
                  </a:cubicBezTo>
                  <a:cubicBezTo>
                    <a:pt x="8941639" y="565633"/>
                    <a:pt x="8842591" y="331832"/>
                    <a:pt x="8741891" y="93964"/>
                  </a:cubicBezTo>
                  <a:cubicBezTo>
                    <a:pt x="8766733" y="87738"/>
                    <a:pt x="8786746" y="82718"/>
                    <a:pt x="8812985" y="76111"/>
                  </a:cubicBezTo>
                  <a:close/>
                  <a:moveTo>
                    <a:pt x="9999338" y="50253"/>
                  </a:moveTo>
                  <a:cubicBezTo>
                    <a:pt x="10026340" y="55018"/>
                    <a:pt x="10048322" y="58894"/>
                    <a:pt x="10077420" y="63976"/>
                  </a:cubicBezTo>
                  <a:cubicBezTo>
                    <a:pt x="9999147" y="304830"/>
                    <a:pt x="9911091" y="539776"/>
                    <a:pt x="9829704" y="782853"/>
                  </a:cubicBezTo>
                  <a:cubicBezTo>
                    <a:pt x="9854990" y="790922"/>
                    <a:pt x="9880214" y="798991"/>
                    <a:pt x="9909057" y="808203"/>
                  </a:cubicBezTo>
                  <a:cubicBezTo>
                    <a:pt x="9870429" y="899373"/>
                    <a:pt x="9832754" y="988319"/>
                    <a:pt x="9794190" y="1079362"/>
                  </a:cubicBezTo>
                  <a:cubicBezTo>
                    <a:pt x="9739869" y="1069197"/>
                    <a:pt x="9689360" y="1059667"/>
                    <a:pt x="9633197" y="1049184"/>
                  </a:cubicBezTo>
                  <a:cubicBezTo>
                    <a:pt x="9652257" y="953948"/>
                    <a:pt x="9670554" y="862142"/>
                    <a:pt x="9690059" y="764683"/>
                  </a:cubicBezTo>
                  <a:cubicBezTo>
                    <a:pt x="9723859" y="769194"/>
                    <a:pt x="9752512" y="773069"/>
                    <a:pt x="9786375" y="777643"/>
                  </a:cubicBezTo>
                  <a:cubicBezTo>
                    <a:pt x="9857532" y="534566"/>
                    <a:pt x="9928117" y="293521"/>
                    <a:pt x="9999338" y="50253"/>
                  </a:cubicBezTo>
                  <a:close/>
                  <a:moveTo>
                    <a:pt x="9401365" y="2987"/>
                  </a:moveTo>
                  <a:cubicBezTo>
                    <a:pt x="9412674" y="349306"/>
                    <a:pt x="9423729" y="692575"/>
                    <a:pt x="9434910" y="1039529"/>
                  </a:cubicBezTo>
                  <a:cubicBezTo>
                    <a:pt x="9378430" y="1044359"/>
                    <a:pt x="9329954" y="1048488"/>
                    <a:pt x="9277158" y="1052998"/>
                  </a:cubicBezTo>
                  <a:cubicBezTo>
                    <a:pt x="9250918" y="959478"/>
                    <a:pt x="9225251" y="868117"/>
                    <a:pt x="9198249" y="772055"/>
                  </a:cubicBezTo>
                  <a:cubicBezTo>
                    <a:pt x="9229699" y="767418"/>
                    <a:pt x="9254794" y="763732"/>
                    <a:pt x="9282939" y="759604"/>
                  </a:cubicBezTo>
                  <a:cubicBezTo>
                    <a:pt x="9235226" y="513984"/>
                    <a:pt x="9187893" y="270398"/>
                    <a:pt x="9139164" y="19696"/>
                  </a:cubicBezTo>
                  <a:cubicBezTo>
                    <a:pt x="9227665" y="14042"/>
                    <a:pt x="9311720" y="8705"/>
                    <a:pt x="9401365" y="2987"/>
                  </a:cubicBezTo>
                  <a:close/>
                  <a:moveTo>
                    <a:pt x="9423538" y="0"/>
                  </a:moveTo>
                  <a:cubicBezTo>
                    <a:pt x="9511468" y="4066"/>
                    <a:pt x="9590820" y="7687"/>
                    <a:pt x="9675065" y="11627"/>
                  </a:cubicBezTo>
                  <a:cubicBezTo>
                    <a:pt x="9644633" y="260868"/>
                    <a:pt x="9614836" y="505343"/>
                    <a:pt x="9584785" y="751407"/>
                  </a:cubicBezTo>
                  <a:cubicBezTo>
                    <a:pt x="9616170" y="756426"/>
                    <a:pt x="9640884" y="760365"/>
                    <a:pt x="9668648" y="764812"/>
                  </a:cubicBezTo>
                  <a:cubicBezTo>
                    <a:pt x="9648572" y="861509"/>
                    <a:pt x="9629512" y="953315"/>
                    <a:pt x="9610007" y="1047408"/>
                  </a:cubicBezTo>
                  <a:cubicBezTo>
                    <a:pt x="9559753" y="1044803"/>
                    <a:pt x="9511531" y="1042261"/>
                    <a:pt x="9457401" y="1039402"/>
                  </a:cubicBezTo>
                  <a:cubicBezTo>
                    <a:pt x="9446155" y="694672"/>
                    <a:pt x="9434973" y="351593"/>
                    <a:pt x="9423538" y="0"/>
                  </a:cubicBezTo>
                  <a:close/>
                </a:path>
              </a:pathLst>
            </a:custGeom>
            <a:solidFill>
              <a:schemeClr val="bg1"/>
            </a:solidFill>
            <a:ln w="63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3CA598-26DF-47AB-B607-D995D8403BBA}"/>
              </a:ext>
            </a:extLst>
          </p:cNvPr>
          <p:cNvGrpSpPr/>
          <p:nvPr/>
        </p:nvGrpSpPr>
        <p:grpSpPr>
          <a:xfrm>
            <a:off x="2707831" y="2347756"/>
            <a:ext cx="2210297" cy="750719"/>
            <a:chOff x="271452" y="1447789"/>
            <a:chExt cx="11653407" cy="3958039"/>
          </a:xfrm>
        </p:grpSpPr>
        <p:sp>
          <p:nvSpPr>
            <p:cNvPr id="96" name="Graphic 43">
              <a:extLst>
                <a:ext uri="{FF2B5EF4-FFF2-40B4-BE49-F238E27FC236}">
                  <a16:creationId xmlns:a16="http://schemas.microsoft.com/office/drawing/2014/main" id="{CDBC2835-9645-41BF-99DA-77BABA1F9A86}"/>
                </a:ext>
              </a:extLst>
            </p:cNvPr>
            <p:cNvSpPr/>
            <p:nvPr/>
          </p:nvSpPr>
          <p:spPr>
            <a:xfrm>
              <a:off x="10726958" y="2949130"/>
              <a:ext cx="55054" cy="141351"/>
            </a:xfrm>
            <a:custGeom>
              <a:avLst/>
              <a:gdLst>
                <a:gd name="connsiteX0" fmla="*/ 27527 w 55054"/>
                <a:gd name="connsiteY0" fmla="*/ 141351 h 141351"/>
                <a:gd name="connsiteX1" fmla="*/ 27527 w 55054"/>
                <a:gd name="connsiteY1" fmla="*/ 141351 h 141351"/>
                <a:gd name="connsiteX2" fmla="*/ 0 w 55054"/>
                <a:gd name="connsiteY2" fmla="*/ 113824 h 141351"/>
                <a:gd name="connsiteX3" fmla="*/ 0 w 55054"/>
                <a:gd name="connsiteY3" fmla="*/ 27527 h 141351"/>
                <a:gd name="connsiteX4" fmla="*/ 27527 w 55054"/>
                <a:gd name="connsiteY4" fmla="*/ 0 h 141351"/>
                <a:gd name="connsiteX5" fmla="*/ 27527 w 55054"/>
                <a:gd name="connsiteY5" fmla="*/ 0 h 141351"/>
                <a:gd name="connsiteX6" fmla="*/ 55055 w 55054"/>
                <a:gd name="connsiteY6" fmla="*/ 27527 h 141351"/>
                <a:gd name="connsiteX7" fmla="*/ 55055 w 55054"/>
                <a:gd name="connsiteY7" fmla="*/ 113824 h 141351"/>
                <a:gd name="connsiteX8" fmla="*/ 27527 w 55054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3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7" name="Graphic 43">
              <a:extLst>
                <a:ext uri="{FF2B5EF4-FFF2-40B4-BE49-F238E27FC236}">
                  <a16:creationId xmlns:a16="http://schemas.microsoft.com/office/drawing/2014/main" id="{23E98812-A55E-4F09-9FFB-F5013661939B}"/>
                </a:ext>
              </a:extLst>
            </p:cNvPr>
            <p:cNvSpPr/>
            <p:nvPr/>
          </p:nvSpPr>
          <p:spPr>
            <a:xfrm>
              <a:off x="11077097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8" name="Graphic 43">
              <a:extLst>
                <a:ext uri="{FF2B5EF4-FFF2-40B4-BE49-F238E27FC236}">
                  <a16:creationId xmlns:a16="http://schemas.microsoft.com/office/drawing/2014/main" id="{94795F28-9CB9-41FC-A5DB-C8CF9A0CAEAC}"/>
                </a:ext>
              </a:extLst>
            </p:cNvPr>
            <p:cNvSpPr/>
            <p:nvPr/>
          </p:nvSpPr>
          <p:spPr>
            <a:xfrm>
              <a:off x="11427332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9" name="Graphic 43">
              <a:extLst>
                <a:ext uri="{FF2B5EF4-FFF2-40B4-BE49-F238E27FC236}">
                  <a16:creationId xmlns:a16="http://schemas.microsoft.com/office/drawing/2014/main" id="{E1465102-66A4-4AB5-BBF8-63F7C03FE8D5}"/>
                </a:ext>
              </a:extLst>
            </p:cNvPr>
            <p:cNvSpPr/>
            <p:nvPr/>
          </p:nvSpPr>
          <p:spPr>
            <a:xfrm>
              <a:off x="10727149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0" name="Graphic 43">
              <a:extLst>
                <a:ext uri="{FF2B5EF4-FFF2-40B4-BE49-F238E27FC236}">
                  <a16:creationId xmlns:a16="http://schemas.microsoft.com/office/drawing/2014/main" id="{D0DAB52B-80E9-465D-BD37-4C5E40689A25}"/>
                </a:ext>
              </a:extLst>
            </p:cNvPr>
            <p:cNvSpPr/>
            <p:nvPr/>
          </p:nvSpPr>
          <p:spPr>
            <a:xfrm>
              <a:off x="11077288" y="3802856"/>
              <a:ext cx="55055" cy="141350"/>
            </a:xfrm>
            <a:custGeom>
              <a:avLst/>
              <a:gdLst>
                <a:gd name="connsiteX0" fmla="*/ 27527 w 55055"/>
                <a:gd name="connsiteY0" fmla="*/ 141351 h 141350"/>
                <a:gd name="connsiteX1" fmla="*/ 27527 w 55055"/>
                <a:gd name="connsiteY1" fmla="*/ 141351 h 141350"/>
                <a:gd name="connsiteX2" fmla="*/ 0 w 55055"/>
                <a:gd name="connsiteY2" fmla="*/ 113824 h 141350"/>
                <a:gd name="connsiteX3" fmla="*/ 0 w 55055"/>
                <a:gd name="connsiteY3" fmla="*/ 27527 h 141350"/>
                <a:gd name="connsiteX4" fmla="*/ 27527 w 55055"/>
                <a:gd name="connsiteY4" fmla="*/ 0 h 141350"/>
                <a:gd name="connsiteX5" fmla="*/ 27527 w 55055"/>
                <a:gd name="connsiteY5" fmla="*/ 0 h 141350"/>
                <a:gd name="connsiteX6" fmla="*/ 55055 w 55055"/>
                <a:gd name="connsiteY6" fmla="*/ 27527 h 141350"/>
                <a:gd name="connsiteX7" fmla="*/ 55055 w 55055"/>
                <a:gd name="connsiteY7" fmla="*/ 113824 h 141350"/>
                <a:gd name="connsiteX8" fmla="*/ 27527 w 55055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1" name="Graphic 43">
              <a:extLst>
                <a:ext uri="{FF2B5EF4-FFF2-40B4-BE49-F238E27FC236}">
                  <a16:creationId xmlns:a16="http://schemas.microsoft.com/office/drawing/2014/main" id="{126E9754-8EAB-45E2-B24A-542A64A67009}"/>
                </a:ext>
              </a:extLst>
            </p:cNvPr>
            <p:cNvSpPr/>
            <p:nvPr/>
          </p:nvSpPr>
          <p:spPr>
            <a:xfrm>
              <a:off x="11427522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2" name="Graphic 43">
              <a:extLst>
                <a:ext uri="{FF2B5EF4-FFF2-40B4-BE49-F238E27FC236}">
                  <a16:creationId xmlns:a16="http://schemas.microsoft.com/office/drawing/2014/main" id="{8A9462BD-FE03-4B59-A814-690267267E05}"/>
                </a:ext>
              </a:extLst>
            </p:cNvPr>
            <p:cNvSpPr/>
            <p:nvPr/>
          </p:nvSpPr>
          <p:spPr>
            <a:xfrm>
              <a:off x="10156126" y="2975771"/>
              <a:ext cx="1768733" cy="937801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3" name="Graphic 43">
              <a:extLst>
                <a:ext uri="{FF2B5EF4-FFF2-40B4-BE49-F238E27FC236}">
                  <a16:creationId xmlns:a16="http://schemas.microsoft.com/office/drawing/2014/main" id="{4D8EF1E0-A3D3-492A-9FEE-BE405AADDBEA}"/>
                </a:ext>
              </a:extLst>
            </p:cNvPr>
            <p:cNvSpPr/>
            <p:nvPr/>
          </p:nvSpPr>
          <p:spPr>
            <a:xfrm>
              <a:off x="271452" y="1447789"/>
              <a:ext cx="5371664" cy="3958039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rgbClr val="F47E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4" name="Graphic 43">
              <a:extLst>
                <a:ext uri="{FF2B5EF4-FFF2-40B4-BE49-F238E27FC236}">
                  <a16:creationId xmlns:a16="http://schemas.microsoft.com/office/drawing/2014/main" id="{BA8C91EA-BD20-47B0-8EBD-56B13E597FAD}"/>
                </a:ext>
              </a:extLst>
            </p:cNvPr>
            <p:cNvSpPr/>
            <p:nvPr/>
          </p:nvSpPr>
          <p:spPr>
            <a:xfrm>
              <a:off x="4580571" y="3062001"/>
              <a:ext cx="5529262" cy="740663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8" name="Graphic 43">
              <a:extLst>
                <a:ext uri="{FF2B5EF4-FFF2-40B4-BE49-F238E27FC236}">
                  <a16:creationId xmlns:a16="http://schemas.microsoft.com/office/drawing/2014/main" id="{45F37755-5D06-4EF6-A2EF-2603B295C862}"/>
                </a:ext>
              </a:extLst>
            </p:cNvPr>
            <p:cNvSpPr/>
            <p:nvPr/>
          </p:nvSpPr>
          <p:spPr>
            <a:xfrm>
              <a:off x="10995348" y="2768803"/>
              <a:ext cx="218694" cy="218462"/>
            </a:xfrm>
            <a:custGeom>
              <a:avLst/>
              <a:gdLst>
                <a:gd name="connsiteX0" fmla="*/ 67843 w 218694"/>
                <a:gd name="connsiteY0" fmla="*/ 217189 h 218462"/>
                <a:gd name="connsiteX1" fmla="*/ 20027 w 218694"/>
                <a:gd name="connsiteY1" fmla="*/ 174707 h 218462"/>
                <a:gd name="connsiteX2" fmla="*/ 597 w 218694"/>
                <a:gd name="connsiteY2" fmla="*/ 36880 h 218462"/>
                <a:gd name="connsiteX3" fmla="*/ 45841 w 218694"/>
                <a:gd name="connsiteY3" fmla="*/ 1352 h 218462"/>
                <a:gd name="connsiteX4" fmla="*/ 179571 w 218694"/>
                <a:gd name="connsiteY4" fmla="*/ 1066 h 218462"/>
                <a:gd name="connsiteX5" fmla="*/ 218243 w 218694"/>
                <a:gd name="connsiteY5" fmla="*/ 37642 h 218462"/>
                <a:gd name="connsiteX6" fmla="*/ 191002 w 218694"/>
                <a:gd name="connsiteY6" fmla="*/ 186995 h 218462"/>
                <a:gd name="connsiteX7" fmla="*/ 153472 w 218694"/>
                <a:gd name="connsiteY7" fmla="*/ 217093 h 218462"/>
                <a:gd name="connsiteX8" fmla="*/ 67843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3" y="217189"/>
                  </a:moveTo>
                  <a:cubicBezTo>
                    <a:pt x="35744" y="219760"/>
                    <a:pt x="27362" y="205187"/>
                    <a:pt x="20027" y="174707"/>
                  </a:cubicBezTo>
                  <a:cubicBezTo>
                    <a:pt x="9168" y="129368"/>
                    <a:pt x="-2833" y="71551"/>
                    <a:pt x="597" y="36880"/>
                  </a:cubicBezTo>
                  <a:cubicBezTo>
                    <a:pt x="6407" y="12496"/>
                    <a:pt x="14026" y="2876"/>
                    <a:pt x="45841" y="1352"/>
                  </a:cubicBezTo>
                  <a:cubicBezTo>
                    <a:pt x="95656" y="-1029"/>
                    <a:pt x="134899" y="304"/>
                    <a:pt x="179571" y="1066"/>
                  </a:cubicBezTo>
                  <a:cubicBezTo>
                    <a:pt x="201193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2" y="186995"/>
                  </a:cubicBezTo>
                  <a:cubicBezTo>
                    <a:pt x="184429" y="207664"/>
                    <a:pt x="179475" y="217093"/>
                    <a:pt x="153472" y="217093"/>
                  </a:cubicBezTo>
                  <a:cubicBezTo>
                    <a:pt x="116992" y="218903"/>
                    <a:pt x="97561" y="218903"/>
                    <a:pt x="67843" y="217189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9" name="Graphic 43">
              <a:extLst>
                <a:ext uri="{FF2B5EF4-FFF2-40B4-BE49-F238E27FC236}">
                  <a16:creationId xmlns:a16="http://schemas.microsoft.com/office/drawing/2014/main" id="{F29A468F-00A1-4E7F-A13D-8158414FE9F7}"/>
                </a:ext>
              </a:extLst>
            </p:cNvPr>
            <p:cNvSpPr/>
            <p:nvPr/>
          </p:nvSpPr>
          <p:spPr>
            <a:xfrm>
              <a:off x="11454384" y="3084046"/>
              <a:ext cx="105059" cy="20817"/>
            </a:xfrm>
            <a:custGeom>
              <a:avLst/>
              <a:gdLst>
                <a:gd name="connsiteX0" fmla="*/ 105060 w 105059"/>
                <a:gd name="connsiteY0" fmla="*/ 20817 h 20817"/>
                <a:gd name="connsiteX1" fmla="*/ 0 w 105059"/>
                <a:gd name="connsiteY1" fmla="*/ 18627 h 20817"/>
                <a:gd name="connsiteX2" fmla="*/ 105060 w 105059"/>
                <a:gd name="connsiteY2" fmla="*/ 20817 h 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59" h="20817">
                  <a:moveTo>
                    <a:pt x="105060" y="20817"/>
                  </a:moveTo>
                  <a:cubicBezTo>
                    <a:pt x="70009" y="20055"/>
                    <a:pt x="35051" y="19389"/>
                    <a:pt x="0" y="18627"/>
                  </a:cubicBezTo>
                  <a:cubicBezTo>
                    <a:pt x="35623" y="-6329"/>
                    <a:pt x="70675" y="-6805"/>
                    <a:pt x="105060" y="20817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0" name="Graphic 43">
              <a:extLst>
                <a:ext uri="{FF2B5EF4-FFF2-40B4-BE49-F238E27FC236}">
                  <a16:creationId xmlns:a16="http://schemas.microsoft.com/office/drawing/2014/main" id="{25855364-A09D-42BC-9296-733F8245BDD1}"/>
                </a:ext>
              </a:extLst>
            </p:cNvPr>
            <p:cNvSpPr/>
            <p:nvPr/>
          </p:nvSpPr>
          <p:spPr>
            <a:xfrm>
              <a:off x="10798586" y="3093470"/>
              <a:ext cx="56483" cy="18386"/>
            </a:xfrm>
            <a:custGeom>
              <a:avLst/>
              <a:gdLst>
                <a:gd name="connsiteX0" fmla="*/ 56484 w 56483"/>
                <a:gd name="connsiteY0" fmla="*/ 12632 h 18386"/>
                <a:gd name="connsiteX1" fmla="*/ 0 w 56483"/>
                <a:gd name="connsiteY1" fmla="*/ 2154 h 18386"/>
                <a:gd name="connsiteX2" fmla="*/ 56484 w 56483"/>
                <a:gd name="connsiteY2" fmla="*/ 12632 h 1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83" h="18386">
                  <a:moveTo>
                    <a:pt x="56484" y="12632"/>
                  </a:moveTo>
                  <a:cubicBezTo>
                    <a:pt x="34385" y="26919"/>
                    <a:pt x="17812" y="11203"/>
                    <a:pt x="0" y="2154"/>
                  </a:cubicBezTo>
                  <a:cubicBezTo>
                    <a:pt x="20288" y="-2037"/>
                    <a:pt x="39529" y="-894"/>
                    <a:pt x="56484" y="12632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1" name="Graphic 43">
              <a:extLst>
                <a:ext uri="{FF2B5EF4-FFF2-40B4-BE49-F238E27FC236}">
                  <a16:creationId xmlns:a16="http://schemas.microsoft.com/office/drawing/2014/main" id="{F9C67E6B-B6A5-4884-BC0D-6D442FF6E1DA}"/>
                </a:ext>
              </a:extLst>
            </p:cNvPr>
            <p:cNvSpPr/>
            <p:nvPr/>
          </p:nvSpPr>
          <p:spPr>
            <a:xfrm>
              <a:off x="11131961" y="3090469"/>
              <a:ext cx="56197" cy="14787"/>
            </a:xfrm>
            <a:custGeom>
              <a:avLst/>
              <a:gdLst>
                <a:gd name="connsiteX0" fmla="*/ 56198 w 56197"/>
                <a:gd name="connsiteY0" fmla="*/ 5441 h 14787"/>
                <a:gd name="connsiteX1" fmla="*/ 0 w 56197"/>
                <a:gd name="connsiteY1" fmla="*/ 5632 h 14787"/>
                <a:gd name="connsiteX2" fmla="*/ 56198 w 56197"/>
                <a:gd name="connsiteY2" fmla="*/ 5441 h 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" h="14787">
                  <a:moveTo>
                    <a:pt x="56198" y="5441"/>
                  </a:moveTo>
                  <a:cubicBezTo>
                    <a:pt x="37529" y="17919"/>
                    <a:pt x="18765" y="17824"/>
                    <a:pt x="0" y="5632"/>
                  </a:cubicBezTo>
                  <a:cubicBezTo>
                    <a:pt x="18670" y="-1893"/>
                    <a:pt x="37434" y="-1798"/>
                    <a:pt x="56198" y="5441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2" name="Graphic 43">
              <a:extLst>
                <a:ext uri="{FF2B5EF4-FFF2-40B4-BE49-F238E27FC236}">
                  <a16:creationId xmlns:a16="http://schemas.microsoft.com/office/drawing/2014/main" id="{B391974C-73F3-43C7-80BD-EC9F96511FC7}"/>
                </a:ext>
              </a:extLst>
            </p:cNvPr>
            <p:cNvSpPr/>
            <p:nvPr/>
          </p:nvSpPr>
          <p:spPr>
            <a:xfrm>
              <a:off x="2143192" y="4782388"/>
              <a:ext cx="279810" cy="279770"/>
            </a:xfrm>
            <a:custGeom>
              <a:avLst/>
              <a:gdLst>
                <a:gd name="connsiteX0" fmla="*/ 142045 w 279810"/>
                <a:gd name="connsiteY0" fmla="*/ 19 h 279770"/>
                <a:gd name="connsiteX1" fmla="*/ 279777 w 279810"/>
                <a:gd name="connsiteY1" fmla="*/ 140894 h 279770"/>
                <a:gd name="connsiteX2" fmla="*/ 138997 w 279810"/>
                <a:gd name="connsiteY2" fmla="*/ 279768 h 279770"/>
                <a:gd name="connsiteX3" fmla="*/ 27 w 279810"/>
                <a:gd name="connsiteY3" fmla="*/ 135560 h 279770"/>
                <a:gd name="connsiteX4" fmla="*/ 142045 w 279810"/>
                <a:gd name="connsiteY4" fmla="*/ 19 h 2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10" h="279770">
                  <a:moveTo>
                    <a:pt x="142045" y="19"/>
                  </a:moveTo>
                  <a:cubicBezTo>
                    <a:pt x="218340" y="1257"/>
                    <a:pt x="281491" y="65741"/>
                    <a:pt x="279777" y="140894"/>
                  </a:cubicBezTo>
                  <a:cubicBezTo>
                    <a:pt x="278062" y="216522"/>
                    <a:pt x="213483" y="280244"/>
                    <a:pt x="138997" y="279768"/>
                  </a:cubicBezTo>
                  <a:cubicBezTo>
                    <a:pt x="60606" y="279292"/>
                    <a:pt x="-1496" y="214808"/>
                    <a:pt x="27" y="135560"/>
                  </a:cubicBezTo>
                  <a:cubicBezTo>
                    <a:pt x="1361" y="58979"/>
                    <a:pt x="64417" y="-1220"/>
                    <a:pt x="142045" y="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3" name="Graphic 43">
              <a:extLst>
                <a:ext uri="{FF2B5EF4-FFF2-40B4-BE49-F238E27FC236}">
                  <a16:creationId xmlns:a16="http://schemas.microsoft.com/office/drawing/2014/main" id="{42313A59-6824-4E7F-A2CE-F36E56545897}"/>
                </a:ext>
              </a:extLst>
            </p:cNvPr>
            <p:cNvSpPr/>
            <p:nvPr/>
          </p:nvSpPr>
          <p:spPr>
            <a:xfrm>
              <a:off x="1071460" y="4232305"/>
              <a:ext cx="278618" cy="279498"/>
            </a:xfrm>
            <a:custGeom>
              <a:avLst/>
              <a:gdLst>
                <a:gd name="connsiteX0" fmla="*/ 278613 w 278618"/>
                <a:gd name="connsiteY0" fmla="*/ 142241 h 279498"/>
                <a:gd name="connsiteX1" fmla="*/ 139833 w 278618"/>
                <a:gd name="connsiteY1" fmla="*/ 279496 h 279498"/>
                <a:gd name="connsiteX2" fmla="*/ 6 w 278618"/>
                <a:gd name="connsiteY2" fmla="*/ 140717 h 279498"/>
                <a:gd name="connsiteX3" fmla="*/ 143643 w 278618"/>
                <a:gd name="connsiteY3" fmla="*/ 32 h 279498"/>
                <a:gd name="connsiteX4" fmla="*/ 278613 w 278618"/>
                <a:gd name="connsiteY4" fmla="*/ 142241 h 27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18" h="279498">
                  <a:moveTo>
                    <a:pt x="278613" y="142241"/>
                  </a:moveTo>
                  <a:cubicBezTo>
                    <a:pt x="277946" y="220250"/>
                    <a:pt x="217557" y="279972"/>
                    <a:pt x="139833" y="279496"/>
                  </a:cubicBezTo>
                  <a:cubicBezTo>
                    <a:pt x="64110" y="279020"/>
                    <a:pt x="768" y="216250"/>
                    <a:pt x="6" y="140717"/>
                  </a:cubicBezTo>
                  <a:cubicBezTo>
                    <a:pt x="-756" y="64707"/>
                    <a:pt x="66967" y="-1682"/>
                    <a:pt x="143643" y="32"/>
                  </a:cubicBezTo>
                  <a:cubicBezTo>
                    <a:pt x="220320" y="1747"/>
                    <a:pt x="279279" y="63850"/>
                    <a:pt x="278613" y="1422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4" name="Graphic 43">
              <a:extLst>
                <a:ext uri="{FF2B5EF4-FFF2-40B4-BE49-F238E27FC236}">
                  <a16:creationId xmlns:a16="http://schemas.microsoft.com/office/drawing/2014/main" id="{D53700CC-FFB3-4DBC-8B7F-AD487C8FB7F9}"/>
                </a:ext>
              </a:extLst>
            </p:cNvPr>
            <p:cNvSpPr/>
            <p:nvPr/>
          </p:nvSpPr>
          <p:spPr>
            <a:xfrm>
              <a:off x="1828214" y="4240799"/>
              <a:ext cx="278621" cy="279384"/>
            </a:xfrm>
            <a:custGeom>
              <a:avLst/>
              <a:gdLst>
                <a:gd name="connsiteX0" fmla="*/ 139936 w 278621"/>
                <a:gd name="connsiteY0" fmla="*/ 16 h 279384"/>
                <a:gd name="connsiteX1" fmla="*/ 278620 w 278621"/>
                <a:gd name="connsiteY1" fmla="*/ 140319 h 279384"/>
                <a:gd name="connsiteX2" fmla="*/ 138602 w 278621"/>
                <a:gd name="connsiteY2" fmla="*/ 279384 h 279384"/>
                <a:gd name="connsiteX3" fmla="*/ 14 w 278621"/>
                <a:gd name="connsiteY3" fmla="*/ 136414 h 279384"/>
                <a:gd name="connsiteX4" fmla="*/ 139936 w 278621"/>
                <a:gd name="connsiteY4" fmla="*/ 16 h 27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384">
                  <a:moveTo>
                    <a:pt x="139936" y="16"/>
                  </a:moveTo>
                  <a:cubicBezTo>
                    <a:pt x="215469" y="1064"/>
                    <a:pt x="279001" y="65357"/>
                    <a:pt x="278620" y="140319"/>
                  </a:cubicBezTo>
                  <a:cubicBezTo>
                    <a:pt x="278143" y="215376"/>
                    <a:pt x="213564" y="279575"/>
                    <a:pt x="138602" y="279384"/>
                  </a:cubicBezTo>
                  <a:cubicBezTo>
                    <a:pt x="58973" y="279194"/>
                    <a:pt x="-1034" y="217281"/>
                    <a:pt x="14" y="136414"/>
                  </a:cubicBezTo>
                  <a:cubicBezTo>
                    <a:pt x="966" y="58690"/>
                    <a:pt x="62307" y="-1127"/>
                    <a:pt x="139936" y="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5" name="Graphic 43">
              <a:extLst>
                <a:ext uri="{FF2B5EF4-FFF2-40B4-BE49-F238E27FC236}">
                  <a16:creationId xmlns:a16="http://schemas.microsoft.com/office/drawing/2014/main" id="{266B3F0D-2F9F-4C19-8F39-95AD2F60F6CE}"/>
                </a:ext>
              </a:extLst>
            </p:cNvPr>
            <p:cNvSpPr/>
            <p:nvPr/>
          </p:nvSpPr>
          <p:spPr>
            <a:xfrm>
              <a:off x="1394832" y="4755546"/>
              <a:ext cx="278621" cy="279469"/>
            </a:xfrm>
            <a:custGeom>
              <a:avLst/>
              <a:gdLst>
                <a:gd name="connsiteX0" fmla="*/ 278615 w 278621"/>
                <a:gd name="connsiteY0" fmla="*/ 142780 h 279469"/>
                <a:gd name="connsiteX1" fmla="*/ 139359 w 278621"/>
                <a:gd name="connsiteY1" fmla="*/ 279463 h 279469"/>
                <a:gd name="connsiteX2" fmla="*/ 8 w 278621"/>
                <a:gd name="connsiteY2" fmla="*/ 140684 h 279469"/>
                <a:gd name="connsiteX3" fmla="*/ 138978 w 278621"/>
                <a:gd name="connsiteY3" fmla="*/ 0 h 279469"/>
                <a:gd name="connsiteX4" fmla="*/ 278615 w 278621"/>
                <a:gd name="connsiteY4" fmla="*/ 142780 h 2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469">
                  <a:moveTo>
                    <a:pt x="278615" y="142780"/>
                  </a:moveTo>
                  <a:cubicBezTo>
                    <a:pt x="277948" y="220885"/>
                    <a:pt x="217559" y="280130"/>
                    <a:pt x="139359" y="279463"/>
                  </a:cubicBezTo>
                  <a:cubicBezTo>
                    <a:pt x="61826" y="278797"/>
                    <a:pt x="865" y="218123"/>
                    <a:pt x="8" y="140684"/>
                  </a:cubicBezTo>
                  <a:cubicBezTo>
                    <a:pt x="-849" y="66770"/>
                    <a:pt x="65064" y="95"/>
                    <a:pt x="138978" y="0"/>
                  </a:cubicBezTo>
                  <a:cubicBezTo>
                    <a:pt x="218321" y="0"/>
                    <a:pt x="279377" y="62389"/>
                    <a:pt x="278615" y="1427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6" name="Graphic 43">
              <a:extLst>
                <a:ext uri="{FF2B5EF4-FFF2-40B4-BE49-F238E27FC236}">
                  <a16:creationId xmlns:a16="http://schemas.microsoft.com/office/drawing/2014/main" id="{7B89097C-DBAE-4985-81DA-7A2C9487EE60}"/>
                </a:ext>
              </a:extLst>
            </p:cNvPr>
            <p:cNvSpPr/>
            <p:nvPr/>
          </p:nvSpPr>
          <p:spPr>
            <a:xfrm>
              <a:off x="1998344" y="2850070"/>
              <a:ext cx="191262" cy="1175956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7" name="Graphic 43">
              <a:extLst>
                <a:ext uri="{FF2B5EF4-FFF2-40B4-BE49-F238E27FC236}">
                  <a16:creationId xmlns:a16="http://schemas.microsoft.com/office/drawing/2014/main" id="{18FC4E5D-B495-4834-82B6-40FE023004B2}"/>
                </a:ext>
              </a:extLst>
            </p:cNvPr>
            <p:cNvSpPr/>
            <p:nvPr/>
          </p:nvSpPr>
          <p:spPr>
            <a:xfrm>
              <a:off x="2499549" y="2929318"/>
              <a:ext cx="165163" cy="1017555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8" name="Graphic 43">
              <a:extLst>
                <a:ext uri="{FF2B5EF4-FFF2-40B4-BE49-F238E27FC236}">
                  <a16:creationId xmlns:a16="http://schemas.microsoft.com/office/drawing/2014/main" id="{719CAF38-C5BB-4C2A-9A11-9651E995B010}"/>
                </a:ext>
              </a:extLst>
            </p:cNvPr>
            <p:cNvSpPr/>
            <p:nvPr/>
          </p:nvSpPr>
          <p:spPr>
            <a:xfrm>
              <a:off x="2782537" y="2889980"/>
              <a:ext cx="546639" cy="1096232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9" name="Graphic 43">
              <a:extLst>
                <a:ext uri="{FF2B5EF4-FFF2-40B4-BE49-F238E27FC236}">
                  <a16:creationId xmlns:a16="http://schemas.microsoft.com/office/drawing/2014/main" id="{8F95C142-5A3B-4372-97B9-D4240C0FC220}"/>
                </a:ext>
              </a:extLst>
            </p:cNvPr>
            <p:cNvSpPr/>
            <p:nvPr/>
          </p:nvSpPr>
          <p:spPr>
            <a:xfrm>
              <a:off x="4063269" y="2884170"/>
              <a:ext cx="572262" cy="1107852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0" name="Graphic 43">
              <a:extLst>
                <a:ext uri="{FF2B5EF4-FFF2-40B4-BE49-F238E27FC236}">
                  <a16:creationId xmlns:a16="http://schemas.microsoft.com/office/drawing/2014/main" id="{555B0B7F-D3C2-4FC8-A122-81D0B8872FCA}"/>
                </a:ext>
              </a:extLst>
            </p:cNvPr>
            <p:cNvSpPr/>
            <p:nvPr/>
          </p:nvSpPr>
          <p:spPr>
            <a:xfrm>
              <a:off x="2837973" y="2956941"/>
              <a:ext cx="435768" cy="962310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1" name="Graphic 43">
              <a:extLst>
                <a:ext uri="{FF2B5EF4-FFF2-40B4-BE49-F238E27FC236}">
                  <a16:creationId xmlns:a16="http://schemas.microsoft.com/office/drawing/2014/main" id="{086DFA96-AE10-4BCA-A550-2F1F2C7EFE4C}"/>
                </a:ext>
              </a:extLst>
            </p:cNvPr>
            <p:cNvSpPr/>
            <p:nvPr/>
          </p:nvSpPr>
          <p:spPr>
            <a:xfrm>
              <a:off x="4121276" y="2951797"/>
              <a:ext cx="456247" cy="972597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2" name="Graphic 43">
              <a:extLst>
                <a:ext uri="{FF2B5EF4-FFF2-40B4-BE49-F238E27FC236}">
                  <a16:creationId xmlns:a16="http://schemas.microsoft.com/office/drawing/2014/main" id="{DB60EB4C-E0DD-43EC-8953-6F13D17FFD22}"/>
                </a:ext>
              </a:extLst>
            </p:cNvPr>
            <p:cNvSpPr/>
            <p:nvPr/>
          </p:nvSpPr>
          <p:spPr>
            <a:xfrm>
              <a:off x="4702777" y="2250567"/>
              <a:ext cx="401955" cy="401954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3" name="Graphic 43">
              <a:extLst>
                <a:ext uri="{FF2B5EF4-FFF2-40B4-BE49-F238E27FC236}">
                  <a16:creationId xmlns:a16="http://schemas.microsoft.com/office/drawing/2014/main" id="{1E225AAB-A763-4227-8FDF-7D95C5B6BB26}"/>
                </a:ext>
              </a:extLst>
            </p:cNvPr>
            <p:cNvSpPr/>
            <p:nvPr/>
          </p:nvSpPr>
          <p:spPr>
            <a:xfrm>
              <a:off x="4798313" y="2346102"/>
              <a:ext cx="210883" cy="210883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rgbClr val="E3DE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4" name="Graphic 43">
              <a:extLst>
                <a:ext uri="{FF2B5EF4-FFF2-40B4-BE49-F238E27FC236}">
                  <a16:creationId xmlns:a16="http://schemas.microsoft.com/office/drawing/2014/main" id="{6E0538D8-3373-4700-979C-B8E213896CBA}"/>
                </a:ext>
              </a:extLst>
            </p:cNvPr>
            <p:cNvSpPr/>
            <p:nvPr/>
          </p:nvSpPr>
          <p:spPr>
            <a:xfrm>
              <a:off x="2069496" y="2929223"/>
              <a:ext cx="71056" cy="101765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5" name="Graphic 43">
              <a:extLst>
                <a:ext uri="{FF2B5EF4-FFF2-40B4-BE49-F238E27FC236}">
                  <a16:creationId xmlns:a16="http://schemas.microsoft.com/office/drawing/2014/main" id="{A51B7884-86F3-4F8A-B71A-ACA83026004D}"/>
                </a:ext>
              </a:extLst>
            </p:cNvPr>
            <p:cNvSpPr/>
            <p:nvPr/>
          </p:nvSpPr>
          <p:spPr>
            <a:xfrm>
              <a:off x="10645114" y="2768803"/>
              <a:ext cx="218693" cy="218462"/>
            </a:xfrm>
            <a:custGeom>
              <a:avLst/>
              <a:gdLst>
                <a:gd name="connsiteX0" fmla="*/ 67842 w 218693"/>
                <a:gd name="connsiteY0" fmla="*/ 217189 h 218462"/>
                <a:gd name="connsiteX1" fmla="*/ 20027 w 218693"/>
                <a:gd name="connsiteY1" fmla="*/ 174707 h 218462"/>
                <a:gd name="connsiteX2" fmla="*/ 597 w 218693"/>
                <a:gd name="connsiteY2" fmla="*/ 36880 h 218462"/>
                <a:gd name="connsiteX3" fmla="*/ 45840 w 218693"/>
                <a:gd name="connsiteY3" fmla="*/ 1352 h 218462"/>
                <a:gd name="connsiteX4" fmla="*/ 179570 w 218693"/>
                <a:gd name="connsiteY4" fmla="*/ 1066 h 218462"/>
                <a:gd name="connsiteX5" fmla="*/ 218243 w 218693"/>
                <a:gd name="connsiteY5" fmla="*/ 37642 h 218462"/>
                <a:gd name="connsiteX6" fmla="*/ 191001 w 218693"/>
                <a:gd name="connsiteY6" fmla="*/ 186995 h 218462"/>
                <a:gd name="connsiteX7" fmla="*/ 153472 w 218693"/>
                <a:gd name="connsiteY7" fmla="*/ 217093 h 218462"/>
                <a:gd name="connsiteX8" fmla="*/ 67842 w 218693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3" h="218462">
                  <a:moveTo>
                    <a:pt x="67842" y="217189"/>
                  </a:moveTo>
                  <a:cubicBezTo>
                    <a:pt x="35743" y="219760"/>
                    <a:pt x="27361" y="205187"/>
                    <a:pt x="20027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7" y="12496"/>
                    <a:pt x="14026" y="2876"/>
                    <a:pt x="45840" y="1352"/>
                  </a:cubicBezTo>
                  <a:cubicBezTo>
                    <a:pt x="95656" y="-1029"/>
                    <a:pt x="134899" y="304"/>
                    <a:pt x="179570" y="1066"/>
                  </a:cubicBezTo>
                  <a:cubicBezTo>
                    <a:pt x="201192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1" y="186995"/>
                  </a:cubicBezTo>
                  <a:cubicBezTo>
                    <a:pt x="184428" y="207664"/>
                    <a:pt x="179475" y="217093"/>
                    <a:pt x="153472" y="217093"/>
                  </a:cubicBezTo>
                  <a:cubicBezTo>
                    <a:pt x="117087" y="218903"/>
                    <a:pt x="97560" y="218903"/>
                    <a:pt x="67842" y="217189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6" name="Graphic 43">
              <a:extLst>
                <a:ext uri="{FF2B5EF4-FFF2-40B4-BE49-F238E27FC236}">
                  <a16:creationId xmlns:a16="http://schemas.microsoft.com/office/drawing/2014/main" id="{74CBD917-E585-446B-A9BE-F9A8BA1030DF}"/>
                </a:ext>
              </a:extLst>
            </p:cNvPr>
            <p:cNvSpPr/>
            <p:nvPr/>
          </p:nvSpPr>
          <p:spPr>
            <a:xfrm>
              <a:off x="11345487" y="2768803"/>
              <a:ext cx="218694" cy="218462"/>
            </a:xfrm>
            <a:custGeom>
              <a:avLst/>
              <a:gdLst>
                <a:gd name="connsiteX0" fmla="*/ 67844 w 218694"/>
                <a:gd name="connsiteY0" fmla="*/ 217189 h 218462"/>
                <a:gd name="connsiteX1" fmla="*/ 20028 w 218694"/>
                <a:gd name="connsiteY1" fmla="*/ 174707 h 218462"/>
                <a:gd name="connsiteX2" fmla="*/ 597 w 218694"/>
                <a:gd name="connsiteY2" fmla="*/ 36880 h 218462"/>
                <a:gd name="connsiteX3" fmla="*/ 45840 w 218694"/>
                <a:gd name="connsiteY3" fmla="*/ 1352 h 218462"/>
                <a:gd name="connsiteX4" fmla="*/ 179572 w 218694"/>
                <a:gd name="connsiteY4" fmla="*/ 1066 h 218462"/>
                <a:gd name="connsiteX5" fmla="*/ 218244 w 218694"/>
                <a:gd name="connsiteY5" fmla="*/ 37642 h 218462"/>
                <a:gd name="connsiteX6" fmla="*/ 191002 w 218694"/>
                <a:gd name="connsiteY6" fmla="*/ 186995 h 218462"/>
                <a:gd name="connsiteX7" fmla="*/ 153473 w 218694"/>
                <a:gd name="connsiteY7" fmla="*/ 217093 h 218462"/>
                <a:gd name="connsiteX8" fmla="*/ 67844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4" y="217189"/>
                  </a:moveTo>
                  <a:cubicBezTo>
                    <a:pt x="35744" y="219760"/>
                    <a:pt x="27362" y="205187"/>
                    <a:pt x="20028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8" y="12496"/>
                    <a:pt x="14027" y="2876"/>
                    <a:pt x="45840" y="1352"/>
                  </a:cubicBezTo>
                  <a:cubicBezTo>
                    <a:pt x="95657" y="-1029"/>
                    <a:pt x="134900" y="304"/>
                    <a:pt x="179572" y="1066"/>
                  </a:cubicBezTo>
                  <a:cubicBezTo>
                    <a:pt x="201194" y="1447"/>
                    <a:pt x="216529" y="16687"/>
                    <a:pt x="218244" y="37642"/>
                  </a:cubicBezTo>
                  <a:cubicBezTo>
                    <a:pt x="221196" y="73933"/>
                    <a:pt x="209385" y="146132"/>
                    <a:pt x="191002" y="186995"/>
                  </a:cubicBezTo>
                  <a:cubicBezTo>
                    <a:pt x="184429" y="207664"/>
                    <a:pt x="179476" y="217093"/>
                    <a:pt x="153473" y="217093"/>
                  </a:cubicBezTo>
                  <a:cubicBezTo>
                    <a:pt x="117088" y="218903"/>
                    <a:pt x="97657" y="218903"/>
                    <a:pt x="67844" y="217189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7" name="Graphic 43">
              <a:extLst>
                <a:ext uri="{FF2B5EF4-FFF2-40B4-BE49-F238E27FC236}">
                  <a16:creationId xmlns:a16="http://schemas.microsoft.com/office/drawing/2014/main" id="{8511178B-0B26-413C-A899-6337E7B311B2}"/>
                </a:ext>
              </a:extLst>
            </p:cNvPr>
            <p:cNvSpPr/>
            <p:nvPr/>
          </p:nvSpPr>
          <p:spPr>
            <a:xfrm>
              <a:off x="109952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8" name="Graphic 43">
              <a:extLst>
                <a:ext uri="{FF2B5EF4-FFF2-40B4-BE49-F238E27FC236}">
                  <a16:creationId xmlns:a16="http://schemas.microsoft.com/office/drawing/2014/main" id="{CC4BC809-139B-4FAC-A81B-40BAEA76F8AF}"/>
                </a:ext>
              </a:extLst>
            </p:cNvPr>
            <p:cNvSpPr/>
            <p:nvPr/>
          </p:nvSpPr>
          <p:spPr>
            <a:xfrm>
              <a:off x="11344204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6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0" y="200834"/>
                    <a:pt x="356" y="179784"/>
                  </a:cubicBezTo>
                  <a:cubicBezTo>
                    <a:pt x="-2311" y="143494"/>
                    <a:pt x="10262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9" name="Graphic 43">
              <a:extLst>
                <a:ext uri="{FF2B5EF4-FFF2-40B4-BE49-F238E27FC236}">
                  <a16:creationId xmlns:a16="http://schemas.microsoft.com/office/drawing/2014/main" id="{1BA92F70-59B4-4019-8AA4-D2BC26C86442}"/>
                </a:ext>
              </a:extLst>
            </p:cNvPr>
            <p:cNvSpPr/>
            <p:nvPr/>
          </p:nvSpPr>
          <p:spPr>
            <a:xfrm>
              <a:off x="106463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416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30" name="Graphic 43">
              <a:extLst>
                <a:ext uri="{FF2B5EF4-FFF2-40B4-BE49-F238E27FC236}">
                  <a16:creationId xmlns:a16="http://schemas.microsoft.com/office/drawing/2014/main" id="{02892FEF-722F-4D3E-9FD5-FB37247717E9}"/>
                </a:ext>
              </a:extLst>
            </p:cNvPr>
            <p:cNvGrpSpPr/>
            <p:nvPr/>
          </p:nvGrpSpPr>
          <p:grpSpPr>
            <a:xfrm>
              <a:off x="4959381" y="3064668"/>
              <a:ext cx="4796218" cy="724376"/>
              <a:chOff x="4959381" y="3064668"/>
              <a:chExt cx="4796218" cy="724376"/>
            </a:xfrm>
            <a:solidFill>
              <a:srgbClr val="FFFFFF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ED5838B-8D00-4442-A61E-126EA6667DE1}"/>
                  </a:ext>
                </a:extLst>
              </p:cNvPr>
              <p:cNvSpPr/>
              <p:nvPr/>
            </p:nvSpPr>
            <p:spPr>
              <a:xfrm>
                <a:off x="9715499" y="3171158"/>
                <a:ext cx="40100" cy="511302"/>
              </a:xfrm>
              <a:custGeom>
                <a:avLst/>
                <a:gdLst>
                  <a:gd name="connsiteX0" fmla="*/ 0 w 40100"/>
                  <a:gd name="connsiteY0" fmla="*/ 0 h 511302"/>
                  <a:gd name="connsiteX1" fmla="*/ 0 w 40100"/>
                  <a:gd name="connsiteY1" fmla="*/ 511302 h 511302"/>
                  <a:gd name="connsiteX2" fmla="*/ 40100 w 40100"/>
                  <a:gd name="connsiteY2" fmla="*/ 510445 h 511302"/>
                  <a:gd name="connsiteX3" fmla="*/ 40100 w 40100"/>
                  <a:gd name="connsiteY3" fmla="*/ 953 h 51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11302">
                    <a:moveTo>
                      <a:pt x="0" y="0"/>
                    </a:moveTo>
                    <a:lnTo>
                      <a:pt x="0" y="511302"/>
                    </a:lnTo>
                    <a:lnTo>
                      <a:pt x="40100" y="510445"/>
                    </a:lnTo>
                    <a:lnTo>
                      <a:pt x="40100" y="9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F1C9C53-65CC-4526-BCCE-416F26C34749}"/>
                  </a:ext>
                </a:extLst>
              </p:cNvPr>
              <p:cNvSpPr/>
              <p:nvPr/>
            </p:nvSpPr>
            <p:spPr>
              <a:xfrm>
                <a:off x="9239916" y="3160585"/>
                <a:ext cx="40100" cy="532542"/>
              </a:xfrm>
              <a:custGeom>
                <a:avLst/>
                <a:gdLst>
                  <a:gd name="connsiteX0" fmla="*/ 0 w 40100"/>
                  <a:gd name="connsiteY0" fmla="*/ 532543 h 532542"/>
                  <a:gd name="connsiteX1" fmla="*/ 40100 w 40100"/>
                  <a:gd name="connsiteY1" fmla="*/ 531685 h 532542"/>
                  <a:gd name="connsiteX2" fmla="*/ 40100 w 40100"/>
                  <a:gd name="connsiteY2" fmla="*/ 857 h 532542"/>
                  <a:gd name="connsiteX3" fmla="*/ 0 w 40100"/>
                  <a:gd name="connsiteY3" fmla="*/ 0 h 53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32542">
                    <a:moveTo>
                      <a:pt x="0" y="532543"/>
                    </a:moveTo>
                    <a:lnTo>
                      <a:pt x="40100" y="531685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4F64797-1265-49B8-9ECC-08C9211E055B}"/>
                  </a:ext>
                </a:extLst>
              </p:cNvPr>
              <p:cNvSpPr/>
              <p:nvPr/>
            </p:nvSpPr>
            <p:spPr>
              <a:xfrm>
                <a:off x="8764237" y="3149917"/>
                <a:ext cx="40100" cy="553878"/>
              </a:xfrm>
              <a:custGeom>
                <a:avLst/>
                <a:gdLst>
                  <a:gd name="connsiteX0" fmla="*/ 0 w 40100"/>
                  <a:gd name="connsiteY0" fmla="*/ 553879 h 553878"/>
                  <a:gd name="connsiteX1" fmla="*/ 40100 w 40100"/>
                  <a:gd name="connsiteY1" fmla="*/ 553022 h 553878"/>
                  <a:gd name="connsiteX2" fmla="*/ 40100 w 40100"/>
                  <a:gd name="connsiteY2" fmla="*/ 857 h 553878"/>
                  <a:gd name="connsiteX3" fmla="*/ 0 w 40100"/>
                  <a:gd name="connsiteY3" fmla="*/ 0 h 55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53878">
                    <a:moveTo>
                      <a:pt x="0" y="553879"/>
                    </a:moveTo>
                    <a:lnTo>
                      <a:pt x="40100" y="55302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9CE8173-45B0-4B7A-9326-F67FD6629872}"/>
                  </a:ext>
                </a:extLst>
              </p:cNvPr>
              <p:cNvSpPr/>
              <p:nvPr/>
            </p:nvSpPr>
            <p:spPr>
              <a:xfrm>
                <a:off x="8288654" y="3139249"/>
                <a:ext cx="40099" cy="575214"/>
              </a:xfrm>
              <a:custGeom>
                <a:avLst/>
                <a:gdLst>
                  <a:gd name="connsiteX0" fmla="*/ 0 w 40099"/>
                  <a:gd name="connsiteY0" fmla="*/ 575215 h 575214"/>
                  <a:gd name="connsiteX1" fmla="*/ 40100 w 40099"/>
                  <a:gd name="connsiteY1" fmla="*/ 574262 h 575214"/>
                  <a:gd name="connsiteX2" fmla="*/ 40100 w 40099"/>
                  <a:gd name="connsiteY2" fmla="*/ 857 h 575214"/>
                  <a:gd name="connsiteX3" fmla="*/ 0 w 40099"/>
                  <a:gd name="connsiteY3" fmla="*/ 0 h 57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75214">
                    <a:moveTo>
                      <a:pt x="0" y="575215"/>
                    </a:moveTo>
                    <a:lnTo>
                      <a:pt x="40100" y="57426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AD5D532-7361-4C87-8C92-96C5D30DD3E4}"/>
                  </a:ext>
                </a:extLst>
              </p:cNvPr>
              <p:cNvSpPr/>
              <p:nvPr/>
            </p:nvSpPr>
            <p:spPr>
              <a:xfrm>
                <a:off x="7813071" y="3128581"/>
                <a:ext cx="40099" cy="596550"/>
              </a:xfrm>
              <a:custGeom>
                <a:avLst/>
                <a:gdLst>
                  <a:gd name="connsiteX0" fmla="*/ 0 w 40099"/>
                  <a:gd name="connsiteY0" fmla="*/ 596551 h 596550"/>
                  <a:gd name="connsiteX1" fmla="*/ 40100 w 40099"/>
                  <a:gd name="connsiteY1" fmla="*/ 595598 h 596550"/>
                  <a:gd name="connsiteX2" fmla="*/ 40100 w 40099"/>
                  <a:gd name="connsiteY2" fmla="*/ 857 h 596550"/>
                  <a:gd name="connsiteX3" fmla="*/ 0 w 40099"/>
                  <a:gd name="connsiteY3" fmla="*/ 0 h 59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96550">
                    <a:moveTo>
                      <a:pt x="0" y="596551"/>
                    </a:moveTo>
                    <a:lnTo>
                      <a:pt x="40100" y="59559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92BE269-2FDF-4ED7-BC40-9733A0863A8E}"/>
                  </a:ext>
                </a:extLst>
              </p:cNvPr>
              <p:cNvSpPr/>
              <p:nvPr/>
            </p:nvSpPr>
            <p:spPr>
              <a:xfrm>
                <a:off x="7337392" y="3117913"/>
                <a:ext cx="40099" cy="617791"/>
              </a:xfrm>
              <a:custGeom>
                <a:avLst/>
                <a:gdLst>
                  <a:gd name="connsiteX0" fmla="*/ 0 w 40099"/>
                  <a:gd name="connsiteY0" fmla="*/ 617792 h 617791"/>
                  <a:gd name="connsiteX1" fmla="*/ 40100 w 40099"/>
                  <a:gd name="connsiteY1" fmla="*/ 616934 h 617791"/>
                  <a:gd name="connsiteX2" fmla="*/ 40100 w 40099"/>
                  <a:gd name="connsiteY2" fmla="*/ 953 h 617791"/>
                  <a:gd name="connsiteX3" fmla="*/ 0 w 40099"/>
                  <a:gd name="connsiteY3" fmla="*/ 0 h 61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17791">
                    <a:moveTo>
                      <a:pt x="0" y="617792"/>
                    </a:moveTo>
                    <a:lnTo>
                      <a:pt x="40100" y="61693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8469CC1-2888-45EF-A035-97E072C245CF}"/>
                  </a:ext>
                </a:extLst>
              </p:cNvPr>
              <p:cNvSpPr/>
              <p:nvPr/>
            </p:nvSpPr>
            <p:spPr>
              <a:xfrm>
                <a:off x="6861809" y="3107245"/>
                <a:ext cx="40099" cy="639127"/>
              </a:xfrm>
              <a:custGeom>
                <a:avLst/>
                <a:gdLst>
                  <a:gd name="connsiteX0" fmla="*/ 0 w 40099"/>
                  <a:gd name="connsiteY0" fmla="*/ 639128 h 639127"/>
                  <a:gd name="connsiteX1" fmla="*/ 40100 w 40099"/>
                  <a:gd name="connsiteY1" fmla="*/ 638270 h 639127"/>
                  <a:gd name="connsiteX2" fmla="*/ 40100 w 40099"/>
                  <a:gd name="connsiteY2" fmla="*/ 953 h 639127"/>
                  <a:gd name="connsiteX3" fmla="*/ 0 w 40099"/>
                  <a:gd name="connsiteY3" fmla="*/ 0 h 63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39127">
                    <a:moveTo>
                      <a:pt x="0" y="639128"/>
                    </a:moveTo>
                    <a:lnTo>
                      <a:pt x="40100" y="638270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2905866-8998-4B8B-A9FA-3F3026D8620F}"/>
                  </a:ext>
                </a:extLst>
              </p:cNvPr>
              <p:cNvSpPr/>
              <p:nvPr/>
            </p:nvSpPr>
            <p:spPr>
              <a:xfrm>
                <a:off x="6386225" y="3096672"/>
                <a:ext cx="40100" cy="660368"/>
              </a:xfrm>
              <a:custGeom>
                <a:avLst/>
                <a:gdLst>
                  <a:gd name="connsiteX0" fmla="*/ 0 w 40100"/>
                  <a:gd name="connsiteY0" fmla="*/ 660368 h 660368"/>
                  <a:gd name="connsiteX1" fmla="*/ 40100 w 40100"/>
                  <a:gd name="connsiteY1" fmla="*/ 659511 h 660368"/>
                  <a:gd name="connsiteX2" fmla="*/ 40100 w 40100"/>
                  <a:gd name="connsiteY2" fmla="*/ 857 h 660368"/>
                  <a:gd name="connsiteX3" fmla="*/ 0 w 40100"/>
                  <a:gd name="connsiteY3" fmla="*/ 0 h 66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660368">
                    <a:moveTo>
                      <a:pt x="0" y="660368"/>
                    </a:moveTo>
                    <a:lnTo>
                      <a:pt x="40100" y="659511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4CC5E28-8A65-4840-BE79-2CFF27903C5E}"/>
                  </a:ext>
                </a:extLst>
              </p:cNvPr>
              <p:cNvSpPr/>
              <p:nvPr/>
            </p:nvSpPr>
            <p:spPr>
              <a:xfrm>
                <a:off x="5910548" y="3086004"/>
                <a:ext cx="40099" cy="681704"/>
              </a:xfrm>
              <a:custGeom>
                <a:avLst/>
                <a:gdLst>
                  <a:gd name="connsiteX0" fmla="*/ 0 w 40099"/>
                  <a:gd name="connsiteY0" fmla="*/ 681704 h 681704"/>
                  <a:gd name="connsiteX1" fmla="*/ 40100 w 40099"/>
                  <a:gd name="connsiteY1" fmla="*/ 680752 h 681704"/>
                  <a:gd name="connsiteX2" fmla="*/ 40100 w 40099"/>
                  <a:gd name="connsiteY2" fmla="*/ 857 h 681704"/>
                  <a:gd name="connsiteX3" fmla="*/ 0 w 40099"/>
                  <a:gd name="connsiteY3" fmla="*/ 0 h 6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81704">
                    <a:moveTo>
                      <a:pt x="0" y="681704"/>
                    </a:moveTo>
                    <a:lnTo>
                      <a:pt x="40100" y="68075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9B03354-555E-4021-A8CB-89BA36A561C2}"/>
                  </a:ext>
                </a:extLst>
              </p:cNvPr>
              <p:cNvSpPr/>
              <p:nvPr/>
            </p:nvSpPr>
            <p:spPr>
              <a:xfrm>
                <a:off x="5434964" y="3075336"/>
                <a:ext cx="40100" cy="703040"/>
              </a:xfrm>
              <a:custGeom>
                <a:avLst/>
                <a:gdLst>
                  <a:gd name="connsiteX0" fmla="*/ 0 w 40100"/>
                  <a:gd name="connsiteY0" fmla="*/ 703040 h 703040"/>
                  <a:gd name="connsiteX1" fmla="*/ 40100 w 40100"/>
                  <a:gd name="connsiteY1" fmla="*/ 702088 h 703040"/>
                  <a:gd name="connsiteX2" fmla="*/ 40100 w 40100"/>
                  <a:gd name="connsiteY2" fmla="*/ 857 h 703040"/>
                  <a:gd name="connsiteX3" fmla="*/ 0 w 40100"/>
                  <a:gd name="connsiteY3" fmla="*/ 0 h 7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03040">
                    <a:moveTo>
                      <a:pt x="0" y="703040"/>
                    </a:moveTo>
                    <a:lnTo>
                      <a:pt x="40100" y="70208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ADF0037-83AC-4907-BFA2-8219C0E790DB}"/>
                  </a:ext>
                </a:extLst>
              </p:cNvPr>
              <p:cNvSpPr/>
              <p:nvPr/>
            </p:nvSpPr>
            <p:spPr>
              <a:xfrm>
                <a:off x="4959381" y="3064668"/>
                <a:ext cx="40100" cy="724376"/>
              </a:xfrm>
              <a:custGeom>
                <a:avLst/>
                <a:gdLst>
                  <a:gd name="connsiteX0" fmla="*/ 0 w 40100"/>
                  <a:gd name="connsiteY0" fmla="*/ 724376 h 724376"/>
                  <a:gd name="connsiteX1" fmla="*/ 40100 w 40100"/>
                  <a:gd name="connsiteY1" fmla="*/ 723424 h 724376"/>
                  <a:gd name="connsiteX2" fmla="*/ 40100 w 40100"/>
                  <a:gd name="connsiteY2" fmla="*/ 953 h 724376"/>
                  <a:gd name="connsiteX3" fmla="*/ 0 w 40100"/>
                  <a:gd name="connsiteY3" fmla="*/ 0 h 7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24376">
                    <a:moveTo>
                      <a:pt x="0" y="724376"/>
                    </a:moveTo>
                    <a:lnTo>
                      <a:pt x="40100" y="72342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31" name="Graphic 43">
              <a:extLst>
                <a:ext uri="{FF2B5EF4-FFF2-40B4-BE49-F238E27FC236}">
                  <a16:creationId xmlns:a16="http://schemas.microsoft.com/office/drawing/2014/main" id="{D8197226-E688-45E4-AC53-2A64230BE592}"/>
                </a:ext>
              </a:extLst>
            </p:cNvPr>
            <p:cNvSpPr/>
            <p:nvPr/>
          </p:nvSpPr>
          <p:spPr>
            <a:xfrm rot="66697">
              <a:off x="2104984" y="3154431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2" name="Graphic 43">
              <a:extLst>
                <a:ext uri="{FF2B5EF4-FFF2-40B4-BE49-F238E27FC236}">
                  <a16:creationId xmlns:a16="http://schemas.microsoft.com/office/drawing/2014/main" id="{3CCD7FE4-7BE2-4B6E-9741-39A800AFA445}"/>
                </a:ext>
              </a:extLst>
            </p:cNvPr>
            <p:cNvSpPr/>
            <p:nvPr/>
          </p:nvSpPr>
          <p:spPr>
            <a:xfrm rot="38161">
              <a:off x="2102866" y="326288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0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0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3" name="Graphic 43">
              <a:extLst>
                <a:ext uri="{FF2B5EF4-FFF2-40B4-BE49-F238E27FC236}">
                  <a16:creationId xmlns:a16="http://schemas.microsoft.com/office/drawing/2014/main" id="{5D31E6F2-1F28-41A2-B4B6-4B80D10CCD88}"/>
                </a:ext>
              </a:extLst>
            </p:cNvPr>
            <p:cNvSpPr/>
            <p:nvPr/>
          </p:nvSpPr>
          <p:spPr>
            <a:xfrm>
              <a:off x="2105024" y="3371659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4" name="Graphic 43">
              <a:extLst>
                <a:ext uri="{FF2B5EF4-FFF2-40B4-BE49-F238E27FC236}">
                  <a16:creationId xmlns:a16="http://schemas.microsoft.com/office/drawing/2014/main" id="{2278D6F2-A852-4C6F-851A-5ECCEE68F2E5}"/>
                </a:ext>
              </a:extLst>
            </p:cNvPr>
            <p:cNvSpPr/>
            <p:nvPr/>
          </p:nvSpPr>
          <p:spPr>
            <a:xfrm rot="-66697">
              <a:off x="2123026" y="3677422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5" name="Graphic 43">
              <a:extLst>
                <a:ext uri="{FF2B5EF4-FFF2-40B4-BE49-F238E27FC236}">
                  <a16:creationId xmlns:a16="http://schemas.microsoft.com/office/drawing/2014/main" id="{539A1BB5-CFAD-41A6-95A3-BA4EA885DD92}"/>
                </a:ext>
              </a:extLst>
            </p:cNvPr>
            <p:cNvSpPr/>
            <p:nvPr/>
          </p:nvSpPr>
          <p:spPr>
            <a:xfrm rot="-38161">
              <a:off x="2120852" y="356876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1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1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6" name="Graphic 43">
              <a:extLst>
                <a:ext uri="{FF2B5EF4-FFF2-40B4-BE49-F238E27FC236}">
                  <a16:creationId xmlns:a16="http://schemas.microsoft.com/office/drawing/2014/main" id="{B432094B-03A4-42BE-90B9-37FA08257762}"/>
                </a:ext>
              </a:extLst>
            </p:cNvPr>
            <p:cNvSpPr/>
            <p:nvPr/>
          </p:nvSpPr>
          <p:spPr>
            <a:xfrm>
              <a:off x="2123026" y="3460242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7" name="Graphic 43">
              <a:extLst>
                <a:ext uri="{FF2B5EF4-FFF2-40B4-BE49-F238E27FC236}">
                  <a16:creationId xmlns:a16="http://schemas.microsoft.com/office/drawing/2014/main" id="{5E3002E2-F913-4B65-B30B-EBF8FA59A36B}"/>
                </a:ext>
              </a:extLst>
            </p:cNvPr>
            <p:cNvSpPr/>
            <p:nvPr/>
          </p:nvSpPr>
          <p:spPr>
            <a:xfrm rot="-404177">
              <a:off x="10097746" y="3286934"/>
              <a:ext cx="1436660" cy="29527"/>
            </a:xfrm>
            <a:custGeom>
              <a:avLst/>
              <a:gdLst>
                <a:gd name="connsiteX0" fmla="*/ 0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0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0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0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8" name="Graphic 43">
              <a:extLst>
                <a:ext uri="{FF2B5EF4-FFF2-40B4-BE49-F238E27FC236}">
                  <a16:creationId xmlns:a16="http://schemas.microsoft.com/office/drawing/2014/main" id="{68D6AFBF-5C77-43C4-83F4-1B6D99B0CA30}"/>
                </a:ext>
              </a:extLst>
            </p:cNvPr>
            <p:cNvSpPr/>
            <p:nvPr/>
          </p:nvSpPr>
          <p:spPr>
            <a:xfrm>
              <a:off x="10080973" y="3154584"/>
              <a:ext cx="746855" cy="106584"/>
            </a:xfrm>
            <a:custGeom>
              <a:avLst/>
              <a:gdLst>
                <a:gd name="connsiteX0" fmla="*/ 0 w 746855"/>
                <a:gd name="connsiteY0" fmla="*/ 78200 h 106584"/>
                <a:gd name="connsiteX1" fmla="*/ 3047 w 746855"/>
                <a:gd name="connsiteY1" fmla="*/ 106585 h 106584"/>
                <a:gd name="connsiteX2" fmla="*/ 746856 w 746855"/>
                <a:gd name="connsiteY2" fmla="*/ 28194 h 106584"/>
                <a:gd name="connsiteX3" fmla="*/ 742188 w 746855"/>
                <a:gd name="connsiteY3" fmla="*/ 0 h 1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55" h="106584">
                  <a:moveTo>
                    <a:pt x="0" y="78200"/>
                  </a:moveTo>
                  <a:lnTo>
                    <a:pt x="3047" y="106585"/>
                  </a:lnTo>
                  <a:lnTo>
                    <a:pt x="746856" y="28194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9" name="Graphic 43">
              <a:extLst>
                <a:ext uri="{FF2B5EF4-FFF2-40B4-BE49-F238E27FC236}">
                  <a16:creationId xmlns:a16="http://schemas.microsoft.com/office/drawing/2014/main" id="{4936CEA9-A317-4398-8770-71ACBC5CEA35}"/>
                </a:ext>
              </a:extLst>
            </p:cNvPr>
            <p:cNvSpPr/>
            <p:nvPr/>
          </p:nvSpPr>
          <p:spPr>
            <a:xfrm>
              <a:off x="10098499" y="3184588"/>
              <a:ext cx="1065561" cy="153257"/>
            </a:xfrm>
            <a:custGeom>
              <a:avLst/>
              <a:gdLst>
                <a:gd name="connsiteX0" fmla="*/ 0 w 1065561"/>
                <a:gd name="connsiteY0" fmla="*/ 124873 h 153257"/>
                <a:gd name="connsiteX1" fmla="*/ 3429 w 1065561"/>
                <a:gd name="connsiteY1" fmla="*/ 153257 h 153257"/>
                <a:gd name="connsiteX2" fmla="*/ 1065562 w 1065561"/>
                <a:gd name="connsiteY2" fmla="*/ 27813 h 153257"/>
                <a:gd name="connsiteX3" fmla="*/ 1056800 w 1065561"/>
                <a:gd name="connsiteY3" fmla="*/ 0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124873"/>
                  </a:moveTo>
                  <a:lnTo>
                    <a:pt x="3429" y="153257"/>
                  </a:lnTo>
                  <a:lnTo>
                    <a:pt x="1065562" y="27813"/>
                  </a:lnTo>
                  <a:lnTo>
                    <a:pt x="10568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2" name="Graphic 43">
              <a:extLst>
                <a:ext uri="{FF2B5EF4-FFF2-40B4-BE49-F238E27FC236}">
                  <a16:creationId xmlns:a16="http://schemas.microsoft.com/office/drawing/2014/main" id="{75320182-3D80-4CBA-A2DA-7F835C9958D7}"/>
                </a:ext>
              </a:extLst>
            </p:cNvPr>
            <p:cNvSpPr/>
            <p:nvPr/>
          </p:nvSpPr>
          <p:spPr>
            <a:xfrm rot="404177">
              <a:off x="10107990" y="3544054"/>
              <a:ext cx="1436660" cy="29527"/>
            </a:xfrm>
            <a:custGeom>
              <a:avLst/>
              <a:gdLst>
                <a:gd name="connsiteX0" fmla="*/ -1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-1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-1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-1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3" name="Graphic 43">
              <a:extLst>
                <a:ext uri="{FF2B5EF4-FFF2-40B4-BE49-F238E27FC236}">
                  <a16:creationId xmlns:a16="http://schemas.microsoft.com/office/drawing/2014/main" id="{7F45BB7C-C8F7-4A6A-BA93-06BA36D91DA0}"/>
                </a:ext>
              </a:extLst>
            </p:cNvPr>
            <p:cNvSpPr/>
            <p:nvPr/>
          </p:nvSpPr>
          <p:spPr>
            <a:xfrm>
              <a:off x="10090975" y="3599211"/>
              <a:ext cx="746949" cy="106680"/>
            </a:xfrm>
            <a:custGeom>
              <a:avLst/>
              <a:gdLst>
                <a:gd name="connsiteX0" fmla="*/ 0 w 746949"/>
                <a:gd name="connsiteY0" fmla="*/ 28480 h 106680"/>
                <a:gd name="connsiteX1" fmla="*/ 3047 w 746949"/>
                <a:gd name="connsiteY1" fmla="*/ 0 h 106680"/>
                <a:gd name="connsiteX2" fmla="*/ 746950 w 746949"/>
                <a:gd name="connsiteY2" fmla="*/ 78391 h 106680"/>
                <a:gd name="connsiteX3" fmla="*/ 742187 w 746949"/>
                <a:gd name="connsiteY3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949" h="106680">
                  <a:moveTo>
                    <a:pt x="0" y="28480"/>
                  </a:moveTo>
                  <a:lnTo>
                    <a:pt x="3047" y="0"/>
                  </a:lnTo>
                  <a:lnTo>
                    <a:pt x="746950" y="78391"/>
                  </a:lnTo>
                  <a:lnTo>
                    <a:pt x="742187" y="1066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4" name="Graphic 43">
              <a:extLst>
                <a:ext uri="{FF2B5EF4-FFF2-40B4-BE49-F238E27FC236}">
                  <a16:creationId xmlns:a16="http://schemas.microsoft.com/office/drawing/2014/main" id="{EC90119F-6427-474C-A84B-F5ABD9E1EA0C}"/>
                </a:ext>
              </a:extLst>
            </p:cNvPr>
            <p:cNvSpPr/>
            <p:nvPr/>
          </p:nvSpPr>
          <p:spPr>
            <a:xfrm>
              <a:off x="10108596" y="3522535"/>
              <a:ext cx="1065561" cy="153257"/>
            </a:xfrm>
            <a:custGeom>
              <a:avLst/>
              <a:gdLst>
                <a:gd name="connsiteX0" fmla="*/ 0 w 1065561"/>
                <a:gd name="connsiteY0" fmla="*/ 28384 h 153257"/>
                <a:gd name="connsiteX1" fmla="*/ 3334 w 1065561"/>
                <a:gd name="connsiteY1" fmla="*/ 0 h 153257"/>
                <a:gd name="connsiteX2" fmla="*/ 1065562 w 1065561"/>
                <a:gd name="connsiteY2" fmla="*/ 125539 h 153257"/>
                <a:gd name="connsiteX3" fmla="*/ 1056703 w 1065561"/>
                <a:gd name="connsiteY3" fmla="*/ 153257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28384"/>
                  </a:moveTo>
                  <a:lnTo>
                    <a:pt x="3334" y="0"/>
                  </a:lnTo>
                  <a:lnTo>
                    <a:pt x="1065562" y="125539"/>
                  </a:lnTo>
                  <a:lnTo>
                    <a:pt x="1056703" y="15325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45" name="Graphic 43">
              <a:extLst>
                <a:ext uri="{FF2B5EF4-FFF2-40B4-BE49-F238E27FC236}">
                  <a16:creationId xmlns:a16="http://schemas.microsoft.com/office/drawing/2014/main" id="{A3404D63-D168-4486-A900-E9C0A412B462}"/>
                </a:ext>
              </a:extLst>
            </p:cNvPr>
            <p:cNvGrpSpPr/>
            <p:nvPr/>
          </p:nvGrpSpPr>
          <p:grpSpPr>
            <a:xfrm>
              <a:off x="10699741" y="3051164"/>
              <a:ext cx="922576" cy="755602"/>
              <a:chOff x="10699741" y="3051164"/>
              <a:chExt cx="922576" cy="755602"/>
            </a:xfrm>
            <a:solidFill>
              <a:srgbClr val="CCCCCC"/>
            </a:solidFill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A888C66-AFA2-4E6F-89C1-27DA3B3162FE}"/>
                  </a:ext>
                </a:extLst>
              </p:cNvPr>
              <p:cNvSpPr/>
              <p:nvPr/>
            </p:nvSpPr>
            <p:spPr>
              <a:xfrm rot="-1350026">
                <a:off x="10727102" y="3078545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FF6CB8A-B0AC-4608-982A-CCFEDCD55002}"/>
                  </a:ext>
                </a:extLst>
              </p:cNvPr>
              <p:cNvSpPr/>
              <p:nvPr/>
            </p:nvSpPr>
            <p:spPr>
              <a:xfrm rot="-1350026">
                <a:off x="11071817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4588C34-8CED-412D-AC51-3540DDD3FA4C}"/>
                  </a:ext>
                </a:extLst>
              </p:cNvPr>
              <p:cNvSpPr/>
              <p:nvPr/>
            </p:nvSpPr>
            <p:spPr>
              <a:xfrm rot="-1350026">
                <a:off x="11416439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997220F-9E83-46AD-8614-D0143CD0C632}"/>
                  </a:ext>
                </a:extLst>
              </p:cNvPr>
              <p:cNvSpPr/>
              <p:nvPr/>
            </p:nvSpPr>
            <p:spPr>
              <a:xfrm rot="-1350026">
                <a:off x="10727111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AA13F3F-2A53-4F3E-BF1A-AB06CAEB7031}"/>
                  </a:ext>
                </a:extLst>
              </p:cNvPr>
              <p:cNvSpPr/>
              <p:nvPr/>
            </p:nvSpPr>
            <p:spPr>
              <a:xfrm rot="-1350026">
                <a:off x="11071826" y="3600884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629A02F-408C-462C-8446-803FF4AB9684}"/>
                  </a:ext>
                </a:extLst>
              </p:cNvPr>
              <p:cNvSpPr/>
              <p:nvPr/>
            </p:nvSpPr>
            <p:spPr>
              <a:xfrm rot="-1350026">
                <a:off x="11416452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200C94D-6B2C-40B8-91C7-7A77DCB0D085}"/>
              </a:ext>
            </a:extLst>
          </p:cNvPr>
          <p:cNvGrpSpPr/>
          <p:nvPr/>
        </p:nvGrpSpPr>
        <p:grpSpPr>
          <a:xfrm>
            <a:off x="343949" y="1255384"/>
            <a:ext cx="2527556" cy="923598"/>
            <a:chOff x="1517515" y="2169544"/>
            <a:chExt cx="12194038" cy="4455841"/>
          </a:xfrm>
        </p:grpSpPr>
        <p:sp>
          <p:nvSpPr>
            <p:cNvPr id="164" name="Graphic 127">
              <a:extLst>
                <a:ext uri="{FF2B5EF4-FFF2-40B4-BE49-F238E27FC236}">
                  <a16:creationId xmlns:a16="http://schemas.microsoft.com/office/drawing/2014/main" id="{4DBE32D7-3D52-4605-B62E-EC2C7E76F5CF}"/>
                </a:ext>
              </a:extLst>
            </p:cNvPr>
            <p:cNvSpPr/>
            <p:nvPr/>
          </p:nvSpPr>
          <p:spPr>
            <a:xfrm>
              <a:off x="1517515" y="2169544"/>
              <a:ext cx="12194038" cy="4455841"/>
            </a:xfrm>
            <a:custGeom>
              <a:avLst/>
              <a:gdLst>
                <a:gd name="connsiteX0" fmla="*/ 0 w 12194038"/>
                <a:gd name="connsiteY0" fmla="*/ 257656 h 4455841"/>
                <a:gd name="connsiteX1" fmla="*/ 19447 w 12194038"/>
                <a:gd name="connsiteY1" fmla="*/ 204553 h 4455841"/>
                <a:gd name="connsiteX2" fmla="*/ 307616 w 12194038"/>
                <a:gd name="connsiteY2" fmla="*/ 589 h 4455841"/>
                <a:gd name="connsiteX3" fmla="*/ 350504 w 12194038"/>
                <a:gd name="connsiteY3" fmla="*/ 393 h 4455841"/>
                <a:gd name="connsiteX4" fmla="*/ 11842544 w 12194038"/>
                <a:gd name="connsiteY4" fmla="*/ 0 h 4455841"/>
                <a:gd name="connsiteX5" fmla="*/ 12030793 w 12194038"/>
                <a:gd name="connsiteY5" fmla="*/ 38632 h 4455841"/>
                <a:gd name="connsiteX6" fmla="*/ 12193571 w 12194038"/>
                <a:gd name="connsiteY6" fmla="*/ 310169 h 4455841"/>
                <a:gd name="connsiteX7" fmla="*/ 12193768 w 12194038"/>
                <a:gd name="connsiteY7" fmla="*/ 4145214 h 4455841"/>
                <a:gd name="connsiteX8" fmla="*/ 11871092 w 12194038"/>
                <a:gd name="connsiteY8" fmla="*/ 4454925 h 4455841"/>
                <a:gd name="connsiteX9" fmla="*/ 8565895 w 12194038"/>
                <a:gd name="connsiteY9" fmla="*/ 4455122 h 4455841"/>
                <a:gd name="connsiteX10" fmla="*/ 341009 w 12194038"/>
                <a:gd name="connsiteY10" fmla="*/ 4455842 h 4455841"/>
                <a:gd name="connsiteX11" fmla="*/ 32739 w 12194038"/>
                <a:gd name="connsiteY11" fmla="*/ 4281343 h 4455841"/>
                <a:gd name="connsiteX12" fmla="*/ 0 w 12194038"/>
                <a:gd name="connsiteY12" fmla="*/ 4197924 h 4455841"/>
                <a:gd name="connsiteX13" fmla="*/ 0 w 12194038"/>
                <a:gd name="connsiteY13" fmla="*/ 257656 h 4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4038" h="4455841">
                  <a:moveTo>
                    <a:pt x="0" y="257656"/>
                  </a:moveTo>
                  <a:cubicBezTo>
                    <a:pt x="6482" y="239977"/>
                    <a:pt x="12834" y="222232"/>
                    <a:pt x="19447" y="204553"/>
                  </a:cubicBezTo>
                  <a:cubicBezTo>
                    <a:pt x="65282" y="82764"/>
                    <a:pt x="178297" y="2816"/>
                    <a:pt x="307616" y="589"/>
                  </a:cubicBezTo>
                  <a:cubicBezTo>
                    <a:pt x="321890" y="327"/>
                    <a:pt x="336164" y="393"/>
                    <a:pt x="350504" y="393"/>
                  </a:cubicBezTo>
                  <a:cubicBezTo>
                    <a:pt x="4181162" y="393"/>
                    <a:pt x="8011820" y="458"/>
                    <a:pt x="11842544" y="0"/>
                  </a:cubicBezTo>
                  <a:cubicBezTo>
                    <a:pt x="11908546" y="0"/>
                    <a:pt x="11972714" y="4387"/>
                    <a:pt x="12030793" y="38632"/>
                  </a:cubicBezTo>
                  <a:cubicBezTo>
                    <a:pt x="12134118" y="99527"/>
                    <a:pt x="12193571" y="188838"/>
                    <a:pt x="12193571" y="310169"/>
                  </a:cubicBezTo>
                  <a:cubicBezTo>
                    <a:pt x="12194226" y="1588496"/>
                    <a:pt x="12194095" y="2866822"/>
                    <a:pt x="12193768" y="4145214"/>
                  </a:cubicBezTo>
                  <a:cubicBezTo>
                    <a:pt x="12193702" y="4320106"/>
                    <a:pt x="12053253" y="4454860"/>
                    <a:pt x="11871092" y="4454925"/>
                  </a:cubicBezTo>
                  <a:cubicBezTo>
                    <a:pt x="10769360" y="4455252"/>
                    <a:pt x="9667627" y="4455122"/>
                    <a:pt x="8565895" y="4455122"/>
                  </a:cubicBezTo>
                  <a:cubicBezTo>
                    <a:pt x="5824267" y="4455122"/>
                    <a:pt x="3082638" y="4454860"/>
                    <a:pt x="341009" y="4455842"/>
                  </a:cubicBezTo>
                  <a:cubicBezTo>
                    <a:pt x="202458" y="4455907"/>
                    <a:pt x="98872" y="4403197"/>
                    <a:pt x="32739" y="4281343"/>
                  </a:cubicBezTo>
                  <a:cubicBezTo>
                    <a:pt x="18596" y="4255283"/>
                    <a:pt x="10738" y="4225818"/>
                    <a:pt x="0" y="4197924"/>
                  </a:cubicBezTo>
                  <a:cubicBezTo>
                    <a:pt x="0" y="2884501"/>
                    <a:pt x="0" y="1571079"/>
                    <a:pt x="0" y="257656"/>
                  </a:cubicBezTo>
                  <a:close/>
                </a:path>
              </a:pathLst>
            </a:custGeom>
            <a:solidFill>
              <a:srgbClr val="040404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5" name="Graphic 127">
              <a:extLst>
                <a:ext uri="{FF2B5EF4-FFF2-40B4-BE49-F238E27FC236}">
                  <a16:creationId xmlns:a16="http://schemas.microsoft.com/office/drawing/2014/main" id="{5C3E8986-EDCE-4D32-8224-4ACE1B1CF322}"/>
                </a:ext>
              </a:extLst>
            </p:cNvPr>
            <p:cNvSpPr/>
            <p:nvPr/>
          </p:nvSpPr>
          <p:spPr>
            <a:xfrm>
              <a:off x="1538344" y="2190365"/>
              <a:ext cx="12152451" cy="4414780"/>
            </a:xfrm>
            <a:custGeom>
              <a:avLst/>
              <a:gdLst>
                <a:gd name="connsiteX0" fmla="*/ 6079755 w 12152451"/>
                <a:gd name="connsiteY0" fmla="*/ 393 h 4414780"/>
                <a:gd name="connsiteX1" fmla="*/ 11819030 w 12152451"/>
                <a:gd name="connsiteY1" fmla="*/ 0 h 4414780"/>
                <a:gd name="connsiteX2" fmla="*/ 12102157 w 12152451"/>
                <a:gd name="connsiteY2" fmla="*/ 132920 h 4414780"/>
                <a:gd name="connsiteX3" fmla="*/ 12152379 w 12152451"/>
                <a:gd name="connsiteY3" fmla="*/ 332039 h 4414780"/>
                <a:gd name="connsiteX4" fmla="*/ 12152182 w 12152451"/>
                <a:gd name="connsiteY4" fmla="*/ 3910410 h 4414780"/>
                <a:gd name="connsiteX5" fmla="*/ 12151986 w 12152451"/>
                <a:gd name="connsiteY5" fmla="*/ 4105535 h 4414780"/>
                <a:gd name="connsiteX6" fmla="*/ 11847448 w 12152451"/>
                <a:gd name="connsiteY6" fmla="*/ 4413216 h 4414780"/>
                <a:gd name="connsiteX7" fmla="*/ 11637919 w 12152451"/>
                <a:gd name="connsiteY7" fmla="*/ 4414198 h 4414780"/>
                <a:gd name="connsiteX8" fmla="*/ 11600792 w 12152451"/>
                <a:gd name="connsiteY8" fmla="*/ 4376810 h 4414780"/>
                <a:gd name="connsiteX9" fmla="*/ 11601447 w 12152451"/>
                <a:gd name="connsiteY9" fmla="*/ 4115094 h 4414780"/>
                <a:gd name="connsiteX10" fmla="*/ 11602298 w 12152451"/>
                <a:gd name="connsiteY10" fmla="*/ 2173672 h 4414780"/>
                <a:gd name="connsiteX11" fmla="*/ 11554041 w 12152451"/>
                <a:gd name="connsiteY11" fmla="*/ 2123254 h 4414780"/>
                <a:gd name="connsiteX12" fmla="*/ 10220647 w 12152451"/>
                <a:gd name="connsiteY12" fmla="*/ 2124367 h 4414780"/>
                <a:gd name="connsiteX13" fmla="*/ 7796719 w 12152451"/>
                <a:gd name="connsiteY13" fmla="*/ 2124302 h 4414780"/>
                <a:gd name="connsiteX14" fmla="*/ 6191919 w 12152451"/>
                <a:gd name="connsiteY14" fmla="*/ 2122927 h 4414780"/>
                <a:gd name="connsiteX15" fmla="*/ 4763254 w 12152451"/>
                <a:gd name="connsiteY15" fmla="*/ 2124237 h 4414780"/>
                <a:gd name="connsiteX16" fmla="*/ 3153675 w 12152451"/>
                <a:gd name="connsiteY16" fmla="*/ 2122927 h 4414780"/>
                <a:gd name="connsiteX17" fmla="*/ 1706087 w 12152451"/>
                <a:gd name="connsiteY17" fmla="*/ 2124302 h 4414780"/>
                <a:gd name="connsiteX18" fmla="*/ 639451 w 12152451"/>
                <a:gd name="connsiteY18" fmla="*/ 2123451 h 4414780"/>
                <a:gd name="connsiteX19" fmla="*/ 589950 w 12152451"/>
                <a:gd name="connsiteY19" fmla="*/ 2173214 h 4414780"/>
                <a:gd name="connsiteX20" fmla="*/ 591783 w 12152451"/>
                <a:gd name="connsiteY20" fmla="*/ 4362077 h 4414780"/>
                <a:gd name="connsiteX21" fmla="*/ 540186 w 12152451"/>
                <a:gd name="connsiteY21" fmla="*/ 4414460 h 4414780"/>
                <a:gd name="connsiteX22" fmla="*/ 259679 w 12152451"/>
                <a:gd name="connsiteY22" fmla="*/ 4408109 h 4414780"/>
                <a:gd name="connsiteX23" fmla="*/ 189 w 12152451"/>
                <a:gd name="connsiteY23" fmla="*/ 4117386 h 4414780"/>
                <a:gd name="connsiteX24" fmla="*/ 58 w 12152451"/>
                <a:gd name="connsiteY24" fmla="*/ 4093618 h 4414780"/>
                <a:gd name="connsiteX25" fmla="*/ 124 w 12152451"/>
                <a:gd name="connsiteY25" fmla="*/ 320187 h 4414780"/>
                <a:gd name="connsiteX26" fmla="*/ 213320 w 12152451"/>
                <a:gd name="connsiteY26" fmla="*/ 13881 h 4414780"/>
                <a:gd name="connsiteX27" fmla="*/ 340413 w 12152451"/>
                <a:gd name="connsiteY27" fmla="*/ 327 h 4414780"/>
                <a:gd name="connsiteX28" fmla="*/ 6079755 w 12152451"/>
                <a:gd name="connsiteY28" fmla="*/ 393 h 441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52451" h="4414780">
                  <a:moveTo>
                    <a:pt x="6079755" y="393"/>
                  </a:moveTo>
                  <a:cubicBezTo>
                    <a:pt x="7992825" y="393"/>
                    <a:pt x="9905961" y="524"/>
                    <a:pt x="11819030" y="0"/>
                  </a:cubicBezTo>
                  <a:cubicBezTo>
                    <a:pt x="11935450" y="0"/>
                    <a:pt x="12034322" y="32608"/>
                    <a:pt x="12102157" y="132920"/>
                  </a:cubicBezTo>
                  <a:cubicBezTo>
                    <a:pt x="12142885" y="193095"/>
                    <a:pt x="12152379" y="261126"/>
                    <a:pt x="12152379" y="332039"/>
                  </a:cubicBezTo>
                  <a:cubicBezTo>
                    <a:pt x="12152117" y="1524851"/>
                    <a:pt x="12152182" y="2717598"/>
                    <a:pt x="12152182" y="3910410"/>
                  </a:cubicBezTo>
                  <a:cubicBezTo>
                    <a:pt x="12152182" y="3975430"/>
                    <a:pt x="12152902" y="4040515"/>
                    <a:pt x="12151986" y="4105535"/>
                  </a:cubicBezTo>
                  <a:cubicBezTo>
                    <a:pt x="12149563" y="4285926"/>
                    <a:pt x="12027643" y="4409353"/>
                    <a:pt x="11847448" y="4413216"/>
                  </a:cubicBezTo>
                  <a:cubicBezTo>
                    <a:pt x="11777648" y="4414721"/>
                    <a:pt x="11707718" y="4412037"/>
                    <a:pt x="11637919" y="4414198"/>
                  </a:cubicBezTo>
                  <a:cubicBezTo>
                    <a:pt x="11608191" y="4415114"/>
                    <a:pt x="11600138" y="4405948"/>
                    <a:pt x="11600792" y="4376810"/>
                  </a:cubicBezTo>
                  <a:cubicBezTo>
                    <a:pt x="11602626" y="4289593"/>
                    <a:pt x="11601447" y="4202376"/>
                    <a:pt x="11601447" y="4115094"/>
                  </a:cubicBezTo>
                  <a:cubicBezTo>
                    <a:pt x="11601447" y="3467976"/>
                    <a:pt x="11601119" y="2820791"/>
                    <a:pt x="11602298" y="2173672"/>
                  </a:cubicBezTo>
                  <a:cubicBezTo>
                    <a:pt x="11602364" y="2135695"/>
                    <a:pt x="11595554" y="2123123"/>
                    <a:pt x="11554041" y="2123254"/>
                  </a:cubicBezTo>
                  <a:cubicBezTo>
                    <a:pt x="11109576" y="2124957"/>
                    <a:pt x="10665112" y="2124367"/>
                    <a:pt x="10220647" y="2124367"/>
                  </a:cubicBezTo>
                  <a:cubicBezTo>
                    <a:pt x="9412649" y="2124367"/>
                    <a:pt x="8604716" y="2124564"/>
                    <a:pt x="7796719" y="2124302"/>
                  </a:cubicBezTo>
                  <a:cubicBezTo>
                    <a:pt x="7261763" y="2124105"/>
                    <a:pt x="6726874" y="2122992"/>
                    <a:pt x="6191919" y="2122927"/>
                  </a:cubicBezTo>
                  <a:cubicBezTo>
                    <a:pt x="5715697" y="2122927"/>
                    <a:pt x="5239476" y="2124237"/>
                    <a:pt x="4763254" y="2124237"/>
                  </a:cubicBezTo>
                  <a:cubicBezTo>
                    <a:pt x="4226728" y="2124237"/>
                    <a:pt x="3690201" y="2122927"/>
                    <a:pt x="3153675" y="2122927"/>
                  </a:cubicBezTo>
                  <a:cubicBezTo>
                    <a:pt x="2671167" y="2122927"/>
                    <a:pt x="2188595" y="2123975"/>
                    <a:pt x="1706087" y="2124302"/>
                  </a:cubicBezTo>
                  <a:cubicBezTo>
                    <a:pt x="1350542" y="2124564"/>
                    <a:pt x="994996" y="2125022"/>
                    <a:pt x="639451" y="2123451"/>
                  </a:cubicBezTo>
                  <a:cubicBezTo>
                    <a:pt x="599837" y="2123254"/>
                    <a:pt x="589884" y="2134058"/>
                    <a:pt x="589950" y="2173214"/>
                  </a:cubicBezTo>
                  <a:cubicBezTo>
                    <a:pt x="591128" y="2902835"/>
                    <a:pt x="590473" y="3632456"/>
                    <a:pt x="591783" y="4362077"/>
                  </a:cubicBezTo>
                  <a:cubicBezTo>
                    <a:pt x="591848" y="4403263"/>
                    <a:pt x="583467" y="4417145"/>
                    <a:pt x="540186" y="4414460"/>
                  </a:cubicBezTo>
                  <a:cubicBezTo>
                    <a:pt x="446880" y="4408698"/>
                    <a:pt x="352657" y="4421269"/>
                    <a:pt x="259679" y="4408109"/>
                  </a:cubicBezTo>
                  <a:cubicBezTo>
                    <a:pt x="104496" y="4386173"/>
                    <a:pt x="6934" y="4275123"/>
                    <a:pt x="189" y="4117386"/>
                  </a:cubicBezTo>
                  <a:cubicBezTo>
                    <a:pt x="-138" y="4109463"/>
                    <a:pt x="58" y="4101541"/>
                    <a:pt x="58" y="4093618"/>
                  </a:cubicBezTo>
                  <a:cubicBezTo>
                    <a:pt x="58" y="2835786"/>
                    <a:pt x="-7" y="1577954"/>
                    <a:pt x="124" y="320187"/>
                  </a:cubicBezTo>
                  <a:cubicBezTo>
                    <a:pt x="124" y="165397"/>
                    <a:pt x="77846" y="53823"/>
                    <a:pt x="213320" y="13881"/>
                  </a:cubicBezTo>
                  <a:cubicBezTo>
                    <a:pt x="254571" y="1702"/>
                    <a:pt x="297459" y="327"/>
                    <a:pt x="340413" y="327"/>
                  </a:cubicBezTo>
                  <a:cubicBezTo>
                    <a:pt x="2253549" y="458"/>
                    <a:pt x="4166685" y="393"/>
                    <a:pt x="6079755" y="393"/>
                  </a:cubicBezTo>
                  <a:close/>
                </a:path>
              </a:pathLst>
            </a:custGeom>
            <a:solidFill>
              <a:schemeClr val="accent1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6" name="Graphic 127">
              <a:extLst>
                <a:ext uri="{FF2B5EF4-FFF2-40B4-BE49-F238E27FC236}">
                  <a16:creationId xmlns:a16="http://schemas.microsoft.com/office/drawing/2014/main" id="{1B57131D-76BC-4B7F-9278-DB9049956837}"/>
                </a:ext>
              </a:extLst>
            </p:cNvPr>
            <p:cNvSpPr/>
            <p:nvPr/>
          </p:nvSpPr>
          <p:spPr>
            <a:xfrm>
              <a:off x="5820378" y="2596459"/>
              <a:ext cx="3482448" cy="527819"/>
            </a:xfrm>
            <a:custGeom>
              <a:avLst/>
              <a:gdLst>
                <a:gd name="connsiteX0" fmla="*/ 1741016 w 3482448"/>
                <a:gd name="connsiteY0" fmla="*/ 1114 h 527819"/>
                <a:gd name="connsiteX1" fmla="*/ 3431200 w 3482448"/>
                <a:gd name="connsiteY1" fmla="*/ 1 h 527819"/>
                <a:gd name="connsiteX2" fmla="*/ 3482403 w 3482448"/>
                <a:gd name="connsiteY2" fmla="*/ 52056 h 527819"/>
                <a:gd name="connsiteX3" fmla="*/ 3482075 w 3482448"/>
                <a:gd name="connsiteY3" fmla="*/ 484866 h 527819"/>
                <a:gd name="connsiteX4" fmla="*/ 3441348 w 3482448"/>
                <a:gd name="connsiteY4" fmla="*/ 527819 h 527819"/>
                <a:gd name="connsiteX5" fmla="*/ 41928 w 3482448"/>
                <a:gd name="connsiteY5" fmla="*/ 527754 h 527819"/>
                <a:gd name="connsiteX6" fmla="*/ 284 w 3482448"/>
                <a:gd name="connsiteY6" fmla="*/ 485455 h 527819"/>
                <a:gd name="connsiteX7" fmla="*/ 22 w 3482448"/>
                <a:gd name="connsiteY7" fmla="*/ 43086 h 527819"/>
                <a:gd name="connsiteX8" fmla="*/ 46053 w 3482448"/>
                <a:gd name="connsiteY8" fmla="*/ 394 h 527819"/>
                <a:gd name="connsiteX9" fmla="*/ 1741016 w 3482448"/>
                <a:gd name="connsiteY9" fmla="*/ 1114 h 527819"/>
                <a:gd name="connsiteX0" fmla="*/ 46053 w 3482448"/>
                <a:gd name="connsiteY0" fmla="*/ 394 h 527819"/>
                <a:gd name="connsiteX1" fmla="*/ 3431200 w 3482448"/>
                <a:gd name="connsiteY1" fmla="*/ 1 h 527819"/>
                <a:gd name="connsiteX2" fmla="*/ 3482403 w 3482448"/>
                <a:gd name="connsiteY2" fmla="*/ 52056 h 527819"/>
                <a:gd name="connsiteX3" fmla="*/ 3482075 w 3482448"/>
                <a:gd name="connsiteY3" fmla="*/ 484866 h 527819"/>
                <a:gd name="connsiteX4" fmla="*/ 3441348 w 3482448"/>
                <a:gd name="connsiteY4" fmla="*/ 527819 h 527819"/>
                <a:gd name="connsiteX5" fmla="*/ 41928 w 3482448"/>
                <a:gd name="connsiteY5" fmla="*/ 527754 h 527819"/>
                <a:gd name="connsiteX6" fmla="*/ 284 w 3482448"/>
                <a:gd name="connsiteY6" fmla="*/ 485455 h 527819"/>
                <a:gd name="connsiteX7" fmla="*/ 22 w 3482448"/>
                <a:gd name="connsiteY7" fmla="*/ 43086 h 527819"/>
                <a:gd name="connsiteX8" fmla="*/ 46053 w 3482448"/>
                <a:gd name="connsiteY8" fmla="*/ 394 h 5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448" h="527819">
                  <a:moveTo>
                    <a:pt x="46053" y="394"/>
                  </a:moveTo>
                  <a:lnTo>
                    <a:pt x="3431200" y="1"/>
                  </a:lnTo>
                  <a:cubicBezTo>
                    <a:pt x="3474087" y="-130"/>
                    <a:pt x="3483189" y="11001"/>
                    <a:pt x="3482403" y="52056"/>
                  </a:cubicBezTo>
                  <a:cubicBezTo>
                    <a:pt x="3479718" y="196304"/>
                    <a:pt x="3480438" y="340618"/>
                    <a:pt x="3482075" y="484866"/>
                  </a:cubicBezTo>
                  <a:cubicBezTo>
                    <a:pt x="3482469" y="516688"/>
                    <a:pt x="3476249" y="527819"/>
                    <a:pt x="3441348" y="527819"/>
                  </a:cubicBezTo>
                  <a:lnTo>
                    <a:pt x="41928" y="527754"/>
                  </a:lnTo>
                  <a:cubicBezTo>
                    <a:pt x="8010" y="527754"/>
                    <a:pt x="-109" y="518325"/>
                    <a:pt x="284" y="485455"/>
                  </a:cubicBezTo>
                  <a:cubicBezTo>
                    <a:pt x="2052" y="337998"/>
                    <a:pt x="2641" y="190542"/>
                    <a:pt x="22" y="43086"/>
                  </a:cubicBezTo>
                  <a:cubicBezTo>
                    <a:pt x="-633" y="4650"/>
                    <a:pt x="13118" y="329"/>
                    <a:pt x="46053" y="394"/>
                  </a:cubicBezTo>
                  <a:close/>
                </a:path>
              </a:pathLst>
            </a:custGeom>
            <a:solidFill>
              <a:srgbClr val="1B1C1B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7A27A49-19F1-477E-ACBC-796D93A3B138}"/>
                </a:ext>
              </a:extLst>
            </p:cNvPr>
            <p:cNvSpPr/>
            <p:nvPr/>
          </p:nvSpPr>
          <p:spPr>
            <a:xfrm>
              <a:off x="6131732" y="2758000"/>
              <a:ext cx="2852324" cy="208968"/>
            </a:xfrm>
            <a:custGeom>
              <a:avLst/>
              <a:gdLst>
                <a:gd name="connsiteX0" fmla="*/ 2566643 w 2852324"/>
                <a:gd name="connsiteY0" fmla="*/ 0 h 208968"/>
                <a:gd name="connsiteX1" fmla="*/ 2817495 w 2852324"/>
                <a:gd name="connsiteY1" fmla="*/ 0 h 208968"/>
                <a:gd name="connsiteX2" fmla="*/ 2852324 w 2852324"/>
                <a:gd name="connsiteY2" fmla="*/ 34829 h 208968"/>
                <a:gd name="connsiteX3" fmla="*/ 2852324 w 2852324"/>
                <a:gd name="connsiteY3" fmla="*/ 174139 h 208968"/>
                <a:gd name="connsiteX4" fmla="*/ 2817495 w 2852324"/>
                <a:gd name="connsiteY4" fmla="*/ 208968 h 208968"/>
                <a:gd name="connsiteX5" fmla="*/ 2566643 w 2852324"/>
                <a:gd name="connsiteY5" fmla="*/ 208968 h 208968"/>
                <a:gd name="connsiteX6" fmla="*/ 2531814 w 2852324"/>
                <a:gd name="connsiteY6" fmla="*/ 174139 h 208968"/>
                <a:gd name="connsiteX7" fmla="*/ 2531814 w 2852324"/>
                <a:gd name="connsiteY7" fmla="*/ 34829 h 208968"/>
                <a:gd name="connsiteX8" fmla="*/ 2566643 w 2852324"/>
                <a:gd name="connsiteY8" fmla="*/ 0 h 208968"/>
                <a:gd name="connsiteX9" fmla="*/ 2060281 w 2852324"/>
                <a:gd name="connsiteY9" fmla="*/ 0 h 208968"/>
                <a:gd name="connsiteX10" fmla="*/ 2311133 w 2852324"/>
                <a:gd name="connsiteY10" fmla="*/ 0 h 208968"/>
                <a:gd name="connsiteX11" fmla="*/ 2345962 w 2852324"/>
                <a:gd name="connsiteY11" fmla="*/ 34829 h 208968"/>
                <a:gd name="connsiteX12" fmla="*/ 2345962 w 2852324"/>
                <a:gd name="connsiteY12" fmla="*/ 174139 h 208968"/>
                <a:gd name="connsiteX13" fmla="*/ 2311133 w 2852324"/>
                <a:gd name="connsiteY13" fmla="*/ 208968 h 208968"/>
                <a:gd name="connsiteX14" fmla="*/ 2060281 w 2852324"/>
                <a:gd name="connsiteY14" fmla="*/ 208968 h 208968"/>
                <a:gd name="connsiteX15" fmla="*/ 2025452 w 2852324"/>
                <a:gd name="connsiteY15" fmla="*/ 174139 h 208968"/>
                <a:gd name="connsiteX16" fmla="*/ 2025452 w 2852324"/>
                <a:gd name="connsiteY16" fmla="*/ 34829 h 208968"/>
                <a:gd name="connsiteX17" fmla="*/ 2060281 w 2852324"/>
                <a:gd name="connsiteY17" fmla="*/ 0 h 208968"/>
                <a:gd name="connsiteX18" fmla="*/ 1553918 w 2852324"/>
                <a:gd name="connsiteY18" fmla="*/ 0 h 208968"/>
                <a:gd name="connsiteX19" fmla="*/ 1804770 w 2852324"/>
                <a:gd name="connsiteY19" fmla="*/ 0 h 208968"/>
                <a:gd name="connsiteX20" fmla="*/ 1839599 w 2852324"/>
                <a:gd name="connsiteY20" fmla="*/ 34829 h 208968"/>
                <a:gd name="connsiteX21" fmla="*/ 1839599 w 2852324"/>
                <a:gd name="connsiteY21" fmla="*/ 174139 h 208968"/>
                <a:gd name="connsiteX22" fmla="*/ 1804770 w 2852324"/>
                <a:gd name="connsiteY22" fmla="*/ 208968 h 208968"/>
                <a:gd name="connsiteX23" fmla="*/ 1553918 w 2852324"/>
                <a:gd name="connsiteY23" fmla="*/ 208968 h 208968"/>
                <a:gd name="connsiteX24" fmla="*/ 1519089 w 2852324"/>
                <a:gd name="connsiteY24" fmla="*/ 174139 h 208968"/>
                <a:gd name="connsiteX25" fmla="*/ 1519089 w 2852324"/>
                <a:gd name="connsiteY25" fmla="*/ 34829 h 208968"/>
                <a:gd name="connsiteX26" fmla="*/ 1553918 w 2852324"/>
                <a:gd name="connsiteY26" fmla="*/ 0 h 208968"/>
                <a:gd name="connsiteX27" fmla="*/ 1047555 w 2852324"/>
                <a:gd name="connsiteY27" fmla="*/ 0 h 208968"/>
                <a:gd name="connsiteX28" fmla="*/ 1298407 w 2852324"/>
                <a:gd name="connsiteY28" fmla="*/ 0 h 208968"/>
                <a:gd name="connsiteX29" fmla="*/ 1333236 w 2852324"/>
                <a:gd name="connsiteY29" fmla="*/ 34829 h 208968"/>
                <a:gd name="connsiteX30" fmla="*/ 1333236 w 2852324"/>
                <a:gd name="connsiteY30" fmla="*/ 174139 h 208968"/>
                <a:gd name="connsiteX31" fmla="*/ 1298407 w 2852324"/>
                <a:gd name="connsiteY31" fmla="*/ 208968 h 208968"/>
                <a:gd name="connsiteX32" fmla="*/ 1047555 w 2852324"/>
                <a:gd name="connsiteY32" fmla="*/ 208968 h 208968"/>
                <a:gd name="connsiteX33" fmla="*/ 1012726 w 2852324"/>
                <a:gd name="connsiteY33" fmla="*/ 174139 h 208968"/>
                <a:gd name="connsiteX34" fmla="*/ 1012726 w 2852324"/>
                <a:gd name="connsiteY34" fmla="*/ 34829 h 208968"/>
                <a:gd name="connsiteX35" fmla="*/ 1047555 w 2852324"/>
                <a:gd name="connsiteY35" fmla="*/ 0 h 208968"/>
                <a:gd name="connsiteX36" fmla="*/ 541192 w 2852324"/>
                <a:gd name="connsiteY36" fmla="*/ 0 h 208968"/>
                <a:gd name="connsiteX37" fmla="*/ 792044 w 2852324"/>
                <a:gd name="connsiteY37" fmla="*/ 0 h 208968"/>
                <a:gd name="connsiteX38" fmla="*/ 826873 w 2852324"/>
                <a:gd name="connsiteY38" fmla="*/ 34829 h 208968"/>
                <a:gd name="connsiteX39" fmla="*/ 826873 w 2852324"/>
                <a:gd name="connsiteY39" fmla="*/ 174139 h 208968"/>
                <a:gd name="connsiteX40" fmla="*/ 792044 w 2852324"/>
                <a:gd name="connsiteY40" fmla="*/ 208968 h 208968"/>
                <a:gd name="connsiteX41" fmla="*/ 541192 w 2852324"/>
                <a:gd name="connsiteY41" fmla="*/ 208968 h 208968"/>
                <a:gd name="connsiteX42" fmla="*/ 506363 w 2852324"/>
                <a:gd name="connsiteY42" fmla="*/ 174139 h 208968"/>
                <a:gd name="connsiteX43" fmla="*/ 506363 w 2852324"/>
                <a:gd name="connsiteY43" fmla="*/ 34829 h 208968"/>
                <a:gd name="connsiteX44" fmla="*/ 541192 w 2852324"/>
                <a:gd name="connsiteY44" fmla="*/ 0 h 208968"/>
                <a:gd name="connsiteX45" fmla="*/ 34829 w 2852324"/>
                <a:gd name="connsiteY45" fmla="*/ 0 h 208968"/>
                <a:gd name="connsiteX46" fmla="*/ 285681 w 2852324"/>
                <a:gd name="connsiteY46" fmla="*/ 0 h 208968"/>
                <a:gd name="connsiteX47" fmla="*/ 320510 w 2852324"/>
                <a:gd name="connsiteY47" fmla="*/ 34829 h 208968"/>
                <a:gd name="connsiteX48" fmla="*/ 320510 w 2852324"/>
                <a:gd name="connsiteY48" fmla="*/ 174139 h 208968"/>
                <a:gd name="connsiteX49" fmla="*/ 285681 w 2852324"/>
                <a:gd name="connsiteY49" fmla="*/ 208968 h 208968"/>
                <a:gd name="connsiteX50" fmla="*/ 34829 w 2852324"/>
                <a:gd name="connsiteY50" fmla="*/ 208968 h 208968"/>
                <a:gd name="connsiteX51" fmla="*/ 0 w 2852324"/>
                <a:gd name="connsiteY51" fmla="*/ 174139 h 208968"/>
                <a:gd name="connsiteX52" fmla="*/ 0 w 2852324"/>
                <a:gd name="connsiteY52" fmla="*/ 34829 h 208968"/>
                <a:gd name="connsiteX53" fmla="*/ 34829 w 2852324"/>
                <a:gd name="connsiteY53" fmla="*/ 0 h 20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852324" h="208968">
                  <a:moveTo>
                    <a:pt x="2566643" y="0"/>
                  </a:moveTo>
                  <a:lnTo>
                    <a:pt x="2817495" y="0"/>
                  </a:lnTo>
                  <a:cubicBezTo>
                    <a:pt x="2836731" y="0"/>
                    <a:pt x="2852324" y="15593"/>
                    <a:pt x="2852324" y="34829"/>
                  </a:cubicBezTo>
                  <a:lnTo>
                    <a:pt x="2852324" y="174139"/>
                  </a:lnTo>
                  <a:cubicBezTo>
                    <a:pt x="2852324" y="193375"/>
                    <a:pt x="2836731" y="208968"/>
                    <a:pt x="2817495" y="208968"/>
                  </a:cubicBezTo>
                  <a:lnTo>
                    <a:pt x="2566643" y="208968"/>
                  </a:lnTo>
                  <a:cubicBezTo>
                    <a:pt x="2547407" y="208968"/>
                    <a:pt x="2531814" y="193375"/>
                    <a:pt x="2531814" y="174139"/>
                  </a:cubicBezTo>
                  <a:lnTo>
                    <a:pt x="2531814" y="34829"/>
                  </a:lnTo>
                  <a:cubicBezTo>
                    <a:pt x="2531814" y="15593"/>
                    <a:pt x="2547407" y="0"/>
                    <a:pt x="2566643" y="0"/>
                  </a:cubicBezTo>
                  <a:close/>
                  <a:moveTo>
                    <a:pt x="2060281" y="0"/>
                  </a:moveTo>
                  <a:lnTo>
                    <a:pt x="2311133" y="0"/>
                  </a:lnTo>
                  <a:cubicBezTo>
                    <a:pt x="2330369" y="0"/>
                    <a:pt x="2345962" y="15593"/>
                    <a:pt x="2345962" y="34829"/>
                  </a:cubicBezTo>
                  <a:lnTo>
                    <a:pt x="2345962" y="174139"/>
                  </a:lnTo>
                  <a:cubicBezTo>
                    <a:pt x="2345962" y="193375"/>
                    <a:pt x="2330369" y="208968"/>
                    <a:pt x="2311133" y="208968"/>
                  </a:cubicBezTo>
                  <a:lnTo>
                    <a:pt x="2060281" y="208968"/>
                  </a:lnTo>
                  <a:cubicBezTo>
                    <a:pt x="2041045" y="208968"/>
                    <a:pt x="2025452" y="193375"/>
                    <a:pt x="2025452" y="174139"/>
                  </a:cubicBezTo>
                  <a:lnTo>
                    <a:pt x="2025452" y="34829"/>
                  </a:lnTo>
                  <a:cubicBezTo>
                    <a:pt x="2025452" y="15593"/>
                    <a:pt x="2041045" y="0"/>
                    <a:pt x="2060281" y="0"/>
                  </a:cubicBezTo>
                  <a:close/>
                  <a:moveTo>
                    <a:pt x="1553918" y="0"/>
                  </a:moveTo>
                  <a:lnTo>
                    <a:pt x="1804770" y="0"/>
                  </a:lnTo>
                  <a:cubicBezTo>
                    <a:pt x="1824006" y="0"/>
                    <a:pt x="1839599" y="15593"/>
                    <a:pt x="1839599" y="34829"/>
                  </a:cubicBezTo>
                  <a:lnTo>
                    <a:pt x="1839599" y="174139"/>
                  </a:lnTo>
                  <a:cubicBezTo>
                    <a:pt x="1839599" y="193375"/>
                    <a:pt x="1824006" y="208968"/>
                    <a:pt x="1804770" y="208968"/>
                  </a:cubicBezTo>
                  <a:lnTo>
                    <a:pt x="1553918" y="208968"/>
                  </a:lnTo>
                  <a:cubicBezTo>
                    <a:pt x="1534682" y="208968"/>
                    <a:pt x="1519089" y="193375"/>
                    <a:pt x="1519089" y="174139"/>
                  </a:cubicBezTo>
                  <a:lnTo>
                    <a:pt x="1519089" y="34829"/>
                  </a:lnTo>
                  <a:cubicBezTo>
                    <a:pt x="1519089" y="15593"/>
                    <a:pt x="1534682" y="0"/>
                    <a:pt x="1553918" y="0"/>
                  </a:cubicBezTo>
                  <a:close/>
                  <a:moveTo>
                    <a:pt x="1047555" y="0"/>
                  </a:moveTo>
                  <a:lnTo>
                    <a:pt x="1298407" y="0"/>
                  </a:lnTo>
                  <a:cubicBezTo>
                    <a:pt x="1317643" y="0"/>
                    <a:pt x="1333236" y="15593"/>
                    <a:pt x="1333236" y="34829"/>
                  </a:cubicBezTo>
                  <a:lnTo>
                    <a:pt x="1333236" y="174139"/>
                  </a:lnTo>
                  <a:cubicBezTo>
                    <a:pt x="1333236" y="193375"/>
                    <a:pt x="1317643" y="208968"/>
                    <a:pt x="1298407" y="208968"/>
                  </a:cubicBezTo>
                  <a:lnTo>
                    <a:pt x="1047555" y="208968"/>
                  </a:lnTo>
                  <a:cubicBezTo>
                    <a:pt x="1028319" y="208968"/>
                    <a:pt x="1012726" y="193375"/>
                    <a:pt x="1012726" y="174139"/>
                  </a:cubicBezTo>
                  <a:lnTo>
                    <a:pt x="1012726" y="34829"/>
                  </a:lnTo>
                  <a:cubicBezTo>
                    <a:pt x="1012726" y="15593"/>
                    <a:pt x="1028319" y="0"/>
                    <a:pt x="1047555" y="0"/>
                  </a:cubicBezTo>
                  <a:close/>
                  <a:moveTo>
                    <a:pt x="541192" y="0"/>
                  </a:moveTo>
                  <a:lnTo>
                    <a:pt x="792044" y="0"/>
                  </a:lnTo>
                  <a:cubicBezTo>
                    <a:pt x="811280" y="0"/>
                    <a:pt x="826873" y="15593"/>
                    <a:pt x="826873" y="34829"/>
                  </a:cubicBezTo>
                  <a:lnTo>
                    <a:pt x="826873" y="174139"/>
                  </a:lnTo>
                  <a:cubicBezTo>
                    <a:pt x="826873" y="193375"/>
                    <a:pt x="811280" y="208968"/>
                    <a:pt x="792044" y="208968"/>
                  </a:cubicBezTo>
                  <a:lnTo>
                    <a:pt x="541192" y="208968"/>
                  </a:lnTo>
                  <a:cubicBezTo>
                    <a:pt x="521956" y="208968"/>
                    <a:pt x="506363" y="193375"/>
                    <a:pt x="506363" y="174139"/>
                  </a:cubicBezTo>
                  <a:lnTo>
                    <a:pt x="506363" y="34829"/>
                  </a:lnTo>
                  <a:cubicBezTo>
                    <a:pt x="506363" y="15593"/>
                    <a:pt x="521956" y="0"/>
                    <a:pt x="541192" y="0"/>
                  </a:cubicBezTo>
                  <a:close/>
                  <a:moveTo>
                    <a:pt x="34829" y="0"/>
                  </a:moveTo>
                  <a:lnTo>
                    <a:pt x="285681" y="0"/>
                  </a:lnTo>
                  <a:cubicBezTo>
                    <a:pt x="304917" y="0"/>
                    <a:pt x="320510" y="15593"/>
                    <a:pt x="320510" y="34829"/>
                  </a:cubicBezTo>
                  <a:lnTo>
                    <a:pt x="320510" y="174139"/>
                  </a:lnTo>
                  <a:cubicBezTo>
                    <a:pt x="320510" y="193375"/>
                    <a:pt x="304917" y="208968"/>
                    <a:pt x="285681" y="208968"/>
                  </a:cubicBezTo>
                  <a:lnTo>
                    <a:pt x="34829" y="208968"/>
                  </a:lnTo>
                  <a:cubicBezTo>
                    <a:pt x="15593" y="208968"/>
                    <a:pt x="0" y="193375"/>
                    <a:pt x="0" y="174139"/>
                  </a:cubicBezTo>
                  <a:lnTo>
                    <a:pt x="0" y="34829"/>
                  </a:lnTo>
                  <a:cubicBezTo>
                    <a:pt x="0" y="15593"/>
                    <a:pt x="15593" y="0"/>
                    <a:pt x="34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95785E4-3EDA-48DF-8151-72A67CDE91CA}"/>
                </a:ext>
              </a:extLst>
            </p:cNvPr>
            <p:cNvSpPr/>
            <p:nvPr/>
          </p:nvSpPr>
          <p:spPr>
            <a:xfrm>
              <a:off x="2153370" y="4342226"/>
              <a:ext cx="10967764" cy="2263017"/>
            </a:xfrm>
            <a:custGeom>
              <a:avLst/>
              <a:gdLst>
                <a:gd name="connsiteX0" fmla="*/ 10700068 w 10967764"/>
                <a:gd name="connsiteY0" fmla="*/ 0 h 2263017"/>
                <a:gd name="connsiteX1" fmla="*/ 10944410 w 10967764"/>
                <a:gd name="connsiteY1" fmla="*/ 0 h 2263017"/>
                <a:gd name="connsiteX2" fmla="*/ 10955686 w 10967764"/>
                <a:gd name="connsiteY2" fmla="*/ 4857 h 2263017"/>
                <a:gd name="connsiteX3" fmla="*/ 10967759 w 10967764"/>
                <a:gd name="connsiteY3" fmla="*/ 49071 h 2263017"/>
                <a:gd name="connsiteX4" fmla="*/ 10966580 w 10967764"/>
                <a:gd name="connsiteY4" fmla="*/ 1129065 h 2263017"/>
                <a:gd name="connsiteX5" fmla="*/ 10967497 w 10967764"/>
                <a:gd name="connsiteY5" fmla="*/ 2213838 h 2263017"/>
                <a:gd name="connsiteX6" fmla="*/ 10917734 w 10967764"/>
                <a:gd name="connsiteY6" fmla="*/ 2262947 h 2263017"/>
                <a:gd name="connsiteX7" fmla="*/ 10589165 w 10967764"/>
                <a:gd name="connsiteY7" fmla="*/ 2262750 h 2263017"/>
                <a:gd name="connsiteX8" fmla="*/ 10549943 w 10967764"/>
                <a:gd name="connsiteY8" fmla="*/ 2222350 h 2263017"/>
                <a:gd name="connsiteX9" fmla="*/ 10549748 w 10967764"/>
                <a:gd name="connsiteY9" fmla="*/ 1522980 h 2263017"/>
                <a:gd name="connsiteX10" fmla="*/ 10594011 w 10967764"/>
                <a:gd name="connsiteY10" fmla="*/ 1483039 h 2263017"/>
                <a:gd name="connsiteX11" fmla="*/ 10678281 w 10967764"/>
                <a:gd name="connsiteY11" fmla="*/ 1400143 h 2263017"/>
                <a:gd name="connsiteX12" fmla="*/ 10677036 w 10967764"/>
                <a:gd name="connsiteY12" fmla="*/ 48940 h 2263017"/>
                <a:gd name="connsiteX13" fmla="*/ 10688864 w 10967764"/>
                <a:gd name="connsiteY13" fmla="*/ 4955 h 2263017"/>
                <a:gd name="connsiteX14" fmla="*/ 10283853 w 10967764"/>
                <a:gd name="connsiteY14" fmla="*/ 0 h 2263017"/>
                <a:gd name="connsiteX15" fmla="*/ 10346766 w 10967764"/>
                <a:gd name="connsiteY15" fmla="*/ 0 h 2263017"/>
                <a:gd name="connsiteX16" fmla="*/ 10369760 w 10967764"/>
                <a:gd name="connsiteY16" fmla="*/ 8703 h 2263017"/>
                <a:gd name="connsiteX17" fmla="*/ 10380187 w 10967764"/>
                <a:gd name="connsiteY17" fmla="*/ 81440 h 2263017"/>
                <a:gd name="connsiteX18" fmla="*/ 10379336 w 10967764"/>
                <a:gd name="connsiteY18" fmla="*/ 1437686 h 2263017"/>
                <a:gd name="connsiteX19" fmla="*/ 10425760 w 10967764"/>
                <a:gd name="connsiteY19" fmla="*/ 1484765 h 2263017"/>
                <a:gd name="connsiteX20" fmla="*/ 10528756 w 10967764"/>
                <a:gd name="connsiteY20" fmla="*/ 1585993 h 2263017"/>
                <a:gd name="connsiteX21" fmla="*/ 10529673 w 10967764"/>
                <a:gd name="connsiteY21" fmla="*/ 2218904 h 2263017"/>
                <a:gd name="connsiteX22" fmla="*/ 10485345 w 10967764"/>
                <a:gd name="connsiteY22" fmla="*/ 2262970 h 2263017"/>
                <a:gd name="connsiteX23" fmla="*/ 10132877 w 10967764"/>
                <a:gd name="connsiteY23" fmla="*/ 2262709 h 2263017"/>
                <a:gd name="connsiteX24" fmla="*/ 10096209 w 10967764"/>
                <a:gd name="connsiteY24" fmla="*/ 2225321 h 2263017"/>
                <a:gd name="connsiteX25" fmla="*/ 10096013 w 10967764"/>
                <a:gd name="connsiteY25" fmla="*/ 1521039 h 2263017"/>
                <a:gd name="connsiteX26" fmla="*/ 10136413 w 10967764"/>
                <a:gd name="connsiteY26" fmla="*/ 1482866 h 2263017"/>
                <a:gd name="connsiteX27" fmla="*/ 10245368 w 10967764"/>
                <a:gd name="connsiteY27" fmla="*/ 1476252 h 2263017"/>
                <a:gd name="connsiteX28" fmla="*/ 10252636 w 10967764"/>
                <a:gd name="connsiteY28" fmla="*/ 1366511 h 2263017"/>
                <a:gd name="connsiteX29" fmla="*/ 10252702 w 10967764"/>
                <a:gd name="connsiteY29" fmla="*/ 738512 h 2263017"/>
                <a:gd name="connsiteX30" fmla="*/ 10251916 w 10967764"/>
                <a:gd name="connsiteY30" fmla="*/ 43725 h 2263017"/>
                <a:gd name="connsiteX31" fmla="*/ 10259708 w 10967764"/>
                <a:gd name="connsiteY31" fmla="*/ 6321 h 2263017"/>
                <a:gd name="connsiteX32" fmla="*/ 9697297 w 10967764"/>
                <a:gd name="connsiteY32" fmla="*/ 0 h 2263017"/>
                <a:gd name="connsiteX33" fmla="*/ 9937183 w 10967764"/>
                <a:gd name="connsiteY33" fmla="*/ 0 h 2263017"/>
                <a:gd name="connsiteX34" fmla="*/ 9948686 w 10967764"/>
                <a:gd name="connsiteY34" fmla="*/ 5128 h 2263017"/>
                <a:gd name="connsiteX35" fmla="*/ 9960432 w 10967764"/>
                <a:gd name="connsiteY35" fmla="*/ 49047 h 2263017"/>
                <a:gd name="connsiteX36" fmla="*/ 9958139 w 10967764"/>
                <a:gd name="connsiteY36" fmla="*/ 1428210 h 2263017"/>
                <a:gd name="connsiteX37" fmla="*/ 10013469 w 10967764"/>
                <a:gd name="connsiteY37" fmla="*/ 1484914 h 2263017"/>
                <a:gd name="connsiteX38" fmla="*/ 10074625 w 10967764"/>
                <a:gd name="connsiteY38" fmla="*/ 1546725 h 2263017"/>
                <a:gd name="connsiteX39" fmla="*/ 10075934 w 10967764"/>
                <a:gd name="connsiteY39" fmla="*/ 2212505 h 2263017"/>
                <a:gd name="connsiteX40" fmla="*/ 10023094 w 10967764"/>
                <a:gd name="connsiteY40" fmla="*/ 2262923 h 2263017"/>
                <a:gd name="connsiteX41" fmla="*/ 9708931 w 10967764"/>
                <a:gd name="connsiteY41" fmla="*/ 2262792 h 2263017"/>
                <a:gd name="connsiteX42" fmla="*/ 9667418 w 10967764"/>
                <a:gd name="connsiteY42" fmla="*/ 2219970 h 2263017"/>
                <a:gd name="connsiteX43" fmla="*/ 9668138 w 10967764"/>
                <a:gd name="connsiteY43" fmla="*/ 1131005 h 2263017"/>
                <a:gd name="connsiteX44" fmla="*/ 9667352 w 10967764"/>
                <a:gd name="connsiteY44" fmla="*/ 41910 h 2263017"/>
                <a:gd name="connsiteX45" fmla="*/ 9674833 w 10967764"/>
                <a:gd name="connsiteY45" fmla="*/ 5701 h 2263017"/>
                <a:gd name="connsiteX46" fmla="*/ 9380656 w 10967764"/>
                <a:gd name="connsiteY46" fmla="*/ 0 h 2263017"/>
                <a:gd name="connsiteX47" fmla="*/ 9621935 w 10967764"/>
                <a:gd name="connsiteY47" fmla="*/ 0 h 2263017"/>
                <a:gd name="connsiteX48" fmla="*/ 9640563 w 10967764"/>
                <a:gd name="connsiteY48" fmla="*/ 5005 h 2263017"/>
                <a:gd name="connsiteX49" fmla="*/ 9647094 w 10967764"/>
                <a:gd name="connsiteY49" fmla="*/ 36516 h 2263017"/>
                <a:gd name="connsiteX50" fmla="*/ 9646505 w 10967764"/>
                <a:gd name="connsiteY50" fmla="*/ 1130784 h 2263017"/>
                <a:gd name="connsiteX51" fmla="*/ 9647291 w 10967764"/>
                <a:gd name="connsiteY51" fmla="*/ 2215557 h 2263017"/>
                <a:gd name="connsiteX52" fmla="*/ 9601587 w 10967764"/>
                <a:gd name="connsiteY52" fmla="*/ 2262964 h 2263017"/>
                <a:gd name="connsiteX53" fmla="*/ 9253965 w 10967764"/>
                <a:gd name="connsiteY53" fmla="*/ 2262702 h 2263017"/>
                <a:gd name="connsiteX54" fmla="*/ 9214744 w 10967764"/>
                <a:gd name="connsiteY54" fmla="*/ 2223087 h 2263017"/>
                <a:gd name="connsiteX55" fmla="*/ 9214939 w 10967764"/>
                <a:gd name="connsiteY55" fmla="*/ 1523717 h 2263017"/>
                <a:gd name="connsiteX56" fmla="*/ 9252459 w 10967764"/>
                <a:gd name="connsiteY56" fmla="*/ 1482597 h 2263017"/>
                <a:gd name="connsiteX57" fmla="*/ 9356634 w 10967764"/>
                <a:gd name="connsiteY57" fmla="*/ 1475329 h 2263017"/>
                <a:gd name="connsiteX58" fmla="*/ 9361938 w 10967764"/>
                <a:gd name="connsiteY58" fmla="*/ 1374165 h 2263017"/>
                <a:gd name="connsiteX59" fmla="*/ 9361152 w 10967764"/>
                <a:gd name="connsiteY59" fmla="*/ 46730 h 2263017"/>
                <a:gd name="connsiteX60" fmla="*/ 9369599 w 10967764"/>
                <a:gd name="connsiteY60" fmla="*/ 6413 h 2263017"/>
                <a:gd name="connsiteX61" fmla="*/ 8947692 w 10967764"/>
                <a:gd name="connsiteY61" fmla="*/ 0 h 2263017"/>
                <a:gd name="connsiteX62" fmla="*/ 9024913 w 10967764"/>
                <a:gd name="connsiteY62" fmla="*/ 0 h 2263017"/>
                <a:gd name="connsiteX63" fmla="*/ 9055447 w 10967764"/>
                <a:gd name="connsiteY63" fmla="*/ 11469 h 2263017"/>
                <a:gd name="connsiteX64" fmla="*/ 9068894 w 10967764"/>
                <a:gd name="connsiteY64" fmla="*/ 104603 h 2263017"/>
                <a:gd name="connsiteX65" fmla="*/ 9068698 w 10967764"/>
                <a:gd name="connsiteY65" fmla="*/ 742097 h 2263017"/>
                <a:gd name="connsiteX66" fmla="*/ 9067978 w 10967764"/>
                <a:gd name="connsiteY66" fmla="*/ 1436622 h 2263017"/>
                <a:gd name="connsiteX67" fmla="*/ 9112961 w 10967764"/>
                <a:gd name="connsiteY67" fmla="*/ 1484748 h 2263017"/>
                <a:gd name="connsiteX68" fmla="*/ 9193826 w 10967764"/>
                <a:gd name="connsiteY68" fmla="*/ 1564958 h 2263017"/>
                <a:gd name="connsiteX69" fmla="*/ 9194677 w 10967764"/>
                <a:gd name="connsiteY69" fmla="*/ 2221441 h 2263017"/>
                <a:gd name="connsiteX70" fmla="*/ 9152444 w 10967764"/>
                <a:gd name="connsiteY70" fmla="*/ 2262692 h 2263017"/>
                <a:gd name="connsiteX71" fmla="*/ 8847775 w 10967764"/>
                <a:gd name="connsiteY71" fmla="*/ 2262954 h 2263017"/>
                <a:gd name="connsiteX72" fmla="*/ 8804560 w 10967764"/>
                <a:gd name="connsiteY72" fmla="*/ 2216988 h 2263017"/>
                <a:gd name="connsiteX73" fmla="*/ 8804494 w 10967764"/>
                <a:gd name="connsiteY73" fmla="*/ 1527178 h 2263017"/>
                <a:gd name="connsiteX74" fmla="*/ 8849019 w 10967764"/>
                <a:gd name="connsiteY74" fmla="*/ 1482587 h 2263017"/>
                <a:gd name="connsiteX75" fmla="*/ 8915413 w 10967764"/>
                <a:gd name="connsiteY75" fmla="*/ 1416586 h 2263017"/>
                <a:gd name="connsiteX76" fmla="*/ 8914562 w 10967764"/>
                <a:gd name="connsiteY76" fmla="*/ 46524 h 2263017"/>
                <a:gd name="connsiteX77" fmla="*/ 8922125 w 10967764"/>
                <a:gd name="connsiteY77" fmla="*/ 6984 h 2263017"/>
                <a:gd name="connsiteX78" fmla="*/ 8503895 w 10967764"/>
                <a:gd name="connsiteY78" fmla="*/ 0 h 2263017"/>
                <a:gd name="connsiteX79" fmla="*/ 8582485 w 10967764"/>
                <a:gd name="connsiteY79" fmla="*/ 0 h 2263017"/>
                <a:gd name="connsiteX80" fmla="*/ 8605706 w 10967764"/>
                <a:gd name="connsiteY80" fmla="*/ 8737 h 2263017"/>
                <a:gd name="connsiteX81" fmla="*/ 8615945 w 10967764"/>
                <a:gd name="connsiteY81" fmla="*/ 78635 h 2263017"/>
                <a:gd name="connsiteX82" fmla="*/ 8615945 w 10967764"/>
                <a:gd name="connsiteY82" fmla="*/ 744611 h 2263017"/>
                <a:gd name="connsiteX83" fmla="*/ 8615225 w 10967764"/>
                <a:gd name="connsiteY83" fmla="*/ 1439267 h 2263017"/>
                <a:gd name="connsiteX84" fmla="*/ 8657458 w 10967764"/>
                <a:gd name="connsiteY84" fmla="*/ 1484905 h 2263017"/>
                <a:gd name="connsiteX85" fmla="*/ 8771718 w 10967764"/>
                <a:gd name="connsiteY85" fmla="*/ 1491060 h 2263017"/>
                <a:gd name="connsiteX86" fmla="*/ 8778592 w 10967764"/>
                <a:gd name="connsiteY86" fmla="*/ 1605515 h 2263017"/>
                <a:gd name="connsiteX87" fmla="*/ 8779837 w 10967764"/>
                <a:gd name="connsiteY87" fmla="*/ 2219306 h 2263017"/>
                <a:gd name="connsiteX88" fmla="*/ 8734985 w 10967764"/>
                <a:gd name="connsiteY88" fmla="*/ 2262980 h 2263017"/>
                <a:gd name="connsiteX89" fmla="*/ 8382582 w 10967764"/>
                <a:gd name="connsiteY89" fmla="*/ 2262653 h 2263017"/>
                <a:gd name="connsiteX90" fmla="*/ 8347617 w 10967764"/>
                <a:gd name="connsiteY90" fmla="*/ 2229062 h 2263017"/>
                <a:gd name="connsiteX91" fmla="*/ 8347551 w 10967764"/>
                <a:gd name="connsiteY91" fmla="*/ 1515352 h 2263017"/>
                <a:gd name="connsiteX92" fmla="*/ 8383433 w 10967764"/>
                <a:gd name="connsiteY92" fmla="*/ 1483268 h 2263017"/>
                <a:gd name="connsiteX93" fmla="*/ 8482894 w 10967764"/>
                <a:gd name="connsiteY93" fmla="*/ 1383087 h 2263017"/>
                <a:gd name="connsiteX94" fmla="*/ 8481978 w 10967764"/>
                <a:gd name="connsiteY94" fmla="*/ 50872 h 2263017"/>
                <a:gd name="connsiteX95" fmla="*/ 8491259 w 10967764"/>
                <a:gd name="connsiteY95" fmla="*/ 7231 h 2263017"/>
                <a:gd name="connsiteX96" fmla="*/ 7952141 w 10967764"/>
                <a:gd name="connsiteY96" fmla="*/ 0 h 2263017"/>
                <a:gd name="connsiteX97" fmla="*/ 8164978 w 10967764"/>
                <a:gd name="connsiteY97" fmla="*/ 0 h 2263017"/>
                <a:gd name="connsiteX98" fmla="*/ 8183221 w 10967764"/>
                <a:gd name="connsiteY98" fmla="*/ 4573 h 2263017"/>
                <a:gd name="connsiteX99" fmla="*/ 8190571 w 10967764"/>
                <a:gd name="connsiteY99" fmla="*/ 36313 h 2263017"/>
                <a:gd name="connsiteX100" fmla="*/ 8189851 w 10967764"/>
                <a:gd name="connsiteY100" fmla="*/ 954642 h 2263017"/>
                <a:gd name="connsiteX101" fmla="*/ 8188999 w 10967764"/>
                <a:gd name="connsiteY101" fmla="*/ 1439965 h 2263017"/>
                <a:gd name="connsiteX102" fmla="*/ 8232150 w 10967764"/>
                <a:gd name="connsiteY102" fmla="*/ 1484751 h 2263017"/>
                <a:gd name="connsiteX103" fmla="*/ 8326634 w 10967764"/>
                <a:gd name="connsiteY103" fmla="*/ 1580415 h 2263017"/>
                <a:gd name="connsiteX104" fmla="*/ 8327486 w 10967764"/>
                <a:gd name="connsiteY104" fmla="*/ 2217974 h 2263017"/>
                <a:gd name="connsiteX105" fmla="*/ 8283550 w 10967764"/>
                <a:gd name="connsiteY105" fmla="*/ 2262957 h 2263017"/>
                <a:gd name="connsiteX106" fmla="*/ 7964542 w 10967764"/>
                <a:gd name="connsiteY106" fmla="*/ 2262957 h 2263017"/>
                <a:gd name="connsiteX107" fmla="*/ 7920540 w 10967764"/>
                <a:gd name="connsiteY107" fmla="*/ 2217974 h 2263017"/>
                <a:gd name="connsiteX108" fmla="*/ 7921456 w 10967764"/>
                <a:gd name="connsiteY108" fmla="*/ 1128420 h 2263017"/>
                <a:gd name="connsiteX109" fmla="*/ 7920671 w 10967764"/>
                <a:gd name="connsiteY109" fmla="*/ 43581 h 2263017"/>
                <a:gd name="connsiteX110" fmla="*/ 7928766 w 10967764"/>
                <a:gd name="connsiteY110" fmla="*/ 5825 h 2263017"/>
                <a:gd name="connsiteX111" fmla="*/ 7496649 w 10967764"/>
                <a:gd name="connsiteY111" fmla="*/ 0 h 2263017"/>
                <a:gd name="connsiteX112" fmla="*/ 7869217 w 10967764"/>
                <a:gd name="connsiteY112" fmla="*/ 0 h 2263017"/>
                <a:gd name="connsiteX113" fmla="*/ 7890221 w 10967764"/>
                <a:gd name="connsiteY113" fmla="*/ 4541 h 2263017"/>
                <a:gd name="connsiteX114" fmla="*/ 7900215 w 10967764"/>
                <a:gd name="connsiteY114" fmla="*/ 41994 h 2263017"/>
                <a:gd name="connsiteX115" fmla="*/ 7899232 w 10967764"/>
                <a:gd name="connsiteY115" fmla="*/ 1130893 h 2263017"/>
                <a:gd name="connsiteX116" fmla="*/ 7900477 w 10967764"/>
                <a:gd name="connsiteY116" fmla="*/ 2210232 h 2263017"/>
                <a:gd name="connsiteX117" fmla="*/ 7845475 w 10967764"/>
                <a:gd name="connsiteY117" fmla="*/ 2262811 h 2263017"/>
                <a:gd name="connsiteX118" fmla="*/ 7517103 w 10967764"/>
                <a:gd name="connsiteY118" fmla="*/ 2262942 h 2263017"/>
                <a:gd name="connsiteX119" fmla="*/ 7467601 w 10967764"/>
                <a:gd name="connsiteY119" fmla="*/ 2214226 h 2263017"/>
                <a:gd name="connsiteX120" fmla="*/ 7468584 w 10967764"/>
                <a:gd name="connsiteY120" fmla="*/ 868588 h 2263017"/>
                <a:gd name="connsiteX121" fmla="*/ 7467798 w 10967764"/>
                <a:gd name="connsiteY121" fmla="*/ 41208 h 2263017"/>
                <a:gd name="connsiteX122" fmla="*/ 7475041 w 10967764"/>
                <a:gd name="connsiteY122" fmla="*/ 5736 h 2263017"/>
                <a:gd name="connsiteX123" fmla="*/ 7176785 w 10967764"/>
                <a:gd name="connsiteY123" fmla="*/ 0 h 2263017"/>
                <a:gd name="connsiteX124" fmla="*/ 7427734 w 10967764"/>
                <a:gd name="connsiteY124" fmla="*/ 0 h 2263017"/>
                <a:gd name="connsiteX125" fmla="*/ 7437219 w 10967764"/>
                <a:gd name="connsiteY125" fmla="*/ 4112 h 2263017"/>
                <a:gd name="connsiteX126" fmla="*/ 7447540 w 10967764"/>
                <a:gd name="connsiteY126" fmla="*/ 41859 h 2263017"/>
                <a:gd name="connsiteX127" fmla="*/ 7446426 w 10967764"/>
                <a:gd name="connsiteY127" fmla="*/ 1131282 h 2263017"/>
                <a:gd name="connsiteX128" fmla="*/ 7447343 w 10967764"/>
                <a:gd name="connsiteY128" fmla="*/ 2216056 h 2263017"/>
                <a:gd name="connsiteX129" fmla="*/ 7400723 w 10967764"/>
                <a:gd name="connsiteY129" fmla="*/ 2262938 h 2263017"/>
                <a:gd name="connsiteX130" fmla="*/ 7100768 w 10967764"/>
                <a:gd name="connsiteY130" fmla="*/ 2262611 h 2263017"/>
                <a:gd name="connsiteX131" fmla="*/ 7060106 w 10967764"/>
                <a:gd name="connsiteY131" fmla="*/ 2224568 h 2263017"/>
                <a:gd name="connsiteX132" fmla="*/ 7060041 w 10967764"/>
                <a:gd name="connsiteY132" fmla="*/ 1520418 h 2263017"/>
                <a:gd name="connsiteX133" fmla="*/ 7101227 w 10967764"/>
                <a:gd name="connsiteY133" fmla="*/ 1483946 h 2263017"/>
                <a:gd name="connsiteX134" fmla="*/ 7146602 w 10967764"/>
                <a:gd name="connsiteY134" fmla="*/ 1437260 h 2263017"/>
                <a:gd name="connsiteX135" fmla="*/ 7145031 w 10967764"/>
                <a:gd name="connsiteY135" fmla="*/ 43235 h 2263017"/>
                <a:gd name="connsiteX136" fmla="*/ 7153560 w 10967764"/>
                <a:gd name="connsiteY136" fmla="*/ 5585 h 2263017"/>
                <a:gd name="connsiteX137" fmla="*/ 6627625 w 10967764"/>
                <a:gd name="connsiteY137" fmla="*/ 0 h 2263017"/>
                <a:gd name="connsiteX138" fmla="*/ 6812594 w 10967764"/>
                <a:gd name="connsiteY138" fmla="*/ 0 h 2263017"/>
                <a:gd name="connsiteX139" fmla="*/ 6835651 w 10967764"/>
                <a:gd name="connsiteY139" fmla="*/ 5131 h 2263017"/>
                <a:gd name="connsiteX140" fmla="*/ 6844883 w 10967764"/>
                <a:gd name="connsiteY140" fmla="*/ 43337 h 2263017"/>
                <a:gd name="connsiteX141" fmla="*/ 6842592 w 10967764"/>
                <a:gd name="connsiteY141" fmla="*/ 1427476 h 2263017"/>
                <a:gd name="connsiteX142" fmla="*/ 6902177 w 10967764"/>
                <a:gd name="connsiteY142" fmla="*/ 1485162 h 2263017"/>
                <a:gd name="connsiteX143" fmla="*/ 7028615 w 10967764"/>
                <a:gd name="connsiteY143" fmla="*/ 1494329 h 2263017"/>
                <a:gd name="connsiteX144" fmla="*/ 7034966 w 10967764"/>
                <a:gd name="connsiteY144" fmla="*/ 1618868 h 2263017"/>
                <a:gd name="connsiteX145" fmla="*/ 7035948 w 10967764"/>
                <a:gd name="connsiteY145" fmla="*/ 2218188 h 2263017"/>
                <a:gd name="connsiteX146" fmla="*/ 6991489 w 10967764"/>
                <a:gd name="connsiteY146" fmla="*/ 2262975 h 2263017"/>
                <a:gd name="connsiteX147" fmla="*/ 6639218 w 10967764"/>
                <a:gd name="connsiteY147" fmla="*/ 2262910 h 2263017"/>
                <a:gd name="connsiteX148" fmla="*/ 6598228 w 10967764"/>
                <a:gd name="connsiteY148" fmla="*/ 2219891 h 2263017"/>
                <a:gd name="connsiteX149" fmla="*/ 6598883 w 10967764"/>
                <a:gd name="connsiteY149" fmla="*/ 1126016 h 2263017"/>
                <a:gd name="connsiteX150" fmla="*/ 6598097 w 10967764"/>
                <a:gd name="connsiteY150" fmla="*/ 41569 h 2263017"/>
                <a:gd name="connsiteX151" fmla="*/ 6605464 w 10967764"/>
                <a:gd name="connsiteY151" fmla="*/ 5393 h 2263017"/>
                <a:gd name="connsiteX152" fmla="*/ 6254855 w 10967764"/>
                <a:gd name="connsiteY152" fmla="*/ 0 h 2263017"/>
                <a:gd name="connsiteX153" fmla="*/ 6554203 w 10967764"/>
                <a:gd name="connsiteY153" fmla="*/ 0 h 2263017"/>
                <a:gd name="connsiteX154" fmla="*/ 6566150 w 10967764"/>
                <a:gd name="connsiteY154" fmla="*/ 5216 h 2263017"/>
                <a:gd name="connsiteX155" fmla="*/ 6578034 w 10967764"/>
                <a:gd name="connsiteY155" fmla="*/ 49029 h 2263017"/>
                <a:gd name="connsiteX156" fmla="*/ 6576790 w 10967764"/>
                <a:gd name="connsiteY156" fmla="*/ 1128696 h 2263017"/>
                <a:gd name="connsiteX157" fmla="*/ 6577641 w 10967764"/>
                <a:gd name="connsiteY157" fmla="*/ 2217987 h 2263017"/>
                <a:gd name="connsiteX158" fmla="*/ 6533705 w 10967764"/>
                <a:gd name="connsiteY158" fmla="*/ 2262971 h 2263017"/>
                <a:gd name="connsiteX159" fmla="*/ 6205202 w 10967764"/>
                <a:gd name="connsiteY159" fmla="*/ 2262643 h 2263017"/>
                <a:gd name="connsiteX160" fmla="*/ 6167094 w 10967764"/>
                <a:gd name="connsiteY160" fmla="*/ 2226630 h 2263017"/>
                <a:gd name="connsiteX161" fmla="*/ 6167553 w 10967764"/>
                <a:gd name="connsiteY161" fmla="*/ 1517896 h 2263017"/>
                <a:gd name="connsiteX162" fmla="*/ 6196559 w 10967764"/>
                <a:gd name="connsiteY162" fmla="*/ 1483913 h 2263017"/>
                <a:gd name="connsiteX163" fmla="*/ 6234602 w 10967764"/>
                <a:gd name="connsiteY163" fmla="*/ 1440436 h 2263017"/>
                <a:gd name="connsiteX164" fmla="*/ 6232899 w 10967764"/>
                <a:gd name="connsiteY164" fmla="*/ 46738 h 2263017"/>
                <a:gd name="connsiteX165" fmla="*/ 6244080 w 10967764"/>
                <a:gd name="connsiteY165" fmla="*/ 4660 h 2263017"/>
                <a:gd name="connsiteX166" fmla="*/ 5841531 w 10967764"/>
                <a:gd name="connsiteY166" fmla="*/ 0 h 2263017"/>
                <a:gd name="connsiteX167" fmla="*/ 5907372 w 10967764"/>
                <a:gd name="connsiteY167" fmla="*/ 0 h 2263017"/>
                <a:gd name="connsiteX168" fmla="*/ 5930889 w 10967764"/>
                <a:gd name="connsiteY168" fmla="*/ 2254 h 2263017"/>
                <a:gd name="connsiteX169" fmla="*/ 5936193 w 10967764"/>
                <a:gd name="connsiteY169" fmla="*/ 41607 h 2263017"/>
                <a:gd name="connsiteX170" fmla="*/ 5936520 w 10967764"/>
                <a:gd name="connsiteY170" fmla="*/ 745888 h 2263017"/>
                <a:gd name="connsiteX171" fmla="*/ 5935669 w 10967764"/>
                <a:gd name="connsiteY171" fmla="*/ 1440675 h 2263017"/>
                <a:gd name="connsiteX172" fmla="*/ 5978950 w 10967764"/>
                <a:gd name="connsiteY172" fmla="*/ 1485134 h 2263017"/>
                <a:gd name="connsiteX173" fmla="*/ 6116977 w 10967764"/>
                <a:gd name="connsiteY173" fmla="*/ 1483759 h 2263017"/>
                <a:gd name="connsiteX174" fmla="*/ 6146901 w 10967764"/>
                <a:gd name="connsiteY174" fmla="*/ 1513093 h 2263017"/>
                <a:gd name="connsiteX175" fmla="*/ 6147032 w 10967764"/>
                <a:gd name="connsiteY175" fmla="*/ 2231649 h 2263017"/>
                <a:gd name="connsiteX176" fmla="*/ 6114031 w 10967764"/>
                <a:gd name="connsiteY176" fmla="*/ 2262947 h 2263017"/>
                <a:gd name="connsiteX177" fmla="*/ 5742510 w 10967764"/>
                <a:gd name="connsiteY177" fmla="*/ 2263013 h 2263017"/>
                <a:gd name="connsiteX178" fmla="*/ 5709966 w 10967764"/>
                <a:gd name="connsiteY178" fmla="*/ 2230732 h 2263017"/>
                <a:gd name="connsiteX179" fmla="*/ 5710033 w 10967764"/>
                <a:gd name="connsiteY179" fmla="*/ 1516891 h 2263017"/>
                <a:gd name="connsiteX180" fmla="*/ 5741397 w 10967764"/>
                <a:gd name="connsiteY180" fmla="*/ 1483890 h 2263017"/>
                <a:gd name="connsiteX181" fmla="*/ 5779439 w 10967764"/>
                <a:gd name="connsiteY181" fmla="*/ 1484479 h 2263017"/>
                <a:gd name="connsiteX182" fmla="*/ 5820297 w 10967764"/>
                <a:gd name="connsiteY182" fmla="*/ 1442115 h 2263017"/>
                <a:gd name="connsiteX183" fmla="*/ 5820036 w 10967764"/>
                <a:gd name="connsiteY183" fmla="*/ 47827 h 2263017"/>
                <a:gd name="connsiteX184" fmla="*/ 5827565 w 10967764"/>
                <a:gd name="connsiteY184" fmla="*/ 1010 h 2263017"/>
                <a:gd name="connsiteX185" fmla="*/ 5374550 w 10967764"/>
                <a:gd name="connsiteY185" fmla="*/ 0 h 2263017"/>
                <a:gd name="connsiteX186" fmla="*/ 5504721 w 10967764"/>
                <a:gd name="connsiteY186" fmla="*/ 0 h 2263017"/>
                <a:gd name="connsiteX187" fmla="*/ 5516327 w 10967764"/>
                <a:gd name="connsiteY187" fmla="*/ 6110 h 2263017"/>
                <a:gd name="connsiteX188" fmla="*/ 5521629 w 10967764"/>
                <a:gd name="connsiteY188" fmla="*/ 111857 h 2263017"/>
                <a:gd name="connsiteX189" fmla="*/ 5521760 w 10967764"/>
                <a:gd name="connsiteY189" fmla="*/ 744636 h 2263017"/>
                <a:gd name="connsiteX190" fmla="*/ 5520714 w 10967764"/>
                <a:gd name="connsiteY190" fmla="*/ 1439030 h 2263017"/>
                <a:gd name="connsiteX191" fmla="*/ 5568250 w 10967764"/>
                <a:gd name="connsiteY191" fmla="*/ 1484734 h 2263017"/>
                <a:gd name="connsiteX192" fmla="*/ 5658609 w 10967764"/>
                <a:gd name="connsiteY192" fmla="*/ 1483555 h 2263017"/>
                <a:gd name="connsiteX193" fmla="*/ 5689778 w 10967764"/>
                <a:gd name="connsiteY193" fmla="*/ 1515836 h 2263017"/>
                <a:gd name="connsiteX194" fmla="*/ 5689909 w 10967764"/>
                <a:gd name="connsiteY194" fmla="*/ 2229284 h 2263017"/>
                <a:gd name="connsiteX195" fmla="*/ 5654878 w 10967764"/>
                <a:gd name="connsiteY195" fmla="*/ 2263005 h 2263017"/>
                <a:gd name="connsiteX196" fmla="*/ 5331154 w 10967764"/>
                <a:gd name="connsiteY196" fmla="*/ 2262874 h 2263017"/>
                <a:gd name="connsiteX197" fmla="*/ 5298480 w 10967764"/>
                <a:gd name="connsiteY197" fmla="*/ 2231248 h 2263017"/>
                <a:gd name="connsiteX198" fmla="*/ 5299069 w 10967764"/>
                <a:gd name="connsiteY198" fmla="*/ 1513020 h 2263017"/>
                <a:gd name="connsiteX199" fmla="*/ 5318517 w 10967764"/>
                <a:gd name="connsiteY199" fmla="*/ 1484472 h 2263017"/>
                <a:gd name="connsiteX200" fmla="*/ 5356232 w 10967764"/>
                <a:gd name="connsiteY200" fmla="*/ 1440405 h 2263017"/>
                <a:gd name="connsiteX201" fmla="*/ 5354988 w 10967764"/>
                <a:gd name="connsiteY201" fmla="*/ 51552 h 2263017"/>
                <a:gd name="connsiteX202" fmla="*/ 5363672 w 10967764"/>
                <a:gd name="connsiteY202" fmla="*/ 6560 h 2263017"/>
                <a:gd name="connsiteX203" fmla="*/ 4870969 w 10967764"/>
                <a:gd name="connsiteY203" fmla="*/ 0 h 2263017"/>
                <a:gd name="connsiteX204" fmla="*/ 5030093 w 10967764"/>
                <a:gd name="connsiteY204" fmla="*/ 0 h 2263017"/>
                <a:gd name="connsiteX205" fmla="*/ 5052933 w 10967764"/>
                <a:gd name="connsiteY205" fmla="*/ 5581 h 2263017"/>
                <a:gd name="connsiteX206" fmla="*/ 5059792 w 10967764"/>
                <a:gd name="connsiteY206" fmla="*/ 41790 h 2263017"/>
                <a:gd name="connsiteX207" fmla="*/ 5058088 w 10967764"/>
                <a:gd name="connsiteY207" fmla="*/ 1430971 h 2263017"/>
                <a:gd name="connsiteX208" fmla="*/ 5111125 w 10967764"/>
                <a:gd name="connsiteY208" fmla="*/ 1484925 h 2263017"/>
                <a:gd name="connsiteX209" fmla="*/ 5244373 w 10967764"/>
                <a:gd name="connsiteY209" fmla="*/ 1483615 h 2263017"/>
                <a:gd name="connsiteX210" fmla="*/ 5278423 w 10967764"/>
                <a:gd name="connsiteY210" fmla="*/ 1513801 h 2263017"/>
                <a:gd name="connsiteX211" fmla="*/ 5278356 w 10967764"/>
                <a:gd name="connsiteY211" fmla="*/ 2232160 h 2263017"/>
                <a:gd name="connsiteX212" fmla="*/ 5244373 w 10967764"/>
                <a:gd name="connsiteY212" fmla="*/ 2262672 h 2263017"/>
                <a:gd name="connsiteX213" fmla="*/ 4877696 w 10967764"/>
                <a:gd name="connsiteY213" fmla="*/ 2263000 h 2263017"/>
                <a:gd name="connsiteX214" fmla="*/ 4840832 w 10967764"/>
                <a:gd name="connsiteY214" fmla="*/ 2225415 h 2263017"/>
                <a:gd name="connsiteX215" fmla="*/ 4841487 w 10967764"/>
                <a:gd name="connsiteY215" fmla="*/ 1811529 h 2263017"/>
                <a:gd name="connsiteX216" fmla="*/ 4841422 w 10967764"/>
                <a:gd name="connsiteY216" fmla="*/ 1131213 h 2263017"/>
                <a:gd name="connsiteX217" fmla="*/ 4840636 w 10967764"/>
                <a:gd name="connsiteY217" fmla="*/ 41725 h 2263017"/>
                <a:gd name="connsiteX218" fmla="*/ 4848379 w 10967764"/>
                <a:gd name="connsiteY218" fmla="*/ 5262 h 2263017"/>
                <a:gd name="connsiteX219" fmla="*/ 4432959 w 10967764"/>
                <a:gd name="connsiteY219" fmla="*/ 0 h 2263017"/>
                <a:gd name="connsiteX220" fmla="*/ 4798371 w 10967764"/>
                <a:gd name="connsiteY220" fmla="*/ 0 h 2263017"/>
                <a:gd name="connsiteX221" fmla="*/ 4813529 w 10967764"/>
                <a:gd name="connsiteY221" fmla="*/ 3727 h 2263017"/>
                <a:gd name="connsiteX222" fmla="*/ 4820576 w 10967764"/>
                <a:gd name="connsiteY222" fmla="*/ 30974 h 2263017"/>
                <a:gd name="connsiteX223" fmla="*/ 4820576 w 10967764"/>
                <a:gd name="connsiteY223" fmla="*/ 2228415 h 2263017"/>
                <a:gd name="connsiteX224" fmla="*/ 4785676 w 10967764"/>
                <a:gd name="connsiteY224" fmla="*/ 2262726 h 2263017"/>
                <a:gd name="connsiteX225" fmla="*/ 4452460 w 10967764"/>
                <a:gd name="connsiteY225" fmla="*/ 2262987 h 2263017"/>
                <a:gd name="connsiteX226" fmla="*/ 4410619 w 10967764"/>
                <a:gd name="connsiteY226" fmla="*/ 2220623 h 2263017"/>
                <a:gd name="connsiteX227" fmla="*/ 4411339 w 10967764"/>
                <a:gd name="connsiteY227" fmla="*/ 1131397 h 2263017"/>
                <a:gd name="connsiteX228" fmla="*/ 4410096 w 10967764"/>
                <a:gd name="connsiteY228" fmla="*/ 46951 h 2263017"/>
                <a:gd name="connsiteX229" fmla="*/ 4421456 w 10967764"/>
                <a:gd name="connsiteY229" fmla="*/ 4922 h 2263017"/>
                <a:gd name="connsiteX230" fmla="*/ 4116180 w 10967764"/>
                <a:gd name="connsiteY230" fmla="*/ 0 h 2263017"/>
                <a:gd name="connsiteX231" fmla="*/ 4368880 w 10967764"/>
                <a:gd name="connsiteY231" fmla="*/ 0 h 2263017"/>
                <a:gd name="connsiteX232" fmla="*/ 4378734 w 10967764"/>
                <a:gd name="connsiteY232" fmla="*/ 4201 h 2263017"/>
                <a:gd name="connsiteX233" fmla="*/ 4390029 w 10967764"/>
                <a:gd name="connsiteY233" fmla="*/ 46458 h 2263017"/>
                <a:gd name="connsiteX234" fmla="*/ 4388720 w 10967764"/>
                <a:gd name="connsiteY234" fmla="*/ 1125732 h 2263017"/>
                <a:gd name="connsiteX235" fmla="*/ 4389767 w 10967764"/>
                <a:gd name="connsiteY235" fmla="*/ 2214565 h 2263017"/>
                <a:gd name="connsiteX236" fmla="*/ 4340004 w 10967764"/>
                <a:gd name="connsiteY236" fmla="*/ 2262954 h 2263017"/>
                <a:gd name="connsiteX237" fmla="*/ 3992644 w 10967764"/>
                <a:gd name="connsiteY237" fmla="*/ 2262757 h 2263017"/>
                <a:gd name="connsiteX238" fmla="*/ 3953094 w 10967764"/>
                <a:gd name="connsiteY238" fmla="*/ 2222750 h 2263017"/>
                <a:gd name="connsiteX239" fmla="*/ 3952898 w 10967764"/>
                <a:gd name="connsiteY239" fmla="*/ 1523838 h 2263017"/>
                <a:gd name="connsiteX240" fmla="*/ 3996245 w 10967764"/>
                <a:gd name="connsiteY240" fmla="*/ 1482980 h 2263017"/>
                <a:gd name="connsiteX241" fmla="*/ 4095903 w 10967764"/>
                <a:gd name="connsiteY241" fmla="*/ 1383322 h 2263017"/>
                <a:gd name="connsiteX242" fmla="*/ 4094723 w 10967764"/>
                <a:gd name="connsiteY242" fmla="*/ 47244 h 2263017"/>
                <a:gd name="connsiteX243" fmla="*/ 4105765 w 10967764"/>
                <a:gd name="connsiteY243" fmla="*/ 4692 h 2263017"/>
                <a:gd name="connsiteX244" fmla="*/ 3678026 w 10967764"/>
                <a:gd name="connsiteY244" fmla="*/ 0 h 2263017"/>
                <a:gd name="connsiteX245" fmla="*/ 3755382 w 10967764"/>
                <a:gd name="connsiteY245" fmla="*/ 0 h 2263017"/>
                <a:gd name="connsiteX246" fmla="*/ 3786182 w 10967764"/>
                <a:gd name="connsiteY246" fmla="*/ 11216 h 2263017"/>
                <a:gd name="connsiteX247" fmla="*/ 3799777 w 10967764"/>
                <a:gd name="connsiteY247" fmla="*/ 103499 h 2263017"/>
                <a:gd name="connsiteX248" fmla="*/ 3799646 w 10967764"/>
                <a:gd name="connsiteY248" fmla="*/ 740600 h 2263017"/>
                <a:gd name="connsiteX249" fmla="*/ 3798664 w 10967764"/>
                <a:gd name="connsiteY249" fmla="*/ 1434863 h 2263017"/>
                <a:gd name="connsiteX250" fmla="*/ 3846789 w 10967764"/>
                <a:gd name="connsiteY250" fmla="*/ 1484888 h 2263017"/>
                <a:gd name="connsiteX251" fmla="*/ 3931780 w 10967764"/>
                <a:gd name="connsiteY251" fmla="*/ 1570599 h 2263017"/>
                <a:gd name="connsiteX252" fmla="*/ 3932828 w 10967764"/>
                <a:gd name="connsiteY252" fmla="*/ 2217325 h 2263017"/>
                <a:gd name="connsiteX253" fmla="*/ 3885357 w 10967764"/>
                <a:gd name="connsiteY253" fmla="*/ 2262963 h 2263017"/>
                <a:gd name="connsiteX254" fmla="*/ 3566479 w 10967764"/>
                <a:gd name="connsiteY254" fmla="*/ 2262832 h 2263017"/>
                <a:gd name="connsiteX255" fmla="*/ 3526865 w 10967764"/>
                <a:gd name="connsiteY255" fmla="*/ 2223087 h 2263017"/>
                <a:gd name="connsiteX256" fmla="*/ 3526800 w 10967764"/>
                <a:gd name="connsiteY256" fmla="*/ 1524109 h 2263017"/>
                <a:gd name="connsiteX257" fmla="*/ 3569621 w 10967764"/>
                <a:gd name="connsiteY257" fmla="*/ 1483055 h 2263017"/>
                <a:gd name="connsiteX258" fmla="*/ 3646492 w 10967764"/>
                <a:gd name="connsiteY258" fmla="*/ 1408279 h 2263017"/>
                <a:gd name="connsiteX259" fmla="*/ 3645707 w 10967764"/>
                <a:gd name="connsiteY259" fmla="*/ 43521 h 2263017"/>
                <a:gd name="connsiteX260" fmla="*/ 3653973 w 10967764"/>
                <a:gd name="connsiteY260" fmla="*/ 6248 h 2263017"/>
                <a:gd name="connsiteX261" fmla="*/ 3105362 w 10967764"/>
                <a:gd name="connsiteY261" fmla="*/ 0 h 2263017"/>
                <a:gd name="connsiteX262" fmla="*/ 3324602 w 10967764"/>
                <a:gd name="connsiteY262" fmla="*/ 0 h 2263017"/>
                <a:gd name="connsiteX263" fmla="*/ 3346249 w 10967764"/>
                <a:gd name="connsiteY263" fmla="*/ 5581 h 2263017"/>
                <a:gd name="connsiteX264" fmla="*/ 3353255 w 10967764"/>
                <a:gd name="connsiteY264" fmla="*/ 41495 h 2263017"/>
                <a:gd name="connsiteX265" fmla="*/ 3351552 w 10967764"/>
                <a:gd name="connsiteY265" fmla="*/ 1435783 h 2263017"/>
                <a:gd name="connsiteX266" fmla="*/ 3400203 w 10967764"/>
                <a:gd name="connsiteY266" fmla="*/ 1484695 h 2263017"/>
                <a:gd name="connsiteX267" fmla="*/ 3505949 w 10967764"/>
                <a:gd name="connsiteY267" fmla="*/ 1587627 h 2263017"/>
                <a:gd name="connsiteX268" fmla="*/ 3506735 w 10967764"/>
                <a:gd name="connsiteY268" fmla="*/ 2220537 h 2263017"/>
                <a:gd name="connsiteX269" fmla="*/ 3465681 w 10967764"/>
                <a:gd name="connsiteY269" fmla="*/ 2262835 h 2263017"/>
                <a:gd name="connsiteX270" fmla="*/ 3117992 w 10967764"/>
                <a:gd name="connsiteY270" fmla="*/ 2262966 h 2263017"/>
                <a:gd name="connsiteX271" fmla="*/ 3074384 w 10967764"/>
                <a:gd name="connsiteY271" fmla="*/ 2217983 h 2263017"/>
                <a:gd name="connsiteX272" fmla="*/ 3075170 w 10967764"/>
                <a:gd name="connsiteY272" fmla="*/ 1128168 h 2263017"/>
                <a:gd name="connsiteX273" fmla="*/ 3074319 w 10967764"/>
                <a:gd name="connsiteY273" fmla="*/ 43197 h 2263017"/>
                <a:gd name="connsiteX274" fmla="*/ 3082749 w 10967764"/>
                <a:gd name="connsiteY274" fmla="*/ 5433 h 2263017"/>
                <a:gd name="connsiteX275" fmla="*/ 2799409 w 10967764"/>
                <a:gd name="connsiteY275" fmla="*/ 0 h 2263017"/>
                <a:gd name="connsiteX276" fmla="*/ 3026728 w 10967764"/>
                <a:gd name="connsiteY276" fmla="*/ 0 h 2263017"/>
                <a:gd name="connsiteX277" fmla="*/ 3045009 w 10967764"/>
                <a:gd name="connsiteY277" fmla="*/ 3715 h 2263017"/>
                <a:gd name="connsiteX278" fmla="*/ 3054257 w 10967764"/>
                <a:gd name="connsiteY278" fmla="*/ 39761 h 2263017"/>
                <a:gd name="connsiteX279" fmla="*/ 3053275 w 10967764"/>
                <a:gd name="connsiteY279" fmla="*/ 1129445 h 2263017"/>
                <a:gd name="connsiteX280" fmla="*/ 3054192 w 10967764"/>
                <a:gd name="connsiteY280" fmla="*/ 2214285 h 2263017"/>
                <a:gd name="connsiteX281" fmla="*/ 3004429 w 10967764"/>
                <a:gd name="connsiteY281" fmla="*/ 2262935 h 2263017"/>
                <a:gd name="connsiteX282" fmla="*/ 2685354 w 10967764"/>
                <a:gd name="connsiteY282" fmla="*/ 2262608 h 2263017"/>
                <a:gd name="connsiteX283" fmla="*/ 2647966 w 10967764"/>
                <a:gd name="connsiteY283" fmla="*/ 2226398 h 2263017"/>
                <a:gd name="connsiteX284" fmla="*/ 2648098 w 10967764"/>
                <a:gd name="connsiteY284" fmla="*/ 1517403 h 2263017"/>
                <a:gd name="connsiteX285" fmla="*/ 2681622 w 10967764"/>
                <a:gd name="connsiteY285" fmla="*/ 1482830 h 2263017"/>
                <a:gd name="connsiteX286" fmla="*/ 2781869 w 10967764"/>
                <a:gd name="connsiteY286" fmla="*/ 1382845 h 2263017"/>
                <a:gd name="connsiteX287" fmla="*/ 2780952 w 10967764"/>
                <a:gd name="connsiteY287" fmla="*/ 45785 h 2263017"/>
                <a:gd name="connsiteX288" fmla="*/ 2789350 w 10967764"/>
                <a:gd name="connsiteY288" fmla="*/ 5663 h 2263017"/>
                <a:gd name="connsiteX289" fmla="*/ 2357272 w 10967764"/>
                <a:gd name="connsiteY289" fmla="*/ 0 h 2263017"/>
                <a:gd name="connsiteX290" fmla="*/ 2444703 w 10967764"/>
                <a:gd name="connsiteY290" fmla="*/ 0 h 2263017"/>
                <a:gd name="connsiteX291" fmla="*/ 2473526 w 10967764"/>
                <a:gd name="connsiteY291" fmla="*/ 10778 h 2263017"/>
                <a:gd name="connsiteX292" fmla="*/ 2486138 w 10967764"/>
                <a:gd name="connsiteY292" fmla="*/ 98011 h 2263017"/>
                <a:gd name="connsiteX293" fmla="*/ 2486204 w 10967764"/>
                <a:gd name="connsiteY293" fmla="*/ 745195 h 2263017"/>
                <a:gd name="connsiteX294" fmla="*/ 2485418 w 10967764"/>
                <a:gd name="connsiteY294" fmla="*/ 1439916 h 2263017"/>
                <a:gd name="connsiteX295" fmla="*/ 2528241 w 10967764"/>
                <a:gd name="connsiteY295" fmla="*/ 1484899 h 2263017"/>
                <a:gd name="connsiteX296" fmla="*/ 2626982 w 10967764"/>
                <a:gd name="connsiteY296" fmla="*/ 1581283 h 2263017"/>
                <a:gd name="connsiteX297" fmla="*/ 2627898 w 10967764"/>
                <a:gd name="connsiteY297" fmla="*/ 2218908 h 2263017"/>
                <a:gd name="connsiteX298" fmla="*/ 2582850 w 10967764"/>
                <a:gd name="connsiteY298" fmla="*/ 2262974 h 2263017"/>
                <a:gd name="connsiteX299" fmla="*/ 2235161 w 10967764"/>
                <a:gd name="connsiteY299" fmla="*/ 2262974 h 2263017"/>
                <a:gd name="connsiteX300" fmla="*/ 2193845 w 10967764"/>
                <a:gd name="connsiteY300" fmla="*/ 2220675 h 2263017"/>
                <a:gd name="connsiteX301" fmla="*/ 2193910 w 10967764"/>
                <a:gd name="connsiteY301" fmla="*/ 1525954 h 2263017"/>
                <a:gd name="connsiteX302" fmla="*/ 2234114 w 10967764"/>
                <a:gd name="connsiteY302" fmla="*/ 1482804 h 2263017"/>
                <a:gd name="connsiteX303" fmla="*/ 2337765 w 10967764"/>
                <a:gd name="connsiteY303" fmla="*/ 1377778 h 2263017"/>
                <a:gd name="connsiteX304" fmla="*/ 2336783 w 10967764"/>
                <a:gd name="connsiteY304" fmla="*/ 45432 h 2263017"/>
                <a:gd name="connsiteX305" fmla="*/ 2346057 w 10967764"/>
                <a:gd name="connsiteY305" fmla="*/ 5777 h 2263017"/>
                <a:gd name="connsiteX306" fmla="*/ 1909558 w 10967764"/>
                <a:gd name="connsiteY306" fmla="*/ 0 h 2263017"/>
                <a:gd name="connsiteX307" fmla="*/ 1998156 w 10967764"/>
                <a:gd name="connsiteY307" fmla="*/ 0 h 2263017"/>
                <a:gd name="connsiteX308" fmla="*/ 2028147 w 10967764"/>
                <a:gd name="connsiteY308" fmla="*/ 11461 h 2263017"/>
                <a:gd name="connsiteX309" fmla="*/ 2040923 w 10967764"/>
                <a:gd name="connsiteY309" fmla="*/ 101092 h 2263017"/>
                <a:gd name="connsiteX310" fmla="*/ 2040858 w 10967764"/>
                <a:gd name="connsiteY310" fmla="*/ 742908 h 2263017"/>
                <a:gd name="connsiteX311" fmla="*/ 2040203 w 10967764"/>
                <a:gd name="connsiteY311" fmla="*/ 1437105 h 2263017"/>
                <a:gd name="connsiteX312" fmla="*/ 2084860 w 10967764"/>
                <a:gd name="connsiteY312" fmla="*/ 1484969 h 2263017"/>
                <a:gd name="connsiteX313" fmla="*/ 2173058 w 10967764"/>
                <a:gd name="connsiteY313" fmla="*/ 1573234 h 2263017"/>
                <a:gd name="connsiteX314" fmla="*/ 2173779 w 10967764"/>
                <a:gd name="connsiteY314" fmla="*/ 2219894 h 2263017"/>
                <a:gd name="connsiteX315" fmla="*/ 2132462 w 10967764"/>
                <a:gd name="connsiteY315" fmla="*/ 2262979 h 2263017"/>
                <a:gd name="connsiteX316" fmla="*/ 1823145 w 10967764"/>
                <a:gd name="connsiteY316" fmla="*/ 2262979 h 2263017"/>
                <a:gd name="connsiteX317" fmla="*/ 1781958 w 10967764"/>
                <a:gd name="connsiteY317" fmla="*/ 2220418 h 2263017"/>
                <a:gd name="connsiteX318" fmla="*/ 1781697 w 10967764"/>
                <a:gd name="connsiteY318" fmla="*/ 1526220 h 2263017"/>
                <a:gd name="connsiteX319" fmla="*/ 1826876 w 10967764"/>
                <a:gd name="connsiteY319" fmla="*/ 1483005 h 2263017"/>
                <a:gd name="connsiteX320" fmla="*/ 1890193 w 10967764"/>
                <a:gd name="connsiteY320" fmla="*/ 1418509 h 2263017"/>
                <a:gd name="connsiteX321" fmla="*/ 1889343 w 10967764"/>
                <a:gd name="connsiteY321" fmla="*/ 49168 h 2263017"/>
                <a:gd name="connsiteX322" fmla="*/ 1897232 w 10967764"/>
                <a:gd name="connsiteY322" fmla="*/ 7549 h 2263017"/>
                <a:gd name="connsiteX323" fmla="*/ 1354932 w 10967764"/>
                <a:gd name="connsiteY323" fmla="*/ 0 h 2263017"/>
                <a:gd name="connsiteX324" fmla="*/ 1575047 w 10967764"/>
                <a:gd name="connsiteY324" fmla="*/ 0 h 2263017"/>
                <a:gd name="connsiteX325" fmla="*/ 1584482 w 10967764"/>
                <a:gd name="connsiteY325" fmla="*/ 4228 h 2263017"/>
                <a:gd name="connsiteX326" fmla="*/ 1594868 w 10967764"/>
                <a:gd name="connsiteY326" fmla="*/ 44317 h 2263017"/>
                <a:gd name="connsiteX327" fmla="*/ 1592904 w 10967764"/>
                <a:gd name="connsiteY327" fmla="*/ 1432712 h 2263017"/>
                <a:gd name="connsiteX328" fmla="*/ 1642994 w 10967764"/>
                <a:gd name="connsiteY328" fmla="*/ 1485029 h 2263017"/>
                <a:gd name="connsiteX329" fmla="*/ 1751688 w 10967764"/>
                <a:gd name="connsiteY329" fmla="*/ 1491904 h 2263017"/>
                <a:gd name="connsiteX330" fmla="*/ 1757450 w 10967764"/>
                <a:gd name="connsiteY330" fmla="*/ 1597520 h 2263017"/>
                <a:gd name="connsiteX331" fmla="*/ 1758301 w 10967764"/>
                <a:gd name="connsiteY331" fmla="*/ 2220412 h 2263017"/>
                <a:gd name="connsiteX332" fmla="*/ 1717508 w 10967764"/>
                <a:gd name="connsiteY332" fmla="*/ 2262907 h 2263017"/>
                <a:gd name="connsiteX333" fmla="*/ 1370147 w 10967764"/>
                <a:gd name="connsiteY333" fmla="*/ 2262973 h 2263017"/>
                <a:gd name="connsiteX334" fmla="*/ 1326015 w 10967764"/>
                <a:gd name="connsiteY334" fmla="*/ 2218710 h 2263017"/>
                <a:gd name="connsiteX335" fmla="*/ 1326801 w 10967764"/>
                <a:gd name="connsiteY335" fmla="*/ 1125162 h 2263017"/>
                <a:gd name="connsiteX336" fmla="*/ 1326015 w 10967764"/>
                <a:gd name="connsiteY336" fmla="*/ 41109 h 2263017"/>
                <a:gd name="connsiteX337" fmla="*/ 1333595 w 10967764"/>
                <a:gd name="connsiteY337" fmla="*/ 5121 h 2263017"/>
                <a:gd name="connsiteX338" fmla="*/ 1041981 w 10967764"/>
                <a:gd name="connsiteY338" fmla="*/ 0 h 2263017"/>
                <a:gd name="connsiteX339" fmla="*/ 1277139 w 10967764"/>
                <a:gd name="connsiteY339" fmla="*/ 0 h 2263017"/>
                <a:gd name="connsiteX340" fmla="*/ 1297347 w 10967764"/>
                <a:gd name="connsiteY340" fmla="*/ 4894 h 2263017"/>
                <a:gd name="connsiteX341" fmla="*/ 1305359 w 10967764"/>
                <a:gd name="connsiteY341" fmla="*/ 41128 h 2263017"/>
                <a:gd name="connsiteX342" fmla="*/ 1304508 w 10967764"/>
                <a:gd name="connsiteY342" fmla="*/ 1130158 h 2263017"/>
                <a:gd name="connsiteX343" fmla="*/ 1305948 w 10967764"/>
                <a:gd name="connsiteY343" fmla="*/ 2204782 h 2263017"/>
                <a:gd name="connsiteX344" fmla="*/ 1245251 w 10967764"/>
                <a:gd name="connsiteY344" fmla="*/ 2262861 h 2263017"/>
                <a:gd name="connsiteX345" fmla="*/ 935932 w 10967764"/>
                <a:gd name="connsiteY345" fmla="*/ 2262599 h 2263017"/>
                <a:gd name="connsiteX346" fmla="*/ 897235 w 10967764"/>
                <a:gd name="connsiteY346" fmla="*/ 2222723 h 2263017"/>
                <a:gd name="connsiteX347" fmla="*/ 897170 w 10967764"/>
                <a:gd name="connsiteY347" fmla="*/ 1518966 h 2263017"/>
                <a:gd name="connsiteX348" fmla="*/ 934361 w 10967764"/>
                <a:gd name="connsiteY348" fmla="*/ 1482626 h 2263017"/>
                <a:gd name="connsiteX349" fmla="*/ 1024131 w 10967764"/>
                <a:gd name="connsiteY349" fmla="*/ 1392069 h 2263017"/>
                <a:gd name="connsiteX350" fmla="*/ 1023214 w 10967764"/>
                <a:gd name="connsiteY350" fmla="*/ 46366 h 2263017"/>
                <a:gd name="connsiteX351" fmla="*/ 1031571 w 10967764"/>
                <a:gd name="connsiteY351" fmla="*/ 6057 h 2263017"/>
                <a:gd name="connsiteX352" fmla="*/ 566955 w 10967764"/>
                <a:gd name="connsiteY352" fmla="*/ 0 h 2263017"/>
                <a:gd name="connsiteX353" fmla="*/ 708467 w 10967764"/>
                <a:gd name="connsiteY353" fmla="*/ 0 h 2263017"/>
                <a:gd name="connsiteX354" fmla="*/ 722051 w 10967764"/>
                <a:gd name="connsiteY354" fmla="*/ 7278 h 2263017"/>
                <a:gd name="connsiteX355" fmla="*/ 728140 w 10967764"/>
                <a:gd name="connsiteY355" fmla="*/ 131490 h 2263017"/>
                <a:gd name="connsiteX356" fmla="*/ 728140 w 10967764"/>
                <a:gd name="connsiteY356" fmla="*/ 740173 h 2263017"/>
                <a:gd name="connsiteX357" fmla="*/ 727420 w 10967764"/>
                <a:gd name="connsiteY357" fmla="*/ 1439347 h 2263017"/>
                <a:gd name="connsiteX358" fmla="*/ 769784 w 10967764"/>
                <a:gd name="connsiteY358" fmla="*/ 1485051 h 2263017"/>
                <a:gd name="connsiteX359" fmla="*/ 876317 w 10967764"/>
                <a:gd name="connsiteY359" fmla="*/ 1593286 h 2263017"/>
                <a:gd name="connsiteX360" fmla="*/ 877102 w 10967764"/>
                <a:gd name="connsiteY360" fmla="*/ 2221089 h 2263017"/>
                <a:gd name="connsiteX361" fmla="*/ 834542 w 10967764"/>
                <a:gd name="connsiteY361" fmla="*/ 2262995 h 2263017"/>
                <a:gd name="connsiteX362" fmla="*/ 482270 w 10967764"/>
                <a:gd name="connsiteY362" fmla="*/ 2262799 h 2263017"/>
                <a:gd name="connsiteX363" fmla="*/ 440888 w 10967764"/>
                <a:gd name="connsiteY363" fmla="*/ 2225345 h 2263017"/>
                <a:gd name="connsiteX364" fmla="*/ 440954 w 10967764"/>
                <a:gd name="connsiteY364" fmla="*/ 1521457 h 2263017"/>
                <a:gd name="connsiteX365" fmla="*/ 481550 w 10967764"/>
                <a:gd name="connsiteY365" fmla="*/ 1483348 h 2263017"/>
                <a:gd name="connsiteX366" fmla="*/ 549647 w 10967764"/>
                <a:gd name="connsiteY366" fmla="*/ 1413745 h 2263017"/>
                <a:gd name="connsiteX367" fmla="*/ 548796 w 10967764"/>
                <a:gd name="connsiteY367" fmla="*/ 43946 h 2263017"/>
                <a:gd name="connsiteX368" fmla="*/ 557628 w 10967764"/>
                <a:gd name="connsiteY368" fmla="*/ 4995 h 2263017"/>
                <a:gd name="connsiteX369" fmla="*/ 19599 w 10967764"/>
                <a:gd name="connsiteY369" fmla="*/ 0 h 2263017"/>
                <a:gd name="connsiteX370" fmla="*/ 238112 w 10967764"/>
                <a:gd name="connsiteY370" fmla="*/ 0 h 2263017"/>
                <a:gd name="connsiteX371" fmla="*/ 247370 w 10967764"/>
                <a:gd name="connsiteY371" fmla="*/ 7426 h 2263017"/>
                <a:gd name="connsiteX372" fmla="*/ 251503 w 10967764"/>
                <a:gd name="connsiteY372" fmla="*/ 41327 h 2263017"/>
                <a:gd name="connsiteX373" fmla="*/ 251110 w 10967764"/>
                <a:gd name="connsiteY373" fmla="*/ 1278272 h 2263017"/>
                <a:gd name="connsiteX374" fmla="*/ 250652 w 10967764"/>
                <a:gd name="connsiteY374" fmla="*/ 1454277 h 2263017"/>
                <a:gd name="connsiteX375" fmla="*/ 279592 w 10967764"/>
                <a:gd name="connsiteY375" fmla="*/ 1484266 h 2263017"/>
                <a:gd name="connsiteX376" fmla="*/ 389072 w 10967764"/>
                <a:gd name="connsiteY376" fmla="*/ 1483283 h 2263017"/>
                <a:gd name="connsiteX377" fmla="*/ 420828 w 10967764"/>
                <a:gd name="connsiteY377" fmla="*/ 1515957 h 2263017"/>
                <a:gd name="connsiteX378" fmla="*/ 420763 w 10967764"/>
                <a:gd name="connsiteY378" fmla="*/ 2229602 h 2263017"/>
                <a:gd name="connsiteX379" fmla="*/ 389204 w 10967764"/>
                <a:gd name="connsiteY379" fmla="*/ 2262668 h 2263017"/>
                <a:gd name="connsiteX380" fmla="*/ 32086 w 10967764"/>
                <a:gd name="connsiteY380" fmla="*/ 2262995 h 2263017"/>
                <a:gd name="connsiteX381" fmla="*/ 1050 w 10967764"/>
                <a:gd name="connsiteY381" fmla="*/ 2221089 h 2263017"/>
                <a:gd name="connsiteX382" fmla="*/ 1050 w 10967764"/>
                <a:gd name="connsiteY382" fmla="*/ 1126821 h 2263017"/>
                <a:gd name="connsiteX383" fmla="*/ 2 w 10967764"/>
                <a:gd name="connsiteY383" fmla="*/ 42113 h 2263017"/>
                <a:gd name="connsiteX384" fmla="*/ 10168 w 10967764"/>
                <a:gd name="connsiteY384" fmla="*/ 4218 h 226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10967764" h="2263017">
                  <a:moveTo>
                    <a:pt x="10700068" y="0"/>
                  </a:moveTo>
                  <a:lnTo>
                    <a:pt x="10944410" y="0"/>
                  </a:lnTo>
                  <a:lnTo>
                    <a:pt x="10955686" y="4857"/>
                  </a:lnTo>
                  <a:cubicBezTo>
                    <a:pt x="10964386" y="12501"/>
                    <a:pt x="10967922" y="26154"/>
                    <a:pt x="10967759" y="49071"/>
                  </a:cubicBezTo>
                  <a:cubicBezTo>
                    <a:pt x="10965598" y="409003"/>
                    <a:pt x="10966580" y="769001"/>
                    <a:pt x="10966580" y="1129065"/>
                  </a:cubicBezTo>
                  <a:cubicBezTo>
                    <a:pt x="10966580" y="1490634"/>
                    <a:pt x="10965925" y="1852269"/>
                    <a:pt x="10967497" y="2213838"/>
                  </a:cubicBezTo>
                  <a:cubicBezTo>
                    <a:pt x="10967693" y="2253583"/>
                    <a:pt x="10957020" y="2263994"/>
                    <a:pt x="10917734" y="2262947"/>
                  </a:cubicBezTo>
                  <a:cubicBezTo>
                    <a:pt x="10808255" y="2260131"/>
                    <a:pt x="10698644" y="2260720"/>
                    <a:pt x="10589165" y="2262750"/>
                  </a:cubicBezTo>
                  <a:cubicBezTo>
                    <a:pt x="10556819" y="2263340"/>
                    <a:pt x="10549748" y="2253060"/>
                    <a:pt x="10549943" y="2222350"/>
                  </a:cubicBezTo>
                  <a:cubicBezTo>
                    <a:pt x="10551188" y="1989249"/>
                    <a:pt x="10551515" y="1756081"/>
                    <a:pt x="10549748" y="1522980"/>
                  </a:cubicBezTo>
                  <a:cubicBezTo>
                    <a:pt x="10549485" y="1486574"/>
                    <a:pt x="10563629" y="1482580"/>
                    <a:pt x="10594011" y="1483039"/>
                  </a:cubicBezTo>
                  <a:cubicBezTo>
                    <a:pt x="10678281" y="1484217"/>
                    <a:pt x="10678281" y="1483039"/>
                    <a:pt x="10678281" y="1400143"/>
                  </a:cubicBezTo>
                  <a:cubicBezTo>
                    <a:pt x="10678281" y="949720"/>
                    <a:pt x="10679067" y="499297"/>
                    <a:pt x="10677036" y="48940"/>
                  </a:cubicBezTo>
                  <a:cubicBezTo>
                    <a:pt x="10676938" y="26318"/>
                    <a:pt x="10680310" y="12665"/>
                    <a:pt x="10688864" y="4955"/>
                  </a:cubicBezTo>
                  <a:close/>
                  <a:moveTo>
                    <a:pt x="10283853" y="0"/>
                  </a:moveTo>
                  <a:lnTo>
                    <a:pt x="10346766" y="0"/>
                  </a:lnTo>
                  <a:lnTo>
                    <a:pt x="10369760" y="8703"/>
                  </a:lnTo>
                  <a:cubicBezTo>
                    <a:pt x="10380154" y="19007"/>
                    <a:pt x="10380187" y="39404"/>
                    <a:pt x="10380187" y="81440"/>
                  </a:cubicBezTo>
                  <a:cubicBezTo>
                    <a:pt x="10380187" y="533500"/>
                    <a:pt x="10380645" y="985626"/>
                    <a:pt x="10379336" y="1437686"/>
                  </a:cubicBezTo>
                  <a:cubicBezTo>
                    <a:pt x="10379205" y="1474550"/>
                    <a:pt x="10387652" y="1485681"/>
                    <a:pt x="10425760" y="1484765"/>
                  </a:cubicBezTo>
                  <a:cubicBezTo>
                    <a:pt x="10528692" y="1482277"/>
                    <a:pt x="10528756" y="1484175"/>
                    <a:pt x="10528756" y="1585993"/>
                  </a:cubicBezTo>
                  <a:cubicBezTo>
                    <a:pt x="10528756" y="1796964"/>
                    <a:pt x="10527840" y="2007933"/>
                    <a:pt x="10529673" y="2218904"/>
                  </a:cubicBezTo>
                  <a:cubicBezTo>
                    <a:pt x="10530001" y="2254655"/>
                    <a:pt x="10521096" y="2263756"/>
                    <a:pt x="10485345" y="2262970"/>
                  </a:cubicBezTo>
                  <a:cubicBezTo>
                    <a:pt x="10367877" y="2260482"/>
                    <a:pt x="10250345" y="2260941"/>
                    <a:pt x="10132877" y="2262709"/>
                  </a:cubicBezTo>
                  <a:cubicBezTo>
                    <a:pt x="10102888" y="2263167"/>
                    <a:pt x="10096078" y="2254131"/>
                    <a:pt x="10096209" y="2225321"/>
                  </a:cubicBezTo>
                  <a:cubicBezTo>
                    <a:pt x="10097323" y="1990582"/>
                    <a:pt x="10097584" y="1755778"/>
                    <a:pt x="10096013" y="1521039"/>
                  </a:cubicBezTo>
                  <a:cubicBezTo>
                    <a:pt x="10095816" y="1487908"/>
                    <a:pt x="10107013" y="1482277"/>
                    <a:pt x="10136413" y="1482866"/>
                  </a:cubicBezTo>
                  <a:cubicBezTo>
                    <a:pt x="10173932" y="1483651"/>
                    <a:pt x="10225200" y="1499955"/>
                    <a:pt x="10245368" y="1476252"/>
                  </a:cubicBezTo>
                  <a:cubicBezTo>
                    <a:pt x="10264487" y="1453793"/>
                    <a:pt x="10252571" y="1404226"/>
                    <a:pt x="10252636" y="1366511"/>
                  </a:cubicBezTo>
                  <a:cubicBezTo>
                    <a:pt x="10252833" y="1157309"/>
                    <a:pt x="10252702" y="947911"/>
                    <a:pt x="10252702" y="738512"/>
                  </a:cubicBezTo>
                  <a:cubicBezTo>
                    <a:pt x="10252702" y="506916"/>
                    <a:pt x="10253422" y="275321"/>
                    <a:pt x="10251916" y="43725"/>
                  </a:cubicBezTo>
                  <a:cubicBezTo>
                    <a:pt x="10251785" y="26112"/>
                    <a:pt x="10253274" y="13916"/>
                    <a:pt x="10259708" y="6321"/>
                  </a:cubicBezTo>
                  <a:close/>
                  <a:moveTo>
                    <a:pt x="9697297" y="0"/>
                  </a:moveTo>
                  <a:lnTo>
                    <a:pt x="9937183" y="0"/>
                  </a:lnTo>
                  <a:lnTo>
                    <a:pt x="9948686" y="5128"/>
                  </a:lnTo>
                  <a:cubicBezTo>
                    <a:pt x="9957206" y="12854"/>
                    <a:pt x="9960529" y="26490"/>
                    <a:pt x="9960432" y="49047"/>
                  </a:cubicBezTo>
                  <a:cubicBezTo>
                    <a:pt x="9958467" y="508768"/>
                    <a:pt x="9959907" y="968489"/>
                    <a:pt x="9958139" y="1428210"/>
                  </a:cubicBezTo>
                  <a:cubicBezTo>
                    <a:pt x="9957943" y="1472538"/>
                    <a:pt x="9965669" y="1488843"/>
                    <a:pt x="10013469" y="1484914"/>
                  </a:cubicBezTo>
                  <a:cubicBezTo>
                    <a:pt x="10074297" y="1479937"/>
                    <a:pt x="10074625" y="1483670"/>
                    <a:pt x="10074625" y="1546725"/>
                  </a:cubicBezTo>
                  <a:cubicBezTo>
                    <a:pt x="10074625" y="1768696"/>
                    <a:pt x="10073119" y="1990600"/>
                    <a:pt x="10075934" y="2212505"/>
                  </a:cubicBezTo>
                  <a:cubicBezTo>
                    <a:pt x="10076524" y="2256768"/>
                    <a:pt x="10062904" y="2263971"/>
                    <a:pt x="10023094" y="2262923"/>
                  </a:cubicBezTo>
                  <a:cubicBezTo>
                    <a:pt x="9918460" y="2260108"/>
                    <a:pt x="9813630" y="2260501"/>
                    <a:pt x="9708931" y="2262792"/>
                  </a:cubicBezTo>
                  <a:cubicBezTo>
                    <a:pt x="9674489" y="2263578"/>
                    <a:pt x="9667352" y="2252381"/>
                    <a:pt x="9667418" y="2219970"/>
                  </a:cubicBezTo>
                  <a:cubicBezTo>
                    <a:pt x="9668530" y="1857091"/>
                    <a:pt x="9668138" y="1494081"/>
                    <a:pt x="9668138" y="1131005"/>
                  </a:cubicBezTo>
                  <a:cubicBezTo>
                    <a:pt x="9668138" y="767996"/>
                    <a:pt x="9668596" y="404920"/>
                    <a:pt x="9667352" y="41910"/>
                  </a:cubicBezTo>
                  <a:cubicBezTo>
                    <a:pt x="9667287" y="24886"/>
                    <a:pt x="9668694" y="13035"/>
                    <a:pt x="9674833" y="5701"/>
                  </a:cubicBezTo>
                  <a:close/>
                  <a:moveTo>
                    <a:pt x="9380656" y="0"/>
                  </a:moveTo>
                  <a:lnTo>
                    <a:pt x="9621935" y="0"/>
                  </a:lnTo>
                  <a:lnTo>
                    <a:pt x="9640563" y="5005"/>
                  </a:lnTo>
                  <a:cubicBezTo>
                    <a:pt x="9645916" y="11504"/>
                    <a:pt x="9647127" y="21849"/>
                    <a:pt x="9647094" y="36516"/>
                  </a:cubicBezTo>
                  <a:cubicBezTo>
                    <a:pt x="9646178" y="401228"/>
                    <a:pt x="9646505" y="766006"/>
                    <a:pt x="9646505" y="1130784"/>
                  </a:cubicBezTo>
                  <a:cubicBezTo>
                    <a:pt x="9646505" y="1492353"/>
                    <a:pt x="9645982" y="1853988"/>
                    <a:pt x="9647291" y="2215557"/>
                  </a:cubicBezTo>
                  <a:cubicBezTo>
                    <a:pt x="9647422" y="2251308"/>
                    <a:pt x="9640612" y="2263946"/>
                    <a:pt x="9601587" y="2262964"/>
                  </a:cubicBezTo>
                  <a:cubicBezTo>
                    <a:pt x="9485757" y="2260017"/>
                    <a:pt x="9369861" y="2260737"/>
                    <a:pt x="9253965" y="2262702"/>
                  </a:cubicBezTo>
                  <a:cubicBezTo>
                    <a:pt x="9222273" y="2263225"/>
                    <a:pt x="9214547" y="2254124"/>
                    <a:pt x="9214744" y="2223087"/>
                  </a:cubicBezTo>
                  <a:cubicBezTo>
                    <a:pt x="9216053" y="1989986"/>
                    <a:pt x="9215856" y="1756819"/>
                    <a:pt x="9214939" y="1523717"/>
                  </a:cubicBezTo>
                  <a:cubicBezTo>
                    <a:pt x="9214809" y="1495431"/>
                    <a:pt x="9217886" y="1480633"/>
                    <a:pt x="9252459" y="1482597"/>
                  </a:cubicBezTo>
                  <a:cubicBezTo>
                    <a:pt x="9288013" y="1484561"/>
                    <a:pt x="9335878" y="1499490"/>
                    <a:pt x="9356634" y="1475329"/>
                  </a:cubicBezTo>
                  <a:cubicBezTo>
                    <a:pt x="9374051" y="1455031"/>
                    <a:pt x="9361938" y="1408869"/>
                    <a:pt x="9361938" y="1374165"/>
                  </a:cubicBezTo>
                  <a:cubicBezTo>
                    <a:pt x="9362069" y="931665"/>
                    <a:pt x="9362527" y="489231"/>
                    <a:pt x="9361152" y="46730"/>
                  </a:cubicBezTo>
                  <a:cubicBezTo>
                    <a:pt x="9361087" y="27709"/>
                    <a:pt x="9362740" y="14532"/>
                    <a:pt x="9369599" y="6413"/>
                  </a:cubicBezTo>
                  <a:close/>
                  <a:moveTo>
                    <a:pt x="8947692" y="0"/>
                  </a:moveTo>
                  <a:lnTo>
                    <a:pt x="9024913" y="0"/>
                  </a:lnTo>
                  <a:lnTo>
                    <a:pt x="9055447" y="11469"/>
                  </a:lnTo>
                  <a:cubicBezTo>
                    <a:pt x="9068861" y="24720"/>
                    <a:pt x="9068894" y="50944"/>
                    <a:pt x="9068894" y="104603"/>
                  </a:cubicBezTo>
                  <a:cubicBezTo>
                    <a:pt x="9068698" y="317145"/>
                    <a:pt x="9068763" y="529621"/>
                    <a:pt x="9068698" y="742097"/>
                  </a:cubicBezTo>
                  <a:cubicBezTo>
                    <a:pt x="9068698" y="973627"/>
                    <a:pt x="9069352" y="1205157"/>
                    <a:pt x="9067978" y="1436622"/>
                  </a:cubicBezTo>
                  <a:cubicBezTo>
                    <a:pt x="9067781" y="1471128"/>
                    <a:pt x="9072495" y="1486450"/>
                    <a:pt x="9112961" y="1484748"/>
                  </a:cubicBezTo>
                  <a:cubicBezTo>
                    <a:pt x="9193695" y="1481278"/>
                    <a:pt x="9193826" y="1483962"/>
                    <a:pt x="9193826" y="1564958"/>
                  </a:cubicBezTo>
                  <a:cubicBezTo>
                    <a:pt x="9193826" y="1783786"/>
                    <a:pt x="9193040" y="2002613"/>
                    <a:pt x="9194677" y="2221441"/>
                  </a:cubicBezTo>
                  <a:cubicBezTo>
                    <a:pt x="9194939" y="2255424"/>
                    <a:pt x="9185118" y="2263412"/>
                    <a:pt x="9152444" y="2262692"/>
                  </a:cubicBezTo>
                  <a:cubicBezTo>
                    <a:pt x="9050888" y="2260531"/>
                    <a:pt x="8949266" y="2259942"/>
                    <a:pt x="8847775" y="2262954"/>
                  </a:cubicBezTo>
                  <a:cubicBezTo>
                    <a:pt x="8809666" y="2264067"/>
                    <a:pt x="8804363" y="2250513"/>
                    <a:pt x="8804560" y="2216988"/>
                  </a:cubicBezTo>
                  <a:cubicBezTo>
                    <a:pt x="8805934" y="1987095"/>
                    <a:pt x="8806066" y="1757137"/>
                    <a:pt x="8804494" y="1527178"/>
                  </a:cubicBezTo>
                  <a:cubicBezTo>
                    <a:pt x="8804232" y="1491951"/>
                    <a:pt x="8812220" y="1480819"/>
                    <a:pt x="8849019" y="1482587"/>
                  </a:cubicBezTo>
                  <a:cubicBezTo>
                    <a:pt x="8915282" y="1485796"/>
                    <a:pt x="8915413" y="1483242"/>
                    <a:pt x="8915413" y="1416586"/>
                  </a:cubicBezTo>
                  <a:cubicBezTo>
                    <a:pt x="8915413" y="959877"/>
                    <a:pt x="8915872" y="503233"/>
                    <a:pt x="8914562" y="46524"/>
                  </a:cubicBezTo>
                  <a:cubicBezTo>
                    <a:pt x="8914496" y="28092"/>
                    <a:pt x="8915642" y="15144"/>
                    <a:pt x="8922125" y="6984"/>
                  </a:cubicBezTo>
                  <a:close/>
                  <a:moveTo>
                    <a:pt x="8503895" y="0"/>
                  </a:moveTo>
                  <a:lnTo>
                    <a:pt x="8582485" y="0"/>
                  </a:lnTo>
                  <a:lnTo>
                    <a:pt x="8605706" y="8737"/>
                  </a:lnTo>
                  <a:cubicBezTo>
                    <a:pt x="8615896" y="18640"/>
                    <a:pt x="8615945" y="38137"/>
                    <a:pt x="8615945" y="78635"/>
                  </a:cubicBezTo>
                  <a:cubicBezTo>
                    <a:pt x="8615945" y="300539"/>
                    <a:pt x="8615945" y="522575"/>
                    <a:pt x="8615945" y="744611"/>
                  </a:cubicBezTo>
                  <a:cubicBezTo>
                    <a:pt x="8615945" y="976141"/>
                    <a:pt x="8616534" y="1207737"/>
                    <a:pt x="8615225" y="1439267"/>
                  </a:cubicBezTo>
                  <a:cubicBezTo>
                    <a:pt x="8615028" y="1471809"/>
                    <a:pt x="8618433" y="1487786"/>
                    <a:pt x="8657458" y="1484905"/>
                  </a:cubicBezTo>
                  <a:cubicBezTo>
                    <a:pt x="8696221" y="1482024"/>
                    <a:pt x="8747752" y="1466833"/>
                    <a:pt x="8771718" y="1491060"/>
                  </a:cubicBezTo>
                  <a:cubicBezTo>
                    <a:pt x="8795616" y="1515221"/>
                    <a:pt x="8778461" y="1566294"/>
                    <a:pt x="8778592" y="1605515"/>
                  </a:cubicBezTo>
                  <a:cubicBezTo>
                    <a:pt x="8779313" y="1810134"/>
                    <a:pt x="8777872" y="2014687"/>
                    <a:pt x="8779837" y="2219306"/>
                  </a:cubicBezTo>
                  <a:cubicBezTo>
                    <a:pt x="8780164" y="2255843"/>
                    <a:pt x="8769950" y="2263635"/>
                    <a:pt x="8734985" y="2262980"/>
                  </a:cubicBezTo>
                  <a:cubicBezTo>
                    <a:pt x="8617582" y="2260623"/>
                    <a:pt x="8500050" y="2261343"/>
                    <a:pt x="8382582" y="2262653"/>
                  </a:cubicBezTo>
                  <a:cubicBezTo>
                    <a:pt x="8356456" y="2262914"/>
                    <a:pt x="8347486" y="2256890"/>
                    <a:pt x="8347617" y="2229062"/>
                  </a:cubicBezTo>
                  <a:cubicBezTo>
                    <a:pt x="8348729" y="1991181"/>
                    <a:pt x="8348795" y="1753299"/>
                    <a:pt x="8347551" y="1515352"/>
                  </a:cubicBezTo>
                  <a:cubicBezTo>
                    <a:pt x="8347420" y="1485756"/>
                    <a:pt x="8359206" y="1483399"/>
                    <a:pt x="8383433" y="1483268"/>
                  </a:cubicBezTo>
                  <a:cubicBezTo>
                    <a:pt x="8482894" y="1482744"/>
                    <a:pt x="8482894" y="1482024"/>
                    <a:pt x="8482894" y="1383087"/>
                  </a:cubicBezTo>
                  <a:cubicBezTo>
                    <a:pt x="8482894" y="939015"/>
                    <a:pt x="8483483" y="494943"/>
                    <a:pt x="8481978" y="50872"/>
                  </a:cubicBezTo>
                  <a:cubicBezTo>
                    <a:pt x="8481912" y="30214"/>
                    <a:pt x="8483745" y="15988"/>
                    <a:pt x="8491259" y="7231"/>
                  </a:cubicBezTo>
                  <a:close/>
                  <a:moveTo>
                    <a:pt x="7952141" y="0"/>
                  </a:moveTo>
                  <a:lnTo>
                    <a:pt x="8164978" y="0"/>
                  </a:lnTo>
                  <a:lnTo>
                    <a:pt x="8183221" y="4573"/>
                  </a:lnTo>
                  <a:cubicBezTo>
                    <a:pt x="8188934" y="10842"/>
                    <a:pt x="8190636" y="21090"/>
                    <a:pt x="8190571" y="36313"/>
                  </a:cubicBezTo>
                  <a:cubicBezTo>
                    <a:pt x="8189458" y="342423"/>
                    <a:pt x="8189851" y="648532"/>
                    <a:pt x="8189851" y="954642"/>
                  </a:cubicBezTo>
                  <a:cubicBezTo>
                    <a:pt x="8189851" y="1116438"/>
                    <a:pt x="8190899" y="1278234"/>
                    <a:pt x="8188999" y="1439965"/>
                  </a:cubicBezTo>
                  <a:cubicBezTo>
                    <a:pt x="8188607" y="1474144"/>
                    <a:pt x="8194893" y="1485799"/>
                    <a:pt x="8232150" y="1484751"/>
                  </a:cubicBezTo>
                  <a:cubicBezTo>
                    <a:pt x="8326569" y="1482001"/>
                    <a:pt x="8326634" y="1484162"/>
                    <a:pt x="8326634" y="1580415"/>
                  </a:cubicBezTo>
                  <a:cubicBezTo>
                    <a:pt x="8326634" y="1792956"/>
                    <a:pt x="8325783" y="2005498"/>
                    <a:pt x="8327486" y="2217974"/>
                  </a:cubicBezTo>
                  <a:cubicBezTo>
                    <a:pt x="8327748" y="2252873"/>
                    <a:pt x="8320480" y="2263939"/>
                    <a:pt x="8283550" y="2262957"/>
                  </a:cubicBezTo>
                  <a:cubicBezTo>
                    <a:pt x="8177279" y="2260142"/>
                    <a:pt x="8070812" y="2260142"/>
                    <a:pt x="7964542" y="2262957"/>
                  </a:cubicBezTo>
                  <a:cubicBezTo>
                    <a:pt x="7927677" y="2263939"/>
                    <a:pt x="7920409" y="2252873"/>
                    <a:pt x="7920540" y="2217974"/>
                  </a:cubicBezTo>
                  <a:cubicBezTo>
                    <a:pt x="7921981" y="1854833"/>
                    <a:pt x="7921456" y="1491627"/>
                    <a:pt x="7921456" y="1128420"/>
                  </a:cubicBezTo>
                  <a:cubicBezTo>
                    <a:pt x="7921456" y="766785"/>
                    <a:pt x="7921981" y="405216"/>
                    <a:pt x="7920671" y="43581"/>
                  </a:cubicBezTo>
                  <a:cubicBezTo>
                    <a:pt x="7920606" y="25771"/>
                    <a:pt x="7922243" y="13429"/>
                    <a:pt x="7928766" y="5825"/>
                  </a:cubicBezTo>
                  <a:close/>
                  <a:moveTo>
                    <a:pt x="7496649" y="0"/>
                  </a:moveTo>
                  <a:lnTo>
                    <a:pt x="7869217" y="0"/>
                  </a:lnTo>
                  <a:lnTo>
                    <a:pt x="7890221" y="4541"/>
                  </a:lnTo>
                  <a:cubicBezTo>
                    <a:pt x="7897514" y="11171"/>
                    <a:pt x="7900313" y="22711"/>
                    <a:pt x="7900215" y="41994"/>
                  </a:cubicBezTo>
                  <a:cubicBezTo>
                    <a:pt x="7898512" y="405004"/>
                    <a:pt x="7899232" y="767948"/>
                    <a:pt x="7899232" y="1130893"/>
                  </a:cubicBezTo>
                  <a:cubicBezTo>
                    <a:pt x="7899232" y="1490694"/>
                    <a:pt x="7898250" y="1850496"/>
                    <a:pt x="7900477" y="2210232"/>
                  </a:cubicBezTo>
                  <a:cubicBezTo>
                    <a:pt x="7900738" y="2255739"/>
                    <a:pt x="7886595" y="2263858"/>
                    <a:pt x="7845475" y="2262811"/>
                  </a:cubicBezTo>
                  <a:cubicBezTo>
                    <a:pt x="7736061" y="2260061"/>
                    <a:pt x="7626516" y="2259995"/>
                    <a:pt x="7517103" y="2262942"/>
                  </a:cubicBezTo>
                  <a:cubicBezTo>
                    <a:pt x="7477816" y="2263989"/>
                    <a:pt x="7467471" y="2254299"/>
                    <a:pt x="7467601" y="2214226"/>
                  </a:cubicBezTo>
                  <a:cubicBezTo>
                    <a:pt x="7469173" y="1765702"/>
                    <a:pt x="7468584" y="1317112"/>
                    <a:pt x="7468584" y="868588"/>
                  </a:cubicBezTo>
                  <a:cubicBezTo>
                    <a:pt x="7468584" y="592795"/>
                    <a:pt x="7469173" y="317002"/>
                    <a:pt x="7467798" y="41208"/>
                  </a:cubicBezTo>
                  <a:cubicBezTo>
                    <a:pt x="7467700" y="24348"/>
                    <a:pt x="7469009" y="12873"/>
                    <a:pt x="7475041" y="5736"/>
                  </a:cubicBezTo>
                  <a:close/>
                  <a:moveTo>
                    <a:pt x="7176785" y="0"/>
                  </a:moveTo>
                  <a:lnTo>
                    <a:pt x="7427734" y="0"/>
                  </a:lnTo>
                  <a:lnTo>
                    <a:pt x="7437219" y="4112"/>
                  </a:lnTo>
                  <a:cubicBezTo>
                    <a:pt x="7444643" y="10627"/>
                    <a:pt x="7447638" y="22216"/>
                    <a:pt x="7447540" y="41859"/>
                  </a:cubicBezTo>
                  <a:cubicBezTo>
                    <a:pt x="7445706" y="404935"/>
                    <a:pt x="7446426" y="768076"/>
                    <a:pt x="7446426" y="1131282"/>
                  </a:cubicBezTo>
                  <a:cubicBezTo>
                    <a:pt x="7446426" y="1492852"/>
                    <a:pt x="7445772" y="1854486"/>
                    <a:pt x="7447343" y="2216056"/>
                  </a:cubicBezTo>
                  <a:cubicBezTo>
                    <a:pt x="7447474" y="2253575"/>
                    <a:pt x="7438635" y="2264051"/>
                    <a:pt x="7400723" y="2262938"/>
                  </a:cubicBezTo>
                  <a:cubicBezTo>
                    <a:pt x="7300803" y="2260122"/>
                    <a:pt x="7200753" y="2261039"/>
                    <a:pt x="7100768" y="2262611"/>
                  </a:cubicBezTo>
                  <a:cubicBezTo>
                    <a:pt x="7071499" y="2263069"/>
                    <a:pt x="7059844" y="2257700"/>
                    <a:pt x="7060106" y="2224568"/>
                  </a:cubicBezTo>
                  <a:cubicBezTo>
                    <a:pt x="7061678" y="1989829"/>
                    <a:pt x="7061743" y="1755156"/>
                    <a:pt x="7060041" y="1520418"/>
                  </a:cubicBezTo>
                  <a:cubicBezTo>
                    <a:pt x="7059779" y="1486173"/>
                    <a:pt x="7073202" y="1478970"/>
                    <a:pt x="7101227" y="1483946"/>
                  </a:cubicBezTo>
                  <a:cubicBezTo>
                    <a:pt x="7140579" y="1490952"/>
                    <a:pt x="7146668" y="1472553"/>
                    <a:pt x="7146602" y="1437260"/>
                  </a:cubicBezTo>
                  <a:cubicBezTo>
                    <a:pt x="7145490" y="972563"/>
                    <a:pt x="7146276" y="507932"/>
                    <a:pt x="7145031" y="43235"/>
                  </a:cubicBezTo>
                  <a:cubicBezTo>
                    <a:pt x="7144966" y="25065"/>
                    <a:pt x="7146865" y="12935"/>
                    <a:pt x="7153560" y="5585"/>
                  </a:cubicBezTo>
                  <a:close/>
                  <a:moveTo>
                    <a:pt x="6627625" y="0"/>
                  </a:moveTo>
                  <a:lnTo>
                    <a:pt x="6812594" y="0"/>
                  </a:lnTo>
                  <a:lnTo>
                    <a:pt x="6835651" y="5131"/>
                  </a:lnTo>
                  <a:cubicBezTo>
                    <a:pt x="6842657" y="12399"/>
                    <a:pt x="6844949" y="24643"/>
                    <a:pt x="6844883" y="43337"/>
                  </a:cubicBezTo>
                  <a:cubicBezTo>
                    <a:pt x="6843509" y="504695"/>
                    <a:pt x="6844949" y="966118"/>
                    <a:pt x="6842592" y="1427476"/>
                  </a:cubicBezTo>
                  <a:cubicBezTo>
                    <a:pt x="6842330" y="1477305"/>
                    <a:pt x="6856342" y="1487323"/>
                    <a:pt x="6902177" y="1485162"/>
                  </a:cubicBezTo>
                  <a:cubicBezTo>
                    <a:pt x="6945327" y="1483133"/>
                    <a:pt x="7003864" y="1463751"/>
                    <a:pt x="7028615" y="1494329"/>
                  </a:cubicBezTo>
                  <a:cubicBezTo>
                    <a:pt x="7049764" y="1520455"/>
                    <a:pt x="7034901" y="1576242"/>
                    <a:pt x="7034966" y="1618868"/>
                  </a:cubicBezTo>
                  <a:cubicBezTo>
                    <a:pt x="7035163" y="1818642"/>
                    <a:pt x="7034115" y="2018415"/>
                    <a:pt x="7035948" y="2218188"/>
                  </a:cubicBezTo>
                  <a:cubicBezTo>
                    <a:pt x="7036275" y="2253677"/>
                    <a:pt x="7027633" y="2263761"/>
                    <a:pt x="6991489" y="2262975"/>
                  </a:cubicBezTo>
                  <a:cubicBezTo>
                    <a:pt x="6874087" y="2260487"/>
                    <a:pt x="6756619" y="2260684"/>
                    <a:pt x="6639218" y="2262910"/>
                  </a:cubicBezTo>
                  <a:cubicBezTo>
                    <a:pt x="6604383" y="2263565"/>
                    <a:pt x="6598097" y="2251844"/>
                    <a:pt x="6598228" y="2219891"/>
                  </a:cubicBezTo>
                  <a:cubicBezTo>
                    <a:pt x="6599275" y="1855375"/>
                    <a:pt x="6598883" y="1490728"/>
                    <a:pt x="6598883" y="1126016"/>
                  </a:cubicBezTo>
                  <a:cubicBezTo>
                    <a:pt x="6598883" y="764512"/>
                    <a:pt x="6599341" y="403008"/>
                    <a:pt x="6598097" y="41569"/>
                  </a:cubicBezTo>
                  <a:cubicBezTo>
                    <a:pt x="6598032" y="24611"/>
                    <a:pt x="6599391" y="12710"/>
                    <a:pt x="6605464" y="5393"/>
                  </a:cubicBezTo>
                  <a:close/>
                  <a:moveTo>
                    <a:pt x="6254855" y="0"/>
                  </a:moveTo>
                  <a:lnTo>
                    <a:pt x="6554203" y="0"/>
                  </a:lnTo>
                  <a:lnTo>
                    <a:pt x="6566150" y="5216"/>
                  </a:lnTo>
                  <a:cubicBezTo>
                    <a:pt x="6574744" y="12820"/>
                    <a:pt x="6578165" y="26308"/>
                    <a:pt x="6578034" y="49029"/>
                  </a:cubicBezTo>
                  <a:cubicBezTo>
                    <a:pt x="6575808" y="408831"/>
                    <a:pt x="6576790" y="768763"/>
                    <a:pt x="6576790" y="1128696"/>
                  </a:cubicBezTo>
                  <a:cubicBezTo>
                    <a:pt x="6576790" y="1491771"/>
                    <a:pt x="6576266" y="1854912"/>
                    <a:pt x="6577641" y="2217987"/>
                  </a:cubicBezTo>
                  <a:cubicBezTo>
                    <a:pt x="6577771" y="2253083"/>
                    <a:pt x="6570242" y="2263822"/>
                    <a:pt x="6533705" y="2262971"/>
                  </a:cubicBezTo>
                  <a:cubicBezTo>
                    <a:pt x="6424291" y="2260351"/>
                    <a:pt x="6314681" y="2261203"/>
                    <a:pt x="6205202" y="2262643"/>
                  </a:cubicBezTo>
                  <a:cubicBezTo>
                    <a:pt x="6177309" y="2263036"/>
                    <a:pt x="6166897" y="2257601"/>
                    <a:pt x="6167094" y="2226630"/>
                  </a:cubicBezTo>
                  <a:cubicBezTo>
                    <a:pt x="6168469" y="1990386"/>
                    <a:pt x="6168011" y="1754141"/>
                    <a:pt x="6167553" y="1517896"/>
                  </a:cubicBezTo>
                  <a:cubicBezTo>
                    <a:pt x="6167487" y="1496682"/>
                    <a:pt x="6167879" y="1478413"/>
                    <a:pt x="6196559" y="1483913"/>
                  </a:cubicBezTo>
                  <a:cubicBezTo>
                    <a:pt x="6235060" y="1491247"/>
                    <a:pt x="6234602" y="1468788"/>
                    <a:pt x="6234602" y="1440436"/>
                  </a:cubicBezTo>
                  <a:cubicBezTo>
                    <a:pt x="6233946" y="975870"/>
                    <a:pt x="6234929" y="511304"/>
                    <a:pt x="6232899" y="46738"/>
                  </a:cubicBezTo>
                  <a:cubicBezTo>
                    <a:pt x="6232801" y="24803"/>
                    <a:pt x="6235944" y="11887"/>
                    <a:pt x="6244080" y="4660"/>
                  </a:cubicBezTo>
                  <a:close/>
                  <a:moveTo>
                    <a:pt x="5841531" y="0"/>
                  </a:moveTo>
                  <a:lnTo>
                    <a:pt x="5907372" y="0"/>
                  </a:lnTo>
                  <a:lnTo>
                    <a:pt x="5930889" y="2254"/>
                  </a:lnTo>
                  <a:cubicBezTo>
                    <a:pt x="5943003" y="4153"/>
                    <a:pt x="5936193" y="27922"/>
                    <a:pt x="5936193" y="41607"/>
                  </a:cubicBezTo>
                  <a:cubicBezTo>
                    <a:pt x="5936586" y="276345"/>
                    <a:pt x="5936520" y="511084"/>
                    <a:pt x="5936520" y="745888"/>
                  </a:cubicBezTo>
                  <a:cubicBezTo>
                    <a:pt x="5936520" y="977483"/>
                    <a:pt x="5937306" y="1209079"/>
                    <a:pt x="5935669" y="1440675"/>
                  </a:cubicBezTo>
                  <a:cubicBezTo>
                    <a:pt x="5935407" y="1474985"/>
                    <a:pt x="5941693" y="1488277"/>
                    <a:pt x="5978950" y="1485134"/>
                  </a:cubicBezTo>
                  <a:cubicBezTo>
                    <a:pt x="6024654" y="1481337"/>
                    <a:pt x="6071013" y="1485200"/>
                    <a:pt x="6116977" y="1483759"/>
                  </a:cubicBezTo>
                  <a:cubicBezTo>
                    <a:pt x="6139437" y="1483039"/>
                    <a:pt x="6146967" y="1489783"/>
                    <a:pt x="6146901" y="1513093"/>
                  </a:cubicBezTo>
                  <a:cubicBezTo>
                    <a:pt x="6146116" y="1752612"/>
                    <a:pt x="6145984" y="1992130"/>
                    <a:pt x="6147032" y="2231649"/>
                  </a:cubicBezTo>
                  <a:cubicBezTo>
                    <a:pt x="6147163" y="2258102"/>
                    <a:pt x="6137734" y="2263144"/>
                    <a:pt x="6114031" y="2262947"/>
                  </a:cubicBezTo>
                  <a:cubicBezTo>
                    <a:pt x="5990212" y="2262030"/>
                    <a:pt x="5866328" y="2261965"/>
                    <a:pt x="5742510" y="2263013"/>
                  </a:cubicBezTo>
                  <a:cubicBezTo>
                    <a:pt x="5717758" y="2263209"/>
                    <a:pt x="5709902" y="2256138"/>
                    <a:pt x="5709966" y="2230732"/>
                  </a:cubicBezTo>
                  <a:cubicBezTo>
                    <a:pt x="5710884" y="1992785"/>
                    <a:pt x="5710753" y="1754838"/>
                    <a:pt x="5710033" y="1516891"/>
                  </a:cubicBezTo>
                  <a:cubicBezTo>
                    <a:pt x="5709966" y="1493188"/>
                    <a:pt x="5714877" y="1480551"/>
                    <a:pt x="5741397" y="1483890"/>
                  </a:cubicBezTo>
                  <a:cubicBezTo>
                    <a:pt x="5753902" y="1485462"/>
                    <a:pt x="5766998" y="1482515"/>
                    <a:pt x="5779439" y="1484479"/>
                  </a:cubicBezTo>
                  <a:cubicBezTo>
                    <a:pt x="5814338" y="1489914"/>
                    <a:pt x="5820363" y="1474069"/>
                    <a:pt x="5820297" y="1442115"/>
                  </a:cubicBezTo>
                  <a:cubicBezTo>
                    <a:pt x="5819249" y="977353"/>
                    <a:pt x="5819446" y="512590"/>
                    <a:pt x="5820036" y="47827"/>
                  </a:cubicBezTo>
                  <a:cubicBezTo>
                    <a:pt x="5820036" y="31785"/>
                    <a:pt x="5809559" y="4350"/>
                    <a:pt x="5827565" y="1010"/>
                  </a:cubicBezTo>
                  <a:close/>
                  <a:moveTo>
                    <a:pt x="5374550" y="0"/>
                  </a:moveTo>
                  <a:lnTo>
                    <a:pt x="5504721" y="0"/>
                  </a:lnTo>
                  <a:lnTo>
                    <a:pt x="5516327" y="6110"/>
                  </a:lnTo>
                  <a:cubicBezTo>
                    <a:pt x="5534594" y="26997"/>
                    <a:pt x="5521629" y="75582"/>
                    <a:pt x="5521629" y="111857"/>
                  </a:cubicBezTo>
                  <a:cubicBezTo>
                    <a:pt x="5521827" y="322892"/>
                    <a:pt x="5521760" y="533797"/>
                    <a:pt x="5521760" y="744636"/>
                  </a:cubicBezTo>
                  <a:cubicBezTo>
                    <a:pt x="5521760" y="976101"/>
                    <a:pt x="5522809" y="1207565"/>
                    <a:pt x="5520714" y="1439030"/>
                  </a:cubicBezTo>
                  <a:cubicBezTo>
                    <a:pt x="5520385" y="1477858"/>
                    <a:pt x="5532041" y="1488269"/>
                    <a:pt x="5568250" y="1484734"/>
                  </a:cubicBezTo>
                  <a:cubicBezTo>
                    <a:pt x="5598109" y="1481853"/>
                    <a:pt x="5628621" y="1485912"/>
                    <a:pt x="5658609" y="1483555"/>
                  </a:cubicBezTo>
                  <a:cubicBezTo>
                    <a:pt x="5684866" y="1481525"/>
                    <a:pt x="5689842" y="1491871"/>
                    <a:pt x="5689778" y="1515836"/>
                  </a:cubicBezTo>
                  <a:cubicBezTo>
                    <a:pt x="5688991" y="1753652"/>
                    <a:pt x="5688795" y="1991467"/>
                    <a:pt x="5689909" y="2229284"/>
                  </a:cubicBezTo>
                  <a:cubicBezTo>
                    <a:pt x="5690040" y="2257112"/>
                    <a:pt x="5681266" y="2263332"/>
                    <a:pt x="5654878" y="2263005"/>
                  </a:cubicBezTo>
                  <a:cubicBezTo>
                    <a:pt x="5546969" y="2261564"/>
                    <a:pt x="5439061" y="2261761"/>
                    <a:pt x="5331154" y="2262874"/>
                  </a:cubicBezTo>
                  <a:cubicBezTo>
                    <a:pt x="5306927" y="2263136"/>
                    <a:pt x="5298416" y="2257177"/>
                    <a:pt x="5298480" y="2231248"/>
                  </a:cubicBezTo>
                  <a:cubicBezTo>
                    <a:pt x="5299463" y="1991860"/>
                    <a:pt x="5299005" y="1752473"/>
                    <a:pt x="5299069" y="1513020"/>
                  </a:cubicBezTo>
                  <a:cubicBezTo>
                    <a:pt x="5299069" y="1499073"/>
                    <a:pt x="5296058" y="1480739"/>
                    <a:pt x="5318517" y="1484472"/>
                  </a:cubicBezTo>
                  <a:cubicBezTo>
                    <a:pt x="5357672" y="1490954"/>
                    <a:pt x="5356232" y="1468233"/>
                    <a:pt x="5356232" y="1440405"/>
                  </a:cubicBezTo>
                  <a:cubicBezTo>
                    <a:pt x="5355643" y="977476"/>
                    <a:pt x="5356299" y="514481"/>
                    <a:pt x="5354988" y="51552"/>
                  </a:cubicBezTo>
                  <a:cubicBezTo>
                    <a:pt x="5354923" y="31352"/>
                    <a:pt x="5356396" y="15981"/>
                    <a:pt x="5363672" y="6560"/>
                  </a:cubicBezTo>
                  <a:close/>
                  <a:moveTo>
                    <a:pt x="4870969" y="0"/>
                  </a:moveTo>
                  <a:lnTo>
                    <a:pt x="5030093" y="0"/>
                  </a:lnTo>
                  <a:lnTo>
                    <a:pt x="5052933" y="5581"/>
                  </a:lnTo>
                  <a:cubicBezTo>
                    <a:pt x="5058793" y="13095"/>
                    <a:pt x="5059857" y="25192"/>
                    <a:pt x="5059792" y="41790"/>
                  </a:cubicBezTo>
                  <a:cubicBezTo>
                    <a:pt x="5058679" y="504851"/>
                    <a:pt x="5059661" y="967911"/>
                    <a:pt x="5058088" y="1430971"/>
                  </a:cubicBezTo>
                  <a:cubicBezTo>
                    <a:pt x="5057958" y="1472943"/>
                    <a:pt x="5066404" y="1489312"/>
                    <a:pt x="5111125" y="1484925"/>
                  </a:cubicBezTo>
                  <a:cubicBezTo>
                    <a:pt x="5155126" y="1480538"/>
                    <a:pt x="5199914" y="1484860"/>
                    <a:pt x="5244373" y="1483615"/>
                  </a:cubicBezTo>
                  <a:cubicBezTo>
                    <a:pt x="5266897" y="1482961"/>
                    <a:pt x="5278554" y="1486235"/>
                    <a:pt x="5278423" y="1513801"/>
                  </a:cubicBezTo>
                  <a:cubicBezTo>
                    <a:pt x="5277374" y="1753254"/>
                    <a:pt x="5277374" y="1992707"/>
                    <a:pt x="5278356" y="2232160"/>
                  </a:cubicBezTo>
                  <a:cubicBezTo>
                    <a:pt x="5278487" y="2259530"/>
                    <a:pt x="5267094" y="2262803"/>
                    <a:pt x="5244373" y="2262672"/>
                  </a:cubicBezTo>
                  <a:cubicBezTo>
                    <a:pt x="5122126" y="2261887"/>
                    <a:pt x="4999878" y="2261298"/>
                    <a:pt x="4877696" y="2263000"/>
                  </a:cubicBezTo>
                  <a:cubicBezTo>
                    <a:pt x="4847577" y="2263458"/>
                    <a:pt x="4840570" y="2254226"/>
                    <a:pt x="4840832" y="2225415"/>
                  </a:cubicBezTo>
                  <a:cubicBezTo>
                    <a:pt x="4842273" y="2087454"/>
                    <a:pt x="4841487" y="1949491"/>
                    <a:pt x="4841487" y="1811529"/>
                  </a:cubicBezTo>
                  <a:cubicBezTo>
                    <a:pt x="4841422" y="1584779"/>
                    <a:pt x="4841422" y="1358029"/>
                    <a:pt x="4841422" y="1131213"/>
                  </a:cubicBezTo>
                  <a:cubicBezTo>
                    <a:pt x="4841422" y="768072"/>
                    <a:pt x="4841946" y="404866"/>
                    <a:pt x="4840636" y="41725"/>
                  </a:cubicBezTo>
                  <a:cubicBezTo>
                    <a:pt x="4840571" y="24505"/>
                    <a:pt x="4842142" y="12539"/>
                    <a:pt x="4848379" y="5262"/>
                  </a:cubicBezTo>
                  <a:close/>
                  <a:moveTo>
                    <a:pt x="4432959" y="0"/>
                  </a:moveTo>
                  <a:lnTo>
                    <a:pt x="4798371" y="0"/>
                  </a:lnTo>
                  <a:lnTo>
                    <a:pt x="4813529" y="3727"/>
                  </a:lnTo>
                  <a:cubicBezTo>
                    <a:pt x="4818727" y="8876"/>
                    <a:pt x="4820576" y="17453"/>
                    <a:pt x="4820576" y="30974"/>
                  </a:cubicBezTo>
                  <a:cubicBezTo>
                    <a:pt x="4819856" y="763476"/>
                    <a:pt x="4819856" y="1495978"/>
                    <a:pt x="4820576" y="2228415"/>
                  </a:cubicBezTo>
                  <a:cubicBezTo>
                    <a:pt x="4820576" y="2255850"/>
                    <a:pt x="4812458" y="2263053"/>
                    <a:pt x="4785676" y="2262726"/>
                  </a:cubicBezTo>
                  <a:cubicBezTo>
                    <a:pt x="4674627" y="2261350"/>
                    <a:pt x="4563510" y="2260761"/>
                    <a:pt x="4452460" y="2262987"/>
                  </a:cubicBezTo>
                  <a:cubicBezTo>
                    <a:pt x="4418541" y="2263642"/>
                    <a:pt x="4410553" y="2253624"/>
                    <a:pt x="4410619" y="2220623"/>
                  </a:cubicBezTo>
                  <a:cubicBezTo>
                    <a:pt x="4411798" y="1857548"/>
                    <a:pt x="4411339" y="1494472"/>
                    <a:pt x="4411339" y="1131397"/>
                  </a:cubicBezTo>
                  <a:cubicBezTo>
                    <a:pt x="4411339" y="769893"/>
                    <a:pt x="4412321" y="408389"/>
                    <a:pt x="4410096" y="46951"/>
                  </a:cubicBezTo>
                  <a:cubicBezTo>
                    <a:pt x="4409965" y="24885"/>
                    <a:pt x="4413222" y="12084"/>
                    <a:pt x="4421456" y="4922"/>
                  </a:cubicBezTo>
                  <a:close/>
                  <a:moveTo>
                    <a:pt x="4116180" y="0"/>
                  </a:moveTo>
                  <a:lnTo>
                    <a:pt x="4368880" y="0"/>
                  </a:lnTo>
                  <a:lnTo>
                    <a:pt x="4378734" y="4201"/>
                  </a:lnTo>
                  <a:cubicBezTo>
                    <a:pt x="4386936" y="11428"/>
                    <a:pt x="4390160" y="24425"/>
                    <a:pt x="4390029" y="46458"/>
                  </a:cubicBezTo>
                  <a:cubicBezTo>
                    <a:pt x="4387737" y="406194"/>
                    <a:pt x="4388720" y="765930"/>
                    <a:pt x="4388720" y="1125732"/>
                  </a:cubicBezTo>
                  <a:cubicBezTo>
                    <a:pt x="4388720" y="1488676"/>
                    <a:pt x="4387999" y="1851621"/>
                    <a:pt x="4389767" y="2214565"/>
                  </a:cubicBezTo>
                  <a:cubicBezTo>
                    <a:pt x="4389964" y="2255096"/>
                    <a:pt x="4378832" y="2263870"/>
                    <a:pt x="4340004" y="2262954"/>
                  </a:cubicBezTo>
                  <a:cubicBezTo>
                    <a:pt x="4224239" y="2260203"/>
                    <a:pt x="4108408" y="2260727"/>
                    <a:pt x="3992644" y="2262757"/>
                  </a:cubicBezTo>
                  <a:cubicBezTo>
                    <a:pt x="3960493" y="2263346"/>
                    <a:pt x="3952898" y="2253655"/>
                    <a:pt x="3953094" y="2222750"/>
                  </a:cubicBezTo>
                  <a:cubicBezTo>
                    <a:pt x="3954339" y="1989779"/>
                    <a:pt x="3954536" y="1756808"/>
                    <a:pt x="3952898" y="1523838"/>
                  </a:cubicBezTo>
                  <a:cubicBezTo>
                    <a:pt x="3952636" y="1488873"/>
                    <a:pt x="3964619" y="1482587"/>
                    <a:pt x="3996245" y="1482980"/>
                  </a:cubicBezTo>
                  <a:cubicBezTo>
                    <a:pt x="4095903" y="1484158"/>
                    <a:pt x="4095903" y="1482914"/>
                    <a:pt x="4095903" y="1383322"/>
                  </a:cubicBezTo>
                  <a:cubicBezTo>
                    <a:pt x="4095903" y="937941"/>
                    <a:pt x="4096688" y="492625"/>
                    <a:pt x="4094723" y="47244"/>
                  </a:cubicBezTo>
                  <a:cubicBezTo>
                    <a:pt x="4094625" y="25440"/>
                    <a:pt x="4097654" y="12197"/>
                    <a:pt x="4105765" y="4692"/>
                  </a:cubicBezTo>
                  <a:close/>
                  <a:moveTo>
                    <a:pt x="3678026" y="0"/>
                  </a:moveTo>
                  <a:lnTo>
                    <a:pt x="3755382" y="0"/>
                  </a:lnTo>
                  <a:lnTo>
                    <a:pt x="3786182" y="11216"/>
                  </a:lnTo>
                  <a:cubicBezTo>
                    <a:pt x="3799760" y="24336"/>
                    <a:pt x="3799777" y="50397"/>
                    <a:pt x="3799777" y="103499"/>
                  </a:cubicBezTo>
                  <a:cubicBezTo>
                    <a:pt x="3799646" y="315779"/>
                    <a:pt x="3799646" y="528189"/>
                    <a:pt x="3799646" y="740600"/>
                  </a:cubicBezTo>
                  <a:cubicBezTo>
                    <a:pt x="3799646" y="971999"/>
                    <a:pt x="3800628" y="1203464"/>
                    <a:pt x="3798664" y="1434863"/>
                  </a:cubicBezTo>
                  <a:cubicBezTo>
                    <a:pt x="3798336" y="1473168"/>
                    <a:pt x="3805604" y="1486525"/>
                    <a:pt x="3846789" y="1484888"/>
                  </a:cubicBezTo>
                  <a:cubicBezTo>
                    <a:pt x="3931649" y="1481483"/>
                    <a:pt x="3931780" y="1484037"/>
                    <a:pt x="3931780" y="1570599"/>
                  </a:cubicBezTo>
                  <a:cubicBezTo>
                    <a:pt x="3931780" y="1786152"/>
                    <a:pt x="3930667" y="2001771"/>
                    <a:pt x="3932828" y="2217325"/>
                  </a:cubicBezTo>
                  <a:cubicBezTo>
                    <a:pt x="3933220" y="2256219"/>
                    <a:pt x="3921239" y="2263749"/>
                    <a:pt x="3885357" y="2262963"/>
                  </a:cubicBezTo>
                  <a:cubicBezTo>
                    <a:pt x="3779085" y="2260606"/>
                    <a:pt x="3672749" y="2260933"/>
                    <a:pt x="3566479" y="2262832"/>
                  </a:cubicBezTo>
                  <a:cubicBezTo>
                    <a:pt x="3534919" y="2263421"/>
                    <a:pt x="3526669" y="2254713"/>
                    <a:pt x="3526865" y="2223087"/>
                  </a:cubicBezTo>
                  <a:cubicBezTo>
                    <a:pt x="3528305" y="1990116"/>
                    <a:pt x="3528371" y="1757080"/>
                    <a:pt x="3526800" y="1524109"/>
                  </a:cubicBezTo>
                  <a:cubicBezTo>
                    <a:pt x="3526537" y="1489537"/>
                    <a:pt x="3537472" y="1482334"/>
                    <a:pt x="3569621" y="1483055"/>
                  </a:cubicBezTo>
                  <a:cubicBezTo>
                    <a:pt x="3646427" y="1484822"/>
                    <a:pt x="3646492" y="1483186"/>
                    <a:pt x="3646492" y="1408279"/>
                  </a:cubicBezTo>
                  <a:cubicBezTo>
                    <a:pt x="3646492" y="953338"/>
                    <a:pt x="3646885" y="498462"/>
                    <a:pt x="3645707" y="43521"/>
                  </a:cubicBezTo>
                  <a:cubicBezTo>
                    <a:pt x="3645674" y="25613"/>
                    <a:pt x="3647409" y="13631"/>
                    <a:pt x="3653973" y="6248"/>
                  </a:cubicBezTo>
                  <a:close/>
                  <a:moveTo>
                    <a:pt x="3105362" y="0"/>
                  </a:moveTo>
                  <a:lnTo>
                    <a:pt x="3324602" y="0"/>
                  </a:lnTo>
                  <a:lnTo>
                    <a:pt x="3346249" y="5581"/>
                  </a:lnTo>
                  <a:cubicBezTo>
                    <a:pt x="3352158" y="12980"/>
                    <a:pt x="3353288" y="24831"/>
                    <a:pt x="3353255" y="41495"/>
                  </a:cubicBezTo>
                  <a:cubicBezTo>
                    <a:pt x="3352207" y="506258"/>
                    <a:pt x="3353059" y="971020"/>
                    <a:pt x="3351552" y="1435783"/>
                  </a:cubicBezTo>
                  <a:cubicBezTo>
                    <a:pt x="3351422" y="1475135"/>
                    <a:pt x="3360261" y="1485874"/>
                    <a:pt x="3400203" y="1484695"/>
                  </a:cubicBezTo>
                  <a:cubicBezTo>
                    <a:pt x="3505884" y="1481683"/>
                    <a:pt x="3505949" y="1483778"/>
                    <a:pt x="3505949" y="1587627"/>
                  </a:cubicBezTo>
                  <a:cubicBezTo>
                    <a:pt x="3505949" y="1798596"/>
                    <a:pt x="3505229" y="2009567"/>
                    <a:pt x="3506735" y="2220537"/>
                  </a:cubicBezTo>
                  <a:cubicBezTo>
                    <a:pt x="3506932" y="2252948"/>
                    <a:pt x="3499991" y="2263490"/>
                    <a:pt x="3465681" y="2262835"/>
                  </a:cubicBezTo>
                  <a:cubicBezTo>
                    <a:pt x="3349850" y="2260543"/>
                    <a:pt x="3233823" y="2260216"/>
                    <a:pt x="3117992" y="2262966"/>
                  </a:cubicBezTo>
                  <a:cubicBezTo>
                    <a:pt x="3080866" y="2263883"/>
                    <a:pt x="3074253" y="2252555"/>
                    <a:pt x="3074384" y="2217983"/>
                  </a:cubicBezTo>
                  <a:cubicBezTo>
                    <a:pt x="3075694" y="1854646"/>
                    <a:pt x="3075170" y="1491439"/>
                    <a:pt x="3075170" y="1128168"/>
                  </a:cubicBezTo>
                  <a:cubicBezTo>
                    <a:pt x="3075170" y="766533"/>
                    <a:pt x="3075694" y="404832"/>
                    <a:pt x="3074319" y="43197"/>
                  </a:cubicBezTo>
                  <a:cubicBezTo>
                    <a:pt x="3074254" y="25126"/>
                    <a:pt x="3076087" y="12881"/>
                    <a:pt x="3082749" y="5433"/>
                  </a:cubicBezTo>
                  <a:close/>
                  <a:moveTo>
                    <a:pt x="2799409" y="0"/>
                  </a:moveTo>
                  <a:lnTo>
                    <a:pt x="3026728" y="0"/>
                  </a:lnTo>
                  <a:lnTo>
                    <a:pt x="3045009" y="3715"/>
                  </a:lnTo>
                  <a:cubicBezTo>
                    <a:pt x="3051835" y="10132"/>
                    <a:pt x="3054323" y="21362"/>
                    <a:pt x="3054257" y="39761"/>
                  </a:cubicBezTo>
                  <a:cubicBezTo>
                    <a:pt x="3052621" y="403033"/>
                    <a:pt x="3053275" y="766239"/>
                    <a:pt x="3053275" y="1129445"/>
                  </a:cubicBezTo>
                  <a:cubicBezTo>
                    <a:pt x="3053275" y="1491080"/>
                    <a:pt x="3052621" y="1852715"/>
                    <a:pt x="3054192" y="2214285"/>
                  </a:cubicBezTo>
                  <a:cubicBezTo>
                    <a:pt x="3054388" y="2254161"/>
                    <a:pt x="3043585" y="2264048"/>
                    <a:pt x="3004429" y="2262935"/>
                  </a:cubicBezTo>
                  <a:cubicBezTo>
                    <a:pt x="2898158" y="2259988"/>
                    <a:pt x="2791691" y="2260840"/>
                    <a:pt x="2685354" y="2262608"/>
                  </a:cubicBezTo>
                  <a:cubicBezTo>
                    <a:pt x="2656479" y="2263131"/>
                    <a:pt x="2647836" y="2256387"/>
                    <a:pt x="2647966" y="2226398"/>
                  </a:cubicBezTo>
                  <a:cubicBezTo>
                    <a:pt x="2649276" y="1990088"/>
                    <a:pt x="2649080" y="1753778"/>
                    <a:pt x="2648098" y="1517403"/>
                  </a:cubicBezTo>
                  <a:cubicBezTo>
                    <a:pt x="2647966" y="1491146"/>
                    <a:pt x="2653925" y="1482961"/>
                    <a:pt x="2681622" y="1482830"/>
                  </a:cubicBezTo>
                  <a:cubicBezTo>
                    <a:pt x="2781869" y="1482306"/>
                    <a:pt x="2781869" y="1481128"/>
                    <a:pt x="2781869" y="1382845"/>
                  </a:cubicBezTo>
                  <a:cubicBezTo>
                    <a:pt x="2781869" y="937137"/>
                    <a:pt x="2782393" y="491494"/>
                    <a:pt x="2780952" y="45785"/>
                  </a:cubicBezTo>
                  <a:cubicBezTo>
                    <a:pt x="2780887" y="26698"/>
                    <a:pt x="2782524" y="13619"/>
                    <a:pt x="2789350" y="5663"/>
                  </a:cubicBezTo>
                  <a:close/>
                  <a:moveTo>
                    <a:pt x="2357272" y="0"/>
                  </a:moveTo>
                  <a:lnTo>
                    <a:pt x="2444703" y="0"/>
                  </a:lnTo>
                  <a:lnTo>
                    <a:pt x="2473526" y="10778"/>
                  </a:lnTo>
                  <a:cubicBezTo>
                    <a:pt x="2486122" y="23186"/>
                    <a:pt x="2486138" y="47757"/>
                    <a:pt x="2486138" y="98011"/>
                  </a:cubicBezTo>
                  <a:cubicBezTo>
                    <a:pt x="2486204" y="313760"/>
                    <a:pt x="2486204" y="529510"/>
                    <a:pt x="2486204" y="745195"/>
                  </a:cubicBezTo>
                  <a:cubicBezTo>
                    <a:pt x="2486204" y="976790"/>
                    <a:pt x="2486924" y="1208386"/>
                    <a:pt x="2485418" y="1439916"/>
                  </a:cubicBezTo>
                  <a:cubicBezTo>
                    <a:pt x="2485222" y="1473572"/>
                    <a:pt x="2490460" y="1485947"/>
                    <a:pt x="2528241" y="1484899"/>
                  </a:cubicBezTo>
                  <a:cubicBezTo>
                    <a:pt x="2626916" y="1482215"/>
                    <a:pt x="2626982" y="1484376"/>
                    <a:pt x="2626982" y="1581283"/>
                  </a:cubicBezTo>
                  <a:cubicBezTo>
                    <a:pt x="2626982" y="1793824"/>
                    <a:pt x="2625999" y="2006366"/>
                    <a:pt x="2627898" y="2218908"/>
                  </a:cubicBezTo>
                  <a:cubicBezTo>
                    <a:pt x="2628226" y="2255444"/>
                    <a:pt x="2618077" y="2263694"/>
                    <a:pt x="2582850" y="2262974"/>
                  </a:cubicBezTo>
                  <a:cubicBezTo>
                    <a:pt x="2467019" y="2260617"/>
                    <a:pt x="2351058" y="2260683"/>
                    <a:pt x="2235161" y="2262974"/>
                  </a:cubicBezTo>
                  <a:cubicBezTo>
                    <a:pt x="2200982" y="2263629"/>
                    <a:pt x="2193648" y="2253218"/>
                    <a:pt x="2193845" y="2220675"/>
                  </a:cubicBezTo>
                  <a:cubicBezTo>
                    <a:pt x="2195285" y="1989080"/>
                    <a:pt x="2195154" y="1757550"/>
                    <a:pt x="2193910" y="1525954"/>
                  </a:cubicBezTo>
                  <a:cubicBezTo>
                    <a:pt x="2193714" y="1494721"/>
                    <a:pt x="2198625" y="1482281"/>
                    <a:pt x="2234114" y="1482804"/>
                  </a:cubicBezTo>
                  <a:cubicBezTo>
                    <a:pt x="2337765" y="1484441"/>
                    <a:pt x="2337765" y="1482673"/>
                    <a:pt x="2337765" y="1377778"/>
                  </a:cubicBezTo>
                  <a:cubicBezTo>
                    <a:pt x="2337765" y="933640"/>
                    <a:pt x="2338355" y="489503"/>
                    <a:pt x="2336783" y="45432"/>
                  </a:cubicBezTo>
                  <a:cubicBezTo>
                    <a:pt x="2336718" y="25789"/>
                    <a:pt x="2338879" y="13250"/>
                    <a:pt x="2346057" y="5777"/>
                  </a:cubicBezTo>
                  <a:close/>
                  <a:moveTo>
                    <a:pt x="1909558" y="0"/>
                  </a:moveTo>
                  <a:lnTo>
                    <a:pt x="1998156" y="0"/>
                  </a:lnTo>
                  <a:lnTo>
                    <a:pt x="2028147" y="11461"/>
                  </a:lnTo>
                  <a:cubicBezTo>
                    <a:pt x="2040890" y="24189"/>
                    <a:pt x="2040923" y="49332"/>
                    <a:pt x="2040923" y="101092"/>
                  </a:cubicBezTo>
                  <a:cubicBezTo>
                    <a:pt x="2040858" y="314943"/>
                    <a:pt x="2040858" y="528925"/>
                    <a:pt x="2040858" y="742908"/>
                  </a:cubicBezTo>
                  <a:cubicBezTo>
                    <a:pt x="2040858" y="974307"/>
                    <a:pt x="2041513" y="1205706"/>
                    <a:pt x="2040203" y="1437105"/>
                  </a:cubicBezTo>
                  <a:cubicBezTo>
                    <a:pt x="2040007" y="1471219"/>
                    <a:pt x="2044394" y="1486541"/>
                    <a:pt x="2084860" y="1484969"/>
                  </a:cubicBezTo>
                  <a:cubicBezTo>
                    <a:pt x="2172992" y="1481499"/>
                    <a:pt x="2173058" y="1484118"/>
                    <a:pt x="2173058" y="1573234"/>
                  </a:cubicBezTo>
                  <a:cubicBezTo>
                    <a:pt x="2173058" y="1788787"/>
                    <a:pt x="2172403" y="2004341"/>
                    <a:pt x="2173779" y="2219894"/>
                  </a:cubicBezTo>
                  <a:cubicBezTo>
                    <a:pt x="2173975" y="2251978"/>
                    <a:pt x="2167296" y="2263764"/>
                    <a:pt x="2132462" y="2262979"/>
                  </a:cubicBezTo>
                  <a:cubicBezTo>
                    <a:pt x="2029400" y="2260556"/>
                    <a:pt x="1926206" y="2260622"/>
                    <a:pt x="1823145" y="2262979"/>
                  </a:cubicBezTo>
                  <a:cubicBezTo>
                    <a:pt x="1788702" y="2263764"/>
                    <a:pt x="1781827" y="2252568"/>
                    <a:pt x="1781958" y="2220418"/>
                  </a:cubicBezTo>
                  <a:cubicBezTo>
                    <a:pt x="1783267" y="1989019"/>
                    <a:pt x="1783660" y="1757620"/>
                    <a:pt x="1781697" y="1526220"/>
                  </a:cubicBezTo>
                  <a:cubicBezTo>
                    <a:pt x="1781369" y="1489094"/>
                    <a:pt x="1792500" y="1481564"/>
                    <a:pt x="1826876" y="1483005"/>
                  </a:cubicBezTo>
                  <a:cubicBezTo>
                    <a:pt x="1890062" y="1485624"/>
                    <a:pt x="1890193" y="1483594"/>
                    <a:pt x="1890193" y="1418509"/>
                  </a:cubicBezTo>
                  <a:cubicBezTo>
                    <a:pt x="1890193" y="962062"/>
                    <a:pt x="1890651" y="505615"/>
                    <a:pt x="1889343" y="49168"/>
                  </a:cubicBezTo>
                  <a:cubicBezTo>
                    <a:pt x="1889277" y="29852"/>
                    <a:pt x="1890423" y="16167"/>
                    <a:pt x="1897232" y="7549"/>
                  </a:cubicBezTo>
                  <a:close/>
                  <a:moveTo>
                    <a:pt x="1354932" y="0"/>
                  </a:moveTo>
                  <a:lnTo>
                    <a:pt x="1575047" y="0"/>
                  </a:lnTo>
                  <a:lnTo>
                    <a:pt x="1584482" y="4228"/>
                  </a:lnTo>
                  <a:cubicBezTo>
                    <a:pt x="1592134" y="11300"/>
                    <a:pt x="1594966" y="23790"/>
                    <a:pt x="1594868" y="44317"/>
                  </a:cubicBezTo>
                  <a:cubicBezTo>
                    <a:pt x="1593165" y="507116"/>
                    <a:pt x="1594278" y="969914"/>
                    <a:pt x="1592904" y="1432712"/>
                  </a:cubicBezTo>
                  <a:cubicBezTo>
                    <a:pt x="1592772" y="1471999"/>
                    <a:pt x="1598339" y="1489220"/>
                    <a:pt x="1642994" y="1485029"/>
                  </a:cubicBezTo>
                  <a:cubicBezTo>
                    <a:pt x="1679858" y="1481624"/>
                    <a:pt x="1730080" y="1467350"/>
                    <a:pt x="1751688" y="1491904"/>
                  </a:cubicBezTo>
                  <a:cubicBezTo>
                    <a:pt x="1770021" y="1512792"/>
                    <a:pt x="1757384" y="1561246"/>
                    <a:pt x="1757450" y="1597520"/>
                  </a:cubicBezTo>
                  <a:cubicBezTo>
                    <a:pt x="1757646" y="1805151"/>
                    <a:pt x="1756860" y="2012781"/>
                    <a:pt x="1758301" y="2220412"/>
                  </a:cubicBezTo>
                  <a:cubicBezTo>
                    <a:pt x="1758498" y="2252431"/>
                    <a:pt x="1752080" y="2263562"/>
                    <a:pt x="1717508" y="2262907"/>
                  </a:cubicBezTo>
                  <a:cubicBezTo>
                    <a:pt x="1601743" y="2260550"/>
                    <a:pt x="1485847" y="2260419"/>
                    <a:pt x="1370147" y="2262973"/>
                  </a:cubicBezTo>
                  <a:cubicBezTo>
                    <a:pt x="1334069" y="2263759"/>
                    <a:pt x="1325884" y="2254134"/>
                    <a:pt x="1326015" y="2218710"/>
                  </a:cubicBezTo>
                  <a:cubicBezTo>
                    <a:pt x="1327325" y="1854260"/>
                    <a:pt x="1326801" y="1489743"/>
                    <a:pt x="1326801" y="1125162"/>
                  </a:cubicBezTo>
                  <a:cubicBezTo>
                    <a:pt x="1326801" y="763789"/>
                    <a:pt x="1327325" y="402416"/>
                    <a:pt x="1326015" y="41109"/>
                  </a:cubicBezTo>
                  <a:cubicBezTo>
                    <a:pt x="1325950" y="23987"/>
                    <a:pt x="1327440" y="12266"/>
                    <a:pt x="1333595" y="5121"/>
                  </a:cubicBezTo>
                  <a:close/>
                  <a:moveTo>
                    <a:pt x="1041981" y="0"/>
                  </a:moveTo>
                  <a:lnTo>
                    <a:pt x="1277139" y="0"/>
                  </a:lnTo>
                  <a:lnTo>
                    <a:pt x="1297347" y="4894"/>
                  </a:lnTo>
                  <a:cubicBezTo>
                    <a:pt x="1303706" y="12023"/>
                    <a:pt x="1305425" y="23744"/>
                    <a:pt x="1305359" y="41128"/>
                  </a:cubicBezTo>
                  <a:cubicBezTo>
                    <a:pt x="1303985" y="404203"/>
                    <a:pt x="1304508" y="767148"/>
                    <a:pt x="1304508" y="1130158"/>
                  </a:cubicBezTo>
                  <a:cubicBezTo>
                    <a:pt x="1304508" y="1488388"/>
                    <a:pt x="1303198" y="1846618"/>
                    <a:pt x="1305948" y="2204782"/>
                  </a:cubicBezTo>
                  <a:cubicBezTo>
                    <a:pt x="1306341" y="2255659"/>
                    <a:pt x="1291086" y="2264367"/>
                    <a:pt x="1245251" y="2262861"/>
                  </a:cubicBezTo>
                  <a:cubicBezTo>
                    <a:pt x="1142253" y="2259456"/>
                    <a:pt x="1038995" y="2260373"/>
                    <a:pt x="935932" y="2262599"/>
                  </a:cubicBezTo>
                  <a:cubicBezTo>
                    <a:pt x="903586" y="2263319"/>
                    <a:pt x="897038" y="2252974"/>
                    <a:pt x="897235" y="2222723"/>
                  </a:cubicBezTo>
                  <a:cubicBezTo>
                    <a:pt x="898413" y="1988116"/>
                    <a:pt x="898479" y="1753573"/>
                    <a:pt x="897170" y="1518966"/>
                  </a:cubicBezTo>
                  <a:cubicBezTo>
                    <a:pt x="896974" y="1488977"/>
                    <a:pt x="905485" y="1482429"/>
                    <a:pt x="934361" y="1482626"/>
                  </a:cubicBezTo>
                  <a:cubicBezTo>
                    <a:pt x="1024131" y="1483346"/>
                    <a:pt x="1024131" y="1481971"/>
                    <a:pt x="1024131" y="1392069"/>
                  </a:cubicBezTo>
                  <a:cubicBezTo>
                    <a:pt x="1024131" y="943480"/>
                    <a:pt x="1024655" y="494956"/>
                    <a:pt x="1023214" y="46366"/>
                  </a:cubicBezTo>
                  <a:cubicBezTo>
                    <a:pt x="1023149" y="27378"/>
                    <a:pt x="1024753" y="14184"/>
                    <a:pt x="1031571" y="6057"/>
                  </a:cubicBezTo>
                  <a:close/>
                  <a:moveTo>
                    <a:pt x="566955" y="0"/>
                  </a:moveTo>
                  <a:lnTo>
                    <a:pt x="708467" y="0"/>
                  </a:lnTo>
                  <a:lnTo>
                    <a:pt x="722051" y="7278"/>
                  </a:lnTo>
                  <a:cubicBezTo>
                    <a:pt x="743396" y="32160"/>
                    <a:pt x="728075" y="88864"/>
                    <a:pt x="728140" y="131490"/>
                  </a:cubicBezTo>
                  <a:cubicBezTo>
                    <a:pt x="728271" y="334276"/>
                    <a:pt x="728140" y="537192"/>
                    <a:pt x="728140" y="740173"/>
                  </a:cubicBezTo>
                  <a:cubicBezTo>
                    <a:pt x="728140" y="973210"/>
                    <a:pt x="728795" y="1206311"/>
                    <a:pt x="727420" y="1439347"/>
                  </a:cubicBezTo>
                  <a:cubicBezTo>
                    <a:pt x="727223" y="1472152"/>
                    <a:pt x="731283" y="1485902"/>
                    <a:pt x="769784" y="1485051"/>
                  </a:cubicBezTo>
                  <a:cubicBezTo>
                    <a:pt x="876251" y="1482563"/>
                    <a:pt x="876317" y="1484724"/>
                    <a:pt x="876317" y="1593286"/>
                  </a:cubicBezTo>
                  <a:cubicBezTo>
                    <a:pt x="876317" y="1802554"/>
                    <a:pt x="875531" y="2011821"/>
                    <a:pt x="877102" y="2221089"/>
                  </a:cubicBezTo>
                  <a:cubicBezTo>
                    <a:pt x="877364" y="2254876"/>
                    <a:pt x="867477" y="2263519"/>
                    <a:pt x="834542" y="2262995"/>
                  </a:cubicBezTo>
                  <a:cubicBezTo>
                    <a:pt x="717140" y="2261096"/>
                    <a:pt x="599672" y="2261489"/>
                    <a:pt x="482270" y="2262799"/>
                  </a:cubicBezTo>
                  <a:cubicBezTo>
                    <a:pt x="453918" y="2263126"/>
                    <a:pt x="440692" y="2259459"/>
                    <a:pt x="440888" y="2225345"/>
                  </a:cubicBezTo>
                  <a:cubicBezTo>
                    <a:pt x="442525" y="1990737"/>
                    <a:pt x="442460" y="1756064"/>
                    <a:pt x="440954" y="1521457"/>
                  </a:cubicBezTo>
                  <a:cubicBezTo>
                    <a:pt x="440757" y="1488456"/>
                    <a:pt x="452150" y="1482759"/>
                    <a:pt x="481550" y="1483348"/>
                  </a:cubicBezTo>
                  <a:cubicBezTo>
                    <a:pt x="549582" y="1484658"/>
                    <a:pt x="549647" y="1483218"/>
                    <a:pt x="549647" y="1413745"/>
                  </a:cubicBezTo>
                  <a:cubicBezTo>
                    <a:pt x="549647" y="957168"/>
                    <a:pt x="550105" y="500524"/>
                    <a:pt x="548796" y="43946"/>
                  </a:cubicBezTo>
                  <a:cubicBezTo>
                    <a:pt x="548731" y="25514"/>
                    <a:pt x="550777" y="12648"/>
                    <a:pt x="557628" y="4995"/>
                  </a:cubicBezTo>
                  <a:close/>
                  <a:moveTo>
                    <a:pt x="19599" y="0"/>
                  </a:moveTo>
                  <a:lnTo>
                    <a:pt x="238112" y="0"/>
                  </a:lnTo>
                  <a:lnTo>
                    <a:pt x="247370" y="7426"/>
                  </a:lnTo>
                  <a:cubicBezTo>
                    <a:pt x="251913" y="15464"/>
                    <a:pt x="251536" y="27348"/>
                    <a:pt x="251503" y="41327"/>
                  </a:cubicBezTo>
                  <a:cubicBezTo>
                    <a:pt x="250914" y="453642"/>
                    <a:pt x="251110" y="865957"/>
                    <a:pt x="251110" y="1278272"/>
                  </a:cubicBezTo>
                  <a:cubicBezTo>
                    <a:pt x="251110" y="1336940"/>
                    <a:pt x="252026" y="1395674"/>
                    <a:pt x="250652" y="1454277"/>
                  </a:cubicBezTo>
                  <a:cubicBezTo>
                    <a:pt x="250128" y="1476605"/>
                    <a:pt x="256086" y="1485379"/>
                    <a:pt x="279592" y="1484266"/>
                  </a:cubicBezTo>
                  <a:cubicBezTo>
                    <a:pt x="315999" y="1482563"/>
                    <a:pt x="352667" y="1485379"/>
                    <a:pt x="389072" y="1483283"/>
                  </a:cubicBezTo>
                  <a:cubicBezTo>
                    <a:pt x="415066" y="1481778"/>
                    <a:pt x="420894" y="1491599"/>
                    <a:pt x="420828" y="1515957"/>
                  </a:cubicBezTo>
                  <a:cubicBezTo>
                    <a:pt x="420044" y="1753838"/>
                    <a:pt x="420044" y="1991720"/>
                    <a:pt x="420763" y="2229602"/>
                  </a:cubicBezTo>
                  <a:cubicBezTo>
                    <a:pt x="420828" y="2253501"/>
                    <a:pt x="415459" y="2262995"/>
                    <a:pt x="389204" y="2262668"/>
                  </a:cubicBezTo>
                  <a:cubicBezTo>
                    <a:pt x="270165" y="2261293"/>
                    <a:pt x="151060" y="2260573"/>
                    <a:pt x="32086" y="2262995"/>
                  </a:cubicBezTo>
                  <a:cubicBezTo>
                    <a:pt x="-5106" y="2263781"/>
                    <a:pt x="1050" y="2242566"/>
                    <a:pt x="1050" y="2221089"/>
                  </a:cubicBezTo>
                  <a:cubicBezTo>
                    <a:pt x="1050" y="1856312"/>
                    <a:pt x="1050" y="1491534"/>
                    <a:pt x="1050" y="1126821"/>
                  </a:cubicBezTo>
                  <a:cubicBezTo>
                    <a:pt x="1050" y="765252"/>
                    <a:pt x="1770" y="403683"/>
                    <a:pt x="2" y="42113"/>
                  </a:cubicBezTo>
                  <a:cubicBezTo>
                    <a:pt x="-96" y="22666"/>
                    <a:pt x="2801" y="10897"/>
                    <a:pt x="10168" y="421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9" name="Graphic 127">
              <a:extLst>
                <a:ext uri="{FF2B5EF4-FFF2-40B4-BE49-F238E27FC236}">
                  <a16:creationId xmlns:a16="http://schemas.microsoft.com/office/drawing/2014/main" id="{F4720BD5-1C20-4BD1-A8CA-40D7B6C92D4B}"/>
                </a:ext>
              </a:extLst>
            </p:cNvPr>
            <p:cNvSpPr/>
            <p:nvPr/>
          </p:nvSpPr>
          <p:spPr>
            <a:xfrm>
              <a:off x="2509172" y="2437676"/>
              <a:ext cx="2427005" cy="1381673"/>
            </a:xfrm>
            <a:custGeom>
              <a:avLst/>
              <a:gdLst>
                <a:gd name="connsiteX0" fmla="*/ 1212396 w 2427005"/>
                <a:gd name="connsiteY0" fmla="*/ 1379948 h 1381673"/>
                <a:gd name="connsiteX1" fmla="*/ 374475 w 2427005"/>
                <a:gd name="connsiteY1" fmla="*/ 1381585 h 1381673"/>
                <a:gd name="connsiteX2" fmla="*/ 6 w 2427005"/>
                <a:gd name="connsiteY2" fmla="*/ 1008164 h 1381673"/>
                <a:gd name="connsiteX3" fmla="*/ 399 w 2427005"/>
                <a:gd name="connsiteY3" fmla="*/ 375516 h 1381673"/>
                <a:gd name="connsiteX4" fmla="*/ 373558 w 2427005"/>
                <a:gd name="connsiteY4" fmla="*/ 851 h 1381673"/>
                <a:gd name="connsiteX5" fmla="*/ 2054312 w 2427005"/>
                <a:gd name="connsiteY5" fmla="*/ 917 h 1381673"/>
                <a:gd name="connsiteX6" fmla="*/ 2425769 w 2427005"/>
                <a:gd name="connsiteY6" fmla="*/ 371980 h 1381673"/>
                <a:gd name="connsiteX7" fmla="*/ 2425638 w 2427005"/>
                <a:gd name="connsiteY7" fmla="*/ 1014123 h 1381673"/>
                <a:gd name="connsiteX8" fmla="*/ 2055164 w 2427005"/>
                <a:gd name="connsiteY8" fmla="*/ 1379817 h 1381673"/>
                <a:gd name="connsiteX9" fmla="*/ 1212396 w 2427005"/>
                <a:gd name="connsiteY9" fmla="*/ 1379948 h 138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7005" h="1381673">
                  <a:moveTo>
                    <a:pt x="1212396" y="1379948"/>
                  </a:moveTo>
                  <a:cubicBezTo>
                    <a:pt x="933067" y="1379948"/>
                    <a:pt x="653607" y="1375430"/>
                    <a:pt x="374475" y="1381585"/>
                  </a:cubicBezTo>
                  <a:cubicBezTo>
                    <a:pt x="188583" y="1385710"/>
                    <a:pt x="-1238" y="1245326"/>
                    <a:pt x="6" y="1008164"/>
                  </a:cubicBezTo>
                  <a:cubicBezTo>
                    <a:pt x="1119" y="797260"/>
                    <a:pt x="-387" y="586421"/>
                    <a:pt x="399" y="375516"/>
                  </a:cubicBezTo>
                  <a:cubicBezTo>
                    <a:pt x="1250" y="154790"/>
                    <a:pt x="152766" y="1244"/>
                    <a:pt x="373558" y="851"/>
                  </a:cubicBezTo>
                  <a:cubicBezTo>
                    <a:pt x="933788" y="-262"/>
                    <a:pt x="1494083" y="-327"/>
                    <a:pt x="2054312" y="917"/>
                  </a:cubicBezTo>
                  <a:cubicBezTo>
                    <a:pt x="2272420" y="1440"/>
                    <a:pt x="2424263" y="154004"/>
                    <a:pt x="2425769" y="371980"/>
                  </a:cubicBezTo>
                  <a:cubicBezTo>
                    <a:pt x="2427275" y="586028"/>
                    <a:pt x="2427602" y="800141"/>
                    <a:pt x="2425638" y="1014123"/>
                  </a:cubicBezTo>
                  <a:cubicBezTo>
                    <a:pt x="2423608" y="1229938"/>
                    <a:pt x="2271241" y="1379359"/>
                    <a:pt x="2055164" y="1379817"/>
                  </a:cubicBezTo>
                  <a:cubicBezTo>
                    <a:pt x="1774198" y="1380407"/>
                    <a:pt x="1493297" y="1379948"/>
                    <a:pt x="1212396" y="1379948"/>
                  </a:cubicBezTo>
                  <a:close/>
                </a:path>
              </a:pathLst>
            </a:custGeom>
            <a:solidFill>
              <a:schemeClr val="accent5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0" name="Graphic 127">
              <a:extLst>
                <a:ext uri="{FF2B5EF4-FFF2-40B4-BE49-F238E27FC236}">
                  <a16:creationId xmlns:a16="http://schemas.microsoft.com/office/drawing/2014/main" id="{07A637BB-5791-42CB-A76B-1FF522DB85C1}"/>
                </a:ext>
              </a:extLst>
            </p:cNvPr>
            <p:cNvSpPr/>
            <p:nvPr/>
          </p:nvSpPr>
          <p:spPr>
            <a:xfrm>
              <a:off x="10346340" y="2437880"/>
              <a:ext cx="2423294" cy="1381492"/>
            </a:xfrm>
            <a:custGeom>
              <a:avLst/>
              <a:gdLst>
                <a:gd name="connsiteX0" fmla="*/ 1210521 w 2423294"/>
                <a:gd name="connsiteY0" fmla="*/ 1379745 h 1381492"/>
                <a:gd name="connsiteX1" fmla="*/ 377313 w 2423294"/>
                <a:gd name="connsiteY1" fmla="*/ 1381382 h 1381492"/>
                <a:gd name="connsiteX2" fmla="*/ 226 w 2423294"/>
                <a:gd name="connsiteY2" fmla="*/ 1006782 h 1381492"/>
                <a:gd name="connsiteX3" fmla="*/ 160 w 2423294"/>
                <a:gd name="connsiteY3" fmla="*/ 374199 h 1381492"/>
                <a:gd name="connsiteX4" fmla="*/ 373908 w 2423294"/>
                <a:gd name="connsiteY4" fmla="*/ 58 h 1381492"/>
                <a:gd name="connsiteX5" fmla="*/ 1269058 w 2423294"/>
                <a:gd name="connsiteY5" fmla="*/ 255 h 1381492"/>
                <a:gd name="connsiteX6" fmla="*/ 2049948 w 2423294"/>
                <a:gd name="connsiteY6" fmla="*/ 517 h 1381492"/>
                <a:gd name="connsiteX7" fmla="*/ 2416887 w 2423294"/>
                <a:gd name="connsiteY7" fmla="*/ 288227 h 1381492"/>
                <a:gd name="connsiteX8" fmla="*/ 2422780 w 2423294"/>
                <a:gd name="connsiteY8" fmla="*/ 363723 h 1381492"/>
                <a:gd name="connsiteX9" fmla="*/ 2422846 w 2423294"/>
                <a:gd name="connsiteY9" fmla="*/ 1015425 h 1381492"/>
                <a:gd name="connsiteX10" fmla="*/ 2058133 w 2423294"/>
                <a:gd name="connsiteY10" fmla="*/ 1379614 h 1381492"/>
                <a:gd name="connsiteX11" fmla="*/ 1210521 w 2423294"/>
                <a:gd name="connsiteY11" fmla="*/ 1379745 h 138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3294" h="1381492">
                  <a:moveTo>
                    <a:pt x="1210521" y="1379745"/>
                  </a:moveTo>
                  <a:cubicBezTo>
                    <a:pt x="932763" y="1379745"/>
                    <a:pt x="654875" y="1374768"/>
                    <a:pt x="377313" y="1381382"/>
                  </a:cubicBezTo>
                  <a:cubicBezTo>
                    <a:pt x="163855" y="1386489"/>
                    <a:pt x="-5995" y="1214740"/>
                    <a:pt x="226" y="1006782"/>
                  </a:cubicBezTo>
                  <a:cubicBezTo>
                    <a:pt x="6512" y="796074"/>
                    <a:pt x="6512" y="584907"/>
                    <a:pt x="160" y="374199"/>
                  </a:cubicBezTo>
                  <a:cubicBezTo>
                    <a:pt x="-5405" y="190730"/>
                    <a:pt x="134194" y="-597"/>
                    <a:pt x="373908" y="58"/>
                  </a:cubicBezTo>
                  <a:cubicBezTo>
                    <a:pt x="672292" y="844"/>
                    <a:pt x="970675" y="255"/>
                    <a:pt x="1269058" y="255"/>
                  </a:cubicBezTo>
                  <a:cubicBezTo>
                    <a:pt x="1529333" y="255"/>
                    <a:pt x="1789673" y="-466"/>
                    <a:pt x="2049948" y="517"/>
                  </a:cubicBezTo>
                  <a:cubicBezTo>
                    <a:pt x="2238918" y="1237"/>
                    <a:pt x="2376946" y="109996"/>
                    <a:pt x="2416887" y="288227"/>
                  </a:cubicBezTo>
                  <a:cubicBezTo>
                    <a:pt x="2422322" y="312650"/>
                    <a:pt x="2422715" y="338514"/>
                    <a:pt x="2422780" y="363723"/>
                  </a:cubicBezTo>
                  <a:cubicBezTo>
                    <a:pt x="2423238" y="580979"/>
                    <a:pt x="2423631" y="798169"/>
                    <a:pt x="2422846" y="1015425"/>
                  </a:cubicBezTo>
                  <a:cubicBezTo>
                    <a:pt x="2422126" y="1229014"/>
                    <a:pt x="2272050" y="1379024"/>
                    <a:pt x="2058133" y="1379614"/>
                  </a:cubicBezTo>
                  <a:cubicBezTo>
                    <a:pt x="1775596" y="1380268"/>
                    <a:pt x="1493058" y="1379679"/>
                    <a:pt x="1210521" y="1379745"/>
                  </a:cubicBezTo>
                  <a:close/>
                </a:path>
              </a:pathLst>
            </a:custGeom>
            <a:solidFill>
              <a:schemeClr val="accent5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1" name="Graphic 127">
              <a:extLst>
                <a:ext uri="{FF2B5EF4-FFF2-40B4-BE49-F238E27FC236}">
                  <a16:creationId xmlns:a16="http://schemas.microsoft.com/office/drawing/2014/main" id="{CE185504-66F8-45E9-AD5B-BFA192506BD0}"/>
                </a:ext>
              </a:extLst>
            </p:cNvPr>
            <p:cNvSpPr/>
            <p:nvPr/>
          </p:nvSpPr>
          <p:spPr>
            <a:xfrm>
              <a:off x="5631999" y="3243317"/>
              <a:ext cx="3841625" cy="684966"/>
            </a:xfrm>
            <a:custGeom>
              <a:avLst/>
              <a:gdLst>
                <a:gd name="connsiteX0" fmla="*/ 1920556 w 3841625"/>
                <a:gd name="connsiteY0" fmla="*/ 684049 h 684966"/>
                <a:gd name="connsiteX1" fmla="*/ 53582 w 3841625"/>
                <a:gd name="connsiteY1" fmla="*/ 684900 h 684966"/>
                <a:gd name="connsiteX2" fmla="*/ 21 w 3841625"/>
                <a:gd name="connsiteY2" fmla="*/ 633958 h 684966"/>
                <a:gd name="connsiteX3" fmla="*/ 348 w 3841625"/>
                <a:gd name="connsiteY3" fmla="*/ 43936 h 684966"/>
                <a:gd name="connsiteX4" fmla="*/ 45070 w 3841625"/>
                <a:gd name="connsiteY4" fmla="*/ 131 h 684966"/>
                <a:gd name="connsiteX5" fmla="*/ 3798072 w 3841625"/>
                <a:gd name="connsiteY5" fmla="*/ 0 h 684966"/>
                <a:gd name="connsiteX6" fmla="*/ 3841484 w 3841625"/>
                <a:gd name="connsiteY6" fmla="*/ 45180 h 684966"/>
                <a:gd name="connsiteX7" fmla="*/ 3841614 w 3841625"/>
                <a:gd name="connsiteY7" fmla="*/ 635202 h 684966"/>
                <a:gd name="connsiteX8" fmla="*/ 3792310 w 3841625"/>
                <a:gd name="connsiteY8" fmla="*/ 684965 h 684966"/>
                <a:gd name="connsiteX9" fmla="*/ 1920556 w 3841625"/>
                <a:gd name="connsiteY9" fmla="*/ 684049 h 684966"/>
                <a:gd name="connsiteX0" fmla="*/ 3792310 w 3841625"/>
                <a:gd name="connsiteY0" fmla="*/ 684965 h 684966"/>
                <a:gd name="connsiteX1" fmla="*/ 53582 w 3841625"/>
                <a:gd name="connsiteY1" fmla="*/ 684900 h 684966"/>
                <a:gd name="connsiteX2" fmla="*/ 21 w 3841625"/>
                <a:gd name="connsiteY2" fmla="*/ 633958 h 684966"/>
                <a:gd name="connsiteX3" fmla="*/ 348 w 3841625"/>
                <a:gd name="connsiteY3" fmla="*/ 43936 h 684966"/>
                <a:gd name="connsiteX4" fmla="*/ 45070 w 3841625"/>
                <a:gd name="connsiteY4" fmla="*/ 131 h 684966"/>
                <a:gd name="connsiteX5" fmla="*/ 3798072 w 3841625"/>
                <a:gd name="connsiteY5" fmla="*/ 0 h 684966"/>
                <a:gd name="connsiteX6" fmla="*/ 3841484 w 3841625"/>
                <a:gd name="connsiteY6" fmla="*/ 45180 h 684966"/>
                <a:gd name="connsiteX7" fmla="*/ 3841614 w 3841625"/>
                <a:gd name="connsiteY7" fmla="*/ 635202 h 684966"/>
                <a:gd name="connsiteX8" fmla="*/ 3792310 w 3841625"/>
                <a:gd name="connsiteY8" fmla="*/ 684965 h 68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1625" h="684966">
                  <a:moveTo>
                    <a:pt x="3792310" y="684965"/>
                  </a:moveTo>
                  <a:lnTo>
                    <a:pt x="53582" y="684900"/>
                  </a:lnTo>
                  <a:cubicBezTo>
                    <a:pt x="13837" y="684965"/>
                    <a:pt x="-633" y="678680"/>
                    <a:pt x="21" y="633958"/>
                  </a:cubicBezTo>
                  <a:cubicBezTo>
                    <a:pt x="2968" y="437328"/>
                    <a:pt x="2378" y="240632"/>
                    <a:pt x="348" y="43936"/>
                  </a:cubicBezTo>
                  <a:cubicBezTo>
                    <a:pt x="-44" y="7465"/>
                    <a:pt x="10170" y="131"/>
                    <a:pt x="45070" y="131"/>
                  </a:cubicBezTo>
                  <a:lnTo>
                    <a:pt x="3798072" y="0"/>
                  </a:lnTo>
                  <a:cubicBezTo>
                    <a:pt x="3835263" y="-65"/>
                    <a:pt x="3841745" y="11066"/>
                    <a:pt x="3841484" y="45180"/>
                  </a:cubicBezTo>
                  <a:cubicBezTo>
                    <a:pt x="3839847" y="241810"/>
                    <a:pt x="3839585" y="438506"/>
                    <a:pt x="3841614" y="635202"/>
                  </a:cubicBezTo>
                  <a:cubicBezTo>
                    <a:pt x="3842007" y="674227"/>
                    <a:pt x="3832513" y="685096"/>
                    <a:pt x="3792310" y="684965"/>
                  </a:cubicBezTo>
                  <a:close/>
                </a:path>
              </a:pathLst>
            </a:custGeom>
            <a:solidFill>
              <a:srgbClr val="021016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2" name="Graphic 127">
              <a:extLst>
                <a:ext uri="{FF2B5EF4-FFF2-40B4-BE49-F238E27FC236}">
                  <a16:creationId xmlns:a16="http://schemas.microsoft.com/office/drawing/2014/main" id="{F0CE9E73-7932-4A95-8FDD-361E100E6E2D}"/>
                </a:ext>
              </a:extLst>
            </p:cNvPr>
            <p:cNvSpPr/>
            <p:nvPr/>
          </p:nvSpPr>
          <p:spPr>
            <a:xfrm>
              <a:off x="5658189" y="3264728"/>
              <a:ext cx="3794224" cy="638804"/>
            </a:xfrm>
            <a:custGeom>
              <a:avLst/>
              <a:gdLst>
                <a:gd name="connsiteX0" fmla="*/ 1895610 w 3794224"/>
                <a:gd name="connsiteY0" fmla="*/ 637821 h 638804"/>
                <a:gd name="connsiteX1" fmla="*/ 52339 w 3794224"/>
                <a:gd name="connsiteY1" fmla="*/ 638803 h 638804"/>
                <a:gd name="connsiteX2" fmla="*/ 22 w 3794224"/>
                <a:gd name="connsiteY2" fmla="*/ 586748 h 638804"/>
                <a:gd name="connsiteX3" fmla="*/ 218 w 3794224"/>
                <a:gd name="connsiteY3" fmla="*/ 44329 h 638804"/>
                <a:gd name="connsiteX4" fmla="*/ 45725 w 3794224"/>
                <a:gd name="connsiteY4" fmla="*/ 0 h 638804"/>
                <a:gd name="connsiteX5" fmla="*/ 3751321 w 3794224"/>
                <a:gd name="connsiteY5" fmla="*/ 66 h 638804"/>
                <a:gd name="connsiteX6" fmla="*/ 3793948 w 3794224"/>
                <a:gd name="connsiteY6" fmla="*/ 42430 h 638804"/>
                <a:gd name="connsiteX7" fmla="*/ 3794209 w 3794224"/>
                <a:gd name="connsiteY7" fmla="*/ 589629 h 638804"/>
                <a:gd name="connsiteX8" fmla="*/ 3743595 w 3794224"/>
                <a:gd name="connsiteY8" fmla="*/ 638672 h 638804"/>
                <a:gd name="connsiteX9" fmla="*/ 1895610 w 3794224"/>
                <a:gd name="connsiteY9" fmla="*/ 637821 h 638804"/>
                <a:gd name="connsiteX0" fmla="*/ 3743595 w 3794224"/>
                <a:gd name="connsiteY0" fmla="*/ 638672 h 638804"/>
                <a:gd name="connsiteX1" fmla="*/ 52339 w 3794224"/>
                <a:gd name="connsiteY1" fmla="*/ 638803 h 638804"/>
                <a:gd name="connsiteX2" fmla="*/ 22 w 3794224"/>
                <a:gd name="connsiteY2" fmla="*/ 586748 h 638804"/>
                <a:gd name="connsiteX3" fmla="*/ 218 w 3794224"/>
                <a:gd name="connsiteY3" fmla="*/ 44329 h 638804"/>
                <a:gd name="connsiteX4" fmla="*/ 45725 w 3794224"/>
                <a:gd name="connsiteY4" fmla="*/ 0 h 638804"/>
                <a:gd name="connsiteX5" fmla="*/ 3751321 w 3794224"/>
                <a:gd name="connsiteY5" fmla="*/ 66 h 638804"/>
                <a:gd name="connsiteX6" fmla="*/ 3793948 w 3794224"/>
                <a:gd name="connsiteY6" fmla="*/ 42430 h 638804"/>
                <a:gd name="connsiteX7" fmla="*/ 3794209 w 3794224"/>
                <a:gd name="connsiteY7" fmla="*/ 589629 h 638804"/>
                <a:gd name="connsiteX8" fmla="*/ 3743595 w 3794224"/>
                <a:gd name="connsiteY8" fmla="*/ 638672 h 63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4224" h="638804">
                  <a:moveTo>
                    <a:pt x="3743595" y="638672"/>
                  </a:moveTo>
                  <a:lnTo>
                    <a:pt x="52339" y="638803"/>
                  </a:lnTo>
                  <a:cubicBezTo>
                    <a:pt x="10564" y="638934"/>
                    <a:pt x="-568" y="628916"/>
                    <a:pt x="22" y="586748"/>
                  </a:cubicBezTo>
                  <a:cubicBezTo>
                    <a:pt x="2576" y="405963"/>
                    <a:pt x="2183" y="225113"/>
                    <a:pt x="218" y="44329"/>
                  </a:cubicBezTo>
                  <a:cubicBezTo>
                    <a:pt x="-175" y="7792"/>
                    <a:pt x="10891" y="0"/>
                    <a:pt x="45725" y="0"/>
                  </a:cubicBezTo>
                  <a:lnTo>
                    <a:pt x="3751321" y="66"/>
                  </a:lnTo>
                  <a:cubicBezTo>
                    <a:pt x="3784715" y="66"/>
                    <a:pt x="3794209" y="9036"/>
                    <a:pt x="3793948" y="42430"/>
                  </a:cubicBezTo>
                  <a:cubicBezTo>
                    <a:pt x="3792376" y="224851"/>
                    <a:pt x="3791917" y="407273"/>
                    <a:pt x="3794209" y="589629"/>
                  </a:cubicBezTo>
                  <a:cubicBezTo>
                    <a:pt x="3794733" y="630291"/>
                    <a:pt x="3781965" y="638738"/>
                    <a:pt x="3743595" y="63867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BF2BA92-E3C0-4656-B88D-D7E79F828424}"/>
                </a:ext>
              </a:extLst>
            </p:cNvPr>
            <p:cNvSpPr/>
            <p:nvPr/>
          </p:nvSpPr>
          <p:spPr>
            <a:xfrm>
              <a:off x="5841435" y="3395613"/>
              <a:ext cx="3278358" cy="221263"/>
            </a:xfrm>
            <a:custGeom>
              <a:avLst/>
              <a:gdLst>
                <a:gd name="connsiteX0" fmla="*/ 114439 w 3278358"/>
                <a:gd name="connsiteY0" fmla="*/ 202 h 221263"/>
                <a:gd name="connsiteX1" fmla="*/ 221102 w 3278358"/>
                <a:gd name="connsiteY1" fmla="*/ 114003 h 221263"/>
                <a:gd name="connsiteX2" fmla="*/ 106385 w 3278358"/>
                <a:gd name="connsiteY2" fmla="*/ 221190 h 221263"/>
                <a:gd name="connsiteX3" fmla="*/ 49 w 3278358"/>
                <a:gd name="connsiteY3" fmla="*/ 106146 h 221263"/>
                <a:gd name="connsiteX4" fmla="*/ 114439 w 3278358"/>
                <a:gd name="connsiteY4" fmla="*/ 202 h 221263"/>
                <a:gd name="connsiteX5" fmla="*/ 3170297 w 3278358"/>
                <a:gd name="connsiteY5" fmla="*/ 136 h 221263"/>
                <a:gd name="connsiteX6" fmla="*/ 3278336 w 3278358"/>
                <a:gd name="connsiteY6" fmla="*/ 112627 h 221263"/>
                <a:gd name="connsiteX7" fmla="*/ 3165124 w 3278358"/>
                <a:gd name="connsiteY7" fmla="*/ 221190 h 221263"/>
                <a:gd name="connsiteX8" fmla="*/ 3057478 w 3278358"/>
                <a:gd name="connsiteY8" fmla="*/ 107520 h 221263"/>
                <a:gd name="connsiteX9" fmla="*/ 3170297 w 3278358"/>
                <a:gd name="connsiteY9" fmla="*/ 136 h 221263"/>
                <a:gd name="connsiteX10" fmla="*/ 2705272 w 3278358"/>
                <a:gd name="connsiteY10" fmla="*/ 71 h 221263"/>
                <a:gd name="connsiteX11" fmla="*/ 2813245 w 3278358"/>
                <a:gd name="connsiteY11" fmla="*/ 112300 h 221263"/>
                <a:gd name="connsiteX12" fmla="*/ 2700754 w 3278358"/>
                <a:gd name="connsiteY12" fmla="*/ 221125 h 221263"/>
                <a:gd name="connsiteX13" fmla="*/ 2592322 w 3278358"/>
                <a:gd name="connsiteY13" fmla="*/ 107717 h 221263"/>
                <a:gd name="connsiteX14" fmla="*/ 2705272 w 3278358"/>
                <a:gd name="connsiteY14" fmla="*/ 71 h 221263"/>
                <a:gd name="connsiteX15" fmla="*/ 2406562 w 3278358"/>
                <a:gd name="connsiteY15" fmla="*/ 71 h 221263"/>
                <a:gd name="connsiteX16" fmla="*/ 2518987 w 3278358"/>
                <a:gd name="connsiteY16" fmla="*/ 108372 h 221263"/>
                <a:gd name="connsiteX17" fmla="*/ 2409836 w 3278358"/>
                <a:gd name="connsiteY17" fmla="*/ 221190 h 221263"/>
                <a:gd name="connsiteX18" fmla="*/ 2297017 w 3278358"/>
                <a:gd name="connsiteY18" fmla="*/ 111646 h 221263"/>
                <a:gd name="connsiteX19" fmla="*/ 2406562 w 3278358"/>
                <a:gd name="connsiteY19" fmla="*/ 71 h 221263"/>
                <a:gd name="connsiteX20" fmla="*/ 468740 w 3278358"/>
                <a:gd name="connsiteY20" fmla="*/ 6 h 221263"/>
                <a:gd name="connsiteX21" fmla="*/ 581297 w 3278358"/>
                <a:gd name="connsiteY21" fmla="*/ 109747 h 221263"/>
                <a:gd name="connsiteX22" fmla="*/ 468544 w 3278358"/>
                <a:gd name="connsiteY22" fmla="*/ 221256 h 221263"/>
                <a:gd name="connsiteX23" fmla="*/ 355398 w 3278358"/>
                <a:gd name="connsiteY23" fmla="*/ 109747 h 221263"/>
                <a:gd name="connsiteX24" fmla="*/ 468740 w 3278358"/>
                <a:gd name="connsiteY24" fmla="*/ 6 h 221263"/>
                <a:gd name="connsiteX25" fmla="*/ 1840504 w 3278358"/>
                <a:gd name="connsiteY25" fmla="*/ 5 h 221263"/>
                <a:gd name="connsiteX26" fmla="*/ 1952144 w 3278358"/>
                <a:gd name="connsiteY26" fmla="*/ 111580 h 221263"/>
                <a:gd name="connsiteX27" fmla="*/ 1837165 w 3278358"/>
                <a:gd name="connsiteY27" fmla="*/ 221256 h 221263"/>
                <a:gd name="connsiteX28" fmla="*/ 1726245 w 3278358"/>
                <a:gd name="connsiteY28" fmla="*/ 107979 h 221263"/>
                <a:gd name="connsiteX29" fmla="*/ 1840504 w 3278358"/>
                <a:gd name="connsiteY29" fmla="*/ 5 h 221263"/>
                <a:gd name="connsiteX30" fmla="*/ 1354461 w 3278358"/>
                <a:gd name="connsiteY30" fmla="*/ 5 h 221263"/>
                <a:gd name="connsiteX31" fmla="*/ 1466298 w 3278358"/>
                <a:gd name="connsiteY31" fmla="*/ 111187 h 221263"/>
                <a:gd name="connsiteX32" fmla="*/ 1351908 w 3278358"/>
                <a:gd name="connsiteY32" fmla="*/ 221255 h 221263"/>
                <a:gd name="connsiteX33" fmla="*/ 1240333 w 3278358"/>
                <a:gd name="connsiteY33" fmla="*/ 108437 h 221263"/>
                <a:gd name="connsiteX34" fmla="*/ 1354461 w 3278358"/>
                <a:gd name="connsiteY34" fmla="*/ 5 h 221263"/>
                <a:gd name="connsiteX35" fmla="*/ 780874 w 3278358"/>
                <a:gd name="connsiteY35" fmla="*/ 5 h 221263"/>
                <a:gd name="connsiteX36" fmla="*/ 895199 w 3278358"/>
                <a:gd name="connsiteY36" fmla="*/ 108437 h 221263"/>
                <a:gd name="connsiteX37" fmla="*/ 783624 w 3278358"/>
                <a:gd name="connsiteY37" fmla="*/ 221256 h 221263"/>
                <a:gd name="connsiteX38" fmla="*/ 669234 w 3278358"/>
                <a:gd name="connsiteY38" fmla="*/ 111187 h 221263"/>
                <a:gd name="connsiteX39" fmla="*/ 780874 w 3278358"/>
                <a:gd name="connsiteY39" fmla="*/ 5 h 22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78358" h="221263">
                  <a:moveTo>
                    <a:pt x="114439" y="202"/>
                  </a:moveTo>
                  <a:cubicBezTo>
                    <a:pt x="178149" y="1643"/>
                    <a:pt x="222935" y="49376"/>
                    <a:pt x="221102" y="114003"/>
                  </a:cubicBezTo>
                  <a:cubicBezTo>
                    <a:pt x="219400" y="176076"/>
                    <a:pt x="169113" y="223089"/>
                    <a:pt x="106385" y="221190"/>
                  </a:cubicBezTo>
                  <a:cubicBezTo>
                    <a:pt x="44050" y="219291"/>
                    <a:pt x="-1720" y="169790"/>
                    <a:pt x="49" y="106146"/>
                  </a:cubicBezTo>
                  <a:cubicBezTo>
                    <a:pt x="1751" y="41912"/>
                    <a:pt x="48437" y="-1304"/>
                    <a:pt x="114439" y="202"/>
                  </a:cubicBezTo>
                  <a:close/>
                  <a:moveTo>
                    <a:pt x="3170297" y="136"/>
                  </a:moveTo>
                  <a:cubicBezTo>
                    <a:pt x="3234465" y="1053"/>
                    <a:pt x="3279514" y="48001"/>
                    <a:pt x="3278336" y="112627"/>
                  </a:cubicBezTo>
                  <a:cubicBezTo>
                    <a:pt x="3277157" y="174897"/>
                    <a:pt x="3227459" y="222565"/>
                    <a:pt x="3165124" y="221190"/>
                  </a:cubicBezTo>
                  <a:cubicBezTo>
                    <a:pt x="3102527" y="219815"/>
                    <a:pt x="3056562" y="171296"/>
                    <a:pt x="3057478" y="107520"/>
                  </a:cubicBezTo>
                  <a:cubicBezTo>
                    <a:pt x="3058394" y="42893"/>
                    <a:pt x="3104295" y="-846"/>
                    <a:pt x="3170297" y="136"/>
                  </a:cubicBezTo>
                  <a:close/>
                  <a:moveTo>
                    <a:pt x="2705272" y="71"/>
                  </a:moveTo>
                  <a:cubicBezTo>
                    <a:pt x="2769768" y="857"/>
                    <a:pt x="2814096" y="46888"/>
                    <a:pt x="2813245" y="112300"/>
                  </a:cubicBezTo>
                  <a:cubicBezTo>
                    <a:pt x="2812459" y="174963"/>
                    <a:pt x="2763809" y="222042"/>
                    <a:pt x="2700754" y="221125"/>
                  </a:cubicBezTo>
                  <a:cubicBezTo>
                    <a:pt x="2638877" y="220208"/>
                    <a:pt x="2591733" y="170903"/>
                    <a:pt x="2592322" y="107717"/>
                  </a:cubicBezTo>
                  <a:cubicBezTo>
                    <a:pt x="2592977" y="44400"/>
                    <a:pt x="2640318" y="-715"/>
                    <a:pt x="2705272" y="71"/>
                  </a:cubicBezTo>
                  <a:close/>
                  <a:moveTo>
                    <a:pt x="2406562" y="71"/>
                  </a:moveTo>
                  <a:cubicBezTo>
                    <a:pt x="2471581" y="-584"/>
                    <a:pt x="2518201" y="44334"/>
                    <a:pt x="2518987" y="108372"/>
                  </a:cubicBezTo>
                  <a:cubicBezTo>
                    <a:pt x="2519708" y="171820"/>
                    <a:pt x="2472957" y="220208"/>
                    <a:pt x="2409836" y="221190"/>
                  </a:cubicBezTo>
                  <a:cubicBezTo>
                    <a:pt x="2347762" y="222107"/>
                    <a:pt x="2297803" y="173588"/>
                    <a:pt x="2297017" y="111646"/>
                  </a:cubicBezTo>
                  <a:cubicBezTo>
                    <a:pt x="2296231" y="48001"/>
                    <a:pt x="2342721" y="660"/>
                    <a:pt x="2406562" y="71"/>
                  </a:cubicBezTo>
                  <a:close/>
                  <a:moveTo>
                    <a:pt x="468740" y="6"/>
                  </a:moveTo>
                  <a:cubicBezTo>
                    <a:pt x="532254" y="6"/>
                    <a:pt x="581755" y="48263"/>
                    <a:pt x="581297" y="109747"/>
                  </a:cubicBezTo>
                  <a:cubicBezTo>
                    <a:pt x="580904" y="170052"/>
                    <a:pt x="529111" y="221322"/>
                    <a:pt x="468544" y="221256"/>
                  </a:cubicBezTo>
                  <a:cubicBezTo>
                    <a:pt x="408501" y="221191"/>
                    <a:pt x="355136" y="168612"/>
                    <a:pt x="355398" y="109747"/>
                  </a:cubicBezTo>
                  <a:cubicBezTo>
                    <a:pt x="355660" y="48198"/>
                    <a:pt x="405488" y="6"/>
                    <a:pt x="468740" y="6"/>
                  </a:cubicBezTo>
                  <a:close/>
                  <a:moveTo>
                    <a:pt x="1840504" y="5"/>
                  </a:moveTo>
                  <a:cubicBezTo>
                    <a:pt x="1903298" y="595"/>
                    <a:pt x="1953061" y="50358"/>
                    <a:pt x="1952144" y="111580"/>
                  </a:cubicBezTo>
                  <a:cubicBezTo>
                    <a:pt x="1951293" y="170510"/>
                    <a:pt x="1897274" y="221976"/>
                    <a:pt x="1837165" y="221256"/>
                  </a:cubicBezTo>
                  <a:cubicBezTo>
                    <a:pt x="1776925" y="220535"/>
                    <a:pt x="1725591" y="168153"/>
                    <a:pt x="1726245" y="107979"/>
                  </a:cubicBezTo>
                  <a:cubicBezTo>
                    <a:pt x="1726965" y="46298"/>
                    <a:pt x="1776598" y="-584"/>
                    <a:pt x="1840504" y="5"/>
                  </a:cubicBezTo>
                  <a:close/>
                  <a:moveTo>
                    <a:pt x="1354461" y="5"/>
                  </a:moveTo>
                  <a:cubicBezTo>
                    <a:pt x="1417582" y="464"/>
                    <a:pt x="1466756" y="49376"/>
                    <a:pt x="1466298" y="111187"/>
                  </a:cubicBezTo>
                  <a:cubicBezTo>
                    <a:pt x="1465905" y="170052"/>
                    <a:pt x="1412148" y="221845"/>
                    <a:pt x="1351908" y="221255"/>
                  </a:cubicBezTo>
                  <a:cubicBezTo>
                    <a:pt x="1291668" y="220732"/>
                    <a:pt x="1239875" y="168349"/>
                    <a:pt x="1240333" y="108437"/>
                  </a:cubicBezTo>
                  <a:cubicBezTo>
                    <a:pt x="1240791" y="46953"/>
                    <a:pt x="1290817" y="-519"/>
                    <a:pt x="1354461" y="5"/>
                  </a:cubicBezTo>
                  <a:close/>
                  <a:moveTo>
                    <a:pt x="780874" y="5"/>
                  </a:moveTo>
                  <a:cubicBezTo>
                    <a:pt x="844781" y="-387"/>
                    <a:pt x="893758" y="46102"/>
                    <a:pt x="895199" y="108437"/>
                  </a:cubicBezTo>
                  <a:cubicBezTo>
                    <a:pt x="896574" y="167302"/>
                    <a:pt x="843798" y="220666"/>
                    <a:pt x="783624" y="221256"/>
                  </a:cubicBezTo>
                  <a:cubicBezTo>
                    <a:pt x="722861" y="221910"/>
                    <a:pt x="669758" y="170772"/>
                    <a:pt x="669234" y="111187"/>
                  </a:cubicBezTo>
                  <a:cubicBezTo>
                    <a:pt x="668710" y="49441"/>
                    <a:pt x="717950" y="398"/>
                    <a:pt x="780874" y="5"/>
                  </a:cubicBezTo>
                  <a:close/>
                </a:path>
              </a:pathLst>
            </a:custGeom>
            <a:solidFill>
              <a:srgbClr val="080D10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626A71D-B039-476B-A81B-C66D5914257A}"/>
                </a:ext>
              </a:extLst>
            </p:cNvPr>
            <p:cNvSpPr/>
            <p:nvPr/>
          </p:nvSpPr>
          <p:spPr>
            <a:xfrm>
              <a:off x="5861651" y="3416859"/>
              <a:ext cx="3237820" cy="179010"/>
            </a:xfrm>
            <a:custGeom>
              <a:avLst/>
              <a:gdLst>
                <a:gd name="connsiteX0" fmla="*/ 3150931 w 3237820"/>
                <a:gd name="connsiteY0" fmla="*/ 104 h 179010"/>
                <a:gd name="connsiteX1" fmla="*/ 3237820 w 3237820"/>
                <a:gd name="connsiteY1" fmla="*/ 88565 h 179010"/>
                <a:gd name="connsiteX2" fmla="*/ 3145758 w 3237820"/>
                <a:gd name="connsiteY2" fmla="*/ 178859 h 179010"/>
                <a:gd name="connsiteX3" fmla="*/ 3058018 w 3237820"/>
                <a:gd name="connsiteY3" fmla="*/ 85880 h 179010"/>
                <a:gd name="connsiteX4" fmla="*/ 3150931 w 3237820"/>
                <a:gd name="connsiteY4" fmla="*/ 104 h 179010"/>
                <a:gd name="connsiteX5" fmla="*/ 762033 w 3237820"/>
                <a:gd name="connsiteY5" fmla="*/ 104 h 179010"/>
                <a:gd name="connsiteX6" fmla="*/ 849511 w 3237820"/>
                <a:gd name="connsiteY6" fmla="*/ 86208 h 179010"/>
                <a:gd name="connsiteX7" fmla="*/ 761967 w 3237820"/>
                <a:gd name="connsiteY7" fmla="*/ 178859 h 179010"/>
                <a:gd name="connsiteX8" fmla="*/ 674423 w 3237820"/>
                <a:gd name="connsiteY8" fmla="*/ 90922 h 179010"/>
                <a:gd name="connsiteX9" fmla="*/ 762033 w 3237820"/>
                <a:gd name="connsiteY9" fmla="*/ 104 h 179010"/>
                <a:gd name="connsiteX10" fmla="*/ 91145 w 3237820"/>
                <a:gd name="connsiteY10" fmla="*/ 104 h 179010"/>
                <a:gd name="connsiteX11" fmla="*/ 180261 w 3237820"/>
                <a:gd name="connsiteY11" fmla="*/ 90725 h 179010"/>
                <a:gd name="connsiteX12" fmla="*/ 91473 w 3237820"/>
                <a:gd name="connsiteY12" fmla="*/ 178990 h 179010"/>
                <a:gd name="connsiteX13" fmla="*/ 0 w 3237820"/>
                <a:gd name="connsiteY13" fmla="*/ 88761 h 179010"/>
                <a:gd name="connsiteX14" fmla="*/ 91145 w 3237820"/>
                <a:gd name="connsiteY14" fmla="*/ 104 h 179010"/>
                <a:gd name="connsiteX15" fmla="*/ 2682633 w 3237820"/>
                <a:gd name="connsiteY15" fmla="*/ 39 h 179010"/>
                <a:gd name="connsiteX16" fmla="*/ 2772141 w 3237820"/>
                <a:gd name="connsiteY16" fmla="*/ 89285 h 179010"/>
                <a:gd name="connsiteX17" fmla="*/ 2681061 w 3237820"/>
                <a:gd name="connsiteY17" fmla="*/ 178794 h 179010"/>
                <a:gd name="connsiteX18" fmla="*/ 2592404 w 3237820"/>
                <a:gd name="connsiteY18" fmla="*/ 89875 h 179010"/>
                <a:gd name="connsiteX19" fmla="*/ 2682633 w 3237820"/>
                <a:gd name="connsiteY19" fmla="*/ 39 h 179010"/>
                <a:gd name="connsiteX20" fmla="*/ 2391714 w 3237820"/>
                <a:gd name="connsiteY20" fmla="*/ 39 h 179010"/>
                <a:gd name="connsiteX21" fmla="*/ 2476835 w 3237820"/>
                <a:gd name="connsiteY21" fmla="*/ 93280 h 179010"/>
                <a:gd name="connsiteX22" fmla="*/ 2386934 w 3237820"/>
                <a:gd name="connsiteY22" fmla="*/ 178990 h 179010"/>
                <a:gd name="connsiteX23" fmla="*/ 2297360 w 3237820"/>
                <a:gd name="connsiteY23" fmla="*/ 86012 h 179010"/>
                <a:gd name="connsiteX24" fmla="*/ 2391714 w 3237820"/>
                <a:gd name="connsiteY24" fmla="*/ 39 h 179010"/>
                <a:gd name="connsiteX25" fmla="*/ 1817800 w 3237820"/>
                <a:gd name="connsiteY25" fmla="*/ 39 h 179010"/>
                <a:gd name="connsiteX26" fmla="*/ 1906457 w 3237820"/>
                <a:gd name="connsiteY26" fmla="*/ 88958 h 179010"/>
                <a:gd name="connsiteX27" fmla="*/ 1817145 w 3237820"/>
                <a:gd name="connsiteY27" fmla="*/ 178859 h 179010"/>
                <a:gd name="connsiteX28" fmla="*/ 1729208 w 3237820"/>
                <a:gd name="connsiteY28" fmla="*/ 85815 h 179010"/>
                <a:gd name="connsiteX29" fmla="*/ 1817800 w 3237820"/>
                <a:gd name="connsiteY29" fmla="*/ 39 h 179010"/>
                <a:gd name="connsiteX30" fmla="*/ 1335424 w 3237820"/>
                <a:gd name="connsiteY30" fmla="*/ 39 h 179010"/>
                <a:gd name="connsiteX31" fmla="*/ 1420545 w 3237820"/>
                <a:gd name="connsiteY31" fmla="*/ 88500 h 179010"/>
                <a:gd name="connsiteX32" fmla="*/ 1330906 w 3237820"/>
                <a:gd name="connsiteY32" fmla="*/ 178859 h 179010"/>
                <a:gd name="connsiteX33" fmla="*/ 1244999 w 3237820"/>
                <a:gd name="connsiteY33" fmla="*/ 88631 h 179010"/>
                <a:gd name="connsiteX34" fmla="*/ 1335424 w 3237820"/>
                <a:gd name="connsiteY34" fmla="*/ 39 h 179010"/>
                <a:gd name="connsiteX35" fmla="*/ 447674 w 3237820"/>
                <a:gd name="connsiteY35" fmla="*/ 39 h 179010"/>
                <a:gd name="connsiteX36" fmla="*/ 537509 w 3237820"/>
                <a:gd name="connsiteY36" fmla="*/ 88893 h 179010"/>
                <a:gd name="connsiteX37" fmla="*/ 451602 w 3237820"/>
                <a:gd name="connsiteY37" fmla="*/ 178794 h 179010"/>
                <a:gd name="connsiteX38" fmla="*/ 360654 w 3237820"/>
                <a:gd name="connsiteY38" fmla="*/ 90595 h 179010"/>
                <a:gd name="connsiteX39" fmla="*/ 447674 w 3237820"/>
                <a:gd name="connsiteY39" fmla="*/ 39 h 17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7820" h="179010">
                  <a:moveTo>
                    <a:pt x="3150931" y="104"/>
                  </a:moveTo>
                  <a:cubicBezTo>
                    <a:pt x="3198533" y="1741"/>
                    <a:pt x="3237951" y="41814"/>
                    <a:pt x="3237820" y="88565"/>
                  </a:cubicBezTo>
                  <a:cubicBezTo>
                    <a:pt x="3237690" y="135251"/>
                    <a:pt x="3192379" y="179776"/>
                    <a:pt x="3145758" y="178859"/>
                  </a:cubicBezTo>
                  <a:cubicBezTo>
                    <a:pt x="3097501" y="177942"/>
                    <a:pt x="3056708" y="134661"/>
                    <a:pt x="3058018" y="85880"/>
                  </a:cubicBezTo>
                  <a:cubicBezTo>
                    <a:pt x="3059392" y="36313"/>
                    <a:pt x="3100447" y="-1598"/>
                    <a:pt x="3150931" y="104"/>
                  </a:cubicBezTo>
                  <a:close/>
                  <a:moveTo>
                    <a:pt x="762033" y="104"/>
                  </a:moveTo>
                  <a:cubicBezTo>
                    <a:pt x="811403" y="104"/>
                    <a:pt x="848791" y="36903"/>
                    <a:pt x="849511" y="86208"/>
                  </a:cubicBezTo>
                  <a:cubicBezTo>
                    <a:pt x="850231" y="137281"/>
                    <a:pt x="811010" y="178859"/>
                    <a:pt x="761967" y="178859"/>
                  </a:cubicBezTo>
                  <a:cubicBezTo>
                    <a:pt x="715216" y="178925"/>
                    <a:pt x="675471" y="138983"/>
                    <a:pt x="674423" y="90922"/>
                  </a:cubicBezTo>
                  <a:cubicBezTo>
                    <a:pt x="673310" y="39064"/>
                    <a:pt x="710894" y="39"/>
                    <a:pt x="762033" y="104"/>
                  </a:cubicBezTo>
                  <a:close/>
                  <a:moveTo>
                    <a:pt x="91145" y="104"/>
                  </a:moveTo>
                  <a:cubicBezTo>
                    <a:pt x="141039" y="562"/>
                    <a:pt x="181505" y="41682"/>
                    <a:pt x="180261" y="90725"/>
                  </a:cubicBezTo>
                  <a:cubicBezTo>
                    <a:pt x="179082" y="136102"/>
                    <a:pt x="136980" y="178008"/>
                    <a:pt x="91473" y="178990"/>
                  </a:cubicBezTo>
                  <a:cubicBezTo>
                    <a:pt x="44656" y="179972"/>
                    <a:pt x="66" y="136036"/>
                    <a:pt x="0" y="88761"/>
                  </a:cubicBezTo>
                  <a:cubicBezTo>
                    <a:pt x="0" y="39718"/>
                    <a:pt x="41186" y="-354"/>
                    <a:pt x="91145" y="104"/>
                  </a:cubicBezTo>
                  <a:close/>
                  <a:moveTo>
                    <a:pt x="2682633" y="39"/>
                  </a:moveTo>
                  <a:cubicBezTo>
                    <a:pt x="2732854" y="-158"/>
                    <a:pt x="2772468" y="39391"/>
                    <a:pt x="2772141" y="89285"/>
                  </a:cubicBezTo>
                  <a:cubicBezTo>
                    <a:pt x="2771814" y="137804"/>
                    <a:pt x="2728533" y="180365"/>
                    <a:pt x="2681061" y="178794"/>
                  </a:cubicBezTo>
                  <a:cubicBezTo>
                    <a:pt x="2635881" y="177288"/>
                    <a:pt x="2593452" y="134727"/>
                    <a:pt x="2592404" y="89875"/>
                  </a:cubicBezTo>
                  <a:cubicBezTo>
                    <a:pt x="2591290" y="41552"/>
                    <a:pt x="2632804" y="235"/>
                    <a:pt x="2682633" y="39"/>
                  </a:cubicBezTo>
                  <a:close/>
                  <a:moveTo>
                    <a:pt x="2391714" y="39"/>
                  </a:moveTo>
                  <a:cubicBezTo>
                    <a:pt x="2441085" y="1480"/>
                    <a:pt x="2479062" y="43124"/>
                    <a:pt x="2476835" y="93280"/>
                  </a:cubicBezTo>
                  <a:cubicBezTo>
                    <a:pt x="2474740" y="140293"/>
                    <a:pt x="2433031" y="180038"/>
                    <a:pt x="2386934" y="178990"/>
                  </a:cubicBezTo>
                  <a:cubicBezTo>
                    <a:pt x="2340118" y="177877"/>
                    <a:pt x="2295658" y="131781"/>
                    <a:pt x="2297360" y="86012"/>
                  </a:cubicBezTo>
                  <a:cubicBezTo>
                    <a:pt x="2299194" y="37230"/>
                    <a:pt x="2341558" y="-1402"/>
                    <a:pt x="2391714" y="39"/>
                  </a:cubicBezTo>
                  <a:close/>
                  <a:moveTo>
                    <a:pt x="1817800" y="39"/>
                  </a:moveTo>
                  <a:cubicBezTo>
                    <a:pt x="1868939" y="-354"/>
                    <a:pt x="1906720" y="37558"/>
                    <a:pt x="1906457" y="88958"/>
                  </a:cubicBezTo>
                  <a:cubicBezTo>
                    <a:pt x="1906196" y="139049"/>
                    <a:pt x="1865599" y="179972"/>
                    <a:pt x="1817145" y="178859"/>
                  </a:cubicBezTo>
                  <a:cubicBezTo>
                    <a:pt x="1769281" y="177746"/>
                    <a:pt x="1727768" y="133941"/>
                    <a:pt x="1729208" y="85815"/>
                  </a:cubicBezTo>
                  <a:cubicBezTo>
                    <a:pt x="1730584" y="38344"/>
                    <a:pt x="1769739" y="432"/>
                    <a:pt x="1817800" y="39"/>
                  </a:cubicBezTo>
                  <a:close/>
                  <a:moveTo>
                    <a:pt x="1335424" y="39"/>
                  </a:moveTo>
                  <a:cubicBezTo>
                    <a:pt x="1384532" y="1086"/>
                    <a:pt x="1420741" y="38671"/>
                    <a:pt x="1420545" y="88500"/>
                  </a:cubicBezTo>
                  <a:cubicBezTo>
                    <a:pt x="1420349" y="139507"/>
                    <a:pt x="1379621" y="180562"/>
                    <a:pt x="1330906" y="178859"/>
                  </a:cubicBezTo>
                  <a:cubicBezTo>
                    <a:pt x="1283762" y="177222"/>
                    <a:pt x="1245129" y="136626"/>
                    <a:pt x="1244999" y="88631"/>
                  </a:cubicBezTo>
                  <a:cubicBezTo>
                    <a:pt x="1244802" y="37623"/>
                    <a:pt x="1284286" y="-1009"/>
                    <a:pt x="1335424" y="39"/>
                  </a:cubicBezTo>
                  <a:close/>
                  <a:moveTo>
                    <a:pt x="447674" y="39"/>
                  </a:moveTo>
                  <a:cubicBezTo>
                    <a:pt x="497764" y="-288"/>
                    <a:pt x="537902" y="39391"/>
                    <a:pt x="537509" y="88893"/>
                  </a:cubicBezTo>
                  <a:cubicBezTo>
                    <a:pt x="537182" y="135709"/>
                    <a:pt x="498157" y="176568"/>
                    <a:pt x="451602" y="178794"/>
                  </a:cubicBezTo>
                  <a:cubicBezTo>
                    <a:pt x="403869" y="181217"/>
                    <a:pt x="361570" y="140162"/>
                    <a:pt x="360654" y="90595"/>
                  </a:cubicBezTo>
                  <a:cubicBezTo>
                    <a:pt x="359737" y="39260"/>
                    <a:pt x="397124" y="366"/>
                    <a:pt x="447674" y="39"/>
                  </a:cubicBezTo>
                  <a:close/>
                </a:path>
              </a:pathLst>
            </a:custGeom>
            <a:solidFill>
              <a:srgbClr val="FCFCFC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299BC77-7A15-4816-8587-6F7D91C89905}"/>
              </a:ext>
            </a:extLst>
          </p:cNvPr>
          <p:cNvGrpSpPr/>
          <p:nvPr/>
        </p:nvGrpSpPr>
        <p:grpSpPr>
          <a:xfrm>
            <a:off x="2265180" y="4182126"/>
            <a:ext cx="726410" cy="1337993"/>
            <a:chOff x="6201020" y="320372"/>
            <a:chExt cx="871829" cy="1605844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FB75C951-0D14-4059-B457-F6D1E1054FE3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DB131E23-AA87-4954-B0BA-7F5856FFBDD2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17596B7F-5AE4-4CE5-9560-0F71AB1A79F6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D16FE4CC-B2C7-4A14-9C51-13E8C3AA3FB1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786E13D8-7A07-4A59-AFB9-57DA161FCD18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F03B9EF1-3F13-45EE-873D-12E605505A1B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04CAE3EC-266D-464C-A26E-EBFF2EFE0349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033E49E9-D780-4444-A377-41FFD109184B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61D13EB-DFEA-42A4-AC7D-6F46B2DAAC1A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4663F9C8-3D85-4B96-847B-F5954ABE3DA9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EB40687-F241-4E49-B0C8-8DE664A2A38F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8074478-E4DD-4195-9883-628D863ABC0C}"/>
              </a:ext>
            </a:extLst>
          </p:cNvPr>
          <p:cNvGrpSpPr/>
          <p:nvPr/>
        </p:nvGrpSpPr>
        <p:grpSpPr>
          <a:xfrm>
            <a:off x="6167488" y="1211350"/>
            <a:ext cx="639447" cy="1002873"/>
            <a:chOff x="3443794" y="982314"/>
            <a:chExt cx="552086" cy="865861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2B1E4C7-02DE-4A59-B8B6-895A293AC8FD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3919183-21DB-4187-99ED-E75D888C57A8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4F67CC5-7B09-4ED3-86BF-DC91CD6D74F8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E25826B-C6E0-4A8B-A894-9ECA55C8C94B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51CE159-18AC-40A6-A78C-61BA1796A0E7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36C3255-8F0C-49C8-998C-6BA6C0C50775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2165A18-FCAA-472C-8E9B-90CD41067198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DDE3937-56C6-4EDE-A913-71182205DB4C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FFDA932-27F5-497E-8FAD-D96A26360323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38688A8-D1CF-41E9-A40C-A7114046DB5C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1EFE2CEA-0403-45DD-93F3-9B64F3D9FBD7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B8CC83C-7B3B-4DCB-ADFD-693F294EAD71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C02D2935-8571-474C-8A64-C1BA2DD69C9A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54A442E-B17F-4A2A-8DD1-09B094B1B81D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02AE762-D2F6-46E3-A0BE-2B54648362C8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E42855C-B05F-4CF9-8D4F-445E3C4335E1}"/>
              </a:ext>
            </a:extLst>
          </p:cNvPr>
          <p:cNvGrpSpPr/>
          <p:nvPr/>
        </p:nvGrpSpPr>
        <p:grpSpPr>
          <a:xfrm>
            <a:off x="296109" y="4442272"/>
            <a:ext cx="890249" cy="835617"/>
            <a:chOff x="10180901" y="4095157"/>
            <a:chExt cx="1068467" cy="10028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B56D4EE-6C34-4B0E-8393-43A2EE8AA185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210" name="Graphic 5">
                <a:extLst>
                  <a:ext uri="{FF2B5EF4-FFF2-40B4-BE49-F238E27FC236}">
                    <a16:creationId xmlns:a16="http://schemas.microsoft.com/office/drawing/2014/main" id="{9880FC42-A35A-49BF-B2AF-4AA3F661594B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Graphic 5">
                <a:extLst>
                  <a:ext uri="{FF2B5EF4-FFF2-40B4-BE49-F238E27FC236}">
                    <a16:creationId xmlns:a16="http://schemas.microsoft.com/office/drawing/2014/main" id="{527380D2-2238-45EC-9386-6A8A0AB1FE30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Graphic 5">
                <a:extLst>
                  <a:ext uri="{FF2B5EF4-FFF2-40B4-BE49-F238E27FC236}">
                    <a16:creationId xmlns:a16="http://schemas.microsoft.com/office/drawing/2014/main" id="{81FB169D-F485-408D-AAE0-E516CB1D0F93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Graphic 5">
                <a:extLst>
                  <a:ext uri="{FF2B5EF4-FFF2-40B4-BE49-F238E27FC236}">
                    <a16:creationId xmlns:a16="http://schemas.microsoft.com/office/drawing/2014/main" id="{7BE75D46-434A-47C1-B20E-774D491B77AA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D07F5988-9D95-418B-84D3-B20293E89127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206" name="Graphic 5">
                <a:extLst>
                  <a:ext uri="{FF2B5EF4-FFF2-40B4-BE49-F238E27FC236}">
                    <a16:creationId xmlns:a16="http://schemas.microsoft.com/office/drawing/2014/main" id="{B5AE18F1-699D-4B0B-A913-9A8D7D81F587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Graphic 5">
                <a:extLst>
                  <a:ext uri="{FF2B5EF4-FFF2-40B4-BE49-F238E27FC236}">
                    <a16:creationId xmlns:a16="http://schemas.microsoft.com/office/drawing/2014/main" id="{AB90258E-C337-451F-B002-1013E7E18551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Graphic 5">
                <a:extLst>
                  <a:ext uri="{FF2B5EF4-FFF2-40B4-BE49-F238E27FC236}">
                    <a16:creationId xmlns:a16="http://schemas.microsoft.com/office/drawing/2014/main" id="{F05E18A5-2DBF-4831-AC12-8547E6DE3981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Graphic 5">
                <a:extLst>
                  <a:ext uri="{FF2B5EF4-FFF2-40B4-BE49-F238E27FC236}">
                    <a16:creationId xmlns:a16="http://schemas.microsoft.com/office/drawing/2014/main" id="{7352F2B0-6EAA-45B2-8F77-48B33FDA7A91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2A4C2D3-5E31-4689-A71E-93BDE021FCA6}"/>
              </a:ext>
            </a:extLst>
          </p:cNvPr>
          <p:cNvGrpSpPr/>
          <p:nvPr/>
        </p:nvGrpSpPr>
        <p:grpSpPr>
          <a:xfrm>
            <a:off x="360346" y="5688795"/>
            <a:ext cx="392274" cy="843802"/>
            <a:chOff x="10019575" y="3052626"/>
            <a:chExt cx="1673786" cy="3600405"/>
          </a:xfrm>
        </p:grpSpPr>
        <p:sp>
          <p:nvSpPr>
            <p:cNvPr id="215" name="Graphic 570">
              <a:extLst>
                <a:ext uri="{FF2B5EF4-FFF2-40B4-BE49-F238E27FC236}">
                  <a16:creationId xmlns:a16="http://schemas.microsoft.com/office/drawing/2014/main" id="{856670CA-C873-450D-A550-719AD9683FBE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6" name="Graphic 570">
              <a:extLst>
                <a:ext uri="{FF2B5EF4-FFF2-40B4-BE49-F238E27FC236}">
                  <a16:creationId xmlns:a16="http://schemas.microsoft.com/office/drawing/2014/main" id="{BDAC391C-4E6E-4B6F-B193-821350C8132F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7" name="Graphic 570">
              <a:extLst>
                <a:ext uri="{FF2B5EF4-FFF2-40B4-BE49-F238E27FC236}">
                  <a16:creationId xmlns:a16="http://schemas.microsoft.com/office/drawing/2014/main" id="{65B14A11-5B47-4743-B0CE-4C42DD6AD2E2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8" name="Graphic 570">
              <a:extLst>
                <a:ext uri="{FF2B5EF4-FFF2-40B4-BE49-F238E27FC236}">
                  <a16:creationId xmlns:a16="http://schemas.microsoft.com/office/drawing/2014/main" id="{50D307F9-5B85-4F30-AA13-2158801B1301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891604B-5012-4D1A-90D8-3FDE9A0EC178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0" name="Graphic 570">
              <a:extLst>
                <a:ext uri="{FF2B5EF4-FFF2-40B4-BE49-F238E27FC236}">
                  <a16:creationId xmlns:a16="http://schemas.microsoft.com/office/drawing/2014/main" id="{7DFF6080-FC9A-421C-8F7B-A7ACCD134CD8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1" name="Graphic 570">
              <a:extLst>
                <a:ext uri="{FF2B5EF4-FFF2-40B4-BE49-F238E27FC236}">
                  <a16:creationId xmlns:a16="http://schemas.microsoft.com/office/drawing/2014/main" id="{C4D9F5F7-9087-49AF-8277-1FAD363FF0A7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0ABD71F-7262-477F-A8A8-E7C4919B988E}"/>
              </a:ext>
            </a:extLst>
          </p:cNvPr>
          <p:cNvGrpSpPr/>
          <p:nvPr/>
        </p:nvGrpSpPr>
        <p:grpSpPr>
          <a:xfrm>
            <a:off x="2925900" y="1283909"/>
            <a:ext cx="1919080" cy="934050"/>
            <a:chOff x="5787255" y="4292778"/>
            <a:chExt cx="3758184" cy="2112264"/>
          </a:xfrm>
        </p:grpSpPr>
        <p:sp>
          <p:nvSpPr>
            <p:cNvPr id="223" name="Rectangle: Rounded Corners 222">
              <a:extLst>
                <a:ext uri="{FF2B5EF4-FFF2-40B4-BE49-F238E27FC236}">
                  <a16:creationId xmlns:a16="http://schemas.microsoft.com/office/drawing/2014/main" id="{C8A69119-4F85-4C67-8520-50069CE6D38B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9CB07E-A062-45FA-B193-49127B9A2091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758A312-4803-4CD7-A850-1098E4045551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68A3651B-0CE2-45EE-8EA7-94AE7259F40D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0B4AACC6-2740-4D02-8C75-B80681D89848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8" name="Graphic 127">
                <a:extLst>
                  <a:ext uri="{FF2B5EF4-FFF2-40B4-BE49-F238E27FC236}">
                    <a16:creationId xmlns:a16="http://schemas.microsoft.com/office/drawing/2014/main" id="{15562BA4-C239-4F60-A438-3602573FFDD3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019B0CB-1EF0-4C04-AE23-182F4577FFEC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A877D56-A0EA-4D74-B648-F16FDB5777A3}"/>
              </a:ext>
            </a:extLst>
          </p:cNvPr>
          <p:cNvGrpSpPr/>
          <p:nvPr/>
        </p:nvGrpSpPr>
        <p:grpSpPr>
          <a:xfrm>
            <a:off x="1249950" y="4596625"/>
            <a:ext cx="966671" cy="651961"/>
            <a:chOff x="2351625" y="1014889"/>
            <a:chExt cx="7401212" cy="4991671"/>
          </a:xfrm>
        </p:grpSpPr>
        <p:sp>
          <p:nvSpPr>
            <p:cNvPr id="280" name="Graphic 23">
              <a:extLst>
                <a:ext uri="{FF2B5EF4-FFF2-40B4-BE49-F238E27FC236}">
                  <a16:creationId xmlns:a16="http://schemas.microsoft.com/office/drawing/2014/main" id="{EEED1CEC-CD5D-4165-B369-D58CB5F95E76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1" name="Graphic 23">
              <a:extLst>
                <a:ext uri="{FF2B5EF4-FFF2-40B4-BE49-F238E27FC236}">
                  <a16:creationId xmlns:a16="http://schemas.microsoft.com/office/drawing/2014/main" id="{6B698D49-82BE-4AC9-870C-8E027491B920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2" name="Graphic 23">
              <a:extLst>
                <a:ext uri="{FF2B5EF4-FFF2-40B4-BE49-F238E27FC236}">
                  <a16:creationId xmlns:a16="http://schemas.microsoft.com/office/drawing/2014/main" id="{597221B9-73DD-4A85-A187-B5EA3AB8BB1F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3" name="Graphic 23">
              <a:extLst>
                <a:ext uri="{FF2B5EF4-FFF2-40B4-BE49-F238E27FC236}">
                  <a16:creationId xmlns:a16="http://schemas.microsoft.com/office/drawing/2014/main" id="{30E18F11-561A-46C7-BD52-CB49A03F2FF6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4" name="Graphic 23">
              <a:extLst>
                <a:ext uri="{FF2B5EF4-FFF2-40B4-BE49-F238E27FC236}">
                  <a16:creationId xmlns:a16="http://schemas.microsoft.com/office/drawing/2014/main" id="{16A32B11-EEAE-4DCF-B71B-66737E6ECAB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5" name="Graphic 23">
              <a:extLst>
                <a:ext uri="{FF2B5EF4-FFF2-40B4-BE49-F238E27FC236}">
                  <a16:creationId xmlns:a16="http://schemas.microsoft.com/office/drawing/2014/main" id="{9EBE684B-6F4A-4376-BFFE-714B56D746FD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6" name="Graphic 23">
              <a:extLst>
                <a:ext uri="{FF2B5EF4-FFF2-40B4-BE49-F238E27FC236}">
                  <a16:creationId xmlns:a16="http://schemas.microsoft.com/office/drawing/2014/main" id="{01CA2D88-02B3-401D-892E-2363B57EBAFF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7" name="Graphic 23">
              <a:extLst>
                <a:ext uri="{FF2B5EF4-FFF2-40B4-BE49-F238E27FC236}">
                  <a16:creationId xmlns:a16="http://schemas.microsoft.com/office/drawing/2014/main" id="{8E5F565C-E95D-4DD9-A718-FBCB6A49C875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8" name="Graphic 23">
              <a:extLst>
                <a:ext uri="{FF2B5EF4-FFF2-40B4-BE49-F238E27FC236}">
                  <a16:creationId xmlns:a16="http://schemas.microsoft.com/office/drawing/2014/main" id="{608140EC-54F7-4A7D-B421-D195F24A605B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9" name="Graphic 23">
              <a:extLst>
                <a:ext uri="{FF2B5EF4-FFF2-40B4-BE49-F238E27FC236}">
                  <a16:creationId xmlns:a16="http://schemas.microsoft.com/office/drawing/2014/main" id="{960CD93A-877E-4DFB-B5F3-2DC1D03C717F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0" name="Graphic 23">
              <a:extLst>
                <a:ext uri="{FF2B5EF4-FFF2-40B4-BE49-F238E27FC236}">
                  <a16:creationId xmlns:a16="http://schemas.microsoft.com/office/drawing/2014/main" id="{4F01AFA3-1E9A-4277-A66C-EBA1F37DE34D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C85FCA1-2297-4CA1-8694-31AAEC8DCB34}"/>
              </a:ext>
            </a:extLst>
          </p:cNvPr>
          <p:cNvGrpSpPr/>
          <p:nvPr/>
        </p:nvGrpSpPr>
        <p:grpSpPr>
          <a:xfrm>
            <a:off x="4959941" y="1201413"/>
            <a:ext cx="1095569" cy="997708"/>
            <a:chOff x="9826436" y="3646627"/>
            <a:chExt cx="2026429" cy="1845419"/>
          </a:xfrm>
        </p:grpSpPr>
        <p:sp>
          <p:nvSpPr>
            <p:cNvPr id="292" name="Graphic 79">
              <a:extLst>
                <a:ext uri="{FF2B5EF4-FFF2-40B4-BE49-F238E27FC236}">
                  <a16:creationId xmlns:a16="http://schemas.microsoft.com/office/drawing/2014/main" id="{158CD88C-FFE1-47EF-91CE-62C62A278DCF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3" name="Graphic 79">
              <a:extLst>
                <a:ext uri="{FF2B5EF4-FFF2-40B4-BE49-F238E27FC236}">
                  <a16:creationId xmlns:a16="http://schemas.microsoft.com/office/drawing/2014/main" id="{7FD8E8AF-474C-4C0A-BD93-DC0C491D3BE7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4" name="Graphic 79">
              <a:extLst>
                <a:ext uri="{FF2B5EF4-FFF2-40B4-BE49-F238E27FC236}">
                  <a16:creationId xmlns:a16="http://schemas.microsoft.com/office/drawing/2014/main" id="{B88016B1-3F8B-4422-A146-B8175649B614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5" name="Graphic 79">
              <a:extLst>
                <a:ext uri="{FF2B5EF4-FFF2-40B4-BE49-F238E27FC236}">
                  <a16:creationId xmlns:a16="http://schemas.microsoft.com/office/drawing/2014/main" id="{2057F69B-5183-4AE7-B252-153C847E3E5F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6" name="Graphic 79">
              <a:extLst>
                <a:ext uri="{FF2B5EF4-FFF2-40B4-BE49-F238E27FC236}">
                  <a16:creationId xmlns:a16="http://schemas.microsoft.com/office/drawing/2014/main" id="{11EFB474-F131-49BA-9E76-6CE8B025F2CA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7" name="Graphic 79">
              <a:extLst>
                <a:ext uri="{FF2B5EF4-FFF2-40B4-BE49-F238E27FC236}">
                  <a16:creationId xmlns:a16="http://schemas.microsoft.com/office/drawing/2014/main" id="{3DEAD052-AF67-412A-9D22-E766A9C4F568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8" name="Graphic 79">
              <a:extLst>
                <a:ext uri="{FF2B5EF4-FFF2-40B4-BE49-F238E27FC236}">
                  <a16:creationId xmlns:a16="http://schemas.microsoft.com/office/drawing/2014/main" id="{117BA662-97A2-4E9B-8A37-B2E68F7AB54A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9" name="Graphic 79">
              <a:extLst>
                <a:ext uri="{FF2B5EF4-FFF2-40B4-BE49-F238E27FC236}">
                  <a16:creationId xmlns:a16="http://schemas.microsoft.com/office/drawing/2014/main" id="{2DF04916-C64B-45E0-8250-670566CA8B34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0" name="Graphic 79">
              <a:extLst>
                <a:ext uri="{FF2B5EF4-FFF2-40B4-BE49-F238E27FC236}">
                  <a16:creationId xmlns:a16="http://schemas.microsoft.com/office/drawing/2014/main" id="{E1CA8B8C-D296-46C8-90C4-E6DF566B7574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59FEC25-DA8A-4632-A561-4677C8CFA77A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2" name="Graphic 79">
              <a:extLst>
                <a:ext uri="{FF2B5EF4-FFF2-40B4-BE49-F238E27FC236}">
                  <a16:creationId xmlns:a16="http://schemas.microsoft.com/office/drawing/2014/main" id="{95261306-7400-4B22-ACE8-EB0AA55F5DBA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3" name="Graphic 79">
              <a:extLst>
                <a:ext uri="{FF2B5EF4-FFF2-40B4-BE49-F238E27FC236}">
                  <a16:creationId xmlns:a16="http://schemas.microsoft.com/office/drawing/2014/main" id="{126EB672-10A3-44CA-80C8-BE996D0FFDF4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FFFDD3C-7F50-460C-9E02-BA8481F58601}"/>
              </a:ext>
            </a:extLst>
          </p:cNvPr>
          <p:cNvGrpSpPr/>
          <p:nvPr/>
        </p:nvGrpSpPr>
        <p:grpSpPr>
          <a:xfrm>
            <a:off x="222976" y="2266533"/>
            <a:ext cx="2194569" cy="1725848"/>
            <a:chOff x="4995397" y="1133635"/>
            <a:chExt cx="4681284" cy="3681446"/>
          </a:xfrm>
        </p:grpSpPr>
        <p:sp>
          <p:nvSpPr>
            <p:cNvPr id="305" name="Graphic 162">
              <a:extLst>
                <a:ext uri="{FF2B5EF4-FFF2-40B4-BE49-F238E27FC236}">
                  <a16:creationId xmlns:a16="http://schemas.microsoft.com/office/drawing/2014/main" id="{BA720AA5-16F9-46E6-9BE1-1B678F24C6E6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CBD6D646-883D-46B2-B913-585B0B1EB24B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0086555-5A3F-4E32-B688-71A43B3BB885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5B12ABBC-4CE4-4391-A70A-9FA3E46DB008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07" name="Graphic 162">
              <a:extLst>
                <a:ext uri="{FF2B5EF4-FFF2-40B4-BE49-F238E27FC236}">
                  <a16:creationId xmlns:a16="http://schemas.microsoft.com/office/drawing/2014/main" id="{CB076FF0-2A91-4B6B-8F38-D21085DA107A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B615448B-7CA8-4C53-8754-5F6A2D840072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DB9CB2D-AC9F-49D0-87EB-FC300EBEF98C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0" name="Graphic 162">
              <a:extLst>
                <a:ext uri="{FF2B5EF4-FFF2-40B4-BE49-F238E27FC236}">
                  <a16:creationId xmlns:a16="http://schemas.microsoft.com/office/drawing/2014/main" id="{928D2228-8A8A-40A7-A8E0-9494D6EA3788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1" name="Graphic 162">
              <a:extLst>
                <a:ext uri="{FF2B5EF4-FFF2-40B4-BE49-F238E27FC236}">
                  <a16:creationId xmlns:a16="http://schemas.microsoft.com/office/drawing/2014/main" id="{2615E95E-2A96-4D24-8DCC-8C41EE12B1DF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2" name="Graphic 162">
              <a:extLst>
                <a:ext uri="{FF2B5EF4-FFF2-40B4-BE49-F238E27FC236}">
                  <a16:creationId xmlns:a16="http://schemas.microsoft.com/office/drawing/2014/main" id="{1179805B-BB72-4A93-847F-FD32EB7EE2E4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3" name="Graphic 162">
              <a:extLst>
                <a:ext uri="{FF2B5EF4-FFF2-40B4-BE49-F238E27FC236}">
                  <a16:creationId xmlns:a16="http://schemas.microsoft.com/office/drawing/2014/main" id="{5C5E9975-3F1C-4CA0-B6D3-20949A186241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EA05436-AD1C-44BA-AF80-A8E526FA2BBF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5" name="Graphic 162">
              <a:extLst>
                <a:ext uri="{FF2B5EF4-FFF2-40B4-BE49-F238E27FC236}">
                  <a16:creationId xmlns:a16="http://schemas.microsoft.com/office/drawing/2014/main" id="{97849AD5-BADC-49E6-B282-FBE09FAF3FE0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6" name="Graphic 162">
              <a:extLst>
                <a:ext uri="{FF2B5EF4-FFF2-40B4-BE49-F238E27FC236}">
                  <a16:creationId xmlns:a16="http://schemas.microsoft.com/office/drawing/2014/main" id="{07A5B034-EA2F-44BD-8229-6858A23F2DD3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7" name="Graphic 162">
              <a:extLst>
                <a:ext uri="{FF2B5EF4-FFF2-40B4-BE49-F238E27FC236}">
                  <a16:creationId xmlns:a16="http://schemas.microsoft.com/office/drawing/2014/main" id="{67461F4B-2EE9-4DAB-8E68-D98CE85CFED2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8" name="Graphic 162">
              <a:extLst>
                <a:ext uri="{FF2B5EF4-FFF2-40B4-BE49-F238E27FC236}">
                  <a16:creationId xmlns:a16="http://schemas.microsoft.com/office/drawing/2014/main" id="{23B4C84C-7F9F-4A29-B0CF-55CC282D1B8A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9" name="Graphic 162">
              <a:extLst>
                <a:ext uri="{FF2B5EF4-FFF2-40B4-BE49-F238E27FC236}">
                  <a16:creationId xmlns:a16="http://schemas.microsoft.com/office/drawing/2014/main" id="{4FDEE695-5E92-447D-9AF4-5A521B6A6E37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0" name="Graphic 162">
              <a:extLst>
                <a:ext uri="{FF2B5EF4-FFF2-40B4-BE49-F238E27FC236}">
                  <a16:creationId xmlns:a16="http://schemas.microsoft.com/office/drawing/2014/main" id="{962C6F66-10FA-4C79-B514-6091A456A390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1" name="Graphic 162">
              <a:extLst>
                <a:ext uri="{FF2B5EF4-FFF2-40B4-BE49-F238E27FC236}">
                  <a16:creationId xmlns:a16="http://schemas.microsoft.com/office/drawing/2014/main" id="{4A85C52E-9E38-4657-B88D-8A463E2EB4BD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2" name="Graphic 162">
              <a:extLst>
                <a:ext uri="{FF2B5EF4-FFF2-40B4-BE49-F238E27FC236}">
                  <a16:creationId xmlns:a16="http://schemas.microsoft.com/office/drawing/2014/main" id="{2EBA5F83-A194-407F-999E-24CEC8F0E5BB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3" name="Graphic 162">
              <a:extLst>
                <a:ext uri="{FF2B5EF4-FFF2-40B4-BE49-F238E27FC236}">
                  <a16:creationId xmlns:a16="http://schemas.microsoft.com/office/drawing/2014/main" id="{80E5ADA8-D7CA-4C15-B145-78037BC169DE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4" name="Graphic 162">
              <a:extLst>
                <a:ext uri="{FF2B5EF4-FFF2-40B4-BE49-F238E27FC236}">
                  <a16:creationId xmlns:a16="http://schemas.microsoft.com/office/drawing/2014/main" id="{77F0493C-70C1-4640-8F3D-A67F5B9B2BC7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5" name="Graphic 162">
              <a:extLst>
                <a:ext uri="{FF2B5EF4-FFF2-40B4-BE49-F238E27FC236}">
                  <a16:creationId xmlns:a16="http://schemas.microsoft.com/office/drawing/2014/main" id="{54E76EAA-02F4-493E-B642-C6A70076481F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6" name="Graphic 162">
              <a:extLst>
                <a:ext uri="{FF2B5EF4-FFF2-40B4-BE49-F238E27FC236}">
                  <a16:creationId xmlns:a16="http://schemas.microsoft.com/office/drawing/2014/main" id="{3156482B-6B47-4C3A-B9A2-122B5A35E8EA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7" name="Graphic 162">
              <a:extLst>
                <a:ext uri="{FF2B5EF4-FFF2-40B4-BE49-F238E27FC236}">
                  <a16:creationId xmlns:a16="http://schemas.microsoft.com/office/drawing/2014/main" id="{D4B1F80A-0672-41E7-A16D-218491F70902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8" name="Graphic 162">
              <a:extLst>
                <a:ext uri="{FF2B5EF4-FFF2-40B4-BE49-F238E27FC236}">
                  <a16:creationId xmlns:a16="http://schemas.microsoft.com/office/drawing/2014/main" id="{7F319BED-4FFC-4BE7-A547-74DF1793E544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9" name="Graphic 162">
              <a:extLst>
                <a:ext uri="{FF2B5EF4-FFF2-40B4-BE49-F238E27FC236}">
                  <a16:creationId xmlns:a16="http://schemas.microsoft.com/office/drawing/2014/main" id="{3D2FF2D1-54D3-4570-BA6E-3EE77839796E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0" name="Graphic 162">
              <a:extLst>
                <a:ext uri="{FF2B5EF4-FFF2-40B4-BE49-F238E27FC236}">
                  <a16:creationId xmlns:a16="http://schemas.microsoft.com/office/drawing/2014/main" id="{FD3E2E21-D7CF-4DEF-9185-EE97B2D4414D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1" name="Graphic 162">
              <a:extLst>
                <a:ext uri="{FF2B5EF4-FFF2-40B4-BE49-F238E27FC236}">
                  <a16:creationId xmlns:a16="http://schemas.microsoft.com/office/drawing/2014/main" id="{D7F1F5BD-0E6E-4770-B899-695B6CDBDD8D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2" name="Graphic 162">
              <a:extLst>
                <a:ext uri="{FF2B5EF4-FFF2-40B4-BE49-F238E27FC236}">
                  <a16:creationId xmlns:a16="http://schemas.microsoft.com/office/drawing/2014/main" id="{A169FCBD-136A-4250-87C0-E083A133F24C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3" name="Graphic 162">
              <a:extLst>
                <a:ext uri="{FF2B5EF4-FFF2-40B4-BE49-F238E27FC236}">
                  <a16:creationId xmlns:a16="http://schemas.microsoft.com/office/drawing/2014/main" id="{F37361B5-CF99-404A-9CC8-AFDC28C44024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4" name="Graphic 162">
              <a:extLst>
                <a:ext uri="{FF2B5EF4-FFF2-40B4-BE49-F238E27FC236}">
                  <a16:creationId xmlns:a16="http://schemas.microsoft.com/office/drawing/2014/main" id="{0BDB60F4-7B66-409B-B4C0-145068C07C7E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5" name="Graphic 162">
              <a:extLst>
                <a:ext uri="{FF2B5EF4-FFF2-40B4-BE49-F238E27FC236}">
                  <a16:creationId xmlns:a16="http://schemas.microsoft.com/office/drawing/2014/main" id="{EF822C5A-1F65-45CE-B02A-907439584923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6" name="Graphic 162">
              <a:extLst>
                <a:ext uri="{FF2B5EF4-FFF2-40B4-BE49-F238E27FC236}">
                  <a16:creationId xmlns:a16="http://schemas.microsoft.com/office/drawing/2014/main" id="{672F09FF-574A-4863-B314-8C9A46EDAF00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7" name="Graphic 162">
              <a:extLst>
                <a:ext uri="{FF2B5EF4-FFF2-40B4-BE49-F238E27FC236}">
                  <a16:creationId xmlns:a16="http://schemas.microsoft.com/office/drawing/2014/main" id="{8C74D6FA-3A50-447B-B4BC-F1A882F862EF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8" name="Graphic 162">
              <a:extLst>
                <a:ext uri="{FF2B5EF4-FFF2-40B4-BE49-F238E27FC236}">
                  <a16:creationId xmlns:a16="http://schemas.microsoft.com/office/drawing/2014/main" id="{94E84722-F275-458C-950C-83211F453B9D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9" name="Graphic 162">
              <a:extLst>
                <a:ext uri="{FF2B5EF4-FFF2-40B4-BE49-F238E27FC236}">
                  <a16:creationId xmlns:a16="http://schemas.microsoft.com/office/drawing/2014/main" id="{F7E32F74-E800-41EF-941C-C4632FEA056C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EF86762C-1D5D-4912-966D-91EFF05F316A}"/>
              </a:ext>
            </a:extLst>
          </p:cNvPr>
          <p:cNvGrpSpPr/>
          <p:nvPr/>
        </p:nvGrpSpPr>
        <p:grpSpPr>
          <a:xfrm>
            <a:off x="5123911" y="2329483"/>
            <a:ext cx="717717" cy="681266"/>
            <a:chOff x="705213" y="376535"/>
            <a:chExt cx="1779858" cy="1689463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9C5723B9-7677-47B1-A865-0ECD2CF0629E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133A3E8C-F620-4386-AD7A-58D3D808CC57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B7160F7-CDC8-4911-A638-B35027E38464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2321515-D31B-4232-9DBA-2D056ABC090B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725095D-4889-48A9-A9C4-C28CD7C653DE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8E3D816-DEB8-412E-BE8F-99F184DC3FBC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BCC86FC-D9E9-4FE8-A960-2C024DD8573F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F7041E2-F07E-4AFF-A194-57156CB8F113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1" name="Rectangle: Rounded Corners 350">
              <a:extLst>
                <a:ext uri="{FF2B5EF4-FFF2-40B4-BE49-F238E27FC236}">
                  <a16:creationId xmlns:a16="http://schemas.microsoft.com/office/drawing/2014/main" id="{16B1447F-9705-47E2-AD62-9155DA3D5FD0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80C13CA5-F17C-451A-AC30-6197705D623B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F13F621-46D4-4B35-B784-5AB13CCF361A}"/>
              </a:ext>
            </a:extLst>
          </p:cNvPr>
          <p:cNvGrpSpPr/>
          <p:nvPr/>
        </p:nvGrpSpPr>
        <p:grpSpPr>
          <a:xfrm>
            <a:off x="923368" y="5834406"/>
            <a:ext cx="334947" cy="677383"/>
            <a:chOff x="4843561" y="4879292"/>
            <a:chExt cx="703090" cy="1421900"/>
          </a:xfrm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01A25A6D-070E-4D04-8D03-D870605FB37B}"/>
                </a:ext>
              </a:extLst>
            </p:cNvPr>
            <p:cNvSpPr/>
            <p:nvPr/>
          </p:nvSpPr>
          <p:spPr>
            <a:xfrm>
              <a:off x="4891339" y="4879292"/>
              <a:ext cx="559742" cy="832786"/>
            </a:xfrm>
            <a:custGeom>
              <a:avLst/>
              <a:gdLst>
                <a:gd name="connsiteX0" fmla="*/ 776771 w 781050"/>
                <a:gd name="connsiteY0" fmla="*/ 928239 h 1162050"/>
                <a:gd name="connsiteX1" fmla="*/ 560553 w 781050"/>
                <a:gd name="connsiteY1" fmla="*/ 1151124 h 1162050"/>
                <a:gd name="connsiteX2" fmla="*/ 242418 w 781050"/>
                <a:gd name="connsiteY2" fmla="*/ 1155886 h 1162050"/>
                <a:gd name="connsiteX3" fmla="*/ 18581 w 781050"/>
                <a:gd name="connsiteY3" fmla="*/ 940621 h 1162050"/>
                <a:gd name="connsiteX4" fmla="*/ 7151 w 781050"/>
                <a:gd name="connsiteY4" fmla="*/ 235771 h 1162050"/>
                <a:gd name="connsiteX5" fmla="*/ 223368 w 781050"/>
                <a:gd name="connsiteY5" fmla="*/ 11934 h 1162050"/>
                <a:gd name="connsiteX6" fmla="*/ 542456 w 781050"/>
                <a:gd name="connsiteY6" fmla="*/ 7171 h 1162050"/>
                <a:gd name="connsiteX7" fmla="*/ 765341 w 781050"/>
                <a:gd name="connsiteY7" fmla="*/ 223389 h 1162050"/>
                <a:gd name="connsiteX8" fmla="*/ 776771 w 781050"/>
                <a:gd name="connsiteY8" fmla="*/ 92823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50" h="1162050">
                  <a:moveTo>
                    <a:pt x="776771" y="928239"/>
                  </a:moveTo>
                  <a:cubicBezTo>
                    <a:pt x="778676" y="1049206"/>
                    <a:pt x="681521" y="1149219"/>
                    <a:pt x="560553" y="1151124"/>
                  </a:cubicBezTo>
                  <a:lnTo>
                    <a:pt x="242418" y="1155886"/>
                  </a:lnTo>
                  <a:cubicBezTo>
                    <a:pt x="121451" y="1157791"/>
                    <a:pt x="20486" y="1060636"/>
                    <a:pt x="18581" y="940621"/>
                  </a:cubicBezTo>
                  <a:lnTo>
                    <a:pt x="7151" y="235771"/>
                  </a:lnTo>
                  <a:cubicBezTo>
                    <a:pt x="6198" y="114804"/>
                    <a:pt x="103353" y="13839"/>
                    <a:pt x="223368" y="11934"/>
                  </a:cubicBezTo>
                  <a:lnTo>
                    <a:pt x="542456" y="7171"/>
                  </a:lnTo>
                  <a:cubicBezTo>
                    <a:pt x="663423" y="5266"/>
                    <a:pt x="763436" y="102421"/>
                    <a:pt x="765341" y="223389"/>
                  </a:cubicBezTo>
                  <a:lnTo>
                    <a:pt x="776771" y="928239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1FFD5ECE-F61E-4D2B-8FE2-33B15FAB1059}"/>
                </a:ext>
              </a:extLst>
            </p:cNvPr>
            <p:cNvGrpSpPr/>
            <p:nvPr/>
          </p:nvGrpSpPr>
          <p:grpSpPr>
            <a:xfrm>
              <a:off x="4843561" y="5700494"/>
              <a:ext cx="703090" cy="600698"/>
              <a:chOff x="4843561" y="5700494"/>
              <a:chExt cx="703090" cy="60069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D06A623D-6303-4BE3-B5E5-7A9B6201E853}"/>
                  </a:ext>
                </a:extLst>
              </p:cNvPr>
              <p:cNvSpPr/>
              <p:nvPr/>
            </p:nvSpPr>
            <p:spPr>
              <a:xfrm>
                <a:off x="4843561" y="5700494"/>
                <a:ext cx="703090" cy="600698"/>
              </a:xfrm>
              <a:custGeom>
                <a:avLst/>
                <a:gdLst>
                  <a:gd name="connsiteX0" fmla="*/ 915829 w 981075"/>
                  <a:gd name="connsiteY0" fmla="*/ 729139 h 838200"/>
                  <a:gd name="connsiteX1" fmla="*/ 570071 w 981075"/>
                  <a:gd name="connsiteY1" fmla="*/ 734854 h 838200"/>
                  <a:gd name="connsiteX2" fmla="*/ 558641 w 981075"/>
                  <a:gd name="connsiteY2" fmla="*/ 7144 h 838200"/>
                  <a:gd name="connsiteX3" fmla="*/ 376714 w 981075"/>
                  <a:gd name="connsiteY3" fmla="*/ 10001 h 838200"/>
                  <a:gd name="connsiteX4" fmla="*/ 388144 w 981075"/>
                  <a:gd name="connsiteY4" fmla="*/ 737711 h 838200"/>
                  <a:gd name="connsiteX5" fmla="*/ 65246 w 981075"/>
                  <a:gd name="connsiteY5" fmla="*/ 742474 h 838200"/>
                  <a:gd name="connsiteX6" fmla="*/ 7144 w 981075"/>
                  <a:gd name="connsiteY6" fmla="*/ 789146 h 838200"/>
                  <a:gd name="connsiteX7" fmla="*/ 66199 w 981075"/>
                  <a:gd name="connsiteY7" fmla="*/ 833914 h 838200"/>
                  <a:gd name="connsiteX8" fmla="*/ 917734 w 981075"/>
                  <a:gd name="connsiteY8" fmla="*/ 820579 h 838200"/>
                  <a:gd name="connsiteX9" fmla="*/ 975836 w 981075"/>
                  <a:gd name="connsiteY9" fmla="*/ 773906 h 838200"/>
                  <a:gd name="connsiteX10" fmla="*/ 915829 w 981075"/>
                  <a:gd name="connsiteY10" fmla="*/ 729139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1075" h="838200">
                    <a:moveTo>
                      <a:pt x="915829" y="729139"/>
                    </a:moveTo>
                    <a:lnTo>
                      <a:pt x="570071" y="734854"/>
                    </a:lnTo>
                    <a:lnTo>
                      <a:pt x="558641" y="7144"/>
                    </a:lnTo>
                    <a:lnTo>
                      <a:pt x="376714" y="10001"/>
                    </a:lnTo>
                    <a:lnTo>
                      <a:pt x="388144" y="737711"/>
                    </a:lnTo>
                    <a:lnTo>
                      <a:pt x="65246" y="742474"/>
                    </a:lnTo>
                    <a:cubicBezTo>
                      <a:pt x="32861" y="743426"/>
                      <a:pt x="7144" y="763429"/>
                      <a:pt x="7144" y="789146"/>
                    </a:cubicBezTo>
                    <a:cubicBezTo>
                      <a:pt x="7144" y="813911"/>
                      <a:pt x="33814" y="833914"/>
                      <a:pt x="66199" y="833914"/>
                    </a:cubicBezTo>
                    <a:lnTo>
                      <a:pt x="917734" y="820579"/>
                    </a:lnTo>
                    <a:cubicBezTo>
                      <a:pt x="950119" y="819626"/>
                      <a:pt x="975836" y="799624"/>
                      <a:pt x="975836" y="773906"/>
                    </a:cubicBezTo>
                    <a:cubicBezTo>
                      <a:pt x="974884" y="748189"/>
                      <a:pt x="948214" y="728186"/>
                      <a:pt x="915829" y="729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25857E23-CE97-4FDB-8A79-8A8375BA4DD8}"/>
                  </a:ext>
                </a:extLst>
              </p:cNvPr>
              <p:cNvSpPr/>
              <p:nvPr/>
            </p:nvSpPr>
            <p:spPr>
              <a:xfrm>
                <a:off x="5072236" y="5824035"/>
                <a:ext cx="218436" cy="279871"/>
              </a:xfrm>
              <a:custGeom>
                <a:avLst/>
                <a:gdLst>
                  <a:gd name="connsiteX0" fmla="*/ 303371 w 304800"/>
                  <a:gd name="connsiteY0" fmla="*/ 223376 h 390525"/>
                  <a:gd name="connsiteX1" fmla="*/ 302419 w 304800"/>
                  <a:gd name="connsiteY1" fmla="*/ 181466 h 390525"/>
                  <a:gd name="connsiteX2" fmla="*/ 273844 w 304800"/>
                  <a:gd name="connsiteY2" fmla="*/ 158606 h 390525"/>
                  <a:gd name="connsiteX3" fmla="*/ 272891 w 304800"/>
                  <a:gd name="connsiteY3" fmla="*/ 107171 h 390525"/>
                  <a:gd name="connsiteX4" fmla="*/ 150019 w 304800"/>
                  <a:gd name="connsiteY4" fmla="*/ 7159 h 390525"/>
                  <a:gd name="connsiteX5" fmla="*/ 30004 w 304800"/>
                  <a:gd name="connsiteY5" fmla="*/ 110981 h 390525"/>
                  <a:gd name="connsiteX6" fmla="*/ 30956 w 304800"/>
                  <a:gd name="connsiteY6" fmla="*/ 158606 h 390525"/>
                  <a:gd name="connsiteX7" fmla="*/ 7144 w 304800"/>
                  <a:gd name="connsiteY7" fmla="*/ 182419 h 390525"/>
                  <a:gd name="connsiteX8" fmla="*/ 8096 w 304800"/>
                  <a:gd name="connsiteY8" fmla="*/ 224329 h 390525"/>
                  <a:gd name="connsiteX9" fmla="*/ 31909 w 304800"/>
                  <a:gd name="connsiteY9" fmla="*/ 247189 h 390525"/>
                  <a:gd name="connsiteX10" fmla="*/ 32861 w 304800"/>
                  <a:gd name="connsiteY10" fmla="*/ 291004 h 390525"/>
                  <a:gd name="connsiteX11" fmla="*/ 155734 w 304800"/>
                  <a:gd name="connsiteY11" fmla="*/ 391016 h 390525"/>
                  <a:gd name="connsiteX12" fmla="*/ 275749 w 304800"/>
                  <a:gd name="connsiteY12" fmla="*/ 287194 h 390525"/>
                  <a:gd name="connsiteX13" fmla="*/ 274796 w 304800"/>
                  <a:gd name="connsiteY13" fmla="*/ 247189 h 390525"/>
                  <a:gd name="connsiteX14" fmla="*/ 303371 w 304800"/>
                  <a:gd name="connsiteY14" fmla="*/ 22337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4800" h="390525">
                    <a:moveTo>
                      <a:pt x="303371" y="223376"/>
                    </a:moveTo>
                    <a:lnTo>
                      <a:pt x="302419" y="181466"/>
                    </a:lnTo>
                    <a:cubicBezTo>
                      <a:pt x="302419" y="168131"/>
                      <a:pt x="290036" y="158606"/>
                      <a:pt x="273844" y="158606"/>
                    </a:cubicBezTo>
                    <a:lnTo>
                      <a:pt x="272891" y="107171"/>
                    </a:lnTo>
                    <a:cubicBezTo>
                      <a:pt x="271939" y="50974"/>
                      <a:pt x="216694" y="6206"/>
                      <a:pt x="150019" y="7159"/>
                    </a:cubicBezTo>
                    <a:cubicBezTo>
                      <a:pt x="83344" y="8111"/>
                      <a:pt x="29051" y="54784"/>
                      <a:pt x="30004" y="110981"/>
                    </a:cubicBezTo>
                    <a:lnTo>
                      <a:pt x="30956" y="158606"/>
                    </a:lnTo>
                    <a:cubicBezTo>
                      <a:pt x="17621" y="160511"/>
                      <a:pt x="7144" y="170036"/>
                      <a:pt x="7144" y="182419"/>
                    </a:cubicBezTo>
                    <a:lnTo>
                      <a:pt x="8096" y="224329"/>
                    </a:lnTo>
                    <a:cubicBezTo>
                      <a:pt x="8096" y="235759"/>
                      <a:pt x="18574" y="245284"/>
                      <a:pt x="31909" y="247189"/>
                    </a:cubicBezTo>
                    <a:lnTo>
                      <a:pt x="32861" y="291004"/>
                    </a:lnTo>
                    <a:cubicBezTo>
                      <a:pt x="33814" y="347201"/>
                      <a:pt x="89059" y="391969"/>
                      <a:pt x="155734" y="391016"/>
                    </a:cubicBezTo>
                    <a:cubicBezTo>
                      <a:pt x="222409" y="390064"/>
                      <a:pt x="275749" y="343391"/>
                      <a:pt x="275749" y="287194"/>
                    </a:cubicBezTo>
                    <a:lnTo>
                      <a:pt x="274796" y="247189"/>
                    </a:lnTo>
                    <a:cubicBezTo>
                      <a:pt x="291941" y="247189"/>
                      <a:pt x="303371" y="236711"/>
                      <a:pt x="303371" y="223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F66FC74-7351-44AF-85D4-CC62F9F17DD2}"/>
                </a:ext>
              </a:extLst>
            </p:cNvPr>
            <p:cNvSpPr/>
            <p:nvPr/>
          </p:nvSpPr>
          <p:spPr>
            <a:xfrm>
              <a:off x="4892007" y="4879292"/>
              <a:ext cx="559742" cy="832786"/>
            </a:xfrm>
            <a:custGeom>
              <a:avLst/>
              <a:gdLst>
                <a:gd name="connsiteX0" fmla="*/ 774886 w 781050"/>
                <a:gd name="connsiteY0" fmla="*/ 876804 h 1162050"/>
                <a:gd name="connsiteX1" fmla="*/ 591054 w 781050"/>
                <a:gd name="connsiteY1" fmla="*/ 879661 h 1162050"/>
                <a:gd name="connsiteX2" fmla="*/ 546286 w 781050"/>
                <a:gd name="connsiteY2" fmla="*/ 836799 h 1162050"/>
                <a:gd name="connsiteX3" fmla="*/ 589149 w 781050"/>
                <a:gd name="connsiteY3" fmla="*/ 792031 h 1162050"/>
                <a:gd name="connsiteX4" fmla="*/ 772981 w 781050"/>
                <a:gd name="connsiteY4" fmla="*/ 789174 h 1162050"/>
                <a:gd name="connsiteX5" fmla="*/ 772029 w 781050"/>
                <a:gd name="connsiteY5" fmla="*/ 705354 h 1162050"/>
                <a:gd name="connsiteX6" fmla="*/ 588196 w 781050"/>
                <a:gd name="connsiteY6" fmla="*/ 708211 h 1162050"/>
                <a:gd name="connsiteX7" fmla="*/ 543429 w 781050"/>
                <a:gd name="connsiteY7" fmla="*/ 665349 h 1162050"/>
                <a:gd name="connsiteX8" fmla="*/ 586291 w 781050"/>
                <a:gd name="connsiteY8" fmla="*/ 620581 h 1162050"/>
                <a:gd name="connsiteX9" fmla="*/ 770124 w 781050"/>
                <a:gd name="connsiteY9" fmla="*/ 617724 h 1162050"/>
                <a:gd name="connsiteX10" fmla="*/ 769171 w 781050"/>
                <a:gd name="connsiteY10" fmla="*/ 533904 h 1162050"/>
                <a:gd name="connsiteX11" fmla="*/ 585339 w 781050"/>
                <a:gd name="connsiteY11" fmla="*/ 536761 h 1162050"/>
                <a:gd name="connsiteX12" fmla="*/ 540571 w 781050"/>
                <a:gd name="connsiteY12" fmla="*/ 493899 h 1162050"/>
                <a:gd name="connsiteX13" fmla="*/ 583434 w 781050"/>
                <a:gd name="connsiteY13" fmla="*/ 449131 h 1162050"/>
                <a:gd name="connsiteX14" fmla="*/ 768219 w 781050"/>
                <a:gd name="connsiteY14" fmla="*/ 448179 h 1162050"/>
                <a:gd name="connsiteX15" fmla="*/ 767266 w 781050"/>
                <a:gd name="connsiteY15" fmla="*/ 364359 h 1162050"/>
                <a:gd name="connsiteX16" fmla="*/ 583434 w 781050"/>
                <a:gd name="connsiteY16" fmla="*/ 367216 h 1162050"/>
                <a:gd name="connsiteX17" fmla="*/ 538666 w 781050"/>
                <a:gd name="connsiteY17" fmla="*/ 324354 h 1162050"/>
                <a:gd name="connsiteX18" fmla="*/ 581529 w 781050"/>
                <a:gd name="connsiteY18" fmla="*/ 279586 h 1162050"/>
                <a:gd name="connsiteX19" fmla="*/ 765361 w 781050"/>
                <a:gd name="connsiteY19" fmla="*/ 276729 h 1162050"/>
                <a:gd name="connsiteX20" fmla="*/ 764409 w 781050"/>
                <a:gd name="connsiteY20" fmla="*/ 222436 h 1162050"/>
                <a:gd name="connsiteX21" fmla="*/ 541524 w 781050"/>
                <a:gd name="connsiteY21" fmla="*/ 7171 h 1162050"/>
                <a:gd name="connsiteX22" fmla="*/ 222436 w 781050"/>
                <a:gd name="connsiteY22" fmla="*/ 11934 h 1162050"/>
                <a:gd name="connsiteX23" fmla="*/ 7171 w 781050"/>
                <a:gd name="connsiteY23" fmla="*/ 234819 h 1162050"/>
                <a:gd name="connsiteX24" fmla="*/ 8124 w 781050"/>
                <a:gd name="connsiteY24" fmla="*/ 289111 h 1162050"/>
                <a:gd name="connsiteX25" fmla="*/ 177669 w 781050"/>
                <a:gd name="connsiteY25" fmla="*/ 286254 h 1162050"/>
                <a:gd name="connsiteX26" fmla="*/ 222436 w 781050"/>
                <a:gd name="connsiteY26" fmla="*/ 329116 h 1162050"/>
                <a:gd name="connsiteX27" fmla="*/ 179574 w 781050"/>
                <a:gd name="connsiteY27" fmla="*/ 373884 h 1162050"/>
                <a:gd name="connsiteX28" fmla="*/ 9076 w 781050"/>
                <a:gd name="connsiteY28" fmla="*/ 376741 h 1162050"/>
                <a:gd name="connsiteX29" fmla="*/ 10029 w 781050"/>
                <a:gd name="connsiteY29" fmla="*/ 460561 h 1162050"/>
                <a:gd name="connsiteX30" fmla="*/ 179574 w 781050"/>
                <a:gd name="connsiteY30" fmla="*/ 457704 h 1162050"/>
                <a:gd name="connsiteX31" fmla="*/ 224341 w 781050"/>
                <a:gd name="connsiteY31" fmla="*/ 500566 h 1162050"/>
                <a:gd name="connsiteX32" fmla="*/ 181479 w 781050"/>
                <a:gd name="connsiteY32" fmla="*/ 545334 h 1162050"/>
                <a:gd name="connsiteX33" fmla="*/ 11934 w 781050"/>
                <a:gd name="connsiteY33" fmla="*/ 547239 h 1162050"/>
                <a:gd name="connsiteX34" fmla="*/ 12886 w 781050"/>
                <a:gd name="connsiteY34" fmla="*/ 631059 h 1162050"/>
                <a:gd name="connsiteX35" fmla="*/ 182431 w 781050"/>
                <a:gd name="connsiteY35" fmla="*/ 628201 h 1162050"/>
                <a:gd name="connsiteX36" fmla="*/ 227199 w 781050"/>
                <a:gd name="connsiteY36" fmla="*/ 671064 h 1162050"/>
                <a:gd name="connsiteX37" fmla="*/ 184336 w 781050"/>
                <a:gd name="connsiteY37" fmla="*/ 715831 h 1162050"/>
                <a:gd name="connsiteX38" fmla="*/ 14791 w 781050"/>
                <a:gd name="connsiteY38" fmla="*/ 717736 h 1162050"/>
                <a:gd name="connsiteX39" fmla="*/ 15744 w 781050"/>
                <a:gd name="connsiteY39" fmla="*/ 801556 h 1162050"/>
                <a:gd name="connsiteX40" fmla="*/ 185289 w 781050"/>
                <a:gd name="connsiteY40" fmla="*/ 798699 h 1162050"/>
                <a:gd name="connsiteX41" fmla="*/ 230056 w 781050"/>
                <a:gd name="connsiteY41" fmla="*/ 841561 h 1162050"/>
                <a:gd name="connsiteX42" fmla="*/ 187194 w 781050"/>
                <a:gd name="connsiteY42" fmla="*/ 886329 h 1162050"/>
                <a:gd name="connsiteX43" fmla="*/ 16696 w 781050"/>
                <a:gd name="connsiteY43" fmla="*/ 888234 h 1162050"/>
                <a:gd name="connsiteX44" fmla="*/ 17649 w 781050"/>
                <a:gd name="connsiteY44" fmla="*/ 940621 h 1162050"/>
                <a:gd name="connsiteX45" fmla="*/ 240534 w 781050"/>
                <a:gd name="connsiteY45" fmla="*/ 1156839 h 1162050"/>
                <a:gd name="connsiteX46" fmla="*/ 558669 w 781050"/>
                <a:gd name="connsiteY46" fmla="*/ 1152076 h 1162050"/>
                <a:gd name="connsiteX47" fmla="*/ 774886 w 781050"/>
                <a:gd name="connsiteY47" fmla="*/ 929191 h 1162050"/>
                <a:gd name="connsiteX48" fmla="*/ 774886 w 781050"/>
                <a:gd name="connsiteY48" fmla="*/ 876804 h 1162050"/>
                <a:gd name="connsiteX49" fmla="*/ 383409 w 781050"/>
                <a:gd name="connsiteY49" fmla="*/ 669159 h 1162050"/>
                <a:gd name="connsiteX50" fmla="*/ 297684 w 781050"/>
                <a:gd name="connsiteY50" fmla="*/ 583434 h 1162050"/>
                <a:gd name="connsiteX51" fmla="*/ 383409 w 781050"/>
                <a:gd name="connsiteY51" fmla="*/ 497709 h 1162050"/>
                <a:gd name="connsiteX52" fmla="*/ 469134 w 781050"/>
                <a:gd name="connsiteY52" fmla="*/ 583434 h 1162050"/>
                <a:gd name="connsiteX53" fmla="*/ 383409 w 781050"/>
                <a:gd name="connsiteY53" fmla="*/ 66915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81050" h="1162050">
                  <a:moveTo>
                    <a:pt x="774886" y="876804"/>
                  </a:moveTo>
                  <a:lnTo>
                    <a:pt x="591054" y="879661"/>
                  </a:lnTo>
                  <a:cubicBezTo>
                    <a:pt x="567241" y="879661"/>
                    <a:pt x="547239" y="860611"/>
                    <a:pt x="546286" y="836799"/>
                  </a:cubicBezTo>
                  <a:cubicBezTo>
                    <a:pt x="546286" y="812986"/>
                    <a:pt x="565336" y="792984"/>
                    <a:pt x="589149" y="792031"/>
                  </a:cubicBezTo>
                  <a:lnTo>
                    <a:pt x="772981" y="789174"/>
                  </a:lnTo>
                  <a:lnTo>
                    <a:pt x="772029" y="705354"/>
                  </a:lnTo>
                  <a:lnTo>
                    <a:pt x="588196" y="708211"/>
                  </a:lnTo>
                  <a:cubicBezTo>
                    <a:pt x="564384" y="708211"/>
                    <a:pt x="544381" y="689161"/>
                    <a:pt x="543429" y="665349"/>
                  </a:cubicBezTo>
                  <a:cubicBezTo>
                    <a:pt x="543429" y="641536"/>
                    <a:pt x="562479" y="621534"/>
                    <a:pt x="586291" y="620581"/>
                  </a:cubicBezTo>
                  <a:lnTo>
                    <a:pt x="770124" y="617724"/>
                  </a:lnTo>
                  <a:lnTo>
                    <a:pt x="769171" y="533904"/>
                  </a:lnTo>
                  <a:lnTo>
                    <a:pt x="585339" y="536761"/>
                  </a:lnTo>
                  <a:cubicBezTo>
                    <a:pt x="561526" y="536761"/>
                    <a:pt x="541524" y="517711"/>
                    <a:pt x="540571" y="493899"/>
                  </a:cubicBezTo>
                  <a:cubicBezTo>
                    <a:pt x="540571" y="470086"/>
                    <a:pt x="559621" y="450084"/>
                    <a:pt x="583434" y="449131"/>
                  </a:cubicBezTo>
                  <a:lnTo>
                    <a:pt x="768219" y="448179"/>
                  </a:lnTo>
                  <a:lnTo>
                    <a:pt x="767266" y="364359"/>
                  </a:lnTo>
                  <a:lnTo>
                    <a:pt x="583434" y="367216"/>
                  </a:lnTo>
                  <a:cubicBezTo>
                    <a:pt x="559621" y="367216"/>
                    <a:pt x="539619" y="348166"/>
                    <a:pt x="538666" y="324354"/>
                  </a:cubicBezTo>
                  <a:cubicBezTo>
                    <a:pt x="538666" y="300541"/>
                    <a:pt x="557716" y="280539"/>
                    <a:pt x="581529" y="279586"/>
                  </a:cubicBezTo>
                  <a:lnTo>
                    <a:pt x="765361" y="276729"/>
                  </a:lnTo>
                  <a:lnTo>
                    <a:pt x="764409" y="222436"/>
                  </a:lnTo>
                  <a:cubicBezTo>
                    <a:pt x="762504" y="102421"/>
                    <a:pt x="662491" y="5266"/>
                    <a:pt x="541524" y="7171"/>
                  </a:cubicBezTo>
                  <a:lnTo>
                    <a:pt x="222436" y="11934"/>
                  </a:lnTo>
                  <a:cubicBezTo>
                    <a:pt x="102421" y="13839"/>
                    <a:pt x="5266" y="114804"/>
                    <a:pt x="7171" y="234819"/>
                  </a:cubicBezTo>
                  <a:lnTo>
                    <a:pt x="8124" y="289111"/>
                  </a:lnTo>
                  <a:lnTo>
                    <a:pt x="177669" y="286254"/>
                  </a:lnTo>
                  <a:cubicBezTo>
                    <a:pt x="201481" y="286254"/>
                    <a:pt x="221484" y="305304"/>
                    <a:pt x="222436" y="329116"/>
                  </a:cubicBezTo>
                  <a:cubicBezTo>
                    <a:pt x="222436" y="352929"/>
                    <a:pt x="203386" y="372931"/>
                    <a:pt x="179574" y="373884"/>
                  </a:cubicBezTo>
                  <a:lnTo>
                    <a:pt x="9076" y="376741"/>
                  </a:lnTo>
                  <a:lnTo>
                    <a:pt x="10029" y="460561"/>
                  </a:lnTo>
                  <a:lnTo>
                    <a:pt x="179574" y="457704"/>
                  </a:lnTo>
                  <a:cubicBezTo>
                    <a:pt x="203386" y="457704"/>
                    <a:pt x="223389" y="476754"/>
                    <a:pt x="224341" y="500566"/>
                  </a:cubicBezTo>
                  <a:cubicBezTo>
                    <a:pt x="224341" y="524379"/>
                    <a:pt x="205291" y="544381"/>
                    <a:pt x="181479" y="545334"/>
                  </a:cubicBezTo>
                  <a:lnTo>
                    <a:pt x="11934" y="547239"/>
                  </a:lnTo>
                  <a:lnTo>
                    <a:pt x="12886" y="631059"/>
                  </a:lnTo>
                  <a:lnTo>
                    <a:pt x="182431" y="628201"/>
                  </a:lnTo>
                  <a:cubicBezTo>
                    <a:pt x="206244" y="628201"/>
                    <a:pt x="226246" y="647251"/>
                    <a:pt x="227199" y="671064"/>
                  </a:cubicBezTo>
                  <a:cubicBezTo>
                    <a:pt x="227199" y="694876"/>
                    <a:pt x="208149" y="714879"/>
                    <a:pt x="184336" y="715831"/>
                  </a:cubicBezTo>
                  <a:lnTo>
                    <a:pt x="14791" y="717736"/>
                  </a:lnTo>
                  <a:lnTo>
                    <a:pt x="15744" y="801556"/>
                  </a:lnTo>
                  <a:lnTo>
                    <a:pt x="185289" y="798699"/>
                  </a:lnTo>
                  <a:cubicBezTo>
                    <a:pt x="209101" y="798699"/>
                    <a:pt x="229104" y="817749"/>
                    <a:pt x="230056" y="841561"/>
                  </a:cubicBezTo>
                  <a:cubicBezTo>
                    <a:pt x="230056" y="865374"/>
                    <a:pt x="211006" y="885376"/>
                    <a:pt x="187194" y="886329"/>
                  </a:cubicBezTo>
                  <a:lnTo>
                    <a:pt x="16696" y="888234"/>
                  </a:lnTo>
                  <a:lnTo>
                    <a:pt x="17649" y="940621"/>
                  </a:lnTo>
                  <a:cubicBezTo>
                    <a:pt x="19554" y="1061589"/>
                    <a:pt x="119566" y="1158744"/>
                    <a:pt x="240534" y="1156839"/>
                  </a:cubicBezTo>
                  <a:lnTo>
                    <a:pt x="558669" y="1152076"/>
                  </a:lnTo>
                  <a:cubicBezTo>
                    <a:pt x="679636" y="1150171"/>
                    <a:pt x="776791" y="1050159"/>
                    <a:pt x="774886" y="929191"/>
                  </a:cubicBezTo>
                  <a:lnTo>
                    <a:pt x="774886" y="876804"/>
                  </a:lnTo>
                  <a:close/>
                  <a:moveTo>
                    <a:pt x="383409" y="669159"/>
                  </a:moveTo>
                  <a:cubicBezTo>
                    <a:pt x="335784" y="669159"/>
                    <a:pt x="297684" y="631059"/>
                    <a:pt x="297684" y="583434"/>
                  </a:cubicBezTo>
                  <a:cubicBezTo>
                    <a:pt x="297684" y="535809"/>
                    <a:pt x="335784" y="497709"/>
                    <a:pt x="383409" y="497709"/>
                  </a:cubicBezTo>
                  <a:cubicBezTo>
                    <a:pt x="431034" y="497709"/>
                    <a:pt x="469134" y="535809"/>
                    <a:pt x="469134" y="583434"/>
                  </a:cubicBezTo>
                  <a:cubicBezTo>
                    <a:pt x="469134" y="631059"/>
                    <a:pt x="431034" y="669159"/>
                    <a:pt x="383409" y="6691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59" name="Graphic 87">
            <a:extLst>
              <a:ext uri="{FF2B5EF4-FFF2-40B4-BE49-F238E27FC236}">
                <a16:creationId xmlns:a16="http://schemas.microsoft.com/office/drawing/2014/main" id="{F76B5385-B460-4FE9-9D64-474B63F39FD8}"/>
              </a:ext>
            </a:extLst>
          </p:cNvPr>
          <p:cNvGrpSpPr/>
          <p:nvPr/>
        </p:nvGrpSpPr>
        <p:grpSpPr>
          <a:xfrm>
            <a:off x="6024232" y="2366329"/>
            <a:ext cx="653421" cy="617119"/>
            <a:chOff x="7058484" y="4842516"/>
            <a:chExt cx="1371600" cy="1295400"/>
          </a:xfrm>
        </p:grpSpPr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EE7C673-2155-4879-B1C4-F0B2768A0E7D}"/>
                </a:ext>
              </a:extLst>
            </p:cNvPr>
            <p:cNvSpPr/>
            <p:nvPr/>
          </p:nvSpPr>
          <p:spPr>
            <a:xfrm>
              <a:off x="8272236" y="5859034"/>
              <a:ext cx="142875" cy="180975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36446BF-C598-4468-96C3-7FB5A78B6963}"/>
                </a:ext>
              </a:extLst>
            </p:cNvPr>
            <p:cNvSpPr/>
            <p:nvPr/>
          </p:nvSpPr>
          <p:spPr>
            <a:xfrm>
              <a:off x="7072640" y="5859034"/>
              <a:ext cx="142875" cy="180975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B8BF53C-84B6-49F5-8942-C44DBAC8D7EC}"/>
                </a:ext>
              </a:extLst>
            </p:cNvPr>
            <p:cNvSpPr/>
            <p:nvPr/>
          </p:nvSpPr>
          <p:spPr>
            <a:xfrm>
              <a:off x="7051340" y="4835372"/>
              <a:ext cx="1381125" cy="962025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C53A46B9-6826-4DD5-AB32-7CA95FBC7C3B}"/>
                </a:ext>
              </a:extLst>
            </p:cNvPr>
            <p:cNvSpPr/>
            <p:nvPr/>
          </p:nvSpPr>
          <p:spPr>
            <a:xfrm>
              <a:off x="8239108" y="5775490"/>
              <a:ext cx="161925" cy="323850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119E51F-E25E-42C6-A72A-081ACBA85116}"/>
                </a:ext>
              </a:extLst>
            </p:cNvPr>
            <p:cNvSpPr/>
            <p:nvPr/>
          </p:nvSpPr>
          <p:spPr>
            <a:xfrm>
              <a:off x="8147668" y="5703100"/>
              <a:ext cx="219075" cy="409575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30284964-7F17-4D79-A358-2B1164517672}"/>
                </a:ext>
              </a:extLst>
            </p:cNvPr>
            <p:cNvSpPr/>
            <p:nvPr/>
          </p:nvSpPr>
          <p:spPr>
            <a:xfrm>
              <a:off x="7082810" y="5775490"/>
              <a:ext cx="161925" cy="323850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EF7FF86-BFBD-4406-88C9-36BF443550EA}"/>
                </a:ext>
              </a:extLst>
            </p:cNvPr>
            <p:cNvSpPr/>
            <p:nvPr/>
          </p:nvSpPr>
          <p:spPr>
            <a:xfrm>
              <a:off x="7112181" y="5704052"/>
              <a:ext cx="219075" cy="409575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A46E99A-2AC5-4E8D-8541-111DD4AA5CF8}"/>
                </a:ext>
              </a:extLst>
            </p:cNvPr>
            <p:cNvSpPr/>
            <p:nvPr/>
          </p:nvSpPr>
          <p:spPr>
            <a:xfrm>
              <a:off x="7186441" y="5598466"/>
              <a:ext cx="400050" cy="542925"/>
            </a:xfrm>
            <a:custGeom>
              <a:avLst/>
              <a:gdLst>
                <a:gd name="connsiteX0" fmla="*/ 14918 w 400050"/>
                <a:gd name="connsiteY0" fmla="*/ 196550 h 542925"/>
                <a:gd name="connsiteX1" fmla="*/ 113978 w 400050"/>
                <a:gd name="connsiteY1" fmla="*/ 456583 h 542925"/>
                <a:gd name="connsiteX2" fmla="*/ 145410 w 400050"/>
                <a:gd name="connsiteY2" fmla="*/ 501350 h 542925"/>
                <a:gd name="connsiteX3" fmla="*/ 273045 w 400050"/>
                <a:gd name="connsiteY3" fmla="*/ 532783 h 542925"/>
                <a:gd name="connsiteX4" fmla="*/ 335910 w 400050"/>
                <a:gd name="connsiteY4" fmla="*/ 508970 h 542925"/>
                <a:gd name="connsiteX5" fmla="*/ 393060 w 400050"/>
                <a:gd name="connsiteY5" fmla="*/ 350855 h 542925"/>
                <a:gd name="connsiteX6" fmla="*/ 293048 w 400050"/>
                <a:gd name="connsiteY6" fmla="*/ 89870 h 542925"/>
                <a:gd name="connsiteX7" fmla="*/ 134933 w 400050"/>
                <a:gd name="connsiteY7" fmla="*/ 13670 h 542925"/>
                <a:gd name="connsiteX8" fmla="*/ 72068 w 400050"/>
                <a:gd name="connsiteY8" fmla="*/ 37483 h 542925"/>
                <a:gd name="connsiteX9" fmla="*/ 15870 w 400050"/>
                <a:gd name="connsiteY9" fmla="*/ 111778 h 542925"/>
                <a:gd name="connsiteX10" fmla="*/ 14918 w 400050"/>
                <a:gd name="connsiteY10" fmla="*/ 1965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14918" y="196550"/>
                  </a:moveTo>
                  <a:lnTo>
                    <a:pt x="113978" y="456583"/>
                  </a:lnTo>
                  <a:cubicBezTo>
                    <a:pt x="120645" y="474680"/>
                    <a:pt x="132075" y="489920"/>
                    <a:pt x="145410" y="501350"/>
                  </a:cubicBezTo>
                  <a:cubicBezTo>
                    <a:pt x="176843" y="528973"/>
                    <a:pt x="231135" y="548023"/>
                    <a:pt x="273045" y="532783"/>
                  </a:cubicBezTo>
                  <a:lnTo>
                    <a:pt x="335910" y="508970"/>
                  </a:lnTo>
                  <a:cubicBezTo>
                    <a:pt x="394965" y="486110"/>
                    <a:pt x="415920" y="409910"/>
                    <a:pt x="393060" y="350855"/>
                  </a:cubicBezTo>
                  <a:lnTo>
                    <a:pt x="293048" y="89870"/>
                  </a:lnTo>
                  <a:cubicBezTo>
                    <a:pt x="270188" y="30815"/>
                    <a:pt x="193988" y="-9190"/>
                    <a:pt x="134933" y="13670"/>
                  </a:cubicBezTo>
                  <a:lnTo>
                    <a:pt x="72068" y="37483"/>
                  </a:lnTo>
                  <a:cubicBezTo>
                    <a:pt x="40635" y="49865"/>
                    <a:pt x="27300" y="83203"/>
                    <a:pt x="15870" y="111778"/>
                  </a:cubicBezTo>
                  <a:cubicBezTo>
                    <a:pt x="5393" y="138448"/>
                    <a:pt x="3488" y="167975"/>
                    <a:pt x="14918" y="1965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62F4E9F-217C-4A6D-B15C-BEF41EA3D54C}"/>
                </a:ext>
              </a:extLst>
            </p:cNvPr>
            <p:cNvSpPr/>
            <p:nvPr/>
          </p:nvSpPr>
          <p:spPr>
            <a:xfrm>
              <a:off x="7891771" y="5598377"/>
              <a:ext cx="400050" cy="542925"/>
            </a:xfrm>
            <a:custGeom>
              <a:avLst/>
              <a:gdLst>
                <a:gd name="connsiteX0" fmla="*/ 294473 w 400050"/>
                <a:gd name="connsiteY0" fmla="*/ 455719 h 542925"/>
                <a:gd name="connsiteX1" fmla="*/ 393533 w 400050"/>
                <a:gd name="connsiteY1" fmla="*/ 195686 h 542925"/>
                <a:gd name="connsiteX2" fmla="*/ 392580 w 400050"/>
                <a:gd name="connsiteY2" fmla="*/ 111866 h 542925"/>
                <a:gd name="connsiteX3" fmla="*/ 336383 w 400050"/>
                <a:gd name="connsiteY3" fmla="*/ 37571 h 542925"/>
                <a:gd name="connsiteX4" fmla="*/ 273518 w 400050"/>
                <a:gd name="connsiteY4" fmla="*/ 13759 h 542925"/>
                <a:gd name="connsiteX5" fmla="*/ 115403 w 400050"/>
                <a:gd name="connsiteY5" fmla="*/ 89959 h 542925"/>
                <a:gd name="connsiteX6" fmla="*/ 16343 w 400050"/>
                <a:gd name="connsiteY6" fmla="*/ 349991 h 542925"/>
                <a:gd name="connsiteX7" fmla="*/ 73493 w 400050"/>
                <a:gd name="connsiteY7" fmla="*/ 508106 h 542925"/>
                <a:gd name="connsiteX8" fmla="*/ 136358 w 400050"/>
                <a:gd name="connsiteY8" fmla="*/ 531919 h 542925"/>
                <a:gd name="connsiteX9" fmla="*/ 263993 w 400050"/>
                <a:gd name="connsiteY9" fmla="*/ 500486 h 542925"/>
                <a:gd name="connsiteX10" fmla="*/ 294473 w 400050"/>
                <a:gd name="connsiteY10" fmla="*/ 455719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294473" y="455719"/>
                  </a:moveTo>
                  <a:lnTo>
                    <a:pt x="393533" y="195686"/>
                  </a:lnTo>
                  <a:cubicBezTo>
                    <a:pt x="404010" y="167111"/>
                    <a:pt x="403058" y="137584"/>
                    <a:pt x="392580" y="111866"/>
                  </a:cubicBezTo>
                  <a:cubicBezTo>
                    <a:pt x="381150" y="83291"/>
                    <a:pt x="367815" y="49001"/>
                    <a:pt x="336383" y="37571"/>
                  </a:cubicBezTo>
                  <a:lnTo>
                    <a:pt x="273518" y="13759"/>
                  </a:lnTo>
                  <a:cubicBezTo>
                    <a:pt x="213510" y="-9101"/>
                    <a:pt x="138263" y="29951"/>
                    <a:pt x="115403" y="89959"/>
                  </a:cubicBezTo>
                  <a:lnTo>
                    <a:pt x="16343" y="349991"/>
                  </a:lnTo>
                  <a:cubicBezTo>
                    <a:pt x="-6517" y="409046"/>
                    <a:pt x="13485" y="485246"/>
                    <a:pt x="73493" y="508106"/>
                  </a:cubicBezTo>
                  <a:lnTo>
                    <a:pt x="136358" y="531919"/>
                  </a:lnTo>
                  <a:cubicBezTo>
                    <a:pt x="178268" y="548111"/>
                    <a:pt x="232560" y="528109"/>
                    <a:pt x="263993" y="500486"/>
                  </a:cubicBezTo>
                  <a:cubicBezTo>
                    <a:pt x="276375" y="489056"/>
                    <a:pt x="286853" y="473816"/>
                    <a:pt x="294473" y="4557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5066F281-C5C3-436D-BD37-4E0D314BEC8E}"/>
              </a:ext>
            </a:extLst>
          </p:cNvPr>
          <p:cNvGrpSpPr/>
          <p:nvPr/>
        </p:nvGrpSpPr>
        <p:grpSpPr>
          <a:xfrm>
            <a:off x="1584198" y="5854608"/>
            <a:ext cx="1095013" cy="700551"/>
            <a:chOff x="7301920" y="3172665"/>
            <a:chExt cx="5079099" cy="3249430"/>
          </a:xfrm>
        </p:grpSpPr>
        <p:sp>
          <p:nvSpPr>
            <p:cNvPr id="370" name="Graphic 10">
              <a:extLst>
                <a:ext uri="{FF2B5EF4-FFF2-40B4-BE49-F238E27FC236}">
                  <a16:creationId xmlns:a16="http://schemas.microsoft.com/office/drawing/2014/main" id="{5BA4B88E-B0D4-435F-8A23-049F565CA191}"/>
                </a:ext>
              </a:extLst>
            </p:cNvPr>
            <p:cNvSpPr/>
            <p:nvPr/>
          </p:nvSpPr>
          <p:spPr>
            <a:xfrm>
              <a:off x="7301920" y="3172665"/>
              <a:ext cx="5079099" cy="3249430"/>
            </a:xfrm>
            <a:custGeom>
              <a:avLst/>
              <a:gdLst>
                <a:gd name="connsiteX0" fmla="*/ 223702 w 5079099"/>
                <a:gd name="connsiteY0" fmla="*/ 3249282 h 3249430"/>
                <a:gd name="connsiteX1" fmla="*/ 305 w 5079099"/>
                <a:gd name="connsiteY1" fmla="*/ 2973855 h 3249430"/>
                <a:gd name="connsiteX2" fmla="*/ 526 w 5079099"/>
                <a:gd name="connsiteY2" fmla="*/ 284457 h 3249430"/>
                <a:gd name="connsiteX3" fmla="*/ 283186 w 5079099"/>
                <a:gd name="connsiteY3" fmla="*/ 1280 h 3249430"/>
                <a:gd name="connsiteX4" fmla="*/ 4846404 w 5079099"/>
                <a:gd name="connsiteY4" fmla="*/ 3864 h 3249430"/>
                <a:gd name="connsiteX5" fmla="*/ 5076000 w 5079099"/>
                <a:gd name="connsiteY5" fmla="*/ 267113 h 3249430"/>
                <a:gd name="connsiteX6" fmla="*/ 5079100 w 5079099"/>
                <a:gd name="connsiteY6" fmla="*/ 2893781 h 3249430"/>
                <a:gd name="connsiteX7" fmla="*/ 4850979 w 5079099"/>
                <a:gd name="connsiteY7" fmla="*/ 3249282 h 3249430"/>
                <a:gd name="connsiteX8" fmla="*/ 4386990 w 5079099"/>
                <a:gd name="connsiteY8" fmla="*/ 3249282 h 3249430"/>
                <a:gd name="connsiteX9" fmla="*/ 4370532 w 5079099"/>
                <a:gd name="connsiteY9" fmla="*/ 3060720 h 3249430"/>
                <a:gd name="connsiteX10" fmla="*/ 4236287 w 5079099"/>
                <a:gd name="connsiteY10" fmla="*/ 2527283 h 3249430"/>
                <a:gd name="connsiteX11" fmla="*/ 4082780 w 5079099"/>
                <a:gd name="connsiteY11" fmla="*/ 2406249 h 3249430"/>
                <a:gd name="connsiteX12" fmla="*/ 1089098 w 5079099"/>
                <a:gd name="connsiteY12" fmla="*/ 2406249 h 3249430"/>
                <a:gd name="connsiteX13" fmla="*/ 939133 w 5079099"/>
                <a:gd name="connsiteY13" fmla="*/ 2524035 h 3249430"/>
                <a:gd name="connsiteX14" fmla="*/ 804888 w 5079099"/>
                <a:gd name="connsiteY14" fmla="*/ 3121901 h 3249430"/>
                <a:gd name="connsiteX15" fmla="*/ 813006 w 5079099"/>
                <a:gd name="connsiteY15" fmla="*/ 3249430 h 3249430"/>
                <a:gd name="connsiteX16" fmla="*/ 223702 w 5079099"/>
                <a:gd name="connsiteY16" fmla="*/ 3249282 h 3249430"/>
                <a:gd name="connsiteX17" fmla="*/ 2534057 w 5079099"/>
                <a:gd name="connsiteY17" fmla="*/ 304162 h 3249430"/>
                <a:gd name="connsiteX18" fmla="*/ 421859 w 5079099"/>
                <a:gd name="connsiteY18" fmla="*/ 304235 h 3249430"/>
                <a:gd name="connsiteX19" fmla="*/ 299865 w 5079099"/>
                <a:gd name="connsiteY19" fmla="*/ 425196 h 3249430"/>
                <a:gd name="connsiteX20" fmla="*/ 299791 w 5079099"/>
                <a:gd name="connsiteY20" fmla="*/ 2148976 h 3249430"/>
                <a:gd name="connsiteX21" fmla="*/ 417726 w 5079099"/>
                <a:gd name="connsiteY21" fmla="*/ 2268830 h 3249430"/>
                <a:gd name="connsiteX22" fmla="*/ 4623302 w 5079099"/>
                <a:gd name="connsiteY22" fmla="*/ 2269716 h 3249430"/>
                <a:gd name="connsiteX23" fmla="*/ 4773488 w 5079099"/>
                <a:gd name="connsiteY23" fmla="*/ 2120341 h 3249430"/>
                <a:gd name="connsiteX24" fmla="*/ 4771938 w 5079099"/>
                <a:gd name="connsiteY24" fmla="*/ 440473 h 3249430"/>
                <a:gd name="connsiteX25" fmla="*/ 4633635 w 5079099"/>
                <a:gd name="connsiteY25" fmla="*/ 304162 h 3249430"/>
                <a:gd name="connsiteX26" fmla="*/ 2534057 w 5079099"/>
                <a:gd name="connsiteY26" fmla="*/ 304162 h 324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79099" h="3249430">
                  <a:moveTo>
                    <a:pt x="223702" y="3249282"/>
                  </a:moveTo>
                  <a:cubicBezTo>
                    <a:pt x="96173" y="3249282"/>
                    <a:pt x="379" y="3111495"/>
                    <a:pt x="305" y="2973855"/>
                  </a:cubicBezTo>
                  <a:cubicBezTo>
                    <a:pt x="-64" y="2077389"/>
                    <a:pt x="-212" y="1180923"/>
                    <a:pt x="526" y="284457"/>
                  </a:cubicBezTo>
                  <a:cubicBezTo>
                    <a:pt x="674" y="112352"/>
                    <a:pt x="109974" y="2240"/>
                    <a:pt x="283186" y="1280"/>
                  </a:cubicBezTo>
                  <a:cubicBezTo>
                    <a:pt x="653005" y="-638"/>
                    <a:pt x="4811422" y="-860"/>
                    <a:pt x="4846404" y="3864"/>
                  </a:cubicBezTo>
                  <a:cubicBezTo>
                    <a:pt x="4979837" y="21871"/>
                    <a:pt x="5075262" y="130359"/>
                    <a:pt x="5076000" y="267113"/>
                  </a:cubicBezTo>
                  <a:cubicBezTo>
                    <a:pt x="5077329" y="501138"/>
                    <a:pt x="5072310" y="2252372"/>
                    <a:pt x="5079100" y="2893781"/>
                  </a:cubicBezTo>
                  <a:cubicBezTo>
                    <a:pt x="5073787" y="3076218"/>
                    <a:pt x="4955999" y="3249282"/>
                    <a:pt x="4850979" y="3249282"/>
                  </a:cubicBezTo>
                  <a:cubicBezTo>
                    <a:pt x="4696292" y="3249282"/>
                    <a:pt x="4541677" y="3249282"/>
                    <a:pt x="4386990" y="3249282"/>
                  </a:cubicBezTo>
                  <a:cubicBezTo>
                    <a:pt x="4381971" y="3186330"/>
                    <a:pt x="4384555" y="3121606"/>
                    <a:pt x="4370532" y="3060720"/>
                  </a:cubicBezTo>
                  <a:cubicBezTo>
                    <a:pt x="4329277" y="2882120"/>
                    <a:pt x="4280715" y="2705144"/>
                    <a:pt x="4236287" y="2527283"/>
                  </a:cubicBezTo>
                  <a:cubicBezTo>
                    <a:pt x="4209276" y="2419016"/>
                    <a:pt x="4195032" y="2406249"/>
                    <a:pt x="4082780" y="2406249"/>
                  </a:cubicBezTo>
                  <a:cubicBezTo>
                    <a:pt x="3084910" y="2406101"/>
                    <a:pt x="2086967" y="2406175"/>
                    <a:pt x="1089098" y="2406249"/>
                  </a:cubicBezTo>
                  <a:cubicBezTo>
                    <a:pt x="982455" y="2406249"/>
                    <a:pt x="962381" y="2422263"/>
                    <a:pt x="939133" y="2524035"/>
                  </a:cubicBezTo>
                  <a:cubicBezTo>
                    <a:pt x="893746" y="2723152"/>
                    <a:pt x="846513" y="2921973"/>
                    <a:pt x="804888" y="3121901"/>
                  </a:cubicBezTo>
                  <a:cubicBezTo>
                    <a:pt x="796549" y="3162123"/>
                    <a:pt x="809760" y="3206773"/>
                    <a:pt x="813006" y="3249430"/>
                  </a:cubicBezTo>
                  <a:cubicBezTo>
                    <a:pt x="616621" y="3249282"/>
                    <a:pt x="420161" y="3249282"/>
                    <a:pt x="223702" y="3249282"/>
                  </a:cubicBezTo>
                  <a:close/>
                  <a:moveTo>
                    <a:pt x="2534057" y="304162"/>
                  </a:moveTo>
                  <a:cubicBezTo>
                    <a:pt x="1829991" y="304162"/>
                    <a:pt x="1125925" y="304088"/>
                    <a:pt x="421859" y="304235"/>
                  </a:cubicBezTo>
                  <a:cubicBezTo>
                    <a:pt x="320603" y="304235"/>
                    <a:pt x="299939" y="324752"/>
                    <a:pt x="299865" y="425196"/>
                  </a:cubicBezTo>
                  <a:cubicBezTo>
                    <a:pt x="299644" y="999814"/>
                    <a:pt x="299570" y="1574358"/>
                    <a:pt x="299791" y="2148976"/>
                  </a:cubicBezTo>
                  <a:cubicBezTo>
                    <a:pt x="299791" y="2243959"/>
                    <a:pt x="324662" y="2268830"/>
                    <a:pt x="417726" y="2268830"/>
                  </a:cubicBezTo>
                  <a:cubicBezTo>
                    <a:pt x="1819585" y="2269199"/>
                    <a:pt x="3221443" y="2269494"/>
                    <a:pt x="4623302" y="2269716"/>
                  </a:cubicBezTo>
                  <a:cubicBezTo>
                    <a:pt x="4750536" y="2269716"/>
                    <a:pt x="4773562" y="2246763"/>
                    <a:pt x="4773488" y="2120341"/>
                  </a:cubicBezTo>
                  <a:cubicBezTo>
                    <a:pt x="4773119" y="1560410"/>
                    <a:pt x="4772602" y="1000404"/>
                    <a:pt x="4771938" y="440473"/>
                  </a:cubicBezTo>
                  <a:cubicBezTo>
                    <a:pt x="4771791" y="319586"/>
                    <a:pt x="4755923" y="304162"/>
                    <a:pt x="4633635" y="304162"/>
                  </a:cubicBezTo>
                  <a:cubicBezTo>
                    <a:pt x="3933849" y="304162"/>
                    <a:pt x="3233916" y="304162"/>
                    <a:pt x="2534057" y="304162"/>
                  </a:cubicBezTo>
                  <a:close/>
                </a:path>
              </a:pathLst>
            </a:custGeom>
            <a:solidFill>
              <a:schemeClr val="accent2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1" name="Graphic 10">
              <a:extLst>
                <a:ext uri="{FF2B5EF4-FFF2-40B4-BE49-F238E27FC236}">
                  <a16:creationId xmlns:a16="http://schemas.microsoft.com/office/drawing/2014/main" id="{7A9EBA1F-8287-4456-A7AD-B2F895FABBFF}"/>
                </a:ext>
              </a:extLst>
            </p:cNvPr>
            <p:cNvSpPr/>
            <p:nvPr/>
          </p:nvSpPr>
          <p:spPr>
            <a:xfrm>
              <a:off x="7601627" y="3476808"/>
              <a:ext cx="4473854" cy="1965572"/>
            </a:xfrm>
            <a:custGeom>
              <a:avLst/>
              <a:gdLst>
                <a:gd name="connsiteX0" fmla="*/ 4334001 w 4473854"/>
                <a:gd name="connsiteY0" fmla="*/ 18 h 1965572"/>
                <a:gd name="connsiteX1" fmla="*/ 4472305 w 4473854"/>
                <a:gd name="connsiteY1" fmla="*/ 136330 h 1965572"/>
                <a:gd name="connsiteX2" fmla="*/ 4473855 w 4473854"/>
                <a:gd name="connsiteY2" fmla="*/ 1816198 h 1965572"/>
                <a:gd name="connsiteX3" fmla="*/ 4323669 w 4473854"/>
                <a:gd name="connsiteY3" fmla="*/ 1965573 h 1965572"/>
                <a:gd name="connsiteX4" fmla="*/ 118093 w 4473854"/>
                <a:gd name="connsiteY4" fmla="*/ 1964687 h 1965572"/>
                <a:gd name="connsiteX5" fmla="*/ 158 w 4473854"/>
                <a:gd name="connsiteY5" fmla="*/ 1844833 h 1965572"/>
                <a:gd name="connsiteX6" fmla="*/ 232 w 4473854"/>
                <a:gd name="connsiteY6" fmla="*/ 121053 h 1965572"/>
                <a:gd name="connsiteX7" fmla="*/ 122225 w 4473854"/>
                <a:gd name="connsiteY7" fmla="*/ 92 h 1965572"/>
                <a:gd name="connsiteX8" fmla="*/ 4334001 w 4473854"/>
                <a:gd name="connsiteY8" fmla="*/ 18 h 1965572"/>
                <a:gd name="connsiteX9" fmla="*/ 2197596 w 4473854"/>
                <a:gd name="connsiteY9" fmla="*/ 713162 h 1965572"/>
                <a:gd name="connsiteX10" fmla="*/ 542820 w 4473854"/>
                <a:gd name="connsiteY10" fmla="*/ 713236 h 1965572"/>
                <a:gd name="connsiteX11" fmla="*/ 467690 w 4473854"/>
                <a:gd name="connsiteY11" fmla="*/ 715081 h 1965572"/>
                <a:gd name="connsiteX12" fmla="*/ 377210 w 4473854"/>
                <a:gd name="connsiteY12" fmla="*/ 809842 h 1965572"/>
                <a:gd name="connsiteX13" fmla="*/ 377652 w 4473854"/>
                <a:gd name="connsiteY13" fmla="*/ 1474276 h 1965572"/>
                <a:gd name="connsiteX14" fmla="*/ 476472 w 4473854"/>
                <a:gd name="connsiteY14" fmla="*/ 1575827 h 1965572"/>
                <a:gd name="connsiteX15" fmla="*/ 551603 w 4473854"/>
                <a:gd name="connsiteY15" fmla="*/ 1577377 h 1965572"/>
                <a:gd name="connsiteX16" fmla="*/ 3873701 w 4473854"/>
                <a:gd name="connsiteY16" fmla="*/ 1576860 h 1965572"/>
                <a:gd name="connsiteX17" fmla="*/ 4022780 w 4473854"/>
                <a:gd name="connsiteY17" fmla="*/ 1427338 h 1965572"/>
                <a:gd name="connsiteX18" fmla="*/ 4023149 w 4473854"/>
                <a:gd name="connsiteY18" fmla="*/ 863127 h 1965572"/>
                <a:gd name="connsiteX19" fmla="*/ 3871192 w 4473854"/>
                <a:gd name="connsiteY19" fmla="*/ 713236 h 1965572"/>
                <a:gd name="connsiteX20" fmla="*/ 2197596 w 4473854"/>
                <a:gd name="connsiteY20" fmla="*/ 713162 h 1965572"/>
                <a:gd name="connsiteX21" fmla="*/ 147318 w 4473854"/>
                <a:gd name="connsiteY21" fmla="*/ 268139 h 1965572"/>
                <a:gd name="connsiteX22" fmla="*/ 147318 w 4473854"/>
                <a:gd name="connsiteY22" fmla="*/ 287106 h 1965572"/>
                <a:gd name="connsiteX23" fmla="*/ 4337691 w 4473854"/>
                <a:gd name="connsiteY23" fmla="*/ 287106 h 1965572"/>
                <a:gd name="connsiteX24" fmla="*/ 4337691 w 4473854"/>
                <a:gd name="connsiteY24" fmla="*/ 268434 h 1965572"/>
                <a:gd name="connsiteX25" fmla="*/ 147318 w 4473854"/>
                <a:gd name="connsiteY25" fmla="*/ 268139 h 1965572"/>
                <a:gd name="connsiteX26" fmla="*/ 123406 w 4473854"/>
                <a:gd name="connsiteY26" fmla="*/ 492938 h 1965572"/>
                <a:gd name="connsiteX27" fmla="*/ 4362045 w 4473854"/>
                <a:gd name="connsiteY27" fmla="*/ 494488 h 1965572"/>
                <a:gd name="connsiteX28" fmla="*/ 123406 w 4473854"/>
                <a:gd name="connsiteY28" fmla="*/ 492938 h 196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73854" h="1965572">
                  <a:moveTo>
                    <a:pt x="4334001" y="18"/>
                  </a:moveTo>
                  <a:cubicBezTo>
                    <a:pt x="4456290" y="18"/>
                    <a:pt x="4472157" y="15443"/>
                    <a:pt x="4472305" y="136330"/>
                  </a:cubicBezTo>
                  <a:cubicBezTo>
                    <a:pt x="4472969" y="696261"/>
                    <a:pt x="4473485" y="1256267"/>
                    <a:pt x="4473855" y="1816198"/>
                  </a:cubicBezTo>
                  <a:cubicBezTo>
                    <a:pt x="4473929" y="1942620"/>
                    <a:pt x="4450829" y="1965573"/>
                    <a:pt x="4323669" y="1965573"/>
                  </a:cubicBezTo>
                  <a:cubicBezTo>
                    <a:pt x="2921810" y="1965425"/>
                    <a:pt x="1519951" y="1965056"/>
                    <a:pt x="118093" y="1964687"/>
                  </a:cubicBezTo>
                  <a:cubicBezTo>
                    <a:pt x="25029" y="1964687"/>
                    <a:pt x="158" y="1939742"/>
                    <a:pt x="158" y="1844833"/>
                  </a:cubicBezTo>
                  <a:cubicBezTo>
                    <a:pt x="-64" y="1270215"/>
                    <a:pt x="-64" y="695671"/>
                    <a:pt x="232" y="121053"/>
                  </a:cubicBezTo>
                  <a:cubicBezTo>
                    <a:pt x="306" y="20609"/>
                    <a:pt x="20970" y="166"/>
                    <a:pt x="122225" y="92"/>
                  </a:cubicBezTo>
                  <a:cubicBezTo>
                    <a:pt x="826218" y="-55"/>
                    <a:pt x="3634141" y="18"/>
                    <a:pt x="4334001" y="18"/>
                  </a:cubicBezTo>
                  <a:close/>
                  <a:moveTo>
                    <a:pt x="2197596" y="713162"/>
                  </a:moveTo>
                  <a:cubicBezTo>
                    <a:pt x="1646004" y="713162"/>
                    <a:pt x="1094412" y="713162"/>
                    <a:pt x="542820" y="713236"/>
                  </a:cubicBezTo>
                  <a:cubicBezTo>
                    <a:pt x="517727" y="713236"/>
                    <a:pt x="492340" y="711686"/>
                    <a:pt x="467690" y="715081"/>
                  </a:cubicBezTo>
                  <a:cubicBezTo>
                    <a:pt x="413299" y="722461"/>
                    <a:pt x="377578" y="754048"/>
                    <a:pt x="377210" y="809842"/>
                  </a:cubicBezTo>
                  <a:cubicBezTo>
                    <a:pt x="375585" y="1031320"/>
                    <a:pt x="375513" y="1252798"/>
                    <a:pt x="377652" y="1474276"/>
                  </a:cubicBezTo>
                  <a:cubicBezTo>
                    <a:pt x="378243" y="1534941"/>
                    <a:pt x="416324" y="1569259"/>
                    <a:pt x="476472" y="1575827"/>
                  </a:cubicBezTo>
                  <a:cubicBezTo>
                    <a:pt x="501270" y="1578558"/>
                    <a:pt x="526584" y="1577377"/>
                    <a:pt x="551603" y="1577377"/>
                  </a:cubicBezTo>
                  <a:cubicBezTo>
                    <a:pt x="1658993" y="1577229"/>
                    <a:pt x="2766310" y="1577082"/>
                    <a:pt x="3873701" y="1576860"/>
                  </a:cubicBezTo>
                  <a:cubicBezTo>
                    <a:pt x="3987798" y="1576860"/>
                    <a:pt x="4022411" y="1542616"/>
                    <a:pt x="4022780" y="1427338"/>
                  </a:cubicBezTo>
                  <a:cubicBezTo>
                    <a:pt x="4023370" y="1239292"/>
                    <a:pt x="4023222" y="1051246"/>
                    <a:pt x="4023149" y="863127"/>
                  </a:cubicBezTo>
                  <a:cubicBezTo>
                    <a:pt x="4023076" y="740542"/>
                    <a:pt x="3995621" y="713309"/>
                    <a:pt x="3871192" y="713236"/>
                  </a:cubicBezTo>
                  <a:cubicBezTo>
                    <a:pt x="3313327" y="713088"/>
                    <a:pt x="2755462" y="713162"/>
                    <a:pt x="2197596" y="713162"/>
                  </a:cubicBezTo>
                  <a:close/>
                  <a:moveTo>
                    <a:pt x="147318" y="268139"/>
                  </a:moveTo>
                  <a:cubicBezTo>
                    <a:pt x="147318" y="274486"/>
                    <a:pt x="147318" y="280759"/>
                    <a:pt x="147318" y="287106"/>
                  </a:cubicBezTo>
                  <a:cubicBezTo>
                    <a:pt x="1544085" y="287106"/>
                    <a:pt x="2940925" y="287106"/>
                    <a:pt x="4337691" y="287106"/>
                  </a:cubicBezTo>
                  <a:cubicBezTo>
                    <a:pt x="4337691" y="280907"/>
                    <a:pt x="4337691" y="274707"/>
                    <a:pt x="4337691" y="268434"/>
                  </a:cubicBezTo>
                  <a:cubicBezTo>
                    <a:pt x="2940925" y="243563"/>
                    <a:pt x="1544158" y="242235"/>
                    <a:pt x="147318" y="268139"/>
                  </a:cubicBezTo>
                  <a:close/>
                  <a:moveTo>
                    <a:pt x="123406" y="492938"/>
                  </a:moveTo>
                  <a:cubicBezTo>
                    <a:pt x="1536261" y="522975"/>
                    <a:pt x="2949191" y="522607"/>
                    <a:pt x="4362045" y="494488"/>
                  </a:cubicBezTo>
                  <a:cubicBezTo>
                    <a:pt x="2949191" y="464377"/>
                    <a:pt x="1536335" y="463196"/>
                    <a:pt x="123406" y="492938"/>
                  </a:cubicBezTo>
                  <a:close/>
                </a:path>
              </a:pathLst>
            </a:custGeom>
            <a:solidFill>
              <a:srgbClr val="FFFFFF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2" name="Graphic 10">
              <a:extLst>
                <a:ext uri="{FF2B5EF4-FFF2-40B4-BE49-F238E27FC236}">
                  <a16:creationId xmlns:a16="http://schemas.microsoft.com/office/drawing/2014/main" id="{7A6FC61A-EF75-4836-BD16-0C51CBD3DD2F}"/>
                </a:ext>
              </a:extLst>
            </p:cNvPr>
            <p:cNvSpPr/>
            <p:nvPr/>
          </p:nvSpPr>
          <p:spPr>
            <a:xfrm>
              <a:off x="8145121" y="5624886"/>
              <a:ext cx="3504783" cy="770806"/>
            </a:xfrm>
            <a:custGeom>
              <a:avLst/>
              <a:gdLst>
                <a:gd name="connsiteX0" fmla="*/ 1745468 w 3504783"/>
                <a:gd name="connsiteY0" fmla="*/ 770788 h 770806"/>
                <a:gd name="connsiteX1" fmla="*/ 97630 w 3504783"/>
                <a:gd name="connsiteY1" fmla="*/ 770715 h 770806"/>
                <a:gd name="connsiteX2" fmla="*/ 9880 w 3504783"/>
                <a:gd name="connsiteY2" fmla="*/ 661636 h 770806"/>
                <a:gd name="connsiteX3" fmla="*/ 142427 w 3504783"/>
                <a:gd name="connsiteY3" fmla="*/ 82442 h 770806"/>
                <a:gd name="connsiteX4" fmla="*/ 249366 w 3504783"/>
                <a:gd name="connsiteY4" fmla="*/ 6 h 770806"/>
                <a:gd name="connsiteX5" fmla="*/ 1214246 w 3504783"/>
                <a:gd name="connsiteY5" fmla="*/ 892 h 770806"/>
                <a:gd name="connsiteX6" fmla="*/ 3219210 w 3504783"/>
                <a:gd name="connsiteY6" fmla="*/ 892 h 770806"/>
                <a:gd name="connsiteX7" fmla="*/ 3352201 w 3504783"/>
                <a:gd name="connsiteY7" fmla="*/ 105542 h 770806"/>
                <a:gd name="connsiteX8" fmla="*/ 3490873 w 3504783"/>
                <a:gd name="connsiteY8" fmla="*/ 651082 h 770806"/>
                <a:gd name="connsiteX9" fmla="*/ 3399507 w 3504783"/>
                <a:gd name="connsiteY9" fmla="*/ 770715 h 770806"/>
                <a:gd name="connsiteX10" fmla="*/ 1745468 w 3504783"/>
                <a:gd name="connsiteY10" fmla="*/ 770788 h 77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4783" h="770806">
                  <a:moveTo>
                    <a:pt x="1745468" y="770788"/>
                  </a:moveTo>
                  <a:cubicBezTo>
                    <a:pt x="1196165" y="770788"/>
                    <a:pt x="646934" y="770862"/>
                    <a:pt x="97630" y="770715"/>
                  </a:cubicBezTo>
                  <a:cubicBezTo>
                    <a:pt x="-2519" y="770715"/>
                    <a:pt x="-12408" y="758611"/>
                    <a:pt x="9880" y="661636"/>
                  </a:cubicBezTo>
                  <a:cubicBezTo>
                    <a:pt x="54309" y="468645"/>
                    <a:pt x="102500" y="276319"/>
                    <a:pt x="142427" y="82442"/>
                  </a:cubicBezTo>
                  <a:cubicBezTo>
                    <a:pt x="156154" y="15947"/>
                    <a:pt x="187815" y="-363"/>
                    <a:pt x="249366" y="6"/>
                  </a:cubicBezTo>
                  <a:cubicBezTo>
                    <a:pt x="570993" y="1925"/>
                    <a:pt x="892619" y="892"/>
                    <a:pt x="1214246" y="892"/>
                  </a:cubicBezTo>
                  <a:cubicBezTo>
                    <a:pt x="1882592" y="892"/>
                    <a:pt x="2550938" y="892"/>
                    <a:pt x="3219210" y="892"/>
                  </a:cubicBezTo>
                  <a:cubicBezTo>
                    <a:pt x="3325853" y="892"/>
                    <a:pt x="3325705" y="1039"/>
                    <a:pt x="3352201" y="105542"/>
                  </a:cubicBezTo>
                  <a:cubicBezTo>
                    <a:pt x="3398326" y="287389"/>
                    <a:pt x="3444600" y="469236"/>
                    <a:pt x="3490873" y="651082"/>
                  </a:cubicBezTo>
                  <a:cubicBezTo>
                    <a:pt x="3518918" y="761489"/>
                    <a:pt x="3512054" y="770715"/>
                    <a:pt x="3399507" y="770715"/>
                  </a:cubicBezTo>
                  <a:cubicBezTo>
                    <a:pt x="2848210" y="770788"/>
                    <a:pt x="2296840" y="770788"/>
                    <a:pt x="1745468" y="770788"/>
                  </a:cubicBezTo>
                  <a:close/>
                </a:path>
              </a:pathLst>
            </a:custGeom>
            <a:solidFill>
              <a:schemeClr val="accent1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B941009-FFC5-4716-9800-10614DC8C334}"/>
                </a:ext>
              </a:extLst>
            </p:cNvPr>
            <p:cNvSpPr/>
            <p:nvPr/>
          </p:nvSpPr>
          <p:spPr>
            <a:xfrm>
              <a:off x="7977643" y="4189691"/>
              <a:ext cx="3647204" cy="864748"/>
            </a:xfrm>
            <a:custGeom>
              <a:avLst/>
              <a:gdLst>
                <a:gd name="connsiteX0" fmla="*/ 563487 w 3647204"/>
                <a:gd name="connsiteY0" fmla="*/ 184635 h 864748"/>
                <a:gd name="connsiteX1" fmla="*/ 811165 w 3647204"/>
                <a:gd name="connsiteY1" fmla="*/ 432313 h 864748"/>
                <a:gd name="connsiteX2" fmla="*/ 563487 w 3647204"/>
                <a:gd name="connsiteY2" fmla="*/ 679990 h 864748"/>
                <a:gd name="connsiteX3" fmla="*/ 315808 w 3647204"/>
                <a:gd name="connsiteY3" fmla="*/ 432313 h 864748"/>
                <a:gd name="connsiteX4" fmla="*/ 563487 w 3647204"/>
                <a:gd name="connsiteY4" fmla="*/ 184635 h 864748"/>
                <a:gd name="connsiteX5" fmla="*/ 3070080 w 3647204"/>
                <a:gd name="connsiteY5" fmla="*/ 175927 h 864748"/>
                <a:gd name="connsiteX6" fmla="*/ 3317758 w 3647204"/>
                <a:gd name="connsiteY6" fmla="*/ 423605 h 864748"/>
                <a:gd name="connsiteX7" fmla="*/ 3070080 w 3647204"/>
                <a:gd name="connsiteY7" fmla="*/ 671282 h 864748"/>
                <a:gd name="connsiteX8" fmla="*/ 2822401 w 3647204"/>
                <a:gd name="connsiteY8" fmla="*/ 423605 h 864748"/>
                <a:gd name="connsiteX9" fmla="*/ 3070080 w 3647204"/>
                <a:gd name="connsiteY9" fmla="*/ 175927 h 864748"/>
                <a:gd name="connsiteX10" fmla="*/ 1321870 w 3647204"/>
                <a:gd name="connsiteY10" fmla="*/ 115040 h 864748"/>
                <a:gd name="connsiteX11" fmla="*/ 1200320 w 3647204"/>
                <a:gd name="connsiteY11" fmla="*/ 237698 h 864748"/>
                <a:gd name="connsiteX12" fmla="*/ 1200172 w 3647204"/>
                <a:gd name="connsiteY12" fmla="*/ 607222 h 864748"/>
                <a:gd name="connsiteX13" fmla="*/ 1331686 w 3647204"/>
                <a:gd name="connsiteY13" fmla="*/ 739548 h 864748"/>
                <a:gd name="connsiteX14" fmla="*/ 1820252 w 3647204"/>
                <a:gd name="connsiteY14" fmla="*/ 739696 h 864748"/>
                <a:gd name="connsiteX15" fmla="*/ 2321290 w 3647204"/>
                <a:gd name="connsiteY15" fmla="*/ 739400 h 864748"/>
                <a:gd name="connsiteX16" fmla="*/ 2446235 w 3647204"/>
                <a:gd name="connsiteY16" fmla="*/ 612905 h 864748"/>
                <a:gd name="connsiteX17" fmla="*/ 2446162 w 3647204"/>
                <a:gd name="connsiteY17" fmla="*/ 237108 h 864748"/>
                <a:gd name="connsiteX18" fmla="*/ 2323947 w 3647204"/>
                <a:gd name="connsiteY18" fmla="*/ 115040 h 864748"/>
                <a:gd name="connsiteX19" fmla="*/ 1321870 w 3647204"/>
                <a:gd name="connsiteY19" fmla="*/ 115040 h 864748"/>
                <a:gd name="connsiteX20" fmla="*/ 3080854 w 3647204"/>
                <a:gd name="connsiteY20" fmla="*/ 78066 h 864748"/>
                <a:gd name="connsiteX21" fmla="*/ 2722770 w 3647204"/>
                <a:gd name="connsiteY21" fmla="*/ 421021 h 864748"/>
                <a:gd name="connsiteX22" fmla="*/ 3063511 w 3647204"/>
                <a:gd name="connsiteY22" fmla="*/ 774382 h 864748"/>
                <a:gd name="connsiteX23" fmla="*/ 3417389 w 3647204"/>
                <a:gd name="connsiteY23" fmla="*/ 435339 h 864748"/>
                <a:gd name="connsiteX24" fmla="*/ 3080854 w 3647204"/>
                <a:gd name="connsiteY24" fmla="*/ 78066 h 864748"/>
                <a:gd name="connsiteX25" fmla="*/ 565405 w 3647204"/>
                <a:gd name="connsiteY25" fmla="*/ 77918 h 864748"/>
                <a:gd name="connsiteX26" fmla="*/ 215660 w 3647204"/>
                <a:gd name="connsiteY26" fmla="*/ 423088 h 864748"/>
                <a:gd name="connsiteX27" fmla="*/ 564668 w 3647204"/>
                <a:gd name="connsiteY27" fmla="*/ 774530 h 864748"/>
                <a:gd name="connsiteX28" fmla="*/ 910649 w 3647204"/>
                <a:gd name="connsiteY28" fmla="*/ 427147 h 864748"/>
                <a:gd name="connsiteX29" fmla="*/ 565405 w 3647204"/>
                <a:gd name="connsiteY29" fmla="*/ 77918 h 864748"/>
                <a:gd name="connsiteX30" fmla="*/ 1828638 w 3647204"/>
                <a:gd name="connsiteY30" fmla="*/ 242 h 864748"/>
                <a:gd name="connsiteX31" fmla="*/ 3495176 w 3647204"/>
                <a:gd name="connsiteY31" fmla="*/ 353 h 864748"/>
                <a:gd name="connsiteX32" fmla="*/ 3647133 w 3647204"/>
                <a:gd name="connsiteY32" fmla="*/ 150244 h 864748"/>
                <a:gd name="connsiteX33" fmla="*/ 3646764 w 3647204"/>
                <a:gd name="connsiteY33" fmla="*/ 714456 h 864748"/>
                <a:gd name="connsiteX34" fmla="*/ 3497685 w 3647204"/>
                <a:gd name="connsiteY34" fmla="*/ 863977 h 864748"/>
                <a:gd name="connsiteX35" fmla="*/ 175587 w 3647204"/>
                <a:gd name="connsiteY35" fmla="*/ 864494 h 864748"/>
                <a:gd name="connsiteX36" fmla="*/ 100456 w 3647204"/>
                <a:gd name="connsiteY36" fmla="*/ 862944 h 864748"/>
                <a:gd name="connsiteX37" fmla="*/ 1636 w 3647204"/>
                <a:gd name="connsiteY37" fmla="*/ 761394 h 864748"/>
                <a:gd name="connsiteX38" fmla="*/ 1194 w 3647204"/>
                <a:gd name="connsiteY38" fmla="*/ 96959 h 864748"/>
                <a:gd name="connsiteX39" fmla="*/ 91674 w 3647204"/>
                <a:gd name="connsiteY39" fmla="*/ 2198 h 864748"/>
                <a:gd name="connsiteX40" fmla="*/ 166804 w 3647204"/>
                <a:gd name="connsiteY40" fmla="*/ 353 h 864748"/>
                <a:gd name="connsiteX41" fmla="*/ 1828638 w 3647204"/>
                <a:gd name="connsiteY41" fmla="*/ 242 h 8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47204" h="864748">
                  <a:moveTo>
                    <a:pt x="563487" y="184635"/>
                  </a:moveTo>
                  <a:cubicBezTo>
                    <a:pt x="700275" y="184635"/>
                    <a:pt x="811165" y="295524"/>
                    <a:pt x="811165" y="432313"/>
                  </a:cubicBezTo>
                  <a:cubicBezTo>
                    <a:pt x="811165" y="569101"/>
                    <a:pt x="700276" y="679990"/>
                    <a:pt x="563487" y="679990"/>
                  </a:cubicBezTo>
                  <a:cubicBezTo>
                    <a:pt x="426698" y="679990"/>
                    <a:pt x="315808" y="569101"/>
                    <a:pt x="315808" y="432313"/>
                  </a:cubicBezTo>
                  <a:cubicBezTo>
                    <a:pt x="315808" y="295524"/>
                    <a:pt x="426697" y="184635"/>
                    <a:pt x="563487" y="184635"/>
                  </a:cubicBezTo>
                  <a:close/>
                  <a:moveTo>
                    <a:pt x="3070080" y="175927"/>
                  </a:moveTo>
                  <a:cubicBezTo>
                    <a:pt x="3206868" y="175927"/>
                    <a:pt x="3317758" y="286816"/>
                    <a:pt x="3317758" y="423605"/>
                  </a:cubicBezTo>
                  <a:cubicBezTo>
                    <a:pt x="3317758" y="560393"/>
                    <a:pt x="3206869" y="671282"/>
                    <a:pt x="3070080" y="671282"/>
                  </a:cubicBezTo>
                  <a:cubicBezTo>
                    <a:pt x="2933291" y="671282"/>
                    <a:pt x="2822401" y="560393"/>
                    <a:pt x="2822401" y="423605"/>
                  </a:cubicBezTo>
                  <a:cubicBezTo>
                    <a:pt x="2822401" y="286816"/>
                    <a:pt x="2933290" y="175927"/>
                    <a:pt x="3070080" y="175927"/>
                  </a:cubicBezTo>
                  <a:close/>
                  <a:moveTo>
                    <a:pt x="1321870" y="115040"/>
                  </a:moveTo>
                  <a:cubicBezTo>
                    <a:pt x="1234268" y="115335"/>
                    <a:pt x="1201131" y="150391"/>
                    <a:pt x="1200320" y="237698"/>
                  </a:cubicBezTo>
                  <a:cubicBezTo>
                    <a:pt x="1199286" y="360873"/>
                    <a:pt x="1199508" y="484048"/>
                    <a:pt x="1200172" y="607222"/>
                  </a:cubicBezTo>
                  <a:cubicBezTo>
                    <a:pt x="1200688" y="705600"/>
                    <a:pt x="1233899" y="739179"/>
                    <a:pt x="1331686" y="739548"/>
                  </a:cubicBezTo>
                  <a:cubicBezTo>
                    <a:pt x="1494566" y="740139"/>
                    <a:pt x="1657372" y="739696"/>
                    <a:pt x="1820252" y="739696"/>
                  </a:cubicBezTo>
                  <a:cubicBezTo>
                    <a:pt x="1987265" y="739696"/>
                    <a:pt x="2154277" y="740508"/>
                    <a:pt x="2321290" y="739400"/>
                  </a:cubicBezTo>
                  <a:cubicBezTo>
                    <a:pt x="2410959" y="738810"/>
                    <a:pt x="2445719" y="702869"/>
                    <a:pt x="2446235" y="612905"/>
                  </a:cubicBezTo>
                  <a:cubicBezTo>
                    <a:pt x="2447047" y="487664"/>
                    <a:pt x="2447047" y="362349"/>
                    <a:pt x="2446162" y="237108"/>
                  </a:cubicBezTo>
                  <a:cubicBezTo>
                    <a:pt x="2445498" y="150982"/>
                    <a:pt x="2411254" y="115335"/>
                    <a:pt x="2323947" y="115040"/>
                  </a:cubicBezTo>
                  <a:cubicBezTo>
                    <a:pt x="1989921" y="114007"/>
                    <a:pt x="1655896" y="113933"/>
                    <a:pt x="1321870" y="115040"/>
                  </a:cubicBezTo>
                  <a:close/>
                  <a:moveTo>
                    <a:pt x="3080854" y="78066"/>
                  </a:moveTo>
                  <a:cubicBezTo>
                    <a:pt x="2892440" y="69874"/>
                    <a:pt x="2727493" y="227883"/>
                    <a:pt x="2722770" y="421021"/>
                  </a:cubicBezTo>
                  <a:cubicBezTo>
                    <a:pt x="2718195" y="609584"/>
                    <a:pt x="2871701" y="768847"/>
                    <a:pt x="3063511" y="774382"/>
                  </a:cubicBezTo>
                  <a:cubicBezTo>
                    <a:pt x="3252886" y="779917"/>
                    <a:pt x="3411337" y="628034"/>
                    <a:pt x="3417389" y="435339"/>
                  </a:cubicBezTo>
                  <a:cubicBezTo>
                    <a:pt x="3423293" y="246112"/>
                    <a:pt x="3272959" y="86405"/>
                    <a:pt x="3080854" y="78066"/>
                  </a:cubicBezTo>
                  <a:close/>
                  <a:moveTo>
                    <a:pt x="565405" y="77918"/>
                  </a:moveTo>
                  <a:cubicBezTo>
                    <a:pt x="377729" y="75926"/>
                    <a:pt x="217875" y="233713"/>
                    <a:pt x="215660" y="423088"/>
                  </a:cubicBezTo>
                  <a:cubicBezTo>
                    <a:pt x="213299" y="615414"/>
                    <a:pt x="371529" y="774752"/>
                    <a:pt x="564668" y="774530"/>
                  </a:cubicBezTo>
                  <a:cubicBezTo>
                    <a:pt x="755076" y="774382"/>
                    <a:pt x="910944" y="617924"/>
                    <a:pt x="910649" y="427147"/>
                  </a:cubicBezTo>
                  <a:cubicBezTo>
                    <a:pt x="910353" y="236370"/>
                    <a:pt x="755740" y="79911"/>
                    <a:pt x="565405" y="77918"/>
                  </a:cubicBezTo>
                  <a:close/>
                  <a:moveTo>
                    <a:pt x="1828638" y="242"/>
                  </a:moveTo>
                  <a:cubicBezTo>
                    <a:pt x="2522049" y="242"/>
                    <a:pt x="3216244" y="279"/>
                    <a:pt x="3495176" y="353"/>
                  </a:cubicBezTo>
                  <a:cubicBezTo>
                    <a:pt x="3619605" y="353"/>
                    <a:pt x="3647059" y="27659"/>
                    <a:pt x="3647133" y="150244"/>
                  </a:cubicBezTo>
                  <a:cubicBezTo>
                    <a:pt x="3647206" y="338290"/>
                    <a:pt x="3647354" y="526336"/>
                    <a:pt x="3646764" y="714456"/>
                  </a:cubicBezTo>
                  <a:cubicBezTo>
                    <a:pt x="3646395" y="829807"/>
                    <a:pt x="3611782" y="863977"/>
                    <a:pt x="3497685" y="863977"/>
                  </a:cubicBezTo>
                  <a:cubicBezTo>
                    <a:pt x="2390294" y="864199"/>
                    <a:pt x="1282977" y="864346"/>
                    <a:pt x="175587" y="864494"/>
                  </a:cubicBezTo>
                  <a:cubicBezTo>
                    <a:pt x="150494" y="864494"/>
                    <a:pt x="125253" y="865675"/>
                    <a:pt x="100456" y="862944"/>
                  </a:cubicBezTo>
                  <a:cubicBezTo>
                    <a:pt x="40308" y="856376"/>
                    <a:pt x="2227" y="822058"/>
                    <a:pt x="1636" y="761394"/>
                  </a:cubicBezTo>
                  <a:cubicBezTo>
                    <a:pt x="-504" y="539915"/>
                    <a:pt x="-431" y="318437"/>
                    <a:pt x="1194" y="96959"/>
                  </a:cubicBezTo>
                  <a:cubicBezTo>
                    <a:pt x="1636" y="41165"/>
                    <a:pt x="37283" y="9578"/>
                    <a:pt x="91674" y="2198"/>
                  </a:cubicBezTo>
                  <a:cubicBezTo>
                    <a:pt x="116324" y="-1197"/>
                    <a:pt x="141711" y="353"/>
                    <a:pt x="166804" y="353"/>
                  </a:cubicBezTo>
                  <a:cubicBezTo>
                    <a:pt x="442600" y="279"/>
                    <a:pt x="1135227" y="242"/>
                    <a:pt x="1828638" y="242"/>
                  </a:cubicBezTo>
                  <a:close/>
                </a:path>
              </a:pathLst>
            </a:custGeom>
            <a:solidFill>
              <a:schemeClr val="accent1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4" name="Graphic 10">
              <a:extLst>
                <a:ext uri="{FF2B5EF4-FFF2-40B4-BE49-F238E27FC236}">
                  <a16:creationId xmlns:a16="http://schemas.microsoft.com/office/drawing/2014/main" id="{5434D6AE-7B40-455C-8BB0-DBB0F0986B37}"/>
                </a:ext>
              </a:extLst>
            </p:cNvPr>
            <p:cNvSpPr/>
            <p:nvPr/>
          </p:nvSpPr>
          <p:spPr>
            <a:xfrm>
              <a:off x="7725034" y="3948037"/>
              <a:ext cx="4238638" cy="44295"/>
            </a:xfrm>
            <a:custGeom>
              <a:avLst/>
              <a:gdLst>
                <a:gd name="connsiteX0" fmla="*/ 0 w 4238638"/>
                <a:gd name="connsiteY0" fmla="*/ 21710 h 44295"/>
                <a:gd name="connsiteX1" fmla="*/ 4238639 w 4238638"/>
                <a:gd name="connsiteY1" fmla="*/ 23260 h 44295"/>
                <a:gd name="connsiteX2" fmla="*/ 0 w 4238638"/>
                <a:gd name="connsiteY2" fmla="*/ 21710 h 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8638" h="44295">
                  <a:moveTo>
                    <a:pt x="0" y="21710"/>
                  </a:moveTo>
                  <a:cubicBezTo>
                    <a:pt x="1412929" y="-8106"/>
                    <a:pt x="2825784" y="-6851"/>
                    <a:pt x="4238639" y="23260"/>
                  </a:cubicBezTo>
                  <a:cubicBezTo>
                    <a:pt x="2825784" y="51378"/>
                    <a:pt x="1412929" y="51747"/>
                    <a:pt x="0" y="21710"/>
                  </a:cubicBezTo>
                  <a:close/>
                </a:path>
              </a:pathLst>
            </a:custGeom>
            <a:solidFill>
              <a:srgbClr val="000000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5" name="Graphic 10">
              <a:extLst>
                <a:ext uri="{FF2B5EF4-FFF2-40B4-BE49-F238E27FC236}">
                  <a16:creationId xmlns:a16="http://schemas.microsoft.com/office/drawing/2014/main" id="{2C9CC5E0-8271-40DA-8FAA-710F3A7EBD7B}"/>
                </a:ext>
              </a:extLst>
            </p:cNvPr>
            <p:cNvSpPr/>
            <p:nvPr/>
          </p:nvSpPr>
          <p:spPr>
            <a:xfrm>
              <a:off x="7712856" y="3714234"/>
              <a:ext cx="4238638" cy="44295"/>
            </a:xfrm>
            <a:custGeom>
              <a:avLst/>
              <a:gdLst>
                <a:gd name="connsiteX0" fmla="*/ 0 w 4238638"/>
                <a:gd name="connsiteY0" fmla="*/ 21710 h 44295"/>
                <a:gd name="connsiteX1" fmla="*/ 4238639 w 4238638"/>
                <a:gd name="connsiteY1" fmla="*/ 23260 h 44295"/>
                <a:gd name="connsiteX2" fmla="*/ 0 w 4238638"/>
                <a:gd name="connsiteY2" fmla="*/ 21710 h 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8638" h="44295">
                  <a:moveTo>
                    <a:pt x="0" y="21710"/>
                  </a:moveTo>
                  <a:cubicBezTo>
                    <a:pt x="1412929" y="-8106"/>
                    <a:pt x="2825784" y="-6851"/>
                    <a:pt x="4238639" y="23260"/>
                  </a:cubicBezTo>
                  <a:cubicBezTo>
                    <a:pt x="2825784" y="51378"/>
                    <a:pt x="1412856" y="51747"/>
                    <a:pt x="0" y="21710"/>
                  </a:cubicBezTo>
                  <a:close/>
                </a:path>
              </a:pathLst>
            </a:custGeom>
            <a:solidFill>
              <a:srgbClr val="000000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76" name="Graphic 42">
            <a:extLst>
              <a:ext uri="{FF2B5EF4-FFF2-40B4-BE49-F238E27FC236}">
                <a16:creationId xmlns:a16="http://schemas.microsoft.com/office/drawing/2014/main" id="{35F914E6-C48F-4AAB-9732-AA12C8131807}"/>
              </a:ext>
            </a:extLst>
          </p:cNvPr>
          <p:cNvSpPr/>
          <p:nvPr/>
        </p:nvSpPr>
        <p:spPr>
          <a:xfrm>
            <a:off x="5109878" y="3094806"/>
            <a:ext cx="772388" cy="772402"/>
          </a:xfrm>
          <a:custGeom>
            <a:avLst/>
            <a:gdLst>
              <a:gd name="connsiteX0" fmla="*/ 6860174 w 6860435"/>
              <a:gd name="connsiteY0" fmla="*/ 3467955 h 6860562"/>
              <a:gd name="connsiteX1" fmla="*/ 6803376 w 6860435"/>
              <a:gd name="connsiteY1" fmla="*/ 3611653 h 6860562"/>
              <a:gd name="connsiteX2" fmla="*/ 6737929 w 6860435"/>
              <a:gd name="connsiteY2" fmla="*/ 3650676 h 6860562"/>
              <a:gd name="connsiteX3" fmla="*/ 6731664 w 6860435"/>
              <a:gd name="connsiteY3" fmla="*/ 3575286 h 6860562"/>
              <a:gd name="connsiteX4" fmla="*/ 6696863 w 6860435"/>
              <a:gd name="connsiteY4" fmla="*/ 3519646 h 6860562"/>
              <a:gd name="connsiteX5" fmla="*/ 6675614 w 6860435"/>
              <a:gd name="connsiteY5" fmla="*/ 3521552 h 6860562"/>
              <a:gd name="connsiteX6" fmla="*/ 6640473 w 6860435"/>
              <a:gd name="connsiteY6" fmla="*/ 3638077 h 6860562"/>
              <a:gd name="connsiteX7" fmla="*/ 6677453 w 6860435"/>
              <a:gd name="connsiteY7" fmla="*/ 3739415 h 6860562"/>
              <a:gd name="connsiteX8" fmla="*/ 6740108 w 6860435"/>
              <a:gd name="connsiteY8" fmla="*/ 3856485 h 6860562"/>
              <a:gd name="connsiteX9" fmla="*/ 6796974 w 6860435"/>
              <a:gd name="connsiteY9" fmla="*/ 3985404 h 6860562"/>
              <a:gd name="connsiteX10" fmla="*/ 6831911 w 6860435"/>
              <a:gd name="connsiteY10" fmla="*/ 4128080 h 6860562"/>
              <a:gd name="connsiteX11" fmla="*/ 6835998 w 6860435"/>
              <a:gd name="connsiteY11" fmla="*/ 4141020 h 6860562"/>
              <a:gd name="connsiteX12" fmla="*/ 6857927 w 6860435"/>
              <a:gd name="connsiteY12" fmla="*/ 4271029 h 6860562"/>
              <a:gd name="connsiteX13" fmla="*/ 6838858 w 6860435"/>
              <a:gd name="connsiteY13" fmla="*/ 4337498 h 6860562"/>
              <a:gd name="connsiteX14" fmla="*/ 6831435 w 6860435"/>
              <a:gd name="connsiteY14" fmla="*/ 4371073 h 6860562"/>
              <a:gd name="connsiteX15" fmla="*/ 6797247 w 6860435"/>
              <a:gd name="connsiteY15" fmla="*/ 4575042 h 6860562"/>
              <a:gd name="connsiteX16" fmla="*/ 6734864 w 6860435"/>
              <a:gd name="connsiteY16" fmla="*/ 4724188 h 6860562"/>
              <a:gd name="connsiteX17" fmla="*/ 6630598 w 6860435"/>
              <a:gd name="connsiteY17" fmla="*/ 4891927 h 6860562"/>
              <a:gd name="connsiteX18" fmla="*/ 6543698 w 6860435"/>
              <a:gd name="connsiteY18" fmla="*/ 4983321 h 6860562"/>
              <a:gd name="connsiteX19" fmla="*/ 6508489 w 6860435"/>
              <a:gd name="connsiteY19" fmla="*/ 5054421 h 6860562"/>
              <a:gd name="connsiteX20" fmla="*/ 6483563 w 6860435"/>
              <a:gd name="connsiteY20" fmla="*/ 5243340 h 6860562"/>
              <a:gd name="connsiteX21" fmla="*/ 6454279 w 6860435"/>
              <a:gd name="connsiteY21" fmla="*/ 5459432 h 6860562"/>
              <a:gd name="connsiteX22" fmla="*/ 6417775 w 6860435"/>
              <a:gd name="connsiteY22" fmla="*/ 5608442 h 6860562"/>
              <a:gd name="connsiteX23" fmla="*/ 6387333 w 6860435"/>
              <a:gd name="connsiteY23" fmla="*/ 5741107 h 6860562"/>
              <a:gd name="connsiteX24" fmla="*/ 6342385 w 6860435"/>
              <a:gd name="connsiteY24" fmla="*/ 5914225 h 6860562"/>
              <a:gd name="connsiteX25" fmla="*/ 6310717 w 6860435"/>
              <a:gd name="connsiteY25" fmla="*/ 6032316 h 6860562"/>
              <a:gd name="connsiteX26" fmla="*/ 6267744 w 6860435"/>
              <a:gd name="connsiteY26" fmla="*/ 6148977 h 6860562"/>
              <a:gd name="connsiteX27" fmla="*/ 6213466 w 6860435"/>
              <a:gd name="connsiteY27" fmla="*/ 6276398 h 6860562"/>
              <a:gd name="connsiteX28" fmla="*/ 6182683 w 6860435"/>
              <a:gd name="connsiteY28" fmla="*/ 6330949 h 6860562"/>
              <a:gd name="connsiteX29" fmla="*/ 6096736 w 6860435"/>
              <a:gd name="connsiteY29" fmla="*/ 6379166 h 6860562"/>
              <a:gd name="connsiteX30" fmla="*/ 5955695 w 6860435"/>
              <a:gd name="connsiteY30" fmla="*/ 6357373 h 6860562"/>
              <a:gd name="connsiteX31" fmla="*/ 5921507 w 6860435"/>
              <a:gd name="connsiteY31" fmla="*/ 6300166 h 6860562"/>
              <a:gd name="connsiteX32" fmla="*/ 5941121 w 6860435"/>
              <a:gd name="connsiteY32" fmla="*/ 6121872 h 6860562"/>
              <a:gd name="connsiteX33" fmla="*/ 5946297 w 6860435"/>
              <a:gd name="connsiteY33" fmla="*/ 6075834 h 6860562"/>
              <a:gd name="connsiteX34" fmla="*/ 5972380 w 6860435"/>
              <a:gd name="connsiteY34" fmla="*/ 5870775 h 6860562"/>
              <a:gd name="connsiteX35" fmla="*/ 5972925 w 6860435"/>
              <a:gd name="connsiteY35" fmla="*/ 5851638 h 6860562"/>
              <a:gd name="connsiteX36" fmla="*/ 5923754 w 6860435"/>
              <a:gd name="connsiteY36" fmla="*/ 5790209 h 6860562"/>
              <a:gd name="connsiteX37" fmla="*/ 5846525 w 6860435"/>
              <a:gd name="connsiteY37" fmla="*/ 5852251 h 6860562"/>
              <a:gd name="connsiteX38" fmla="*/ 5815470 w 6860435"/>
              <a:gd name="connsiteY38" fmla="*/ 6089795 h 6860562"/>
              <a:gd name="connsiteX39" fmla="*/ 5794290 w 6860435"/>
              <a:gd name="connsiteY39" fmla="*/ 6243028 h 6860562"/>
              <a:gd name="connsiteX40" fmla="*/ 5768206 w 6860435"/>
              <a:gd name="connsiteY40" fmla="*/ 6412196 h 6860562"/>
              <a:gd name="connsiteX41" fmla="*/ 5719785 w 6860435"/>
              <a:gd name="connsiteY41" fmla="*/ 6637890 h 6860562"/>
              <a:gd name="connsiteX42" fmla="*/ 5604963 w 6860435"/>
              <a:gd name="connsiteY42" fmla="*/ 6754483 h 6860562"/>
              <a:gd name="connsiteX43" fmla="*/ 5450913 w 6860435"/>
              <a:gd name="connsiteY43" fmla="*/ 6769670 h 6860562"/>
              <a:gd name="connsiteX44" fmla="*/ 5398406 w 6860435"/>
              <a:gd name="connsiteY44" fmla="*/ 6791872 h 6860562"/>
              <a:gd name="connsiteX45" fmla="*/ 5351482 w 6860435"/>
              <a:gd name="connsiteY45" fmla="*/ 6825788 h 6860562"/>
              <a:gd name="connsiteX46" fmla="*/ 5344945 w 6860435"/>
              <a:gd name="connsiteY46" fmla="*/ 6830554 h 6860562"/>
              <a:gd name="connsiteX47" fmla="*/ 5281404 w 6860435"/>
              <a:gd name="connsiteY47" fmla="*/ 6852961 h 6860562"/>
              <a:gd name="connsiteX48" fmla="*/ 5255797 w 6860435"/>
              <a:gd name="connsiteY48" fmla="*/ 6839272 h 6860562"/>
              <a:gd name="connsiteX49" fmla="*/ 5190895 w 6860435"/>
              <a:gd name="connsiteY49" fmla="*/ 6800793 h 6860562"/>
              <a:gd name="connsiteX50" fmla="*/ 5094120 w 6860435"/>
              <a:gd name="connsiteY50" fmla="*/ 6770964 h 6860562"/>
              <a:gd name="connsiteX51" fmla="*/ 4855622 w 6860435"/>
              <a:gd name="connsiteY51" fmla="*/ 6695778 h 6860562"/>
              <a:gd name="connsiteX52" fmla="*/ 4740664 w 6860435"/>
              <a:gd name="connsiteY52" fmla="*/ 6572035 h 6860562"/>
              <a:gd name="connsiteX53" fmla="*/ 4685841 w 6860435"/>
              <a:gd name="connsiteY53" fmla="*/ 6391697 h 6860562"/>
              <a:gd name="connsiteX54" fmla="*/ 4682095 w 6860435"/>
              <a:gd name="connsiteY54" fmla="*/ 6057106 h 6860562"/>
              <a:gd name="connsiteX55" fmla="*/ 4699326 w 6860435"/>
              <a:gd name="connsiteY55" fmla="*/ 5677294 h 6860562"/>
              <a:gd name="connsiteX56" fmla="*/ 4719757 w 6860435"/>
              <a:gd name="connsiteY56" fmla="*/ 5443359 h 6860562"/>
              <a:gd name="connsiteX57" fmla="*/ 4749313 w 6860435"/>
              <a:gd name="connsiteY57" fmla="*/ 5142206 h 6860562"/>
              <a:gd name="connsiteX58" fmla="*/ 4786021 w 6860435"/>
              <a:gd name="connsiteY58" fmla="*/ 4933674 h 6860562"/>
              <a:gd name="connsiteX59" fmla="*/ 4793308 w 6860435"/>
              <a:gd name="connsiteY59" fmla="*/ 4882256 h 6860562"/>
              <a:gd name="connsiteX60" fmla="*/ 4835123 w 6860435"/>
              <a:gd name="connsiteY60" fmla="*/ 4666981 h 6860562"/>
              <a:gd name="connsiteX61" fmla="*/ 4838665 w 6860435"/>
              <a:gd name="connsiteY61" fmla="*/ 4650977 h 6860562"/>
              <a:gd name="connsiteX62" fmla="*/ 4871491 w 6860435"/>
              <a:gd name="connsiteY62" fmla="*/ 4485759 h 6860562"/>
              <a:gd name="connsiteX63" fmla="*/ 4910105 w 6860435"/>
              <a:gd name="connsiteY63" fmla="*/ 4356022 h 6860562"/>
              <a:gd name="connsiteX64" fmla="*/ 4938640 w 6860435"/>
              <a:gd name="connsiteY64" fmla="*/ 4254208 h 6860562"/>
              <a:gd name="connsiteX65" fmla="*/ 4983521 w 6860435"/>
              <a:gd name="connsiteY65" fmla="*/ 4115481 h 6860562"/>
              <a:gd name="connsiteX66" fmla="*/ 5040795 w 6860435"/>
              <a:gd name="connsiteY66" fmla="*/ 3951829 h 6860562"/>
              <a:gd name="connsiteX67" fmla="*/ 5093099 w 6860435"/>
              <a:gd name="connsiteY67" fmla="*/ 3832921 h 6860562"/>
              <a:gd name="connsiteX68" fmla="*/ 5157933 w 6860435"/>
              <a:gd name="connsiteY68" fmla="*/ 3716941 h 6860562"/>
              <a:gd name="connsiteX69" fmla="*/ 5241836 w 6860435"/>
              <a:gd name="connsiteY69" fmla="*/ 3611653 h 6860562"/>
              <a:gd name="connsiteX70" fmla="*/ 5400176 w 6860435"/>
              <a:gd name="connsiteY70" fmla="*/ 3550496 h 6860562"/>
              <a:gd name="connsiteX71" fmla="*/ 5624577 w 6860435"/>
              <a:gd name="connsiteY71" fmla="*/ 3551041 h 6860562"/>
              <a:gd name="connsiteX72" fmla="*/ 5834063 w 6860435"/>
              <a:gd name="connsiteY72" fmla="*/ 3567931 h 6860562"/>
              <a:gd name="connsiteX73" fmla="*/ 5931586 w 6860435"/>
              <a:gd name="connsiteY73" fmla="*/ 3614241 h 6860562"/>
              <a:gd name="connsiteX74" fmla="*/ 5955967 w 6860435"/>
              <a:gd name="connsiteY74" fmla="*/ 3658576 h 6860562"/>
              <a:gd name="connsiteX75" fmla="*/ 6066975 w 6860435"/>
              <a:gd name="connsiteY75" fmla="*/ 3708224 h 6860562"/>
              <a:gd name="connsiteX76" fmla="*/ 6190038 w 6860435"/>
              <a:gd name="connsiteY76" fmla="*/ 3815010 h 6860562"/>
              <a:gd name="connsiteX77" fmla="*/ 6209788 w 6860435"/>
              <a:gd name="connsiteY77" fmla="*/ 3950671 h 6860562"/>
              <a:gd name="connsiteX78" fmla="*/ 6196848 w 6860435"/>
              <a:gd name="connsiteY78" fmla="*/ 4027492 h 6860562"/>
              <a:gd name="connsiteX79" fmla="*/ 6192831 w 6860435"/>
              <a:gd name="connsiteY79" fmla="*/ 4040568 h 6860562"/>
              <a:gd name="connsiteX80" fmla="*/ 6161094 w 6860435"/>
              <a:gd name="connsiteY80" fmla="*/ 4211439 h 6860562"/>
              <a:gd name="connsiteX81" fmla="*/ 6121731 w 6860435"/>
              <a:gd name="connsiteY81" fmla="*/ 4371549 h 6860562"/>
              <a:gd name="connsiteX82" fmla="*/ 6119483 w 6860435"/>
              <a:gd name="connsiteY82" fmla="*/ 4379450 h 6860562"/>
              <a:gd name="connsiteX83" fmla="*/ 6087202 w 6860435"/>
              <a:gd name="connsiteY83" fmla="*/ 4550321 h 6860562"/>
              <a:gd name="connsiteX84" fmla="*/ 6048996 w 6860435"/>
              <a:gd name="connsiteY84" fmla="*/ 4699807 h 6860562"/>
              <a:gd name="connsiteX85" fmla="*/ 6077055 w 6860435"/>
              <a:gd name="connsiteY85" fmla="*/ 4767638 h 6860562"/>
              <a:gd name="connsiteX86" fmla="*/ 6153739 w 6860435"/>
              <a:gd name="connsiteY86" fmla="*/ 4756878 h 6860562"/>
              <a:gd name="connsiteX87" fmla="*/ 6166066 w 6860435"/>
              <a:gd name="connsiteY87" fmla="*/ 4728479 h 6860562"/>
              <a:gd name="connsiteX88" fmla="*/ 6197461 w 6860435"/>
              <a:gd name="connsiteY88" fmla="*/ 4534930 h 6860562"/>
              <a:gd name="connsiteX89" fmla="*/ 6244112 w 6860435"/>
              <a:gd name="connsiteY89" fmla="*/ 4362764 h 6860562"/>
              <a:gd name="connsiteX90" fmla="*/ 6294440 w 6860435"/>
              <a:gd name="connsiteY90" fmla="*/ 4267011 h 6860562"/>
              <a:gd name="connsiteX91" fmla="*/ 6318822 w 6860435"/>
              <a:gd name="connsiteY91" fmla="*/ 4252710 h 6860562"/>
              <a:gd name="connsiteX92" fmla="*/ 6417367 w 6860435"/>
              <a:gd name="connsiteY92" fmla="*/ 4265308 h 6860562"/>
              <a:gd name="connsiteX93" fmla="*/ 6484517 w 6860435"/>
              <a:gd name="connsiteY93" fmla="*/ 4293503 h 6860562"/>
              <a:gd name="connsiteX94" fmla="*/ 6553097 w 6860435"/>
              <a:gd name="connsiteY94" fmla="*/ 4405329 h 6860562"/>
              <a:gd name="connsiteX95" fmla="*/ 6558068 w 6860435"/>
              <a:gd name="connsiteY95" fmla="*/ 4539356 h 6860562"/>
              <a:gd name="connsiteX96" fmla="*/ 6566922 w 6860435"/>
              <a:gd name="connsiteY96" fmla="*/ 4562443 h 6860562"/>
              <a:gd name="connsiteX97" fmla="*/ 6596547 w 6860435"/>
              <a:gd name="connsiteY97" fmla="*/ 4556995 h 6860562"/>
              <a:gd name="connsiteX98" fmla="*/ 6633050 w 6860435"/>
              <a:gd name="connsiteY98" fmla="*/ 4501559 h 6860562"/>
              <a:gd name="connsiteX99" fmla="*/ 6673231 w 6860435"/>
              <a:gd name="connsiteY99" fmla="*/ 4387349 h 6860562"/>
              <a:gd name="connsiteX100" fmla="*/ 6676159 w 6860435"/>
              <a:gd name="connsiteY100" fmla="*/ 4379722 h 6860562"/>
              <a:gd name="connsiteX101" fmla="*/ 6702311 w 6860435"/>
              <a:gd name="connsiteY101" fmla="*/ 4142382 h 6860562"/>
              <a:gd name="connsiteX102" fmla="*/ 6664514 w 6860435"/>
              <a:gd name="connsiteY102" fmla="*/ 4027424 h 6860562"/>
              <a:gd name="connsiteX103" fmla="*/ 6581564 w 6860435"/>
              <a:gd name="connsiteY103" fmla="*/ 3860094 h 6860562"/>
              <a:gd name="connsiteX104" fmla="*/ 6520067 w 6860435"/>
              <a:gd name="connsiteY104" fmla="*/ 3730085 h 6860562"/>
              <a:gd name="connsiteX105" fmla="*/ 6515368 w 6860435"/>
              <a:gd name="connsiteY105" fmla="*/ 3720278 h 6860562"/>
              <a:gd name="connsiteX106" fmla="*/ 6501542 w 6860435"/>
              <a:gd name="connsiteY106" fmla="*/ 3456991 h 6860562"/>
              <a:gd name="connsiteX107" fmla="*/ 6537161 w 6860435"/>
              <a:gd name="connsiteY107" fmla="*/ 3317651 h 6860562"/>
              <a:gd name="connsiteX108" fmla="*/ 6585787 w 6860435"/>
              <a:gd name="connsiteY108" fmla="*/ 3215633 h 6860562"/>
              <a:gd name="connsiteX109" fmla="*/ 6624128 w 6860435"/>
              <a:gd name="connsiteY109" fmla="*/ 3225508 h 6860562"/>
              <a:gd name="connsiteX110" fmla="*/ 6639860 w 6860435"/>
              <a:gd name="connsiteY110" fmla="*/ 3261602 h 6860562"/>
              <a:gd name="connsiteX111" fmla="*/ 6647828 w 6860435"/>
              <a:gd name="connsiteY111" fmla="*/ 3262011 h 6860562"/>
              <a:gd name="connsiteX112" fmla="*/ 6657635 w 6860435"/>
              <a:gd name="connsiteY112" fmla="*/ 3234293 h 6860562"/>
              <a:gd name="connsiteX113" fmla="*/ 6639384 w 6860435"/>
              <a:gd name="connsiteY113" fmla="*/ 3083785 h 6860562"/>
              <a:gd name="connsiteX114" fmla="*/ 6633799 w 6860435"/>
              <a:gd name="connsiteY114" fmla="*/ 3062673 h 6860562"/>
              <a:gd name="connsiteX115" fmla="*/ 6602403 w 6860435"/>
              <a:gd name="connsiteY115" fmla="*/ 2922312 h 6860562"/>
              <a:gd name="connsiteX116" fmla="*/ 6538795 w 6860435"/>
              <a:gd name="connsiteY116" fmla="*/ 2729443 h 6860562"/>
              <a:gd name="connsiteX117" fmla="*/ 6485470 w 6860435"/>
              <a:gd name="connsiteY117" fmla="*/ 2602294 h 6860562"/>
              <a:gd name="connsiteX118" fmla="*/ 6399456 w 6860435"/>
              <a:gd name="connsiteY118" fmla="*/ 2483931 h 6860562"/>
              <a:gd name="connsiteX119" fmla="*/ 6247585 w 6860435"/>
              <a:gd name="connsiteY119" fmla="*/ 2289837 h 6860562"/>
              <a:gd name="connsiteX120" fmla="*/ 6251127 w 6860435"/>
              <a:gd name="connsiteY120" fmla="*/ 2200213 h 6860562"/>
              <a:gd name="connsiteX121" fmla="*/ 6274554 w 6860435"/>
              <a:gd name="connsiteY121" fmla="*/ 2153358 h 6860562"/>
              <a:gd name="connsiteX122" fmla="*/ 6211082 w 6860435"/>
              <a:gd name="connsiteY122" fmla="*/ 2108682 h 6860562"/>
              <a:gd name="connsiteX123" fmla="*/ 6142843 w 6860435"/>
              <a:gd name="connsiteY123" fmla="*/ 2052429 h 6860562"/>
              <a:gd name="connsiteX124" fmla="*/ 6072083 w 6860435"/>
              <a:gd name="connsiteY124" fmla="*/ 1915881 h 6860562"/>
              <a:gd name="connsiteX125" fmla="*/ 5937784 w 6860435"/>
              <a:gd name="connsiteY125" fmla="*/ 1687327 h 6860562"/>
              <a:gd name="connsiteX126" fmla="*/ 5752543 w 6860435"/>
              <a:gd name="connsiteY126" fmla="*/ 1443585 h 6860562"/>
              <a:gd name="connsiteX127" fmla="*/ 5523035 w 6860435"/>
              <a:gd name="connsiteY127" fmla="*/ 1190173 h 6860562"/>
              <a:gd name="connsiteX128" fmla="*/ 5416180 w 6860435"/>
              <a:gd name="connsiteY128" fmla="*/ 1107768 h 6860562"/>
              <a:gd name="connsiteX129" fmla="*/ 5350870 w 6860435"/>
              <a:gd name="connsiteY129" fmla="*/ 1040482 h 6860562"/>
              <a:gd name="connsiteX130" fmla="*/ 5299996 w 6860435"/>
              <a:gd name="connsiteY130" fmla="*/ 1029313 h 6860562"/>
              <a:gd name="connsiteX131" fmla="*/ 5040114 w 6860435"/>
              <a:gd name="connsiteY131" fmla="*/ 1102592 h 6860562"/>
              <a:gd name="connsiteX132" fmla="*/ 4931490 w 6860435"/>
              <a:gd name="connsiteY132" fmla="*/ 1072218 h 6860562"/>
              <a:gd name="connsiteX133" fmla="*/ 4807542 w 6860435"/>
              <a:gd name="connsiteY133" fmla="*/ 962231 h 6860562"/>
              <a:gd name="connsiteX134" fmla="*/ 4722753 w 6860435"/>
              <a:gd name="connsiteY134" fmla="*/ 950041 h 6860562"/>
              <a:gd name="connsiteX135" fmla="*/ 4687884 w 6860435"/>
              <a:gd name="connsiteY135" fmla="*/ 960937 h 6860562"/>
              <a:gd name="connsiteX136" fmla="*/ 4526616 w 6860435"/>
              <a:gd name="connsiteY136" fmla="*/ 959371 h 6860562"/>
              <a:gd name="connsiteX137" fmla="*/ 4452451 w 6860435"/>
              <a:gd name="connsiteY137" fmla="*/ 924570 h 6860562"/>
              <a:gd name="connsiteX138" fmla="*/ 4378150 w 6860435"/>
              <a:gd name="connsiteY138" fmla="*/ 847273 h 6860562"/>
              <a:gd name="connsiteX139" fmla="*/ 4270956 w 6860435"/>
              <a:gd name="connsiteY139" fmla="*/ 822756 h 6860562"/>
              <a:gd name="connsiteX140" fmla="*/ 4219606 w 6860435"/>
              <a:gd name="connsiteY140" fmla="*/ 835900 h 6860562"/>
              <a:gd name="connsiteX141" fmla="*/ 4118404 w 6860435"/>
              <a:gd name="connsiteY141" fmla="*/ 837398 h 6860562"/>
              <a:gd name="connsiteX142" fmla="*/ 3931597 w 6860435"/>
              <a:gd name="connsiteY142" fmla="*/ 755606 h 6860562"/>
              <a:gd name="connsiteX143" fmla="*/ 3878136 w 6860435"/>
              <a:gd name="connsiteY143" fmla="*/ 694245 h 6860562"/>
              <a:gd name="connsiteX144" fmla="*/ 3823245 w 6860435"/>
              <a:gd name="connsiteY144" fmla="*/ 685187 h 6860562"/>
              <a:gd name="connsiteX145" fmla="*/ 3615870 w 6860435"/>
              <a:gd name="connsiteY145" fmla="*/ 737627 h 6860562"/>
              <a:gd name="connsiteX146" fmla="*/ 3466111 w 6860435"/>
              <a:gd name="connsiteY146" fmla="*/ 664075 h 6860562"/>
              <a:gd name="connsiteX147" fmla="*/ 3387179 w 6860435"/>
              <a:gd name="connsiteY147" fmla="*/ 664552 h 6860562"/>
              <a:gd name="connsiteX148" fmla="*/ 3130226 w 6860435"/>
              <a:gd name="connsiteY148" fmla="*/ 727003 h 6860562"/>
              <a:gd name="connsiteX149" fmla="*/ 3017719 w 6860435"/>
              <a:gd name="connsiteY149" fmla="*/ 680624 h 6860562"/>
              <a:gd name="connsiteX150" fmla="*/ 2967051 w 6860435"/>
              <a:gd name="connsiteY150" fmla="*/ 703030 h 6860562"/>
              <a:gd name="connsiteX151" fmla="*/ 2870480 w 6860435"/>
              <a:gd name="connsiteY151" fmla="*/ 800758 h 6860562"/>
              <a:gd name="connsiteX152" fmla="*/ 2775067 w 6860435"/>
              <a:gd name="connsiteY152" fmla="*/ 838692 h 6860562"/>
              <a:gd name="connsiteX153" fmla="*/ 2679246 w 6860435"/>
              <a:gd name="connsiteY153" fmla="*/ 839645 h 6860562"/>
              <a:gd name="connsiteX154" fmla="*/ 2581926 w 6860435"/>
              <a:gd name="connsiteY154" fmla="*/ 823369 h 6860562"/>
              <a:gd name="connsiteX155" fmla="*/ 2459000 w 6860435"/>
              <a:gd name="connsiteY155" fmla="*/ 869270 h 6860562"/>
              <a:gd name="connsiteX156" fmla="*/ 2289627 w 6860435"/>
              <a:gd name="connsiteY156" fmla="*/ 963866 h 6860562"/>
              <a:gd name="connsiteX157" fmla="*/ 2185702 w 6860435"/>
              <a:gd name="connsiteY157" fmla="*/ 962844 h 6860562"/>
              <a:gd name="connsiteX158" fmla="*/ 2121276 w 6860435"/>
              <a:gd name="connsiteY158" fmla="*/ 945818 h 6860562"/>
              <a:gd name="connsiteX159" fmla="*/ 2043706 w 6860435"/>
              <a:gd name="connsiteY159" fmla="*/ 966658 h 6860562"/>
              <a:gd name="connsiteX160" fmla="*/ 1925070 w 6860435"/>
              <a:gd name="connsiteY160" fmla="*/ 1075419 h 6860562"/>
              <a:gd name="connsiteX161" fmla="*/ 1763189 w 6860435"/>
              <a:gd name="connsiteY161" fmla="*/ 1099187 h 6860562"/>
              <a:gd name="connsiteX162" fmla="*/ 1726004 w 6860435"/>
              <a:gd name="connsiteY162" fmla="*/ 1090606 h 6860562"/>
              <a:gd name="connsiteX163" fmla="*/ 1555269 w 6860435"/>
              <a:gd name="connsiteY163" fmla="*/ 1031220 h 6860562"/>
              <a:gd name="connsiteX164" fmla="*/ 1506031 w 6860435"/>
              <a:gd name="connsiteY164" fmla="*/ 1044772 h 6860562"/>
              <a:gd name="connsiteX165" fmla="*/ 1415317 w 6860435"/>
              <a:gd name="connsiteY165" fmla="*/ 1129425 h 6860562"/>
              <a:gd name="connsiteX166" fmla="*/ 1283129 w 6860435"/>
              <a:gd name="connsiteY166" fmla="*/ 1240161 h 6860562"/>
              <a:gd name="connsiteX167" fmla="*/ 1171780 w 6860435"/>
              <a:gd name="connsiteY167" fmla="*/ 1361248 h 6860562"/>
              <a:gd name="connsiteX168" fmla="*/ 1032168 w 6860435"/>
              <a:gd name="connsiteY168" fmla="*/ 1538249 h 6860562"/>
              <a:gd name="connsiteX169" fmla="*/ 901342 w 6860435"/>
              <a:gd name="connsiteY169" fmla="*/ 1718246 h 6860562"/>
              <a:gd name="connsiteX170" fmla="*/ 813012 w 6860435"/>
              <a:gd name="connsiteY170" fmla="*/ 1864055 h 6860562"/>
              <a:gd name="connsiteX171" fmla="*/ 712900 w 6860435"/>
              <a:gd name="connsiteY171" fmla="*/ 2059716 h 6860562"/>
              <a:gd name="connsiteX172" fmla="*/ 633083 w 6860435"/>
              <a:gd name="connsiteY172" fmla="*/ 2117331 h 6860562"/>
              <a:gd name="connsiteX173" fmla="*/ 598555 w 6860435"/>
              <a:gd name="connsiteY173" fmla="*/ 2191564 h 6860562"/>
              <a:gd name="connsiteX174" fmla="*/ 578805 w 6860435"/>
              <a:gd name="connsiteY174" fmla="*/ 2344932 h 6860562"/>
              <a:gd name="connsiteX175" fmla="*/ 435175 w 6860435"/>
              <a:gd name="connsiteY175" fmla="*/ 2515463 h 6860562"/>
              <a:gd name="connsiteX176" fmla="*/ 320966 w 6860435"/>
              <a:gd name="connsiteY176" fmla="*/ 2726242 h 6860562"/>
              <a:gd name="connsiteX177" fmla="*/ 280853 w 6860435"/>
              <a:gd name="connsiteY177" fmla="*/ 2838272 h 6860562"/>
              <a:gd name="connsiteX178" fmla="*/ 255859 w 6860435"/>
              <a:gd name="connsiteY178" fmla="*/ 2926739 h 6860562"/>
              <a:gd name="connsiteX179" fmla="*/ 224395 w 6860435"/>
              <a:gd name="connsiteY179" fmla="*/ 3067304 h 6860562"/>
              <a:gd name="connsiteX180" fmla="*/ 201581 w 6860435"/>
              <a:gd name="connsiteY180" fmla="*/ 3170276 h 6860562"/>
              <a:gd name="connsiteX181" fmla="*/ 201308 w 6860435"/>
              <a:gd name="connsiteY181" fmla="*/ 3246756 h 6860562"/>
              <a:gd name="connsiteX182" fmla="*/ 211456 w 6860435"/>
              <a:gd name="connsiteY182" fmla="*/ 3263986 h 6860562"/>
              <a:gd name="connsiteX183" fmla="*/ 226438 w 6860435"/>
              <a:gd name="connsiteY183" fmla="*/ 3250774 h 6860562"/>
              <a:gd name="connsiteX184" fmla="*/ 233657 w 6860435"/>
              <a:gd name="connsiteY184" fmla="*/ 3233339 h 6860562"/>
              <a:gd name="connsiteX185" fmla="*/ 261988 w 6860435"/>
              <a:gd name="connsiteY185" fmla="*/ 3209231 h 6860562"/>
              <a:gd name="connsiteX186" fmla="*/ 279831 w 6860435"/>
              <a:gd name="connsiteY186" fmla="*/ 3233067 h 6860562"/>
              <a:gd name="connsiteX187" fmla="*/ 355085 w 6860435"/>
              <a:gd name="connsiteY187" fmla="*/ 3443778 h 6860562"/>
              <a:gd name="connsiteX188" fmla="*/ 370204 w 6860435"/>
              <a:gd name="connsiteY188" fmla="*/ 3567113 h 6860562"/>
              <a:gd name="connsiteX189" fmla="*/ 340716 w 6860435"/>
              <a:gd name="connsiteY189" fmla="*/ 3729812 h 6860562"/>
              <a:gd name="connsiteX190" fmla="*/ 276494 w 6860435"/>
              <a:gd name="connsiteY190" fmla="*/ 3873101 h 6860562"/>
              <a:gd name="connsiteX191" fmla="*/ 195792 w 6860435"/>
              <a:gd name="connsiteY191" fmla="*/ 4035937 h 6860562"/>
              <a:gd name="connsiteX192" fmla="*/ 155202 w 6860435"/>
              <a:gd name="connsiteY192" fmla="*/ 4185968 h 6860562"/>
              <a:gd name="connsiteX193" fmla="*/ 169981 w 6860435"/>
              <a:gd name="connsiteY193" fmla="*/ 4276613 h 6860562"/>
              <a:gd name="connsiteX194" fmla="*/ 174680 w 6860435"/>
              <a:gd name="connsiteY194" fmla="*/ 4300722 h 6860562"/>
              <a:gd name="connsiteX195" fmla="*/ 206212 w 6860435"/>
              <a:gd name="connsiteY195" fmla="*/ 4454295 h 6860562"/>
              <a:gd name="connsiteX196" fmla="*/ 260013 w 6860435"/>
              <a:gd name="connsiteY196" fmla="*/ 4559106 h 6860562"/>
              <a:gd name="connsiteX197" fmla="*/ 293724 w 6860435"/>
              <a:gd name="connsiteY197" fmla="*/ 4569253 h 6860562"/>
              <a:gd name="connsiteX198" fmla="*/ 304689 w 6860435"/>
              <a:gd name="connsiteY198" fmla="*/ 4542353 h 6860562"/>
              <a:gd name="connsiteX199" fmla="*/ 305438 w 6860435"/>
              <a:gd name="connsiteY199" fmla="*/ 4435703 h 6860562"/>
              <a:gd name="connsiteX200" fmla="*/ 427411 w 6860435"/>
              <a:gd name="connsiteY200" fmla="*/ 4277158 h 6860562"/>
              <a:gd name="connsiteX201" fmla="*/ 508182 w 6860435"/>
              <a:gd name="connsiteY201" fmla="*/ 4256523 h 6860562"/>
              <a:gd name="connsiteX202" fmla="*/ 593787 w 6860435"/>
              <a:gd name="connsiteY202" fmla="*/ 4315228 h 6860562"/>
              <a:gd name="connsiteX203" fmla="*/ 637442 w 6860435"/>
              <a:gd name="connsiteY203" fmla="*/ 4428893 h 6860562"/>
              <a:gd name="connsiteX204" fmla="*/ 639417 w 6860435"/>
              <a:gd name="connsiteY204" fmla="*/ 4434000 h 6860562"/>
              <a:gd name="connsiteX205" fmla="*/ 670131 w 6860435"/>
              <a:gd name="connsiteY205" fmla="*/ 4590978 h 6860562"/>
              <a:gd name="connsiteX206" fmla="*/ 696283 w 6860435"/>
              <a:gd name="connsiteY206" fmla="*/ 4746186 h 6860562"/>
              <a:gd name="connsiteX207" fmla="*/ 772354 w 6860435"/>
              <a:gd name="connsiteY207" fmla="*/ 4781736 h 6860562"/>
              <a:gd name="connsiteX208" fmla="*/ 804839 w 6860435"/>
              <a:gd name="connsiteY208" fmla="*/ 4691431 h 6860562"/>
              <a:gd name="connsiteX209" fmla="*/ 800821 w 6860435"/>
              <a:gd name="connsiteY209" fmla="*/ 4681352 h 6860562"/>
              <a:gd name="connsiteX210" fmla="*/ 768881 w 6860435"/>
              <a:gd name="connsiteY210" fmla="*/ 4518653 h 6860562"/>
              <a:gd name="connsiteX211" fmla="*/ 726793 w 6860435"/>
              <a:gd name="connsiteY211" fmla="*/ 4347918 h 6860562"/>
              <a:gd name="connsiteX212" fmla="*/ 719438 w 6860435"/>
              <a:gd name="connsiteY212" fmla="*/ 4291119 h 6860562"/>
              <a:gd name="connsiteX213" fmla="*/ 678167 w 6860435"/>
              <a:gd name="connsiteY213" fmla="*/ 4130600 h 6860562"/>
              <a:gd name="connsiteX214" fmla="*/ 672379 w 6860435"/>
              <a:gd name="connsiteY214" fmla="*/ 4098387 h 6860562"/>
              <a:gd name="connsiteX215" fmla="*/ 653582 w 6860435"/>
              <a:gd name="connsiteY215" fmla="*/ 4008491 h 6860562"/>
              <a:gd name="connsiteX216" fmla="*/ 664751 w 6860435"/>
              <a:gd name="connsiteY216" fmla="*/ 3836939 h 6860562"/>
              <a:gd name="connsiteX217" fmla="*/ 696419 w 6860435"/>
              <a:gd name="connsiteY217" fmla="*/ 3771560 h 6860562"/>
              <a:gd name="connsiteX218" fmla="*/ 787269 w 6860435"/>
              <a:gd name="connsiteY218" fmla="*/ 3714489 h 6860562"/>
              <a:gd name="connsiteX219" fmla="*/ 903657 w 6860435"/>
              <a:gd name="connsiteY219" fmla="*/ 3663548 h 6860562"/>
              <a:gd name="connsiteX220" fmla="*/ 939071 w 6860435"/>
              <a:gd name="connsiteY220" fmla="*/ 3609133 h 6860562"/>
              <a:gd name="connsiteX221" fmla="*/ 953713 w 6860435"/>
              <a:gd name="connsiteY221" fmla="*/ 3594491 h 6860562"/>
              <a:gd name="connsiteX222" fmla="*/ 1061997 w 6860435"/>
              <a:gd name="connsiteY222" fmla="*/ 3569157 h 6860562"/>
              <a:gd name="connsiteX223" fmla="*/ 1487983 w 6860435"/>
              <a:gd name="connsiteY223" fmla="*/ 3555672 h 6860562"/>
              <a:gd name="connsiteX224" fmla="*/ 1611182 w 6860435"/>
              <a:gd name="connsiteY224" fmla="*/ 3608929 h 6860562"/>
              <a:gd name="connsiteX225" fmla="*/ 1751679 w 6860435"/>
              <a:gd name="connsiteY225" fmla="*/ 3807314 h 6860562"/>
              <a:gd name="connsiteX226" fmla="*/ 1838102 w 6860435"/>
              <a:gd name="connsiteY226" fmla="*/ 4003451 h 6860562"/>
              <a:gd name="connsiteX227" fmla="*/ 1871814 w 6860435"/>
              <a:gd name="connsiteY227" fmla="*/ 4100567 h 6860562"/>
              <a:gd name="connsiteX228" fmla="*/ 1938759 w 6860435"/>
              <a:gd name="connsiteY228" fmla="*/ 4297658 h 6860562"/>
              <a:gd name="connsiteX229" fmla="*/ 1968384 w 6860435"/>
              <a:gd name="connsiteY229" fmla="*/ 4415272 h 6860562"/>
              <a:gd name="connsiteX230" fmla="*/ 2009178 w 6860435"/>
              <a:gd name="connsiteY230" fmla="*/ 4572931 h 6860562"/>
              <a:gd name="connsiteX231" fmla="*/ 2012379 w 6860435"/>
              <a:gd name="connsiteY231" fmla="*/ 4583351 h 6860562"/>
              <a:gd name="connsiteX232" fmla="*/ 2043910 w 6860435"/>
              <a:gd name="connsiteY232" fmla="*/ 4756674 h 6860562"/>
              <a:gd name="connsiteX233" fmla="*/ 2084296 w 6860435"/>
              <a:gd name="connsiteY233" fmla="*/ 4953765 h 6860562"/>
              <a:gd name="connsiteX234" fmla="*/ 2090766 w 6860435"/>
              <a:gd name="connsiteY234" fmla="*/ 5002458 h 6860562"/>
              <a:gd name="connsiteX235" fmla="*/ 2110515 w 6860435"/>
              <a:gd name="connsiteY235" fmla="*/ 5126134 h 6860562"/>
              <a:gd name="connsiteX236" fmla="*/ 2113785 w 6860435"/>
              <a:gd name="connsiteY236" fmla="*/ 5142206 h 6860562"/>
              <a:gd name="connsiteX237" fmla="*/ 2141026 w 6860435"/>
              <a:gd name="connsiteY237" fmla="*/ 5422042 h 6860562"/>
              <a:gd name="connsiteX238" fmla="*/ 2167518 w 6860435"/>
              <a:gd name="connsiteY238" fmla="*/ 5735113 h 6860562"/>
              <a:gd name="connsiteX239" fmla="*/ 2178891 w 6860435"/>
              <a:gd name="connsiteY239" fmla="*/ 6011204 h 6860562"/>
              <a:gd name="connsiteX240" fmla="*/ 2185293 w 6860435"/>
              <a:gd name="connsiteY240" fmla="*/ 6352402 h 6860562"/>
              <a:gd name="connsiteX241" fmla="*/ 2148449 w 6860435"/>
              <a:gd name="connsiteY241" fmla="*/ 6520821 h 6860562"/>
              <a:gd name="connsiteX242" fmla="*/ 2015852 w 6860435"/>
              <a:gd name="connsiteY242" fmla="*/ 6694280 h 6860562"/>
              <a:gd name="connsiteX243" fmla="*/ 1914106 w 6860435"/>
              <a:gd name="connsiteY243" fmla="*/ 6744813 h 6860562"/>
              <a:gd name="connsiteX244" fmla="*/ 1746231 w 6860435"/>
              <a:gd name="connsiteY244" fmla="*/ 6777570 h 6860562"/>
              <a:gd name="connsiteX245" fmla="*/ 1696311 w 6860435"/>
              <a:gd name="connsiteY245" fmla="*/ 6793779 h 6860562"/>
              <a:gd name="connsiteX246" fmla="*/ 1601443 w 6860435"/>
              <a:gd name="connsiteY246" fmla="*/ 6854527 h 6860562"/>
              <a:gd name="connsiteX247" fmla="*/ 1524555 w 6860435"/>
              <a:gd name="connsiteY247" fmla="*/ 6840702 h 6860562"/>
              <a:gd name="connsiteX248" fmla="*/ 1475793 w 6860435"/>
              <a:gd name="connsiteY248" fmla="*/ 6804199 h 6860562"/>
              <a:gd name="connsiteX249" fmla="*/ 1399654 w 6860435"/>
              <a:gd name="connsiteY249" fmla="*/ 6774778 h 6860562"/>
              <a:gd name="connsiteX250" fmla="*/ 1227556 w 6860435"/>
              <a:gd name="connsiteY250" fmla="*/ 6749580 h 6860562"/>
              <a:gd name="connsiteX251" fmla="*/ 1163063 w 6860435"/>
              <a:gd name="connsiteY251" fmla="*/ 6688219 h 6860562"/>
              <a:gd name="connsiteX252" fmla="*/ 1109193 w 6860435"/>
              <a:gd name="connsiteY252" fmla="*/ 6461435 h 6860562"/>
              <a:gd name="connsiteX253" fmla="*/ 1086719 w 6860435"/>
              <a:gd name="connsiteY253" fmla="*/ 6308407 h 6860562"/>
              <a:gd name="connsiteX254" fmla="*/ 1048649 w 6860435"/>
              <a:gd name="connsiteY254" fmla="*/ 6097355 h 6860562"/>
              <a:gd name="connsiteX255" fmla="*/ 1046061 w 6860435"/>
              <a:gd name="connsiteY255" fmla="*/ 6081146 h 6860562"/>
              <a:gd name="connsiteX256" fmla="*/ 1015483 w 6860435"/>
              <a:gd name="connsiteY256" fmla="*/ 5846258 h 6860562"/>
              <a:gd name="connsiteX257" fmla="*/ 933827 w 6860435"/>
              <a:gd name="connsiteY257" fmla="*/ 5795861 h 6860562"/>
              <a:gd name="connsiteX258" fmla="*/ 889560 w 6860435"/>
              <a:gd name="connsiteY258" fmla="*/ 5849186 h 6860562"/>
              <a:gd name="connsiteX259" fmla="*/ 905224 w 6860435"/>
              <a:gd name="connsiteY259" fmla="*/ 5973475 h 6860562"/>
              <a:gd name="connsiteX260" fmla="*/ 909991 w 6860435"/>
              <a:gd name="connsiteY260" fmla="*/ 5991999 h 6860562"/>
              <a:gd name="connsiteX261" fmla="*/ 942408 w 6860435"/>
              <a:gd name="connsiteY261" fmla="*/ 6278850 h 6860562"/>
              <a:gd name="connsiteX262" fmla="*/ 845701 w 6860435"/>
              <a:gd name="connsiteY262" fmla="*/ 6381346 h 6860562"/>
              <a:gd name="connsiteX263" fmla="*/ 755465 w 6860435"/>
              <a:gd name="connsiteY263" fmla="*/ 6383865 h 6860562"/>
              <a:gd name="connsiteX264" fmla="*/ 700233 w 6860435"/>
              <a:gd name="connsiteY264" fmla="*/ 6358735 h 6860562"/>
              <a:gd name="connsiteX265" fmla="*/ 624774 w 6860435"/>
              <a:gd name="connsiteY265" fmla="*/ 6226887 h 6860562"/>
              <a:gd name="connsiteX266" fmla="*/ 556943 w 6860435"/>
              <a:gd name="connsiteY266" fmla="*/ 6058876 h 6860562"/>
              <a:gd name="connsiteX267" fmla="*/ 531745 w 6860435"/>
              <a:gd name="connsiteY267" fmla="*/ 5976131 h 6860562"/>
              <a:gd name="connsiteX268" fmla="*/ 498919 w 6860435"/>
              <a:gd name="connsiteY268" fmla="*/ 5845032 h 6860562"/>
              <a:gd name="connsiteX269" fmla="*/ 462961 w 6860435"/>
              <a:gd name="connsiteY269" fmla="*/ 5702764 h 6860562"/>
              <a:gd name="connsiteX270" fmla="*/ 456695 w 6860435"/>
              <a:gd name="connsiteY270" fmla="*/ 5681788 h 6860562"/>
              <a:gd name="connsiteX271" fmla="*/ 424278 w 6860435"/>
              <a:gd name="connsiteY271" fmla="*/ 5513573 h 6860562"/>
              <a:gd name="connsiteX272" fmla="*/ 384438 w 6860435"/>
              <a:gd name="connsiteY272" fmla="*/ 5322271 h 6860562"/>
              <a:gd name="connsiteX273" fmla="*/ 380624 w 6860435"/>
              <a:gd name="connsiteY273" fmla="*/ 5284202 h 6860562"/>
              <a:gd name="connsiteX274" fmla="*/ 361283 w 6860435"/>
              <a:gd name="connsiteY274" fmla="*/ 5166042 h 6860562"/>
              <a:gd name="connsiteX275" fmla="*/ 353723 w 6860435"/>
              <a:gd name="connsiteY275" fmla="*/ 5062594 h 6860562"/>
              <a:gd name="connsiteX276" fmla="*/ 321306 w 6860435"/>
              <a:gd name="connsiteY276" fmla="*/ 4992175 h 6860562"/>
              <a:gd name="connsiteX277" fmla="*/ 175429 w 6860435"/>
              <a:gd name="connsiteY277" fmla="*/ 4818103 h 6860562"/>
              <a:gd name="connsiteX278" fmla="*/ 105827 w 6860435"/>
              <a:gd name="connsiteY278" fmla="*/ 4686936 h 6860562"/>
              <a:gd name="connsiteX279" fmla="*/ 41946 w 6860435"/>
              <a:gd name="connsiteY279" fmla="*/ 4486440 h 6860562"/>
              <a:gd name="connsiteX280" fmla="*/ 32684 w 6860435"/>
              <a:gd name="connsiteY280" fmla="*/ 4407780 h 6860562"/>
              <a:gd name="connsiteX281" fmla="*/ 5171 w 6860435"/>
              <a:gd name="connsiteY281" fmla="*/ 4316999 h 6860562"/>
              <a:gd name="connsiteX282" fmla="*/ 2242 w 6860435"/>
              <a:gd name="connsiteY282" fmla="*/ 4295887 h 6860562"/>
              <a:gd name="connsiteX283" fmla="*/ 2038 w 6860435"/>
              <a:gd name="connsiteY283" fmla="*/ 4205582 h 6860562"/>
              <a:gd name="connsiteX284" fmla="*/ 18655 w 6860435"/>
              <a:gd name="connsiteY284" fmla="*/ 4166967 h 6860562"/>
              <a:gd name="connsiteX285" fmla="*/ 29620 w 6860435"/>
              <a:gd name="connsiteY285" fmla="*/ 4134890 h 6860562"/>
              <a:gd name="connsiteX286" fmla="*/ 103920 w 6860435"/>
              <a:gd name="connsiteY286" fmla="*/ 3897551 h 6860562"/>
              <a:gd name="connsiteX287" fmla="*/ 171547 w 6860435"/>
              <a:gd name="connsiteY287" fmla="*/ 3777348 h 6860562"/>
              <a:gd name="connsiteX288" fmla="*/ 200082 w 6860435"/>
              <a:gd name="connsiteY288" fmla="*/ 3712718 h 6860562"/>
              <a:gd name="connsiteX289" fmla="*/ 223646 w 6860435"/>
              <a:gd name="connsiteY289" fmla="*/ 3634399 h 6860562"/>
              <a:gd name="connsiteX290" fmla="*/ 204168 w 6860435"/>
              <a:gd name="connsiteY290" fmla="*/ 3552403 h 6860562"/>
              <a:gd name="connsiteX291" fmla="*/ 169436 w 6860435"/>
              <a:gd name="connsiteY291" fmla="*/ 3522983 h 6860562"/>
              <a:gd name="connsiteX292" fmla="*/ 131639 w 6860435"/>
              <a:gd name="connsiteY292" fmla="*/ 3564934 h 6860562"/>
              <a:gd name="connsiteX293" fmla="*/ 124896 w 6860435"/>
              <a:gd name="connsiteY293" fmla="*/ 3627112 h 6860562"/>
              <a:gd name="connsiteX294" fmla="*/ 121695 w 6860435"/>
              <a:gd name="connsiteY294" fmla="*/ 3653128 h 6860562"/>
              <a:gd name="connsiteX295" fmla="*/ 32548 w 6860435"/>
              <a:gd name="connsiteY295" fmla="*/ 3572017 h 6860562"/>
              <a:gd name="connsiteX296" fmla="*/ 6601 w 6860435"/>
              <a:gd name="connsiteY296" fmla="*/ 3521076 h 6860562"/>
              <a:gd name="connsiteX297" fmla="*/ 10959 w 6860435"/>
              <a:gd name="connsiteY297" fmla="*/ 3436219 h 6860562"/>
              <a:gd name="connsiteX298" fmla="*/ 26896 w 6860435"/>
              <a:gd name="connsiteY298" fmla="*/ 3406662 h 6860562"/>
              <a:gd name="connsiteX299" fmla="*/ 60947 w 6860435"/>
              <a:gd name="connsiteY299" fmla="*/ 3221898 h 6860562"/>
              <a:gd name="connsiteX300" fmla="*/ 97655 w 6860435"/>
              <a:gd name="connsiteY300" fmla="*/ 3096997 h 6860562"/>
              <a:gd name="connsiteX301" fmla="*/ 125032 w 6860435"/>
              <a:gd name="connsiteY301" fmla="*/ 2997566 h 6860562"/>
              <a:gd name="connsiteX302" fmla="*/ 184146 w 6860435"/>
              <a:gd name="connsiteY302" fmla="*/ 2779908 h 6860562"/>
              <a:gd name="connsiteX303" fmla="*/ 203556 w 6860435"/>
              <a:gd name="connsiteY303" fmla="*/ 2529288 h 6860562"/>
              <a:gd name="connsiteX304" fmla="*/ 189935 w 6860435"/>
              <a:gd name="connsiteY304" fmla="*/ 2440481 h 6860562"/>
              <a:gd name="connsiteX305" fmla="*/ 177540 w 6860435"/>
              <a:gd name="connsiteY305" fmla="*/ 2318168 h 6860562"/>
              <a:gd name="connsiteX306" fmla="*/ 160378 w 6860435"/>
              <a:gd name="connsiteY306" fmla="*/ 2181076 h 6860562"/>
              <a:gd name="connsiteX307" fmla="*/ 188232 w 6860435"/>
              <a:gd name="connsiteY307" fmla="*/ 2091792 h 6860562"/>
              <a:gd name="connsiteX308" fmla="*/ 222012 w 6860435"/>
              <a:gd name="connsiteY308" fmla="*/ 2071974 h 6860562"/>
              <a:gd name="connsiteX309" fmla="*/ 280308 w 6860435"/>
              <a:gd name="connsiteY309" fmla="*/ 2000738 h 6860562"/>
              <a:gd name="connsiteX310" fmla="*/ 342759 w 6860435"/>
              <a:gd name="connsiteY310" fmla="*/ 1815701 h 6860562"/>
              <a:gd name="connsiteX311" fmla="*/ 447502 w 6860435"/>
              <a:gd name="connsiteY311" fmla="*/ 1647623 h 6860562"/>
              <a:gd name="connsiteX312" fmla="*/ 533039 w 6860435"/>
              <a:gd name="connsiteY312" fmla="*/ 1525105 h 6860562"/>
              <a:gd name="connsiteX313" fmla="*/ 746202 w 6860435"/>
              <a:gd name="connsiteY313" fmla="*/ 1247107 h 6860562"/>
              <a:gd name="connsiteX314" fmla="*/ 906245 w 6860435"/>
              <a:gd name="connsiteY314" fmla="*/ 1072218 h 6860562"/>
              <a:gd name="connsiteX315" fmla="*/ 1172870 w 6860435"/>
              <a:gd name="connsiteY315" fmla="*/ 817852 h 6860562"/>
              <a:gd name="connsiteX316" fmla="*/ 1364035 w 6860435"/>
              <a:gd name="connsiteY316" fmla="*/ 657333 h 6860562"/>
              <a:gd name="connsiteX317" fmla="*/ 1487439 w 6860435"/>
              <a:gd name="connsiteY317" fmla="*/ 573089 h 6860562"/>
              <a:gd name="connsiteX318" fmla="*/ 1654087 w 6860435"/>
              <a:gd name="connsiteY318" fmla="*/ 462149 h 6860562"/>
              <a:gd name="connsiteX319" fmla="*/ 1808818 w 6860435"/>
              <a:gd name="connsiteY319" fmla="*/ 378654 h 6860562"/>
              <a:gd name="connsiteX320" fmla="*/ 1931472 w 6860435"/>
              <a:gd name="connsiteY320" fmla="*/ 319745 h 6860562"/>
              <a:gd name="connsiteX321" fmla="*/ 2091923 w 6860435"/>
              <a:gd name="connsiteY321" fmla="*/ 253889 h 6860562"/>
              <a:gd name="connsiteX322" fmla="*/ 2260819 w 6860435"/>
              <a:gd name="connsiteY322" fmla="*/ 189531 h 6860562"/>
              <a:gd name="connsiteX323" fmla="*/ 2345949 w 6860435"/>
              <a:gd name="connsiteY323" fmla="*/ 162699 h 6860562"/>
              <a:gd name="connsiteX324" fmla="*/ 2467172 w 6860435"/>
              <a:gd name="connsiteY324" fmla="*/ 133142 h 6860562"/>
              <a:gd name="connsiteX325" fmla="*/ 2636409 w 6860435"/>
              <a:gd name="connsiteY325" fmla="*/ 92076 h 6860562"/>
              <a:gd name="connsiteX326" fmla="*/ 2646897 w 6860435"/>
              <a:gd name="connsiteY326" fmla="*/ 89079 h 6860562"/>
              <a:gd name="connsiteX327" fmla="*/ 2851888 w 6860435"/>
              <a:gd name="connsiteY327" fmla="*/ 58365 h 6860562"/>
              <a:gd name="connsiteX328" fmla="*/ 3194107 w 6860435"/>
              <a:gd name="connsiteY328" fmla="*/ 23359 h 6860562"/>
              <a:gd name="connsiteX329" fmla="*/ 3219714 w 6860435"/>
              <a:gd name="connsiteY329" fmla="*/ 4835 h 6860562"/>
              <a:gd name="connsiteX330" fmla="*/ 3274264 w 6860435"/>
              <a:gd name="connsiteY330" fmla="*/ 0 h 6860562"/>
              <a:gd name="connsiteX331" fmla="*/ 3301233 w 6860435"/>
              <a:gd name="connsiteY331" fmla="*/ 2316 h 6860562"/>
              <a:gd name="connsiteX332" fmla="*/ 3604974 w 6860435"/>
              <a:gd name="connsiteY332" fmla="*/ 3201 h 6860562"/>
              <a:gd name="connsiteX333" fmla="*/ 3633237 w 6860435"/>
              <a:gd name="connsiteY333" fmla="*/ 9466 h 6860562"/>
              <a:gd name="connsiteX334" fmla="*/ 3668514 w 6860435"/>
              <a:gd name="connsiteY334" fmla="*/ 24245 h 6860562"/>
              <a:gd name="connsiteX335" fmla="*/ 3750306 w 6860435"/>
              <a:gd name="connsiteY335" fmla="*/ 30034 h 6860562"/>
              <a:gd name="connsiteX336" fmla="*/ 3908374 w 6860435"/>
              <a:gd name="connsiteY336" fmla="*/ 41952 h 6860562"/>
              <a:gd name="connsiteX337" fmla="*/ 4147485 w 6860435"/>
              <a:gd name="connsiteY337" fmla="*/ 81520 h 6860562"/>
              <a:gd name="connsiteX338" fmla="*/ 4318628 w 6860435"/>
              <a:gd name="connsiteY338" fmla="*/ 113460 h 6860562"/>
              <a:gd name="connsiteX339" fmla="*/ 4580417 w 6860435"/>
              <a:gd name="connsiteY339" fmla="*/ 183402 h 6860562"/>
              <a:gd name="connsiteX340" fmla="*/ 4595672 w 6860435"/>
              <a:gd name="connsiteY340" fmla="*/ 189123 h 6860562"/>
              <a:gd name="connsiteX341" fmla="*/ 4702595 w 6860435"/>
              <a:gd name="connsiteY341" fmla="*/ 228555 h 6860562"/>
              <a:gd name="connsiteX342" fmla="*/ 4801344 w 6860435"/>
              <a:gd name="connsiteY342" fmla="*/ 263219 h 6860562"/>
              <a:gd name="connsiteX343" fmla="*/ 4986177 w 6860435"/>
              <a:gd name="connsiteY343" fmla="*/ 348280 h 6860562"/>
              <a:gd name="connsiteX344" fmla="*/ 5197773 w 6860435"/>
              <a:gd name="connsiteY344" fmla="*/ 458131 h 6860562"/>
              <a:gd name="connsiteX345" fmla="*/ 5375455 w 6860435"/>
              <a:gd name="connsiteY345" fmla="*/ 573021 h 6860562"/>
              <a:gd name="connsiteX346" fmla="*/ 5491367 w 6860435"/>
              <a:gd name="connsiteY346" fmla="*/ 653451 h 6860562"/>
              <a:gd name="connsiteX347" fmla="*/ 5689819 w 6860435"/>
              <a:gd name="connsiteY347" fmla="*/ 818261 h 6860562"/>
              <a:gd name="connsiteX348" fmla="*/ 5886978 w 6860435"/>
              <a:gd name="connsiteY348" fmla="*/ 998326 h 6860562"/>
              <a:gd name="connsiteX349" fmla="*/ 6042322 w 6860435"/>
              <a:gd name="connsiteY349" fmla="*/ 1170014 h 6860562"/>
              <a:gd name="connsiteX350" fmla="*/ 6248607 w 6860435"/>
              <a:gd name="connsiteY350" fmla="*/ 1418046 h 6860562"/>
              <a:gd name="connsiteX351" fmla="*/ 6351579 w 6860435"/>
              <a:gd name="connsiteY351" fmla="*/ 1554457 h 6860562"/>
              <a:gd name="connsiteX352" fmla="*/ 6513325 w 6860435"/>
              <a:gd name="connsiteY352" fmla="*/ 1807801 h 6860562"/>
              <a:gd name="connsiteX353" fmla="*/ 6576047 w 6860435"/>
              <a:gd name="connsiteY353" fmla="*/ 2001283 h 6860562"/>
              <a:gd name="connsiteX354" fmla="*/ 6621813 w 6860435"/>
              <a:gd name="connsiteY354" fmla="*/ 2062848 h 6860562"/>
              <a:gd name="connsiteX355" fmla="*/ 6694820 w 6860435"/>
              <a:gd name="connsiteY355" fmla="*/ 2159487 h 6860562"/>
              <a:gd name="connsiteX356" fmla="*/ 6682425 w 6860435"/>
              <a:gd name="connsiteY356" fmla="*/ 2277782 h 6860562"/>
              <a:gd name="connsiteX357" fmla="*/ 6669962 w 6860435"/>
              <a:gd name="connsiteY357" fmla="*/ 2427610 h 6860562"/>
              <a:gd name="connsiteX358" fmla="*/ 6650144 w 6860435"/>
              <a:gd name="connsiteY358" fmla="*/ 2584179 h 6860562"/>
              <a:gd name="connsiteX359" fmla="*/ 6681472 w 6860435"/>
              <a:gd name="connsiteY359" fmla="*/ 2809056 h 6860562"/>
              <a:gd name="connsiteX360" fmla="*/ 6709598 w 6860435"/>
              <a:gd name="connsiteY360" fmla="*/ 2902357 h 6860562"/>
              <a:gd name="connsiteX361" fmla="*/ 6748485 w 6860435"/>
              <a:gd name="connsiteY361" fmla="*/ 3029370 h 6860562"/>
              <a:gd name="connsiteX362" fmla="*/ 6779949 w 6860435"/>
              <a:gd name="connsiteY362" fmla="*/ 3164146 h 6860562"/>
              <a:gd name="connsiteX363" fmla="*/ 6829868 w 6860435"/>
              <a:gd name="connsiteY363" fmla="*/ 3380987 h 6860562"/>
              <a:gd name="connsiteX364" fmla="*/ 6836542 w 6860435"/>
              <a:gd name="connsiteY364" fmla="*/ 3404415 h 6860562"/>
              <a:gd name="connsiteX365" fmla="*/ 6855884 w 6860435"/>
              <a:gd name="connsiteY365" fmla="*/ 3418921 h 6860562"/>
              <a:gd name="connsiteX366" fmla="*/ 6860174 w 6860435"/>
              <a:gd name="connsiteY366" fmla="*/ 3467955 h 6860562"/>
              <a:gd name="connsiteX367" fmla="*/ 1505282 w 6860435"/>
              <a:gd name="connsiteY367" fmla="*/ 6623248 h 6860562"/>
              <a:gd name="connsiteX368" fmla="*/ 1498403 w 6860435"/>
              <a:gd name="connsiteY368" fmla="*/ 6624951 h 6860562"/>
              <a:gd name="connsiteX369" fmla="*/ 1527960 w 6860435"/>
              <a:gd name="connsiteY369" fmla="*/ 6731941 h 6860562"/>
              <a:gd name="connsiteX370" fmla="*/ 1583668 w 6860435"/>
              <a:gd name="connsiteY370" fmla="*/ 6758433 h 6860562"/>
              <a:gd name="connsiteX371" fmla="*/ 1629366 w 6860435"/>
              <a:gd name="connsiteY371" fmla="*/ 6717435 h 6860562"/>
              <a:gd name="connsiteX372" fmla="*/ 1624054 w 6860435"/>
              <a:gd name="connsiteY372" fmla="*/ 6643884 h 6860562"/>
              <a:gd name="connsiteX373" fmla="*/ 1583056 w 6860435"/>
              <a:gd name="connsiteY373" fmla="*/ 6417100 h 6860562"/>
              <a:gd name="connsiteX374" fmla="*/ 1550775 w 6860435"/>
              <a:gd name="connsiteY374" fmla="*/ 6193993 h 6860562"/>
              <a:gd name="connsiteX375" fmla="*/ 1549140 w 6860435"/>
              <a:gd name="connsiteY375" fmla="*/ 6185957 h 6860562"/>
              <a:gd name="connsiteX376" fmla="*/ 1510662 w 6860435"/>
              <a:gd name="connsiteY376" fmla="*/ 5980489 h 6860562"/>
              <a:gd name="connsiteX377" fmla="*/ 1478245 w 6860435"/>
              <a:gd name="connsiteY377" fmla="*/ 5745806 h 6860562"/>
              <a:gd name="connsiteX378" fmla="*/ 1476610 w 6860435"/>
              <a:gd name="connsiteY378" fmla="*/ 5737770 h 6860562"/>
              <a:gd name="connsiteX379" fmla="*/ 1435476 w 6860435"/>
              <a:gd name="connsiteY379" fmla="*/ 5513506 h 6860562"/>
              <a:gd name="connsiteX380" fmla="*/ 1404557 w 6860435"/>
              <a:gd name="connsiteY380" fmla="*/ 5298572 h 6860562"/>
              <a:gd name="connsiteX381" fmla="*/ 1403467 w 6860435"/>
              <a:gd name="connsiteY381" fmla="*/ 5293191 h 6860562"/>
              <a:gd name="connsiteX382" fmla="*/ 1366147 w 6860435"/>
              <a:gd name="connsiteY382" fmla="*/ 5115986 h 6860562"/>
              <a:gd name="connsiteX383" fmla="*/ 1340608 w 6860435"/>
              <a:gd name="connsiteY383" fmla="*/ 4957714 h 6860562"/>
              <a:gd name="connsiteX384" fmla="*/ 1307850 w 6860435"/>
              <a:gd name="connsiteY384" fmla="*/ 4754086 h 6860562"/>
              <a:gd name="connsiteX385" fmla="*/ 1263311 w 6860435"/>
              <a:gd name="connsiteY385" fmla="*/ 4530162 h 6860562"/>
              <a:gd name="connsiteX386" fmla="*/ 1230757 w 6860435"/>
              <a:gd name="connsiteY386" fmla="*/ 4339609 h 6860562"/>
              <a:gd name="connsiteX387" fmla="*/ 1228646 w 6860435"/>
              <a:gd name="connsiteY387" fmla="*/ 4331709 h 6860562"/>
              <a:gd name="connsiteX388" fmla="*/ 1188465 w 6860435"/>
              <a:gd name="connsiteY388" fmla="*/ 4151235 h 6860562"/>
              <a:gd name="connsiteX389" fmla="*/ 1160066 w 6860435"/>
              <a:gd name="connsiteY389" fmla="*/ 3991056 h 6860562"/>
              <a:gd name="connsiteX390" fmla="*/ 1140861 w 6860435"/>
              <a:gd name="connsiteY390" fmla="*/ 3923226 h 6860562"/>
              <a:gd name="connsiteX391" fmla="*/ 1105720 w 6860435"/>
              <a:gd name="connsiteY391" fmla="*/ 3738938 h 6860562"/>
              <a:gd name="connsiteX392" fmla="*/ 1084880 w 6860435"/>
              <a:gd name="connsiteY392" fmla="*/ 3683094 h 6860562"/>
              <a:gd name="connsiteX393" fmla="*/ 1010375 w 6860435"/>
              <a:gd name="connsiteY393" fmla="*/ 3671107 h 6860562"/>
              <a:gd name="connsiteX394" fmla="*/ 994984 w 6860435"/>
              <a:gd name="connsiteY394" fmla="*/ 3774011 h 6860562"/>
              <a:gd name="connsiteX395" fmla="*/ 1033258 w 6860435"/>
              <a:gd name="connsiteY395" fmla="*/ 3933850 h 6860562"/>
              <a:gd name="connsiteX396" fmla="*/ 1068944 w 6860435"/>
              <a:gd name="connsiteY396" fmla="*/ 4125969 h 6860562"/>
              <a:gd name="connsiteX397" fmla="*/ 1070238 w 6860435"/>
              <a:gd name="connsiteY397" fmla="*/ 4131281 h 6860562"/>
              <a:gd name="connsiteX398" fmla="*/ 1105379 w 6860435"/>
              <a:gd name="connsiteY398" fmla="*/ 4290370 h 6860562"/>
              <a:gd name="connsiteX399" fmla="*/ 1140929 w 6860435"/>
              <a:gd name="connsiteY399" fmla="*/ 4495906 h 6860562"/>
              <a:gd name="connsiteX400" fmla="*/ 1177501 w 6860435"/>
              <a:gd name="connsiteY400" fmla="*/ 4662215 h 6860562"/>
              <a:gd name="connsiteX401" fmla="*/ 1212642 w 6860435"/>
              <a:gd name="connsiteY401" fmla="*/ 4879396 h 6860562"/>
              <a:gd name="connsiteX402" fmla="*/ 1230144 w 6860435"/>
              <a:gd name="connsiteY402" fmla="*/ 4953356 h 6860562"/>
              <a:gd name="connsiteX403" fmla="*/ 1262970 w 6860435"/>
              <a:gd name="connsiteY403" fmla="*/ 5187223 h 6860562"/>
              <a:gd name="connsiteX404" fmla="*/ 1264605 w 6860435"/>
              <a:gd name="connsiteY404" fmla="*/ 5195259 h 6860562"/>
              <a:gd name="connsiteX405" fmla="*/ 1301312 w 6860435"/>
              <a:gd name="connsiteY405" fmla="*/ 5375800 h 6860562"/>
              <a:gd name="connsiteX406" fmla="*/ 1324876 w 6860435"/>
              <a:gd name="connsiteY406" fmla="*/ 5514867 h 6860562"/>
              <a:gd name="connsiteX407" fmla="*/ 1354842 w 6860435"/>
              <a:gd name="connsiteY407" fmla="*/ 5717066 h 6860562"/>
              <a:gd name="connsiteX408" fmla="*/ 1385829 w 6860435"/>
              <a:gd name="connsiteY408" fmla="*/ 5920967 h 6860562"/>
              <a:gd name="connsiteX409" fmla="*/ 1387940 w 6860435"/>
              <a:gd name="connsiteY409" fmla="*/ 5928867 h 6860562"/>
              <a:gd name="connsiteX410" fmla="*/ 1428053 w 6860435"/>
              <a:gd name="connsiteY410" fmla="*/ 6159329 h 6860562"/>
              <a:gd name="connsiteX411" fmla="*/ 1458971 w 6860435"/>
              <a:gd name="connsiteY411" fmla="*/ 6372151 h 6860562"/>
              <a:gd name="connsiteX412" fmla="*/ 1462377 w 6860435"/>
              <a:gd name="connsiteY412" fmla="*/ 6385363 h 6860562"/>
              <a:gd name="connsiteX413" fmla="*/ 1505282 w 6860435"/>
              <a:gd name="connsiteY413" fmla="*/ 6623248 h 6860562"/>
              <a:gd name="connsiteX414" fmla="*/ 5876423 w 6860435"/>
              <a:gd name="connsiteY414" fmla="*/ 3713400 h 6860562"/>
              <a:gd name="connsiteX415" fmla="*/ 5871996 w 6860435"/>
              <a:gd name="connsiteY415" fmla="*/ 3712037 h 6860562"/>
              <a:gd name="connsiteX416" fmla="*/ 5867841 w 6860435"/>
              <a:gd name="connsiteY416" fmla="*/ 3687793 h 6860562"/>
              <a:gd name="connsiteX417" fmla="*/ 5819080 w 6860435"/>
              <a:gd name="connsiteY417" fmla="*/ 3657350 h 6860562"/>
              <a:gd name="connsiteX418" fmla="*/ 5775834 w 6860435"/>
              <a:gd name="connsiteY418" fmla="*/ 3676215 h 6860562"/>
              <a:gd name="connsiteX419" fmla="*/ 5745256 w 6860435"/>
              <a:gd name="connsiteY419" fmla="*/ 3777485 h 6860562"/>
              <a:gd name="connsiteX420" fmla="*/ 5717470 w 6860435"/>
              <a:gd name="connsiteY420" fmla="*/ 3940183 h 6860562"/>
              <a:gd name="connsiteX421" fmla="*/ 5713928 w 6860435"/>
              <a:gd name="connsiteY421" fmla="*/ 3950467 h 6860562"/>
              <a:gd name="connsiteX422" fmla="*/ 5695336 w 6860435"/>
              <a:gd name="connsiteY422" fmla="*/ 4028922 h 6860562"/>
              <a:gd name="connsiteX423" fmla="*/ 5689752 w 6860435"/>
              <a:gd name="connsiteY423" fmla="*/ 4066583 h 6860562"/>
              <a:gd name="connsiteX424" fmla="*/ 5646642 w 6860435"/>
              <a:gd name="connsiteY424" fmla="*/ 4262040 h 6860562"/>
              <a:gd name="connsiteX425" fmla="*/ 5641807 w 6860435"/>
              <a:gd name="connsiteY425" fmla="*/ 4308009 h 6860562"/>
              <a:gd name="connsiteX426" fmla="*/ 5598493 w 6860435"/>
              <a:gd name="connsiteY426" fmla="*/ 4517427 h 6860562"/>
              <a:gd name="connsiteX427" fmla="*/ 5591070 w 6860435"/>
              <a:gd name="connsiteY427" fmla="*/ 4565848 h 6860562"/>
              <a:gd name="connsiteX428" fmla="*/ 5549255 w 6860435"/>
              <a:gd name="connsiteY428" fmla="*/ 4775402 h 6860562"/>
              <a:gd name="connsiteX429" fmla="*/ 5542376 w 6860435"/>
              <a:gd name="connsiteY429" fmla="*/ 4840032 h 6860562"/>
              <a:gd name="connsiteX430" fmla="*/ 5526576 w 6860435"/>
              <a:gd name="connsiteY430" fmla="*/ 4908067 h 6860562"/>
              <a:gd name="connsiteX431" fmla="*/ 5518949 w 6860435"/>
              <a:gd name="connsiteY431" fmla="*/ 4975762 h 6860562"/>
              <a:gd name="connsiteX432" fmla="*/ 5501105 w 6860435"/>
              <a:gd name="connsiteY432" fmla="*/ 5059937 h 6860562"/>
              <a:gd name="connsiteX433" fmla="*/ 5492661 w 6860435"/>
              <a:gd name="connsiteY433" fmla="*/ 5124567 h 6860562"/>
              <a:gd name="connsiteX434" fmla="*/ 5457111 w 6860435"/>
              <a:gd name="connsiteY434" fmla="*/ 5318594 h 6860562"/>
              <a:gd name="connsiteX435" fmla="*/ 5424626 w 6860435"/>
              <a:gd name="connsiteY435" fmla="*/ 5538363 h 6860562"/>
              <a:gd name="connsiteX436" fmla="*/ 5384172 w 6860435"/>
              <a:gd name="connsiteY436" fmla="*/ 5751322 h 6860562"/>
              <a:gd name="connsiteX437" fmla="*/ 5361085 w 6860435"/>
              <a:gd name="connsiteY437" fmla="*/ 5903873 h 6860562"/>
              <a:gd name="connsiteX438" fmla="*/ 5329008 w 6860435"/>
              <a:gd name="connsiteY438" fmla="*/ 6115470 h 6860562"/>
              <a:gd name="connsiteX439" fmla="*/ 5290122 w 6860435"/>
              <a:gd name="connsiteY439" fmla="*/ 6336806 h 6860562"/>
              <a:gd name="connsiteX440" fmla="*/ 5256274 w 6860435"/>
              <a:gd name="connsiteY440" fmla="*/ 6562500 h 6860562"/>
              <a:gd name="connsiteX441" fmla="*/ 5234821 w 6860435"/>
              <a:gd name="connsiteY441" fmla="*/ 6709263 h 6860562"/>
              <a:gd name="connsiteX442" fmla="*/ 5268669 w 6860435"/>
              <a:gd name="connsiteY442" fmla="*/ 6751555 h 6860562"/>
              <a:gd name="connsiteX443" fmla="*/ 5330984 w 6860435"/>
              <a:gd name="connsiteY443" fmla="*/ 6739569 h 6860562"/>
              <a:gd name="connsiteX444" fmla="*/ 5355705 w 6860435"/>
              <a:gd name="connsiteY444" fmla="*/ 6673849 h 6860562"/>
              <a:gd name="connsiteX445" fmla="*/ 5379541 w 6860435"/>
              <a:gd name="connsiteY445" fmla="*/ 6529742 h 6860562"/>
              <a:gd name="connsiteX446" fmla="*/ 5408689 w 6860435"/>
              <a:gd name="connsiteY446" fmla="*/ 6325433 h 6860562"/>
              <a:gd name="connsiteX447" fmla="*/ 5414274 w 6860435"/>
              <a:gd name="connsiteY447" fmla="*/ 6276603 h 6860562"/>
              <a:gd name="connsiteX448" fmla="*/ 5453297 w 6860435"/>
              <a:gd name="connsiteY448" fmla="*/ 6071339 h 6860562"/>
              <a:gd name="connsiteX449" fmla="*/ 5476520 w 6860435"/>
              <a:gd name="connsiteY449" fmla="*/ 5926756 h 6860562"/>
              <a:gd name="connsiteX450" fmla="*/ 5508529 w 6860435"/>
              <a:gd name="connsiteY450" fmla="*/ 5709030 h 6860562"/>
              <a:gd name="connsiteX451" fmla="*/ 5513228 w 6860435"/>
              <a:gd name="connsiteY451" fmla="*/ 5660132 h 6860562"/>
              <a:gd name="connsiteX452" fmla="*/ 5554498 w 6860435"/>
              <a:gd name="connsiteY452" fmla="*/ 5433416 h 6860562"/>
              <a:gd name="connsiteX453" fmla="*/ 5561173 w 6860435"/>
              <a:gd name="connsiteY453" fmla="*/ 5371101 h 6860562"/>
              <a:gd name="connsiteX454" fmla="*/ 5602171 w 6860435"/>
              <a:gd name="connsiteY454" fmla="*/ 5161003 h 6860562"/>
              <a:gd name="connsiteX455" fmla="*/ 5623283 w 6860435"/>
              <a:gd name="connsiteY455" fmla="*/ 5036101 h 6860562"/>
              <a:gd name="connsiteX456" fmla="*/ 5652839 w 6860435"/>
              <a:gd name="connsiteY456" fmla="*/ 4856990 h 6860562"/>
              <a:gd name="connsiteX457" fmla="*/ 5661148 w 6860435"/>
              <a:gd name="connsiteY457" fmla="*/ 4786639 h 6860562"/>
              <a:gd name="connsiteX458" fmla="*/ 5702964 w 6860435"/>
              <a:gd name="connsiteY458" fmla="*/ 4565440 h 6860562"/>
              <a:gd name="connsiteX459" fmla="*/ 5708003 w 6860435"/>
              <a:gd name="connsiteY459" fmla="*/ 4527574 h 6860562"/>
              <a:gd name="connsiteX460" fmla="*/ 5748320 w 6860435"/>
              <a:gd name="connsiteY460" fmla="*/ 4344921 h 6860562"/>
              <a:gd name="connsiteX461" fmla="*/ 5778899 w 6860435"/>
              <a:gd name="connsiteY461" fmla="*/ 4165605 h 6860562"/>
              <a:gd name="connsiteX462" fmla="*/ 5782644 w 6860435"/>
              <a:gd name="connsiteY462" fmla="*/ 4149737 h 6860562"/>
              <a:gd name="connsiteX463" fmla="*/ 5822212 w 6860435"/>
              <a:gd name="connsiteY463" fmla="*/ 3966948 h 6860562"/>
              <a:gd name="connsiteX464" fmla="*/ 5853676 w 6860435"/>
              <a:gd name="connsiteY464" fmla="*/ 3796009 h 6860562"/>
              <a:gd name="connsiteX465" fmla="*/ 5858375 w 6860435"/>
              <a:gd name="connsiteY465" fmla="*/ 3783274 h 6860562"/>
              <a:gd name="connsiteX466" fmla="*/ 5876423 w 6860435"/>
              <a:gd name="connsiteY466" fmla="*/ 3713400 h 6860562"/>
              <a:gd name="connsiteX467" fmla="*/ 1182608 w 6860435"/>
              <a:gd name="connsiteY467" fmla="*/ 6459256 h 6860562"/>
              <a:gd name="connsiteX468" fmla="*/ 1183902 w 6860435"/>
              <a:gd name="connsiteY468" fmla="*/ 6459051 h 6860562"/>
              <a:gd name="connsiteX469" fmla="*/ 1188125 w 6860435"/>
              <a:gd name="connsiteY469" fmla="*/ 6505361 h 6860562"/>
              <a:gd name="connsiteX470" fmla="*/ 1266035 w 6860435"/>
              <a:gd name="connsiteY470" fmla="*/ 6561411 h 6860562"/>
              <a:gd name="connsiteX471" fmla="*/ 1303628 w 6860435"/>
              <a:gd name="connsiteY471" fmla="*/ 6484794 h 6860562"/>
              <a:gd name="connsiteX472" fmla="*/ 1289054 w 6860435"/>
              <a:gd name="connsiteY472" fmla="*/ 6401845 h 6860562"/>
              <a:gd name="connsiteX473" fmla="*/ 1258271 w 6860435"/>
              <a:gd name="connsiteY473" fmla="*/ 6183505 h 6860562"/>
              <a:gd name="connsiteX474" fmla="*/ 1257181 w 6860435"/>
              <a:gd name="connsiteY474" fmla="*/ 6178125 h 6860562"/>
              <a:gd name="connsiteX475" fmla="*/ 1217750 w 6860435"/>
              <a:gd name="connsiteY475" fmla="*/ 5972998 h 6860562"/>
              <a:gd name="connsiteX476" fmla="*/ 1182745 w 6860435"/>
              <a:gd name="connsiteY476" fmla="*/ 5749960 h 6860562"/>
              <a:gd name="connsiteX477" fmla="*/ 1180088 w 6860435"/>
              <a:gd name="connsiteY477" fmla="*/ 5736544 h 6860562"/>
              <a:gd name="connsiteX478" fmla="*/ 1141678 w 6860435"/>
              <a:gd name="connsiteY478" fmla="*/ 5545310 h 6860562"/>
              <a:gd name="connsiteX479" fmla="*/ 1111168 w 6860435"/>
              <a:gd name="connsiteY479" fmla="*/ 5349376 h 6860562"/>
              <a:gd name="connsiteX480" fmla="*/ 1108103 w 6860435"/>
              <a:gd name="connsiteY480" fmla="*/ 5338889 h 6860562"/>
              <a:gd name="connsiteX481" fmla="*/ 1069625 w 6860435"/>
              <a:gd name="connsiteY481" fmla="*/ 5169856 h 6860562"/>
              <a:gd name="connsiteX482" fmla="*/ 1036935 w 6860435"/>
              <a:gd name="connsiteY482" fmla="*/ 4974263 h 6860562"/>
              <a:gd name="connsiteX483" fmla="*/ 995597 w 6860435"/>
              <a:gd name="connsiteY483" fmla="*/ 4786299 h 6860562"/>
              <a:gd name="connsiteX484" fmla="*/ 961886 w 6860435"/>
              <a:gd name="connsiteY484" fmla="*/ 4607459 h 6860562"/>
              <a:gd name="connsiteX485" fmla="*/ 958140 w 6860435"/>
              <a:gd name="connsiteY485" fmla="*/ 4594315 h 6860562"/>
              <a:gd name="connsiteX486" fmla="*/ 921773 w 6860435"/>
              <a:gd name="connsiteY486" fmla="*/ 4441355 h 6860562"/>
              <a:gd name="connsiteX487" fmla="*/ 889696 w 6860435"/>
              <a:gd name="connsiteY487" fmla="*/ 4273276 h 6860562"/>
              <a:gd name="connsiteX488" fmla="*/ 884452 w 6860435"/>
              <a:gd name="connsiteY488" fmla="*/ 4257817 h 6860562"/>
              <a:gd name="connsiteX489" fmla="*/ 842977 w 6860435"/>
              <a:gd name="connsiteY489" fmla="*/ 4075368 h 6860562"/>
              <a:gd name="connsiteX490" fmla="*/ 812263 w 6860435"/>
              <a:gd name="connsiteY490" fmla="*/ 3995620 h 6860562"/>
              <a:gd name="connsiteX491" fmla="*/ 792377 w 6860435"/>
              <a:gd name="connsiteY491" fmla="*/ 3982543 h 6860562"/>
              <a:gd name="connsiteX492" fmla="*/ 717599 w 6860435"/>
              <a:gd name="connsiteY492" fmla="*/ 4053643 h 6860562"/>
              <a:gd name="connsiteX493" fmla="*/ 745045 w 6860435"/>
              <a:gd name="connsiteY493" fmla="*/ 4175208 h 6860562"/>
              <a:gd name="connsiteX494" fmla="*/ 750425 w 6860435"/>
              <a:gd name="connsiteY494" fmla="*/ 4190667 h 6860562"/>
              <a:gd name="connsiteX495" fmla="*/ 788563 w 6860435"/>
              <a:gd name="connsiteY495" fmla="*/ 4340018 h 6860562"/>
              <a:gd name="connsiteX496" fmla="*/ 822887 w 6860435"/>
              <a:gd name="connsiteY496" fmla="*/ 4518380 h 6860562"/>
              <a:gd name="connsiteX497" fmla="*/ 846314 w 6860435"/>
              <a:gd name="connsiteY497" fmla="*/ 4630070 h 6860562"/>
              <a:gd name="connsiteX498" fmla="*/ 886427 w 6860435"/>
              <a:gd name="connsiteY498" fmla="*/ 4798897 h 6860562"/>
              <a:gd name="connsiteX499" fmla="*/ 917959 w 6860435"/>
              <a:gd name="connsiteY499" fmla="*/ 4980597 h 6860562"/>
              <a:gd name="connsiteX500" fmla="*/ 921092 w 6860435"/>
              <a:gd name="connsiteY500" fmla="*/ 4993945 h 6860562"/>
              <a:gd name="connsiteX501" fmla="*/ 960047 w 6860435"/>
              <a:gd name="connsiteY501" fmla="*/ 5174079 h 6860562"/>
              <a:gd name="connsiteX502" fmla="*/ 994235 w 6860435"/>
              <a:gd name="connsiteY502" fmla="*/ 5369739 h 6860562"/>
              <a:gd name="connsiteX503" fmla="*/ 998253 w 6860435"/>
              <a:gd name="connsiteY503" fmla="*/ 5382747 h 6860562"/>
              <a:gd name="connsiteX504" fmla="*/ 1034143 w 6860435"/>
              <a:gd name="connsiteY504" fmla="*/ 5560973 h 6860562"/>
              <a:gd name="connsiteX505" fmla="*/ 1068467 w 6860435"/>
              <a:gd name="connsiteY505" fmla="*/ 5778767 h 6860562"/>
              <a:gd name="connsiteX506" fmla="*/ 1069557 w 6860435"/>
              <a:gd name="connsiteY506" fmla="*/ 5784148 h 6860562"/>
              <a:gd name="connsiteX507" fmla="*/ 1107899 w 6860435"/>
              <a:gd name="connsiteY507" fmla="*/ 5975382 h 6860562"/>
              <a:gd name="connsiteX508" fmla="*/ 1154005 w 6860435"/>
              <a:gd name="connsiteY508" fmla="*/ 6251473 h 6860562"/>
              <a:gd name="connsiteX509" fmla="*/ 1182608 w 6860435"/>
              <a:gd name="connsiteY509" fmla="*/ 6459256 h 6860562"/>
              <a:gd name="connsiteX510" fmla="*/ 6146044 w 6860435"/>
              <a:gd name="connsiteY510" fmla="*/ 4025244 h 6860562"/>
              <a:gd name="connsiteX511" fmla="*/ 6104909 w 6860435"/>
              <a:gd name="connsiteY511" fmla="*/ 3976550 h 6860562"/>
              <a:gd name="connsiteX512" fmla="*/ 6044978 w 6860435"/>
              <a:gd name="connsiteY512" fmla="*/ 3994121 h 6860562"/>
              <a:gd name="connsiteX513" fmla="*/ 6015013 w 6860435"/>
              <a:gd name="connsiteY513" fmla="*/ 4089670 h 6860562"/>
              <a:gd name="connsiteX514" fmla="*/ 5986273 w 6860435"/>
              <a:gd name="connsiteY514" fmla="*/ 4233164 h 6860562"/>
              <a:gd name="connsiteX515" fmla="*/ 5980689 w 6860435"/>
              <a:gd name="connsiteY515" fmla="*/ 4245558 h 6860562"/>
              <a:gd name="connsiteX516" fmla="*/ 5966932 w 6860435"/>
              <a:gd name="connsiteY516" fmla="*/ 4300382 h 6860562"/>
              <a:gd name="connsiteX517" fmla="*/ 5962028 w 6860435"/>
              <a:gd name="connsiteY517" fmla="*/ 4343627 h 6860562"/>
              <a:gd name="connsiteX518" fmla="*/ 5917489 w 6860435"/>
              <a:gd name="connsiteY518" fmla="*/ 4524305 h 6860562"/>
              <a:gd name="connsiteX519" fmla="*/ 5909997 w 6860435"/>
              <a:gd name="connsiteY519" fmla="*/ 4575383 h 6860562"/>
              <a:gd name="connsiteX520" fmla="*/ 5867569 w 6860435"/>
              <a:gd name="connsiteY520" fmla="*/ 4773904 h 6860562"/>
              <a:gd name="connsiteX521" fmla="*/ 5861917 w 6860435"/>
              <a:gd name="connsiteY521" fmla="*/ 4811565 h 6860562"/>
              <a:gd name="connsiteX522" fmla="*/ 5820510 w 6860435"/>
              <a:gd name="connsiteY522" fmla="*/ 4993265 h 6860562"/>
              <a:gd name="connsiteX523" fmla="*/ 5814040 w 6860435"/>
              <a:gd name="connsiteY523" fmla="*/ 5047270 h 6860562"/>
              <a:gd name="connsiteX524" fmla="*/ 5774540 w 6860435"/>
              <a:gd name="connsiteY524" fmla="*/ 5220525 h 6860562"/>
              <a:gd name="connsiteX525" fmla="*/ 5752406 w 6860435"/>
              <a:gd name="connsiteY525" fmla="*/ 5345767 h 6860562"/>
              <a:gd name="connsiteX526" fmla="*/ 5703985 w 6860435"/>
              <a:gd name="connsiteY526" fmla="*/ 5606330 h 6860562"/>
              <a:gd name="connsiteX527" fmla="*/ 5670955 w 6860435"/>
              <a:gd name="connsiteY527" fmla="*/ 5820583 h 6860562"/>
              <a:gd name="connsiteX528" fmla="*/ 5630502 w 6860435"/>
              <a:gd name="connsiteY528" fmla="*/ 6036130 h 6860562"/>
              <a:gd name="connsiteX529" fmla="*/ 5600877 w 6860435"/>
              <a:gd name="connsiteY529" fmla="*/ 6240576 h 6860562"/>
              <a:gd name="connsiteX530" fmla="*/ 5574521 w 6860435"/>
              <a:gd name="connsiteY530" fmla="*/ 6409744 h 6860562"/>
              <a:gd name="connsiteX531" fmla="*/ 5559334 w 6860435"/>
              <a:gd name="connsiteY531" fmla="*/ 6491605 h 6860562"/>
              <a:gd name="connsiteX532" fmla="*/ 5604690 w 6860435"/>
              <a:gd name="connsiteY532" fmla="*/ 6558278 h 6860562"/>
              <a:gd name="connsiteX533" fmla="*/ 5675858 w 6860435"/>
              <a:gd name="connsiteY533" fmla="*/ 6503863 h 6860562"/>
              <a:gd name="connsiteX534" fmla="*/ 5699354 w 6860435"/>
              <a:gd name="connsiteY534" fmla="*/ 6367929 h 6860562"/>
              <a:gd name="connsiteX535" fmla="*/ 5721147 w 6860435"/>
              <a:gd name="connsiteY535" fmla="*/ 6226274 h 6860562"/>
              <a:gd name="connsiteX536" fmla="*/ 5753428 w 6860435"/>
              <a:gd name="connsiteY536" fmla="*/ 5997515 h 6860562"/>
              <a:gd name="connsiteX537" fmla="*/ 5757991 w 6860435"/>
              <a:gd name="connsiteY537" fmla="*/ 5954202 h 6860562"/>
              <a:gd name="connsiteX538" fmla="*/ 5801032 w 6860435"/>
              <a:gd name="connsiteY538" fmla="*/ 5722174 h 6860562"/>
              <a:gd name="connsiteX539" fmla="*/ 5807979 w 6860435"/>
              <a:gd name="connsiteY539" fmla="*/ 5668236 h 6860562"/>
              <a:gd name="connsiteX540" fmla="*/ 5846525 w 6860435"/>
              <a:gd name="connsiteY540" fmla="*/ 5487967 h 6860562"/>
              <a:gd name="connsiteX541" fmla="*/ 5878738 w 6860435"/>
              <a:gd name="connsiteY541" fmla="*/ 5278617 h 6860562"/>
              <a:gd name="connsiteX542" fmla="*/ 5882347 w 6860435"/>
              <a:gd name="connsiteY542" fmla="*/ 5265473 h 6860562"/>
              <a:gd name="connsiteX543" fmla="*/ 5921439 w 6860435"/>
              <a:gd name="connsiteY543" fmla="*/ 5082548 h 6860562"/>
              <a:gd name="connsiteX544" fmla="*/ 5953856 w 6860435"/>
              <a:gd name="connsiteY544" fmla="*/ 4895809 h 6860562"/>
              <a:gd name="connsiteX545" fmla="*/ 5957193 w 6860435"/>
              <a:gd name="connsiteY545" fmla="*/ 4885457 h 6860562"/>
              <a:gd name="connsiteX546" fmla="*/ 5996557 w 6860435"/>
              <a:gd name="connsiteY546" fmla="*/ 4708184 h 6860562"/>
              <a:gd name="connsiteX547" fmla="*/ 6002754 w 6860435"/>
              <a:gd name="connsiteY547" fmla="*/ 4654246 h 6860562"/>
              <a:gd name="connsiteX548" fmla="*/ 6046613 w 6860435"/>
              <a:gd name="connsiteY548" fmla="*/ 4453273 h 6860562"/>
              <a:gd name="connsiteX549" fmla="*/ 6050767 w 6860435"/>
              <a:gd name="connsiteY549" fmla="*/ 4429097 h 6860562"/>
              <a:gd name="connsiteX550" fmla="*/ 6092242 w 6860435"/>
              <a:gd name="connsiteY550" fmla="*/ 4261767 h 6860562"/>
              <a:gd name="connsiteX551" fmla="*/ 6122343 w 6860435"/>
              <a:gd name="connsiteY551" fmla="*/ 4110510 h 6860562"/>
              <a:gd name="connsiteX552" fmla="*/ 6125885 w 6860435"/>
              <a:gd name="connsiteY552" fmla="*/ 4100158 h 6860562"/>
              <a:gd name="connsiteX553" fmla="*/ 6146044 w 6860435"/>
              <a:gd name="connsiteY553" fmla="*/ 4025244 h 68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</a:cxnLst>
            <a:rect l="l" t="t" r="r" b="b"/>
            <a:pathLst>
              <a:path w="6860435" h="6860562">
                <a:moveTo>
                  <a:pt x="6860174" y="3467955"/>
                </a:moveTo>
                <a:cubicBezTo>
                  <a:pt x="6855203" y="3521348"/>
                  <a:pt x="6824965" y="3564866"/>
                  <a:pt x="6803376" y="3611653"/>
                </a:cubicBezTo>
                <a:cubicBezTo>
                  <a:pt x="6791118" y="3638213"/>
                  <a:pt x="6763536" y="3642300"/>
                  <a:pt x="6737929" y="3650676"/>
                </a:cubicBezTo>
                <a:cubicBezTo>
                  <a:pt x="6735477" y="3623503"/>
                  <a:pt x="6731664" y="3599395"/>
                  <a:pt x="6731664" y="3575286"/>
                </a:cubicBezTo>
                <a:cubicBezTo>
                  <a:pt x="6731664" y="3548590"/>
                  <a:pt x="6713344" y="3534628"/>
                  <a:pt x="6696863" y="3519646"/>
                </a:cubicBezTo>
                <a:cubicBezTo>
                  <a:pt x="6693185" y="3516309"/>
                  <a:pt x="6680995" y="3517943"/>
                  <a:pt x="6675614" y="3521552"/>
                </a:cubicBezTo>
                <a:cubicBezTo>
                  <a:pt x="6642312" y="3543754"/>
                  <a:pt x="6626239" y="3601097"/>
                  <a:pt x="6640473" y="3638077"/>
                </a:cubicBezTo>
                <a:cubicBezTo>
                  <a:pt x="6653413" y="3671652"/>
                  <a:pt x="6662335" y="3706930"/>
                  <a:pt x="6677453" y="3739415"/>
                </a:cubicBezTo>
                <a:cubicBezTo>
                  <a:pt x="6696045" y="3779459"/>
                  <a:pt x="6720563" y="3816780"/>
                  <a:pt x="6740108" y="3856485"/>
                </a:cubicBezTo>
                <a:cubicBezTo>
                  <a:pt x="6760880" y="3898640"/>
                  <a:pt x="6782128" y="3941069"/>
                  <a:pt x="6796974" y="3985404"/>
                </a:cubicBezTo>
                <a:cubicBezTo>
                  <a:pt x="6812434" y="4031714"/>
                  <a:pt x="6820538" y="4080476"/>
                  <a:pt x="6831911" y="4128080"/>
                </a:cubicBezTo>
                <a:cubicBezTo>
                  <a:pt x="6832933" y="4132507"/>
                  <a:pt x="6833274" y="4137955"/>
                  <a:pt x="6835998" y="4141020"/>
                </a:cubicBezTo>
                <a:cubicBezTo>
                  <a:pt x="6870799" y="4179702"/>
                  <a:pt x="6856293" y="4227103"/>
                  <a:pt x="6857927" y="4271029"/>
                </a:cubicBezTo>
                <a:cubicBezTo>
                  <a:pt x="6858744" y="4293435"/>
                  <a:pt x="6869573" y="4321085"/>
                  <a:pt x="6838858" y="4337498"/>
                </a:cubicBezTo>
                <a:cubicBezTo>
                  <a:pt x="6832252" y="4341039"/>
                  <a:pt x="6833342" y="4359427"/>
                  <a:pt x="6831435" y="4371073"/>
                </a:cubicBezTo>
                <a:cubicBezTo>
                  <a:pt x="6820470" y="4439176"/>
                  <a:pt x="6814545" y="4508574"/>
                  <a:pt x="6797247" y="4575042"/>
                </a:cubicBezTo>
                <a:cubicBezTo>
                  <a:pt x="6783762" y="4626664"/>
                  <a:pt x="6755295" y="4674269"/>
                  <a:pt x="6734864" y="4724188"/>
                </a:cubicBezTo>
                <a:cubicBezTo>
                  <a:pt x="6709598" y="4786162"/>
                  <a:pt x="6671665" y="4840236"/>
                  <a:pt x="6630598" y="4891927"/>
                </a:cubicBezTo>
                <a:cubicBezTo>
                  <a:pt x="6604515" y="4924684"/>
                  <a:pt x="6572642" y="4952811"/>
                  <a:pt x="6543698" y="4983321"/>
                </a:cubicBezTo>
                <a:cubicBezTo>
                  <a:pt x="6524766" y="5003275"/>
                  <a:pt x="6511282" y="5024660"/>
                  <a:pt x="6508489" y="5054421"/>
                </a:cubicBezTo>
                <a:cubicBezTo>
                  <a:pt x="6502632" y="5117621"/>
                  <a:pt x="6492008" y="5180344"/>
                  <a:pt x="6483563" y="5243340"/>
                </a:cubicBezTo>
                <a:cubicBezTo>
                  <a:pt x="6473892" y="5315393"/>
                  <a:pt x="6466606" y="5387855"/>
                  <a:pt x="6454279" y="5459432"/>
                </a:cubicBezTo>
                <a:cubicBezTo>
                  <a:pt x="6445562" y="5509692"/>
                  <a:pt x="6429694" y="5558726"/>
                  <a:pt x="6417775" y="5608442"/>
                </a:cubicBezTo>
                <a:cubicBezTo>
                  <a:pt x="6407151" y="5652572"/>
                  <a:pt x="6398230" y="5697044"/>
                  <a:pt x="6387333" y="5741107"/>
                </a:cubicBezTo>
                <a:cubicBezTo>
                  <a:pt x="6373032" y="5798994"/>
                  <a:pt x="6357504" y="5856542"/>
                  <a:pt x="6342385" y="5914225"/>
                </a:cubicBezTo>
                <a:cubicBezTo>
                  <a:pt x="6332034" y="5953657"/>
                  <a:pt x="6322976" y="5993497"/>
                  <a:pt x="6310717" y="6032316"/>
                </a:cubicBezTo>
                <a:cubicBezTo>
                  <a:pt x="6298186" y="6071816"/>
                  <a:pt x="6283136" y="6110499"/>
                  <a:pt x="6267744" y="6148977"/>
                </a:cubicBezTo>
                <a:cubicBezTo>
                  <a:pt x="6250582" y="6191814"/>
                  <a:pt x="6232467" y="6234310"/>
                  <a:pt x="6213466" y="6276398"/>
                </a:cubicBezTo>
                <a:cubicBezTo>
                  <a:pt x="6204885" y="6295399"/>
                  <a:pt x="6194397" y="6313719"/>
                  <a:pt x="6182683" y="6330949"/>
                </a:cubicBezTo>
                <a:cubicBezTo>
                  <a:pt x="6162388" y="6360915"/>
                  <a:pt x="6140050" y="6384955"/>
                  <a:pt x="6096736" y="6379166"/>
                </a:cubicBezTo>
                <a:cubicBezTo>
                  <a:pt x="6049609" y="6372833"/>
                  <a:pt x="6000507" y="6385159"/>
                  <a:pt x="5955695" y="6357373"/>
                </a:cubicBezTo>
                <a:cubicBezTo>
                  <a:pt x="5932812" y="6343207"/>
                  <a:pt x="5920077" y="6326250"/>
                  <a:pt x="5921507" y="6300166"/>
                </a:cubicBezTo>
                <a:cubicBezTo>
                  <a:pt x="5924844" y="6240440"/>
                  <a:pt x="5918034" y="6179760"/>
                  <a:pt x="5941121" y="6121872"/>
                </a:cubicBezTo>
                <a:cubicBezTo>
                  <a:pt x="5946637" y="6108047"/>
                  <a:pt x="5944322" y="6091225"/>
                  <a:pt x="5946297" y="6075834"/>
                </a:cubicBezTo>
                <a:cubicBezTo>
                  <a:pt x="5954878" y="6007458"/>
                  <a:pt x="5963799" y="5939151"/>
                  <a:pt x="5972380" y="5870775"/>
                </a:cubicBezTo>
                <a:cubicBezTo>
                  <a:pt x="5973197" y="5864442"/>
                  <a:pt x="5973061" y="5858040"/>
                  <a:pt x="5972925" y="5851638"/>
                </a:cubicBezTo>
                <a:cubicBezTo>
                  <a:pt x="5971972" y="5802195"/>
                  <a:pt x="5963391" y="5791571"/>
                  <a:pt x="5923754" y="5790209"/>
                </a:cubicBezTo>
                <a:cubicBezTo>
                  <a:pt x="5878874" y="5788643"/>
                  <a:pt x="5851088" y="5812070"/>
                  <a:pt x="5846525" y="5852251"/>
                </a:cubicBezTo>
                <a:cubicBezTo>
                  <a:pt x="5837604" y="5931728"/>
                  <a:pt x="5833858" y="6012498"/>
                  <a:pt x="5815470" y="6089795"/>
                </a:cubicBezTo>
                <a:cubicBezTo>
                  <a:pt x="5803280" y="6141077"/>
                  <a:pt x="5800215" y="6191746"/>
                  <a:pt x="5794290" y="6243028"/>
                </a:cubicBezTo>
                <a:cubicBezTo>
                  <a:pt x="5787820" y="6299690"/>
                  <a:pt x="5778967" y="6356215"/>
                  <a:pt x="5768206" y="6412196"/>
                </a:cubicBezTo>
                <a:cubicBezTo>
                  <a:pt x="5753700" y="6487791"/>
                  <a:pt x="5738582" y="6563317"/>
                  <a:pt x="5719785" y="6637890"/>
                </a:cubicBezTo>
                <a:cubicBezTo>
                  <a:pt x="5704802" y="6697413"/>
                  <a:pt x="5675450" y="6740931"/>
                  <a:pt x="5604963" y="6754483"/>
                </a:cubicBezTo>
                <a:cubicBezTo>
                  <a:pt x="5553272" y="6764358"/>
                  <a:pt x="5502399" y="6766333"/>
                  <a:pt x="5450913" y="6769670"/>
                </a:cubicBezTo>
                <a:cubicBezTo>
                  <a:pt x="5430891" y="6770964"/>
                  <a:pt x="5412980" y="6772394"/>
                  <a:pt x="5398406" y="6791872"/>
                </a:cubicBezTo>
                <a:cubicBezTo>
                  <a:pt x="5387373" y="6806650"/>
                  <a:pt x="5367419" y="6814754"/>
                  <a:pt x="5351482" y="6825788"/>
                </a:cubicBezTo>
                <a:cubicBezTo>
                  <a:pt x="5349235" y="6827354"/>
                  <a:pt x="5345762" y="6828443"/>
                  <a:pt x="5344945" y="6830554"/>
                </a:cubicBezTo>
                <a:cubicBezTo>
                  <a:pt x="5332754" y="6863380"/>
                  <a:pt x="5305172" y="6854936"/>
                  <a:pt x="5281404" y="6852961"/>
                </a:cubicBezTo>
                <a:cubicBezTo>
                  <a:pt x="5272551" y="6852211"/>
                  <a:pt x="5264242" y="6844175"/>
                  <a:pt x="5255797" y="6839272"/>
                </a:cubicBezTo>
                <a:cubicBezTo>
                  <a:pt x="5234072" y="6826605"/>
                  <a:pt x="5211530" y="6815027"/>
                  <a:pt x="5190895" y="6800793"/>
                </a:cubicBezTo>
                <a:cubicBezTo>
                  <a:pt x="5161406" y="6780499"/>
                  <a:pt x="5129670" y="6773416"/>
                  <a:pt x="5094120" y="6770964"/>
                </a:cubicBezTo>
                <a:cubicBezTo>
                  <a:pt x="5008991" y="6765176"/>
                  <a:pt x="4927063" y="6742837"/>
                  <a:pt x="4855622" y="6695778"/>
                </a:cubicBezTo>
                <a:cubicBezTo>
                  <a:pt x="4808495" y="6664723"/>
                  <a:pt x="4769949" y="6623180"/>
                  <a:pt x="4740664" y="6572035"/>
                </a:cubicBezTo>
                <a:cubicBezTo>
                  <a:pt x="4708179" y="6515168"/>
                  <a:pt x="4697078" y="6454012"/>
                  <a:pt x="4685841" y="6391697"/>
                </a:cubicBezTo>
                <a:cubicBezTo>
                  <a:pt x="4665683" y="6280280"/>
                  <a:pt x="4673378" y="6169067"/>
                  <a:pt x="4682095" y="6057106"/>
                </a:cubicBezTo>
                <a:cubicBezTo>
                  <a:pt x="4691902" y="5930842"/>
                  <a:pt x="4692311" y="5803829"/>
                  <a:pt x="4699326" y="5677294"/>
                </a:cubicBezTo>
                <a:cubicBezTo>
                  <a:pt x="4703684" y="5599179"/>
                  <a:pt x="4712537" y="5521337"/>
                  <a:pt x="4719757" y="5443359"/>
                </a:cubicBezTo>
                <a:cubicBezTo>
                  <a:pt x="4729155" y="5342906"/>
                  <a:pt x="4736850" y="5242250"/>
                  <a:pt x="4749313" y="5142206"/>
                </a:cubicBezTo>
                <a:cubicBezTo>
                  <a:pt x="4758031" y="5072264"/>
                  <a:pt x="4773763" y="5003140"/>
                  <a:pt x="4786021" y="4933674"/>
                </a:cubicBezTo>
                <a:cubicBezTo>
                  <a:pt x="4789018" y="4916648"/>
                  <a:pt x="4790107" y="4899214"/>
                  <a:pt x="4793308" y="4882256"/>
                </a:cubicBezTo>
                <a:cubicBezTo>
                  <a:pt x="4806997" y="4810475"/>
                  <a:pt x="4821162" y="4738763"/>
                  <a:pt x="4835123" y="4666981"/>
                </a:cubicBezTo>
                <a:cubicBezTo>
                  <a:pt x="4836145" y="4661601"/>
                  <a:pt x="4837643" y="4656357"/>
                  <a:pt x="4838665" y="4650977"/>
                </a:cubicBezTo>
                <a:cubicBezTo>
                  <a:pt x="4849425" y="4595882"/>
                  <a:pt x="4858483" y="4540310"/>
                  <a:pt x="4871491" y="4485759"/>
                </a:cubicBezTo>
                <a:cubicBezTo>
                  <a:pt x="4881911" y="4441900"/>
                  <a:pt x="4897438" y="4399336"/>
                  <a:pt x="4910105" y="4356022"/>
                </a:cubicBezTo>
                <a:cubicBezTo>
                  <a:pt x="4920048" y="4322175"/>
                  <a:pt x="4928289" y="4287851"/>
                  <a:pt x="4938640" y="4254208"/>
                </a:cubicBezTo>
                <a:cubicBezTo>
                  <a:pt x="4952874" y="4207761"/>
                  <a:pt x="4967925" y="4161519"/>
                  <a:pt x="4983521" y="4115481"/>
                </a:cubicBezTo>
                <a:cubicBezTo>
                  <a:pt x="5002044" y="4060726"/>
                  <a:pt x="5020228" y="4005767"/>
                  <a:pt x="5040795" y="3951829"/>
                </a:cubicBezTo>
                <a:cubicBezTo>
                  <a:pt x="5056187" y="3911444"/>
                  <a:pt x="5073826" y="3871671"/>
                  <a:pt x="5093099" y="3832921"/>
                </a:cubicBezTo>
                <a:cubicBezTo>
                  <a:pt x="5112780" y="3793285"/>
                  <a:pt x="5133211" y="3753512"/>
                  <a:pt x="5157933" y="3716941"/>
                </a:cubicBezTo>
                <a:cubicBezTo>
                  <a:pt x="5182995" y="3679892"/>
                  <a:pt x="5214186" y="3646999"/>
                  <a:pt x="5241836" y="3611653"/>
                </a:cubicBezTo>
                <a:cubicBezTo>
                  <a:pt x="5282630" y="3559486"/>
                  <a:pt x="5339701" y="3550633"/>
                  <a:pt x="5400176" y="3550496"/>
                </a:cubicBezTo>
                <a:cubicBezTo>
                  <a:pt x="5474954" y="3550292"/>
                  <a:pt x="5549867" y="3548385"/>
                  <a:pt x="5624577" y="3551041"/>
                </a:cubicBezTo>
                <a:cubicBezTo>
                  <a:pt x="5694587" y="3553561"/>
                  <a:pt x="5765006" y="3557375"/>
                  <a:pt x="5834063" y="3567931"/>
                </a:cubicBezTo>
                <a:cubicBezTo>
                  <a:pt x="5868727" y="3573243"/>
                  <a:pt x="5909044" y="3578896"/>
                  <a:pt x="5931586" y="3614241"/>
                </a:cubicBezTo>
                <a:cubicBezTo>
                  <a:pt x="5940644" y="3628475"/>
                  <a:pt x="5945139" y="3646113"/>
                  <a:pt x="5955967" y="3658576"/>
                </a:cubicBezTo>
                <a:cubicBezTo>
                  <a:pt x="5984775" y="3691947"/>
                  <a:pt x="6024070" y="3708496"/>
                  <a:pt x="6066975" y="3708224"/>
                </a:cubicBezTo>
                <a:cubicBezTo>
                  <a:pt x="6116418" y="3707951"/>
                  <a:pt x="6160481" y="3750039"/>
                  <a:pt x="6190038" y="3815010"/>
                </a:cubicBezTo>
                <a:cubicBezTo>
                  <a:pt x="6210537" y="3860094"/>
                  <a:pt x="6210333" y="3904838"/>
                  <a:pt x="6209788" y="3950671"/>
                </a:cubicBezTo>
                <a:cubicBezTo>
                  <a:pt x="6209516" y="3976346"/>
                  <a:pt x="6201548" y="4001885"/>
                  <a:pt x="6196848" y="4027492"/>
                </a:cubicBezTo>
                <a:cubicBezTo>
                  <a:pt x="6196031" y="4031918"/>
                  <a:pt x="6193648" y="4036073"/>
                  <a:pt x="6192831" y="4040568"/>
                </a:cubicBezTo>
                <a:cubicBezTo>
                  <a:pt x="6182275" y="4097502"/>
                  <a:pt x="6173217" y="4154777"/>
                  <a:pt x="6161094" y="4211439"/>
                </a:cubicBezTo>
                <a:cubicBezTo>
                  <a:pt x="6149585" y="4265172"/>
                  <a:pt x="6134943" y="4318225"/>
                  <a:pt x="6121731" y="4371549"/>
                </a:cubicBezTo>
                <a:cubicBezTo>
                  <a:pt x="6121049" y="4374206"/>
                  <a:pt x="6119960" y="4376794"/>
                  <a:pt x="6119483" y="4379450"/>
                </a:cubicBezTo>
                <a:cubicBezTo>
                  <a:pt x="6108791" y="4436452"/>
                  <a:pt x="6099461" y="4493727"/>
                  <a:pt x="6087202" y="4550321"/>
                </a:cubicBezTo>
                <a:cubicBezTo>
                  <a:pt x="6076305" y="4600581"/>
                  <a:pt x="6063570" y="4650501"/>
                  <a:pt x="6048996" y="4699807"/>
                </a:cubicBezTo>
                <a:cubicBezTo>
                  <a:pt x="6038849" y="4734063"/>
                  <a:pt x="6044433" y="4752179"/>
                  <a:pt x="6077055" y="4767638"/>
                </a:cubicBezTo>
                <a:cubicBezTo>
                  <a:pt x="6119483" y="4787797"/>
                  <a:pt x="6125000" y="4787593"/>
                  <a:pt x="6153739" y="4756878"/>
                </a:cubicBezTo>
                <a:cubicBezTo>
                  <a:pt x="6160413" y="4749727"/>
                  <a:pt x="6164363" y="4738422"/>
                  <a:pt x="6166066" y="4728479"/>
                </a:cubicBezTo>
                <a:cubicBezTo>
                  <a:pt x="6176826" y="4663985"/>
                  <a:pt x="6184181" y="4598878"/>
                  <a:pt x="6197461" y="4534930"/>
                </a:cubicBezTo>
                <a:cubicBezTo>
                  <a:pt x="6209516" y="4476769"/>
                  <a:pt x="6224975" y="4418949"/>
                  <a:pt x="6244112" y="4362764"/>
                </a:cubicBezTo>
                <a:cubicBezTo>
                  <a:pt x="6255622" y="4328985"/>
                  <a:pt x="6276121" y="4298066"/>
                  <a:pt x="6294440" y="4267011"/>
                </a:cubicBezTo>
                <a:cubicBezTo>
                  <a:pt x="6298731" y="4259792"/>
                  <a:pt x="6310241" y="4253254"/>
                  <a:pt x="6318822" y="4252710"/>
                </a:cubicBezTo>
                <a:cubicBezTo>
                  <a:pt x="6352192" y="4250598"/>
                  <a:pt x="6385631" y="4247193"/>
                  <a:pt x="6417367" y="4265308"/>
                </a:cubicBezTo>
                <a:cubicBezTo>
                  <a:pt x="6438275" y="4277227"/>
                  <a:pt x="6462519" y="4283220"/>
                  <a:pt x="6484517" y="4293503"/>
                </a:cubicBezTo>
                <a:cubicBezTo>
                  <a:pt x="6531508" y="4315569"/>
                  <a:pt x="6551667" y="4354728"/>
                  <a:pt x="6553097" y="4405329"/>
                </a:cubicBezTo>
                <a:cubicBezTo>
                  <a:pt x="6554391" y="4450005"/>
                  <a:pt x="6555753" y="4494748"/>
                  <a:pt x="6558068" y="4539356"/>
                </a:cubicBezTo>
                <a:cubicBezTo>
                  <a:pt x="6558477" y="4547597"/>
                  <a:pt x="6562359" y="4561421"/>
                  <a:pt x="6566922" y="4562443"/>
                </a:cubicBezTo>
                <a:cubicBezTo>
                  <a:pt x="6576184" y="4564554"/>
                  <a:pt x="6591167" y="4563192"/>
                  <a:pt x="6596547" y="4556995"/>
                </a:cubicBezTo>
                <a:cubicBezTo>
                  <a:pt x="6610984" y="4540378"/>
                  <a:pt x="6624605" y="4521717"/>
                  <a:pt x="6633050" y="4501559"/>
                </a:cubicBezTo>
                <a:cubicBezTo>
                  <a:pt x="6648509" y="4464374"/>
                  <a:pt x="6660019" y="4425488"/>
                  <a:pt x="6673231" y="4387349"/>
                </a:cubicBezTo>
                <a:cubicBezTo>
                  <a:pt x="6674116" y="4384761"/>
                  <a:pt x="6676023" y="4382310"/>
                  <a:pt x="6676159" y="4379722"/>
                </a:cubicBezTo>
                <a:cubicBezTo>
                  <a:pt x="6680518" y="4300041"/>
                  <a:pt x="6717158" y="4223357"/>
                  <a:pt x="6702311" y="4142382"/>
                </a:cubicBezTo>
                <a:cubicBezTo>
                  <a:pt x="6695092" y="4103018"/>
                  <a:pt x="6680927" y="4064131"/>
                  <a:pt x="6664514" y="4027424"/>
                </a:cubicBezTo>
                <a:cubicBezTo>
                  <a:pt x="6639179" y="3970625"/>
                  <a:pt x="6608941" y="3916007"/>
                  <a:pt x="6581564" y="3860094"/>
                </a:cubicBezTo>
                <a:cubicBezTo>
                  <a:pt x="6560452" y="3817053"/>
                  <a:pt x="6540498" y="3773467"/>
                  <a:pt x="6520067" y="3730085"/>
                </a:cubicBezTo>
                <a:cubicBezTo>
                  <a:pt x="6518500" y="3726816"/>
                  <a:pt x="6516048" y="3723751"/>
                  <a:pt x="6515368" y="3720278"/>
                </a:cubicBezTo>
                <a:cubicBezTo>
                  <a:pt x="6498342" y="3633174"/>
                  <a:pt x="6473212" y="3546955"/>
                  <a:pt x="6501542" y="3456991"/>
                </a:cubicBezTo>
                <a:cubicBezTo>
                  <a:pt x="6515912" y="3411361"/>
                  <a:pt x="6522042" y="3363008"/>
                  <a:pt x="6537161" y="3317651"/>
                </a:cubicBezTo>
                <a:cubicBezTo>
                  <a:pt x="6549011" y="3282170"/>
                  <a:pt x="6568079" y="3248867"/>
                  <a:pt x="6585787" y="3215633"/>
                </a:cubicBezTo>
                <a:cubicBezTo>
                  <a:pt x="6593346" y="3201399"/>
                  <a:pt x="6614254" y="3206915"/>
                  <a:pt x="6624128" y="3225508"/>
                </a:cubicBezTo>
                <a:cubicBezTo>
                  <a:pt x="6630258" y="3237085"/>
                  <a:pt x="6634685" y="3249548"/>
                  <a:pt x="6639860" y="3261602"/>
                </a:cubicBezTo>
                <a:cubicBezTo>
                  <a:pt x="6642516" y="3261739"/>
                  <a:pt x="6645172" y="3261875"/>
                  <a:pt x="6647828" y="3262011"/>
                </a:cubicBezTo>
                <a:cubicBezTo>
                  <a:pt x="6651234" y="3252817"/>
                  <a:pt x="6657159" y="3243691"/>
                  <a:pt x="6657635" y="3234293"/>
                </a:cubicBezTo>
                <a:cubicBezTo>
                  <a:pt x="6660291" y="3183215"/>
                  <a:pt x="6661313" y="3132070"/>
                  <a:pt x="6639384" y="3083785"/>
                </a:cubicBezTo>
                <a:cubicBezTo>
                  <a:pt x="6636387" y="3077247"/>
                  <a:pt x="6635365" y="3069755"/>
                  <a:pt x="6633799" y="3062673"/>
                </a:cubicBezTo>
                <a:cubicBezTo>
                  <a:pt x="6623516" y="3015818"/>
                  <a:pt x="6615752" y="2968281"/>
                  <a:pt x="6602403" y="2922312"/>
                </a:cubicBezTo>
                <a:cubicBezTo>
                  <a:pt x="6583539" y="2857341"/>
                  <a:pt x="6561610" y="2793188"/>
                  <a:pt x="6538795" y="2729443"/>
                </a:cubicBezTo>
                <a:cubicBezTo>
                  <a:pt x="6523336" y="2686130"/>
                  <a:pt x="6508149" y="2641931"/>
                  <a:pt x="6485470" y="2602294"/>
                </a:cubicBezTo>
                <a:cubicBezTo>
                  <a:pt x="6461362" y="2560207"/>
                  <a:pt x="6429421" y="2522409"/>
                  <a:pt x="6399456" y="2483931"/>
                </a:cubicBezTo>
                <a:cubicBezTo>
                  <a:pt x="6349059" y="2419028"/>
                  <a:pt x="6295121" y="2356714"/>
                  <a:pt x="6247585" y="2289837"/>
                </a:cubicBezTo>
                <a:cubicBezTo>
                  <a:pt x="6229470" y="2264366"/>
                  <a:pt x="6228517" y="2230178"/>
                  <a:pt x="6251127" y="2200213"/>
                </a:cubicBezTo>
                <a:cubicBezTo>
                  <a:pt x="6261819" y="2186047"/>
                  <a:pt x="6267404" y="2168068"/>
                  <a:pt x="6274554" y="2153358"/>
                </a:cubicBezTo>
                <a:cubicBezTo>
                  <a:pt x="6262705" y="2122643"/>
                  <a:pt x="6238868" y="2117331"/>
                  <a:pt x="6211082" y="2108682"/>
                </a:cubicBezTo>
                <a:cubicBezTo>
                  <a:pt x="6184726" y="2100510"/>
                  <a:pt x="6158370" y="2076469"/>
                  <a:pt x="6142843" y="2052429"/>
                </a:cubicBezTo>
                <a:cubicBezTo>
                  <a:pt x="6115124" y="2009592"/>
                  <a:pt x="6097145" y="1960625"/>
                  <a:pt x="6072083" y="1915881"/>
                </a:cubicBezTo>
                <a:cubicBezTo>
                  <a:pt x="6028906" y="1838789"/>
                  <a:pt x="5987567" y="1760061"/>
                  <a:pt x="5937784" y="1687327"/>
                </a:cubicBezTo>
                <a:cubicBezTo>
                  <a:pt x="5880236" y="1603219"/>
                  <a:pt x="5812542" y="1526126"/>
                  <a:pt x="5752543" y="1443585"/>
                </a:cubicBezTo>
                <a:cubicBezTo>
                  <a:pt x="5685053" y="1350692"/>
                  <a:pt x="5604554" y="1269922"/>
                  <a:pt x="5523035" y="1190173"/>
                </a:cubicBezTo>
                <a:cubicBezTo>
                  <a:pt x="5491094" y="1158982"/>
                  <a:pt x="5450641" y="1136712"/>
                  <a:pt x="5416180" y="1107768"/>
                </a:cubicBezTo>
                <a:cubicBezTo>
                  <a:pt x="5392344" y="1087746"/>
                  <a:pt x="5370279" y="1064795"/>
                  <a:pt x="5350870" y="1040482"/>
                </a:cubicBezTo>
                <a:cubicBezTo>
                  <a:pt x="5334048" y="1019370"/>
                  <a:pt x="5324377" y="1014262"/>
                  <a:pt x="5299996" y="1029313"/>
                </a:cubicBezTo>
                <a:cubicBezTo>
                  <a:pt x="5220248" y="1078552"/>
                  <a:pt x="5130079" y="1090334"/>
                  <a:pt x="5040114" y="1102592"/>
                </a:cubicBezTo>
                <a:cubicBezTo>
                  <a:pt x="5000070" y="1108040"/>
                  <a:pt x="4965746" y="1088699"/>
                  <a:pt x="4931490" y="1072218"/>
                </a:cubicBezTo>
                <a:cubicBezTo>
                  <a:pt x="4880004" y="1047360"/>
                  <a:pt x="4842206" y="1006566"/>
                  <a:pt x="4807542" y="962231"/>
                </a:cubicBezTo>
                <a:cubicBezTo>
                  <a:pt x="4784591" y="932879"/>
                  <a:pt x="4754761" y="930291"/>
                  <a:pt x="4722753" y="950041"/>
                </a:cubicBezTo>
                <a:cubicBezTo>
                  <a:pt x="4712606" y="956306"/>
                  <a:pt x="4699598" y="960733"/>
                  <a:pt x="4687884" y="960937"/>
                </a:cubicBezTo>
                <a:cubicBezTo>
                  <a:pt x="4634083" y="961959"/>
                  <a:pt x="4579872" y="964819"/>
                  <a:pt x="4526616" y="959371"/>
                </a:cubicBezTo>
                <a:cubicBezTo>
                  <a:pt x="4500736" y="956715"/>
                  <a:pt x="4473495" y="941255"/>
                  <a:pt x="4452451" y="924570"/>
                </a:cubicBezTo>
                <a:cubicBezTo>
                  <a:pt x="4424665" y="902573"/>
                  <a:pt x="4400489" y="875127"/>
                  <a:pt x="4378150" y="847273"/>
                </a:cubicBezTo>
                <a:cubicBezTo>
                  <a:pt x="4348594" y="810361"/>
                  <a:pt x="4312771" y="801644"/>
                  <a:pt x="4270956" y="822756"/>
                </a:cubicBezTo>
                <a:cubicBezTo>
                  <a:pt x="4255496" y="830588"/>
                  <a:pt x="4237041" y="834810"/>
                  <a:pt x="4219606" y="835900"/>
                </a:cubicBezTo>
                <a:cubicBezTo>
                  <a:pt x="4185963" y="838011"/>
                  <a:pt x="4151911" y="834333"/>
                  <a:pt x="4118404" y="837398"/>
                </a:cubicBezTo>
                <a:cubicBezTo>
                  <a:pt x="4040494" y="844481"/>
                  <a:pt x="3982743" y="807637"/>
                  <a:pt x="3931597" y="755606"/>
                </a:cubicBezTo>
                <a:cubicBezTo>
                  <a:pt x="3912596" y="736265"/>
                  <a:pt x="3896933" y="713790"/>
                  <a:pt x="3878136" y="694245"/>
                </a:cubicBezTo>
                <a:cubicBezTo>
                  <a:pt x="3862949" y="678513"/>
                  <a:pt x="3847762" y="670681"/>
                  <a:pt x="3823245" y="685187"/>
                </a:cubicBezTo>
                <a:cubicBezTo>
                  <a:pt x="3759841" y="722644"/>
                  <a:pt x="3690852" y="745186"/>
                  <a:pt x="3615870" y="737627"/>
                </a:cubicBezTo>
                <a:cubicBezTo>
                  <a:pt x="3557438" y="731770"/>
                  <a:pt x="3505407" y="711407"/>
                  <a:pt x="3466111" y="664075"/>
                </a:cubicBezTo>
                <a:cubicBezTo>
                  <a:pt x="3439755" y="632339"/>
                  <a:pt x="3412650" y="631862"/>
                  <a:pt x="3387179" y="664552"/>
                </a:cubicBezTo>
                <a:cubicBezTo>
                  <a:pt x="3330313" y="737490"/>
                  <a:pt x="3207728" y="752609"/>
                  <a:pt x="3130226" y="727003"/>
                </a:cubicBezTo>
                <a:cubicBezTo>
                  <a:pt x="3091135" y="714131"/>
                  <a:pt x="3054495" y="698195"/>
                  <a:pt x="3017719" y="680624"/>
                </a:cubicBezTo>
                <a:cubicBezTo>
                  <a:pt x="2995518" y="670000"/>
                  <a:pt x="2980876" y="688933"/>
                  <a:pt x="2967051" y="703030"/>
                </a:cubicBezTo>
                <a:cubicBezTo>
                  <a:pt x="2934974" y="735856"/>
                  <a:pt x="2906643" y="773449"/>
                  <a:pt x="2870480" y="800758"/>
                </a:cubicBezTo>
                <a:cubicBezTo>
                  <a:pt x="2844056" y="820781"/>
                  <a:pt x="2812184" y="839101"/>
                  <a:pt x="2775067" y="838692"/>
                </a:cubicBezTo>
                <a:cubicBezTo>
                  <a:pt x="2743127" y="838283"/>
                  <a:pt x="2711186" y="839169"/>
                  <a:pt x="2679246" y="839645"/>
                </a:cubicBezTo>
                <a:cubicBezTo>
                  <a:pt x="2645875" y="840122"/>
                  <a:pt x="2614548" y="841144"/>
                  <a:pt x="2581926" y="823369"/>
                </a:cubicBezTo>
                <a:cubicBezTo>
                  <a:pt x="2534254" y="797353"/>
                  <a:pt x="2496525" y="816831"/>
                  <a:pt x="2459000" y="869270"/>
                </a:cubicBezTo>
                <a:cubicBezTo>
                  <a:pt x="2417934" y="926613"/>
                  <a:pt x="2363655" y="963866"/>
                  <a:pt x="2289627" y="963866"/>
                </a:cubicBezTo>
                <a:cubicBezTo>
                  <a:pt x="2254962" y="963866"/>
                  <a:pt x="2220162" y="965773"/>
                  <a:pt x="2185702" y="962844"/>
                </a:cubicBezTo>
                <a:cubicBezTo>
                  <a:pt x="2163840" y="961005"/>
                  <a:pt x="2141775" y="954059"/>
                  <a:pt x="2121276" y="945818"/>
                </a:cubicBezTo>
                <a:cubicBezTo>
                  <a:pt x="2092060" y="934037"/>
                  <a:pt x="2063320" y="940030"/>
                  <a:pt x="2043706" y="966658"/>
                </a:cubicBezTo>
                <a:cubicBezTo>
                  <a:pt x="2011289" y="1010721"/>
                  <a:pt x="1974241" y="1050289"/>
                  <a:pt x="1925070" y="1075419"/>
                </a:cubicBezTo>
                <a:cubicBezTo>
                  <a:pt x="1874265" y="1101366"/>
                  <a:pt x="1821485" y="1120027"/>
                  <a:pt x="1763189" y="1099187"/>
                </a:cubicBezTo>
                <a:cubicBezTo>
                  <a:pt x="1751271" y="1094896"/>
                  <a:pt x="1738535" y="1091151"/>
                  <a:pt x="1726004" y="1090606"/>
                </a:cubicBezTo>
                <a:cubicBezTo>
                  <a:pt x="1663077" y="1087746"/>
                  <a:pt x="1607709" y="1061662"/>
                  <a:pt x="1555269" y="1031220"/>
                </a:cubicBezTo>
                <a:cubicBezTo>
                  <a:pt x="1528641" y="1015760"/>
                  <a:pt x="1513386" y="1030675"/>
                  <a:pt x="1506031" y="1044772"/>
                </a:cubicBezTo>
                <a:cubicBezTo>
                  <a:pt x="1485327" y="1084681"/>
                  <a:pt x="1447734" y="1103546"/>
                  <a:pt x="1415317" y="1129425"/>
                </a:cubicBezTo>
                <a:cubicBezTo>
                  <a:pt x="1370369" y="1165315"/>
                  <a:pt x="1324740" y="1200661"/>
                  <a:pt x="1283129" y="1240161"/>
                </a:cubicBezTo>
                <a:cubicBezTo>
                  <a:pt x="1243425" y="1277822"/>
                  <a:pt x="1206853" y="1319092"/>
                  <a:pt x="1171780" y="1361248"/>
                </a:cubicBezTo>
                <a:cubicBezTo>
                  <a:pt x="1123699" y="1419000"/>
                  <a:pt x="1077525" y="1478318"/>
                  <a:pt x="1032168" y="1538249"/>
                </a:cubicBezTo>
                <a:cubicBezTo>
                  <a:pt x="987356" y="1597362"/>
                  <a:pt x="943021" y="1656953"/>
                  <a:pt x="901342" y="1718246"/>
                </a:cubicBezTo>
                <a:cubicBezTo>
                  <a:pt x="869401" y="1765169"/>
                  <a:pt x="840049" y="1814067"/>
                  <a:pt x="813012" y="1864055"/>
                </a:cubicBezTo>
                <a:cubicBezTo>
                  <a:pt x="778143" y="1928481"/>
                  <a:pt x="749199" y="1996175"/>
                  <a:pt x="712900" y="2059716"/>
                </a:cubicBezTo>
                <a:cubicBezTo>
                  <a:pt x="696555" y="2088251"/>
                  <a:pt x="673741" y="2115424"/>
                  <a:pt x="633083" y="2117331"/>
                </a:cubicBezTo>
                <a:cubicBezTo>
                  <a:pt x="591676" y="2119238"/>
                  <a:pt x="572880" y="2155537"/>
                  <a:pt x="598555" y="2191564"/>
                </a:cubicBezTo>
                <a:cubicBezTo>
                  <a:pt x="641119" y="2251426"/>
                  <a:pt x="613946" y="2299439"/>
                  <a:pt x="578805" y="2344932"/>
                </a:cubicBezTo>
                <a:cubicBezTo>
                  <a:pt x="533380" y="2403705"/>
                  <a:pt x="483869" y="2459278"/>
                  <a:pt x="435175" y="2515463"/>
                </a:cubicBezTo>
                <a:cubicBezTo>
                  <a:pt x="381441" y="2577437"/>
                  <a:pt x="342350" y="2646562"/>
                  <a:pt x="320966" y="2726242"/>
                </a:cubicBezTo>
                <a:cubicBezTo>
                  <a:pt x="310682" y="2764448"/>
                  <a:pt x="293384" y="2800611"/>
                  <a:pt x="280853" y="2838272"/>
                </a:cubicBezTo>
                <a:cubicBezTo>
                  <a:pt x="271182" y="2867284"/>
                  <a:pt x="263010" y="2896909"/>
                  <a:pt x="255859" y="2926739"/>
                </a:cubicBezTo>
                <a:cubicBezTo>
                  <a:pt x="244622" y="2973389"/>
                  <a:pt x="234951" y="3020448"/>
                  <a:pt x="224395" y="3067304"/>
                </a:cubicBezTo>
                <a:cubicBezTo>
                  <a:pt x="216699" y="3101628"/>
                  <a:pt x="206620" y="3135611"/>
                  <a:pt x="201581" y="3170276"/>
                </a:cubicBezTo>
                <a:cubicBezTo>
                  <a:pt x="197971" y="3195270"/>
                  <a:pt x="200150" y="3221285"/>
                  <a:pt x="201308" y="3246756"/>
                </a:cubicBezTo>
                <a:cubicBezTo>
                  <a:pt x="201581" y="3252613"/>
                  <a:pt x="207914" y="3258265"/>
                  <a:pt x="211456" y="3263986"/>
                </a:cubicBezTo>
                <a:cubicBezTo>
                  <a:pt x="216563" y="3259627"/>
                  <a:pt x="222624" y="3256018"/>
                  <a:pt x="226438" y="3250774"/>
                </a:cubicBezTo>
                <a:cubicBezTo>
                  <a:pt x="230048" y="3245734"/>
                  <a:pt x="229639" y="3237562"/>
                  <a:pt x="233657" y="3233339"/>
                </a:cubicBezTo>
                <a:cubicBezTo>
                  <a:pt x="242170" y="3224418"/>
                  <a:pt x="252454" y="3217131"/>
                  <a:pt x="261988" y="3209231"/>
                </a:cubicBezTo>
                <a:cubicBezTo>
                  <a:pt x="267981" y="3217131"/>
                  <a:pt x="274996" y="3224486"/>
                  <a:pt x="279831" y="3233067"/>
                </a:cubicBezTo>
                <a:cubicBezTo>
                  <a:pt x="317152" y="3298923"/>
                  <a:pt x="338060" y="3370023"/>
                  <a:pt x="355085" y="3443778"/>
                </a:cubicBezTo>
                <a:cubicBezTo>
                  <a:pt x="364620" y="3485117"/>
                  <a:pt x="374154" y="3525979"/>
                  <a:pt x="370204" y="3567113"/>
                </a:cubicBezTo>
                <a:cubicBezTo>
                  <a:pt x="364960" y="3621869"/>
                  <a:pt x="356788" y="3677373"/>
                  <a:pt x="340716" y="3729812"/>
                </a:cubicBezTo>
                <a:cubicBezTo>
                  <a:pt x="325529" y="3779459"/>
                  <a:pt x="299241" y="3825906"/>
                  <a:pt x="276494" y="3873101"/>
                </a:cubicBezTo>
                <a:cubicBezTo>
                  <a:pt x="250206" y="3927720"/>
                  <a:pt x="221671" y="3981182"/>
                  <a:pt x="195792" y="4035937"/>
                </a:cubicBezTo>
                <a:cubicBezTo>
                  <a:pt x="173386" y="4083337"/>
                  <a:pt x="154521" y="4132847"/>
                  <a:pt x="155202" y="4185968"/>
                </a:cubicBezTo>
                <a:cubicBezTo>
                  <a:pt x="155611" y="4216274"/>
                  <a:pt x="164737" y="4246444"/>
                  <a:pt x="169981" y="4276613"/>
                </a:cubicBezTo>
                <a:cubicBezTo>
                  <a:pt x="171411" y="4284650"/>
                  <a:pt x="173182" y="4292686"/>
                  <a:pt x="174680" y="4300722"/>
                </a:cubicBezTo>
                <a:cubicBezTo>
                  <a:pt x="184691" y="4352072"/>
                  <a:pt x="189662" y="4405125"/>
                  <a:pt x="206212" y="4454295"/>
                </a:cubicBezTo>
                <a:cubicBezTo>
                  <a:pt x="218538" y="4490798"/>
                  <a:pt x="225417" y="4533431"/>
                  <a:pt x="260013" y="4559106"/>
                </a:cubicBezTo>
                <a:cubicBezTo>
                  <a:pt x="269139" y="4565848"/>
                  <a:pt x="282692" y="4570139"/>
                  <a:pt x="293724" y="4569253"/>
                </a:cubicBezTo>
                <a:cubicBezTo>
                  <a:pt x="298219" y="4568913"/>
                  <a:pt x="304212" y="4551955"/>
                  <a:pt x="304689" y="4542353"/>
                </a:cubicBezTo>
                <a:cubicBezTo>
                  <a:pt x="306255" y="4506871"/>
                  <a:pt x="308979" y="4470912"/>
                  <a:pt x="305438" y="4435703"/>
                </a:cubicBezTo>
                <a:cubicBezTo>
                  <a:pt x="297470" y="4355205"/>
                  <a:pt x="357469" y="4289621"/>
                  <a:pt x="427411" y="4277158"/>
                </a:cubicBezTo>
                <a:cubicBezTo>
                  <a:pt x="454720" y="4272323"/>
                  <a:pt x="480872" y="4258975"/>
                  <a:pt x="508182" y="4256523"/>
                </a:cubicBezTo>
                <a:cubicBezTo>
                  <a:pt x="553811" y="4252505"/>
                  <a:pt x="578328" y="4272459"/>
                  <a:pt x="593787" y="4315228"/>
                </a:cubicBezTo>
                <a:cubicBezTo>
                  <a:pt x="607544" y="4353366"/>
                  <a:pt x="622799" y="4391027"/>
                  <a:pt x="637442" y="4428893"/>
                </a:cubicBezTo>
                <a:cubicBezTo>
                  <a:pt x="638123" y="4430595"/>
                  <a:pt x="639076" y="4432230"/>
                  <a:pt x="639417" y="4434000"/>
                </a:cubicBezTo>
                <a:cubicBezTo>
                  <a:pt x="649768" y="4486304"/>
                  <a:pt x="660665" y="4538539"/>
                  <a:pt x="670131" y="4590978"/>
                </a:cubicBezTo>
                <a:cubicBezTo>
                  <a:pt x="679461" y="4642601"/>
                  <a:pt x="686272" y="4694700"/>
                  <a:pt x="696283" y="4746186"/>
                </a:cubicBezTo>
                <a:cubicBezTo>
                  <a:pt x="702003" y="4775606"/>
                  <a:pt x="744568" y="4793994"/>
                  <a:pt x="772354" y="4781736"/>
                </a:cubicBezTo>
                <a:cubicBezTo>
                  <a:pt x="819958" y="4760760"/>
                  <a:pt x="827790" y="4738831"/>
                  <a:pt x="804839" y="4691431"/>
                </a:cubicBezTo>
                <a:cubicBezTo>
                  <a:pt x="803273" y="4688162"/>
                  <a:pt x="801502" y="4684824"/>
                  <a:pt x="800821" y="4681352"/>
                </a:cubicBezTo>
                <a:cubicBezTo>
                  <a:pt x="790197" y="4627073"/>
                  <a:pt x="780935" y="4572522"/>
                  <a:pt x="768881" y="4518653"/>
                </a:cubicBezTo>
                <a:cubicBezTo>
                  <a:pt x="756077" y="4461446"/>
                  <a:pt x="740141" y="4404988"/>
                  <a:pt x="726793" y="4347918"/>
                </a:cubicBezTo>
                <a:cubicBezTo>
                  <a:pt x="722434" y="4329393"/>
                  <a:pt x="723865" y="4309576"/>
                  <a:pt x="719438" y="4291119"/>
                </a:cubicBezTo>
                <a:cubicBezTo>
                  <a:pt x="706498" y="4237386"/>
                  <a:pt x="691788" y="4184129"/>
                  <a:pt x="678167" y="4130600"/>
                </a:cubicBezTo>
                <a:cubicBezTo>
                  <a:pt x="675443" y="4120044"/>
                  <a:pt x="674626" y="4109079"/>
                  <a:pt x="672379" y="4098387"/>
                </a:cubicBezTo>
                <a:cubicBezTo>
                  <a:pt x="666045" y="4068422"/>
                  <a:pt x="656374" y="4038797"/>
                  <a:pt x="653582" y="4008491"/>
                </a:cubicBezTo>
                <a:cubicBezTo>
                  <a:pt x="648202" y="3951012"/>
                  <a:pt x="639553" y="3892579"/>
                  <a:pt x="664751" y="3836939"/>
                </a:cubicBezTo>
                <a:cubicBezTo>
                  <a:pt x="674762" y="3814873"/>
                  <a:pt x="683479" y="3791786"/>
                  <a:pt x="696419" y="3771560"/>
                </a:cubicBezTo>
                <a:cubicBezTo>
                  <a:pt x="717327" y="3739006"/>
                  <a:pt x="745998" y="3717009"/>
                  <a:pt x="787269" y="3714489"/>
                </a:cubicBezTo>
                <a:cubicBezTo>
                  <a:pt x="831945" y="3711765"/>
                  <a:pt x="873351" y="3698212"/>
                  <a:pt x="903657" y="3663548"/>
                </a:cubicBezTo>
                <a:cubicBezTo>
                  <a:pt x="917755" y="3647407"/>
                  <a:pt x="927017" y="3627112"/>
                  <a:pt x="939071" y="3609133"/>
                </a:cubicBezTo>
                <a:cubicBezTo>
                  <a:pt x="942885" y="3603413"/>
                  <a:pt x="947924" y="3596057"/>
                  <a:pt x="953713" y="3594491"/>
                </a:cubicBezTo>
                <a:cubicBezTo>
                  <a:pt x="989536" y="3584956"/>
                  <a:pt x="1025358" y="3572494"/>
                  <a:pt x="1061997" y="3569157"/>
                </a:cubicBezTo>
                <a:cubicBezTo>
                  <a:pt x="1203652" y="3556285"/>
                  <a:pt x="1345648" y="3548998"/>
                  <a:pt x="1487983" y="3555672"/>
                </a:cubicBezTo>
                <a:cubicBezTo>
                  <a:pt x="1536064" y="3557920"/>
                  <a:pt x="1576450" y="3573856"/>
                  <a:pt x="1611182" y="3608929"/>
                </a:cubicBezTo>
                <a:cubicBezTo>
                  <a:pt x="1669206" y="3667498"/>
                  <a:pt x="1719330" y="3730629"/>
                  <a:pt x="1751679" y="3807314"/>
                </a:cubicBezTo>
                <a:cubicBezTo>
                  <a:pt x="1779466" y="3873101"/>
                  <a:pt x="1810316" y="3937664"/>
                  <a:pt x="1838102" y="4003451"/>
                </a:cubicBezTo>
                <a:cubicBezTo>
                  <a:pt x="1851383" y="4034983"/>
                  <a:pt x="1860713" y="4068149"/>
                  <a:pt x="1871814" y="4100567"/>
                </a:cubicBezTo>
                <a:cubicBezTo>
                  <a:pt x="1894288" y="4166218"/>
                  <a:pt x="1917919" y="4231461"/>
                  <a:pt x="1938759" y="4297658"/>
                </a:cubicBezTo>
                <a:cubicBezTo>
                  <a:pt x="1950881" y="4336136"/>
                  <a:pt x="1958441" y="4376113"/>
                  <a:pt x="1968384" y="4415272"/>
                </a:cubicBezTo>
                <a:cubicBezTo>
                  <a:pt x="1981800" y="4467848"/>
                  <a:pt x="1995557" y="4520355"/>
                  <a:pt x="2009178" y="4572931"/>
                </a:cubicBezTo>
                <a:cubicBezTo>
                  <a:pt x="2010063" y="4576472"/>
                  <a:pt x="2011766" y="4579809"/>
                  <a:pt x="2012379" y="4583351"/>
                </a:cubicBezTo>
                <a:cubicBezTo>
                  <a:pt x="2022867" y="4641102"/>
                  <a:pt x="2032605" y="4699058"/>
                  <a:pt x="2043910" y="4756674"/>
                </a:cubicBezTo>
                <a:cubicBezTo>
                  <a:pt x="2056782" y="4822461"/>
                  <a:pt x="2071152" y="4887977"/>
                  <a:pt x="2084296" y="4953765"/>
                </a:cubicBezTo>
                <a:cubicBezTo>
                  <a:pt x="2087496" y="4969769"/>
                  <a:pt x="2088246" y="4986318"/>
                  <a:pt x="2090766" y="5002458"/>
                </a:cubicBezTo>
                <a:cubicBezTo>
                  <a:pt x="2097167" y="5043729"/>
                  <a:pt x="2103842" y="5084931"/>
                  <a:pt x="2110515" y="5126134"/>
                </a:cubicBezTo>
                <a:cubicBezTo>
                  <a:pt x="2111401" y="5131514"/>
                  <a:pt x="2113240" y="5136826"/>
                  <a:pt x="2113785" y="5142206"/>
                </a:cubicBezTo>
                <a:cubicBezTo>
                  <a:pt x="2122979" y="5235440"/>
                  <a:pt x="2132513" y="5328673"/>
                  <a:pt x="2141026" y="5422042"/>
                </a:cubicBezTo>
                <a:cubicBezTo>
                  <a:pt x="2150492" y="5526309"/>
                  <a:pt x="2160708" y="5630643"/>
                  <a:pt x="2167518" y="5735113"/>
                </a:cubicBezTo>
                <a:cubicBezTo>
                  <a:pt x="2173511" y="5826985"/>
                  <a:pt x="2176099" y="5919129"/>
                  <a:pt x="2178891" y="6011204"/>
                </a:cubicBezTo>
                <a:cubicBezTo>
                  <a:pt x="2182365" y="6124937"/>
                  <a:pt x="2189039" y="6238873"/>
                  <a:pt x="2185293" y="6352402"/>
                </a:cubicBezTo>
                <a:cubicBezTo>
                  <a:pt x="2183454" y="6408791"/>
                  <a:pt x="2168063" y="6465385"/>
                  <a:pt x="2148449" y="6520821"/>
                </a:cubicBezTo>
                <a:cubicBezTo>
                  <a:pt x="2122229" y="6594713"/>
                  <a:pt x="2074421" y="6648651"/>
                  <a:pt x="2015852" y="6694280"/>
                </a:cubicBezTo>
                <a:cubicBezTo>
                  <a:pt x="1986363" y="6717231"/>
                  <a:pt x="1950132" y="6735891"/>
                  <a:pt x="1914106" y="6744813"/>
                </a:cubicBezTo>
                <a:cubicBezTo>
                  <a:pt x="1859078" y="6758433"/>
                  <a:pt x="1805209" y="6780431"/>
                  <a:pt x="1746231" y="6777570"/>
                </a:cubicBezTo>
                <a:cubicBezTo>
                  <a:pt x="1729750" y="6776753"/>
                  <a:pt x="1710341" y="6784176"/>
                  <a:pt x="1696311" y="6793779"/>
                </a:cubicBezTo>
                <a:cubicBezTo>
                  <a:pt x="1665392" y="6814959"/>
                  <a:pt x="1625893" y="6821565"/>
                  <a:pt x="1601443" y="6854527"/>
                </a:cubicBezTo>
                <a:cubicBezTo>
                  <a:pt x="1590615" y="6869169"/>
                  <a:pt x="1538244" y="6854255"/>
                  <a:pt x="1524555" y="6840702"/>
                </a:cubicBezTo>
                <a:cubicBezTo>
                  <a:pt x="1510253" y="6826468"/>
                  <a:pt x="1488052" y="6819522"/>
                  <a:pt x="1475793" y="6804199"/>
                </a:cubicBezTo>
                <a:cubicBezTo>
                  <a:pt x="1455021" y="6778319"/>
                  <a:pt x="1429619" y="6772939"/>
                  <a:pt x="1399654" y="6774778"/>
                </a:cubicBezTo>
                <a:cubicBezTo>
                  <a:pt x="1340608" y="6778388"/>
                  <a:pt x="1283537" y="6765584"/>
                  <a:pt x="1227556" y="6749580"/>
                </a:cubicBezTo>
                <a:cubicBezTo>
                  <a:pt x="1197046" y="6740863"/>
                  <a:pt x="1174504" y="6720636"/>
                  <a:pt x="1163063" y="6688219"/>
                </a:cubicBezTo>
                <a:cubicBezTo>
                  <a:pt x="1136843" y="6614395"/>
                  <a:pt x="1125606" y="6537438"/>
                  <a:pt x="1109193" y="6461435"/>
                </a:cubicBezTo>
                <a:cubicBezTo>
                  <a:pt x="1098160" y="6410358"/>
                  <a:pt x="1094619" y="6359348"/>
                  <a:pt x="1086719" y="6308407"/>
                </a:cubicBezTo>
                <a:cubicBezTo>
                  <a:pt x="1075754" y="6237784"/>
                  <a:pt x="1061453" y="6167637"/>
                  <a:pt x="1048649" y="6097355"/>
                </a:cubicBezTo>
                <a:cubicBezTo>
                  <a:pt x="1047696" y="6091975"/>
                  <a:pt x="1046810" y="6086526"/>
                  <a:pt x="1046061" y="6081146"/>
                </a:cubicBezTo>
                <a:cubicBezTo>
                  <a:pt x="1035846" y="6002827"/>
                  <a:pt x="1025630" y="5924577"/>
                  <a:pt x="1015483" y="5846258"/>
                </a:cubicBezTo>
                <a:cubicBezTo>
                  <a:pt x="1011533" y="5815543"/>
                  <a:pt x="975711" y="5793410"/>
                  <a:pt x="933827" y="5795861"/>
                </a:cubicBezTo>
                <a:cubicBezTo>
                  <a:pt x="903044" y="5797700"/>
                  <a:pt x="887585" y="5812955"/>
                  <a:pt x="889560" y="5849186"/>
                </a:cubicBezTo>
                <a:cubicBezTo>
                  <a:pt x="891875" y="5890797"/>
                  <a:pt x="899571" y="5932136"/>
                  <a:pt x="905224" y="5973475"/>
                </a:cubicBezTo>
                <a:cubicBezTo>
                  <a:pt x="906109" y="5979740"/>
                  <a:pt x="909310" y="5985733"/>
                  <a:pt x="909991" y="5991999"/>
                </a:cubicBezTo>
                <a:cubicBezTo>
                  <a:pt x="920819" y="6087616"/>
                  <a:pt x="930149" y="6183437"/>
                  <a:pt x="942408" y="6278850"/>
                </a:cubicBezTo>
                <a:cubicBezTo>
                  <a:pt x="951057" y="6346068"/>
                  <a:pt x="901955" y="6381073"/>
                  <a:pt x="845701" y="6381346"/>
                </a:cubicBezTo>
                <a:cubicBezTo>
                  <a:pt x="815600" y="6381481"/>
                  <a:pt x="785226" y="6380460"/>
                  <a:pt x="755465" y="6383865"/>
                </a:cubicBezTo>
                <a:cubicBezTo>
                  <a:pt x="730403" y="6386726"/>
                  <a:pt x="712355" y="6378894"/>
                  <a:pt x="700233" y="6358735"/>
                </a:cubicBezTo>
                <a:cubicBezTo>
                  <a:pt x="674149" y="6315353"/>
                  <a:pt x="646363" y="6272516"/>
                  <a:pt x="624774" y="6226887"/>
                </a:cubicBezTo>
                <a:cubicBezTo>
                  <a:pt x="599031" y="6172337"/>
                  <a:pt x="578328" y="6115334"/>
                  <a:pt x="556943" y="6058876"/>
                </a:cubicBezTo>
                <a:cubicBezTo>
                  <a:pt x="546728" y="6031975"/>
                  <a:pt x="539169" y="6003985"/>
                  <a:pt x="531745" y="5976131"/>
                </a:cubicBezTo>
                <a:cubicBezTo>
                  <a:pt x="520168" y="5932613"/>
                  <a:pt x="509884" y="5888754"/>
                  <a:pt x="498919" y="5845032"/>
                </a:cubicBezTo>
                <a:cubicBezTo>
                  <a:pt x="487001" y="5797564"/>
                  <a:pt x="475083" y="5750164"/>
                  <a:pt x="462961" y="5702764"/>
                </a:cubicBezTo>
                <a:cubicBezTo>
                  <a:pt x="461190" y="5695682"/>
                  <a:pt x="458058" y="5688939"/>
                  <a:pt x="456695" y="5681788"/>
                </a:cubicBezTo>
                <a:cubicBezTo>
                  <a:pt x="445799" y="5625740"/>
                  <a:pt x="435515" y="5569554"/>
                  <a:pt x="424278" y="5513573"/>
                </a:cubicBezTo>
                <a:cubicBezTo>
                  <a:pt x="411407" y="5449761"/>
                  <a:pt x="397377" y="5386084"/>
                  <a:pt x="384438" y="5322271"/>
                </a:cubicBezTo>
                <a:cubicBezTo>
                  <a:pt x="381918" y="5309877"/>
                  <a:pt x="382599" y="5296801"/>
                  <a:pt x="380624" y="5284202"/>
                </a:cubicBezTo>
                <a:cubicBezTo>
                  <a:pt x="374359" y="5244770"/>
                  <a:pt x="366391" y="5205610"/>
                  <a:pt x="361283" y="5166042"/>
                </a:cubicBezTo>
                <a:cubicBezTo>
                  <a:pt x="356856" y="5131719"/>
                  <a:pt x="351748" y="5096849"/>
                  <a:pt x="353723" y="5062594"/>
                </a:cubicBezTo>
                <a:cubicBezTo>
                  <a:pt x="355562" y="5031130"/>
                  <a:pt x="341124" y="5010426"/>
                  <a:pt x="321306" y="4992175"/>
                </a:cubicBezTo>
                <a:cubicBezTo>
                  <a:pt x="264985" y="4940416"/>
                  <a:pt x="215133" y="4883278"/>
                  <a:pt x="175429" y="4818103"/>
                </a:cubicBezTo>
                <a:cubicBezTo>
                  <a:pt x="149754" y="4775879"/>
                  <a:pt x="129868" y="4730250"/>
                  <a:pt x="105827" y="4686936"/>
                </a:cubicBezTo>
                <a:cubicBezTo>
                  <a:pt x="71027" y="4624281"/>
                  <a:pt x="61288" y="4553794"/>
                  <a:pt x="41946" y="4486440"/>
                </a:cubicBezTo>
                <a:cubicBezTo>
                  <a:pt x="34728" y="4461446"/>
                  <a:pt x="36839" y="4433864"/>
                  <a:pt x="32684" y="4407780"/>
                </a:cubicBezTo>
                <a:cubicBezTo>
                  <a:pt x="27713" y="4376521"/>
                  <a:pt x="34251" y="4341652"/>
                  <a:pt x="5171" y="4316999"/>
                </a:cubicBezTo>
                <a:cubicBezTo>
                  <a:pt x="1085" y="4313526"/>
                  <a:pt x="2310" y="4303106"/>
                  <a:pt x="2242" y="4295887"/>
                </a:cubicBezTo>
                <a:cubicBezTo>
                  <a:pt x="1902" y="4265785"/>
                  <a:pt x="1766" y="4235684"/>
                  <a:pt x="2038" y="4205582"/>
                </a:cubicBezTo>
                <a:cubicBezTo>
                  <a:pt x="2174" y="4190803"/>
                  <a:pt x="-1231" y="4175821"/>
                  <a:pt x="18655" y="4166967"/>
                </a:cubicBezTo>
                <a:cubicBezTo>
                  <a:pt x="25738" y="4163834"/>
                  <a:pt x="28462" y="4146264"/>
                  <a:pt x="29620" y="4134890"/>
                </a:cubicBezTo>
                <a:cubicBezTo>
                  <a:pt x="38201" y="4050647"/>
                  <a:pt x="65510" y="3972192"/>
                  <a:pt x="103920" y="3897551"/>
                </a:cubicBezTo>
                <a:cubicBezTo>
                  <a:pt x="124964" y="3856689"/>
                  <a:pt x="149754" y="3817802"/>
                  <a:pt x="171547" y="3777348"/>
                </a:cubicBezTo>
                <a:cubicBezTo>
                  <a:pt x="182648" y="3756645"/>
                  <a:pt x="192114" y="3734852"/>
                  <a:pt x="200082" y="3712718"/>
                </a:cubicBezTo>
                <a:cubicBezTo>
                  <a:pt x="209276" y="3687111"/>
                  <a:pt x="216087" y="3660620"/>
                  <a:pt x="223646" y="3634399"/>
                </a:cubicBezTo>
                <a:cubicBezTo>
                  <a:pt x="232568" y="3603549"/>
                  <a:pt x="221943" y="3576308"/>
                  <a:pt x="204168" y="3552403"/>
                </a:cubicBezTo>
                <a:cubicBezTo>
                  <a:pt x="194906" y="3539940"/>
                  <a:pt x="173726" y="3520395"/>
                  <a:pt x="169436" y="3522983"/>
                </a:cubicBezTo>
                <a:cubicBezTo>
                  <a:pt x="153772" y="3532517"/>
                  <a:pt x="138245" y="3548113"/>
                  <a:pt x="131639" y="3564934"/>
                </a:cubicBezTo>
                <a:cubicBezTo>
                  <a:pt x="124283" y="3583662"/>
                  <a:pt x="126871" y="3606205"/>
                  <a:pt x="124896" y="3627112"/>
                </a:cubicBezTo>
                <a:cubicBezTo>
                  <a:pt x="124079" y="3635830"/>
                  <a:pt x="122785" y="3644547"/>
                  <a:pt x="121695" y="3653128"/>
                </a:cubicBezTo>
                <a:cubicBezTo>
                  <a:pt x="74364" y="3649042"/>
                  <a:pt x="43309" y="3619758"/>
                  <a:pt x="32548" y="3572017"/>
                </a:cubicBezTo>
                <a:cubicBezTo>
                  <a:pt x="28258" y="3553016"/>
                  <a:pt x="29007" y="3532858"/>
                  <a:pt x="6601" y="3521076"/>
                </a:cubicBezTo>
                <a:cubicBezTo>
                  <a:pt x="-5794" y="3514606"/>
                  <a:pt x="1357" y="3447660"/>
                  <a:pt x="10959" y="3436219"/>
                </a:cubicBezTo>
                <a:cubicBezTo>
                  <a:pt x="18042" y="3427774"/>
                  <a:pt x="24853" y="3417218"/>
                  <a:pt x="26896" y="3406662"/>
                </a:cubicBezTo>
                <a:cubicBezTo>
                  <a:pt x="38814" y="3345165"/>
                  <a:pt x="47531" y="3282987"/>
                  <a:pt x="60947" y="3221898"/>
                </a:cubicBezTo>
                <a:cubicBezTo>
                  <a:pt x="70209" y="3179606"/>
                  <a:pt x="85601" y="3138676"/>
                  <a:pt x="97655" y="3096997"/>
                </a:cubicBezTo>
                <a:cubicBezTo>
                  <a:pt x="107258" y="3063967"/>
                  <a:pt x="116247" y="3030800"/>
                  <a:pt x="125032" y="2997566"/>
                </a:cubicBezTo>
                <a:cubicBezTo>
                  <a:pt x="144306" y="2924832"/>
                  <a:pt x="156837" y="2849509"/>
                  <a:pt x="184146" y="2779908"/>
                </a:cubicBezTo>
                <a:cubicBezTo>
                  <a:pt x="216836" y="2696617"/>
                  <a:pt x="206688" y="2613327"/>
                  <a:pt x="203556" y="2529288"/>
                </a:cubicBezTo>
                <a:cubicBezTo>
                  <a:pt x="202466" y="2499595"/>
                  <a:pt x="193544" y="2470242"/>
                  <a:pt x="189935" y="2440481"/>
                </a:cubicBezTo>
                <a:cubicBezTo>
                  <a:pt x="185031" y="2399824"/>
                  <a:pt x="182444" y="2358825"/>
                  <a:pt x="177540" y="2318168"/>
                </a:cubicBezTo>
                <a:cubicBezTo>
                  <a:pt x="172024" y="2272402"/>
                  <a:pt x="160038" y="2226773"/>
                  <a:pt x="160378" y="2181076"/>
                </a:cubicBezTo>
                <a:cubicBezTo>
                  <a:pt x="160582" y="2151042"/>
                  <a:pt x="175497" y="2120259"/>
                  <a:pt x="188232" y="2091792"/>
                </a:cubicBezTo>
                <a:cubicBezTo>
                  <a:pt x="192591" y="2081985"/>
                  <a:pt x="209549" y="2075447"/>
                  <a:pt x="222012" y="2071974"/>
                </a:cubicBezTo>
                <a:cubicBezTo>
                  <a:pt x="268390" y="2059035"/>
                  <a:pt x="276835" y="2048070"/>
                  <a:pt x="280308" y="2000738"/>
                </a:cubicBezTo>
                <a:cubicBezTo>
                  <a:pt x="285211" y="1933997"/>
                  <a:pt x="304825" y="1872227"/>
                  <a:pt x="342759" y="1815701"/>
                </a:cubicBezTo>
                <a:cubicBezTo>
                  <a:pt x="379534" y="1760946"/>
                  <a:pt x="411611" y="1703059"/>
                  <a:pt x="447502" y="1647623"/>
                </a:cubicBezTo>
                <a:cubicBezTo>
                  <a:pt x="474539" y="1605807"/>
                  <a:pt x="503142" y="1564877"/>
                  <a:pt x="533039" y="1525105"/>
                </a:cubicBezTo>
                <a:cubicBezTo>
                  <a:pt x="603186" y="1431735"/>
                  <a:pt x="672515" y="1337617"/>
                  <a:pt x="746202" y="1247107"/>
                </a:cubicBezTo>
                <a:cubicBezTo>
                  <a:pt x="796054" y="1185950"/>
                  <a:pt x="853806" y="1131264"/>
                  <a:pt x="906245" y="1072218"/>
                </a:cubicBezTo>
                <a:cubicBezTo>
                  <a:pt x="988173" y="980074"/>
                  <a:pt x="1079977" y="898350"/>
                  <a:pt x="1172870" y="817852"/>
                </a:cubicBezTo>
                <a:cubicBezTo>
                  <a:pt x="1235729" y="763370"/>
                  <a:pt x="1298861" y="708955"/>
                  <a:pt x="1364035" y="657333"/>
                </a:cubicBezTo>
                <a:cubicBezTo>
                  <a:pt x="1402990" y="626482"/>
                  <a:pt x="1446100" y="600875"/>
                  <a:pt x="1487439" y="573089"/>
                </a:cubicBezTo>
                <a:cubicBezTo>
                  <a:pt x="1542807" y="535837"/>
                  <a:pt x="1597153" y="496813"/>
                  <a:pt x="1654087" y="462149"/>
                </a:cubicBezTo>
                <a:cubicBezTo>
                  <a:pt x="1704075" y="431707"/>
                  <a:pt x="1756719" y="405487"/>
                  <a:pt x="1808818" y="378654"/>
                </a:cubicBezTo>
                <a:cubicBezTo>
                  <a:pt x="1849135" y="357883"/>
                  <a:pt x="1889929" y="337928"/>
                  <a:pt x="1931472" y="319745"/>
                </a:cubicBezTo>
                <a:cubicBezTo>
                  <a:pt x="1984456" y="296590"/>
                  <a:pt x="2038122" y="275137"/>
                  <a:pt x="2091923" y="253889"/>
                </a:cubicBezTo>
                <a:cubicBezTo>
                  <a:pt x="2147972" y="231755"/>
                  <a:pt x="2204294" y="210235"/>
                  <a:pt x="2260819" y="189531"/>
                </a:cubicBezTo>
                <a:cubicBezTo>
                  <a:pt x="2288742" y="179316"/>
                  <a:pt x="2317209" y="170326"/>
                  <a:pt x="2345949" y="162699"/>
                </a:cubicBezTo>
                <a:cubicBezTo>
                  <a:pt x="2386129" y="151938"/>
                  <a:pt x="2426719" y="142949"/>
                  <a:pt x="2467172" y="133142"/>
                </a:cubicBezTo>
                <a:cubicBezTo>
                  <a:pt x="2523562" y="119453"/>
                  <a:pt x="2580020" y="105764"/>
                  <a:pt x="2636409" y="92076"/>
                </a:cubicBezTo>
                <a:cubicBezTo>
                  <a:pt x="2639951" y="91190"/>
                  <a:pt x="2643356" y="89624"/>
                  <a:pt x="2646897" y="89079"/>
                </a:cubicBezTo>
                <a:cubicBezTo>
                  <a:pt x="2715273" y="78932"/>
                  <a:pt x="2784125" y="71508"/>
                  <a:pt x="2851888" y="58365"/>
                </a:cubicBezTo>
                <a:cubicBezTo>
                  <a:pt x="2965075" y="36299"/>
                  <a:pt x="3079830" y="32758"/>
                  <a:pt x="3194107" y="23359"/>
                </a:cubicBezTo>
                <a:cubicBezTo>
                  <a:pt x="3203096" y="22610"/>
                  <a:pt x="3211201" y="11237"/>
                  <a:pt x="3219714" y="4835"/>
                </a:cubicBezTo>
                <a:cubicBezTo>
                  <a:pt x="3237897" y="3201"/>
                  <a:pt x="3256081" y="1566"/>
                  <a:pt x="3274264" y="0"/>
                </a:cubicBezTo>
                <a:cubicBezTo>
                  <a:pt x="3283254" y="817"/>
                  <a:pt x="3292244" y="2247"/>
                  <a:pt x="3301233" y="2316"/>
                </a:cubicBezTo>
                <a:cubicBezTo>
                  <a:pt x="3402503" y="2656"/>
                  <a:pt x="3503704" y="2588"/>
                  <a:pt x="3604974" y="3201"/>
                </a:cubicBezTo>
                <a:cubicBezTo>
                  <a:pt x="3614440" y="3269"/>
                  <a:pt x="3624179" y="6266"/>
                  <a:pt x="3633237" y="9466"/>
                </a:cubicBezTo>
                <a:cubicBezTo>
                  <a:pt x="3645291" y="13757"/>
                  <a:pt x="3656324" y="22610"/>
                  <a:pt x="3668514" y="24245"/>
                </a:cubicBezTo>
                <a:cubicBezTo>
                  <a:pt x="3695551" y="27922"/>
                  <a:pt x="3723065" y="28127"/>
                  <a:pt x="3750306" y="30034"/>
                </a:cubicBezTo>
                <a:cubicBezTo>
                  <a:pt x="3803018" y="33711"/>
                  <a:pt x="3856139" y="34801"/>
                  <a:pt x="3908374" y="41952"/>
                </a:cubicBezTo>
                <a:cubicBezTo>
                  <a:pt x="3988395" y="52916"/>
                  <a:pt x="4067872" y="67695"/>
                  <a:pt x="4147485" y="81520"/>
                </a:cubicBezTo>
                <a:cubicBezTo>
                  <a:pt x="4204692" y="91463"/>
                  <a:pt x="4262307" y="99839"/>
                  <a:pt x="4318628" y="113460"/>
                </a:cubicBezTo>
                <a:cubicBezTo>
                  <a:pt x="4406413" y="134708"/>
                  <a:pt x="4493245" y="159838"/>
                  <a:pt x="4580417" y="183402"/>
                </a:cubicBezTo>
                <a:cubicBezTo>
                  <a:pt x="4585661" y="184832"/>
                  <a:pt x="4590565" y="187284"/>
                  <a:pt x="4595672" y="189123"/>
                </a:cubicBezTo>
                <a:cubicBezTo>
                  <a:pt x="4631290" y="202335"/>
                  <a:pt x="4666840" y="215751"/>
                  <a:pt x="4702595" y="228555"/>
                </a:cubicBezTo>
                <a:cubicBezTo>
                  <a:pt x="4735420" y="240336"/>
                  <a:pt x="4769404" y="249394"/>
                  <a:pt x="4801344" y="263219"/>
                </a:cubicBezTo>
                <a:cubicBezTo>
                  <a:pt x="4863591" y="290120"/>
                  <a:pt x="4925360" y="318315"/>
                  <a:pt x="4986177" y="348280"/>
                </a:cubicBezTo>
                <a:cubicBezTo>
                  <a:pt x="5057481" y="383353"/>
                  <a:pt x="5128921" y="418563"/>
                  <a:pt x="5197773" y="458131"/>
                </a:cubicBezTo>
                <a:cubicBezTo>
                  <a:pt x="5258862" y="493204"/>
                  <a:pt x="5316682" y="533998"/>
                  <a:pt x="5375455" y="573021"/>
                </a:cubicBezTo>
                <a:cubicBezTo>
                  <a:pt x="5414614" y="599036"/>
                  <a:pt x="5454591" y="624303"/>
                  <a:pt x="5491367" y="653451"/>
                </a:cubicBezTo>
                <a:cubicBezTo>
                  <a:pt x="5558721" y="706912"/>
                  <a:pt x="5624985" y="761803"/>
                  <a:pt x="5689819" y="818261"/>
                </a:cubicBezTo>
                <a:cubicBezTo>
                  <a:pt x="5756970" y="876694"/>
                  <a:pt x="5823847" y="935671"/>
                  <a:pt x="5886978" y="998326"/>
                </a:cubicBezTo>
                <a:cubicBezTo>
                  <a:pt x="5941666" y="1052604"/>
                  <a:pt x="5992130" y="1111377"/>
                  <a:pt x="6042322" y="1170014"/>
                </a:cubicBezTo>
                <a:cubicBezTo>
                  <a:pt x="6112196" y="1251738"/>
                  <a:pt x="6180776" y="1334620"/>
                  <a:pt x="6248607" y="1418046"/>
                </a:cubicBezTo>
                <a:cubicBezTo>
                  <a:pt x="6284497" y="1462246"/>
                  <a:pt x="6319979" y="1507126"/>
                  <a:pt x="6351579" y="1554457"/>
                </a:cubicBezTo>
                <a:cubicBezTo>
                  <a:pt x="6407220" y="1637748"/>
                  <a:pt x="6460340" y="1722809"/>
                  <a:pt x="6513325" y="1807801"/>
                </a:cubicBezTo>
                <a:cubicBezTo>
                  <a:pt x="6550168" y="1866847"/>
                  <a:pt x="6577410" y="1929230"/>
                  <a:pt x="6576047" y="2001283"/>
                </a:cubicBezTo>
                <a:cubicBezTo>
                  <a:pt x="6575367" y="2036016"/>
                  <a:pt x="6589124" y="2052088"/>
                  <a:pt x="6621813" y="2062848"/>
                </a:cubicBezTo>
                <a:cubicBezTo>
                  <a:pt x="6671596" y="2079261"/>
                  <a:pt x="6695092" y="2106707"/>
                  <a:pt x="6694820" y="2159487"/>
                </a:cubicBezTo>
                <a:cubicBezTo>
                  <a:pt x="6694615" y="2198919"/>
                  <a:pt x="6686103" y="2238283"/>
                  <a:pt x="6682425" y="2277782"/>
                </a:cubicBezTo>
                <a:cubicBezTo>
                  <a:pt x="6677726" y="2327634"/>
                  <a:pt x="6675206" y="2377758"/>
                  <a:pt x="6669962" y="2427610"/>
                </a:cubicBezTo>
                <a:cubicBezTo>
                  <a:pt x="6664446" y="2479913"/>
                  <a:pt x="6656750" y="2532012"/>
                  <a:pt x="6650144" y="2584179"/>
                </a:cubicBezTo>
                <a:cubicBezTo>
                  <a:pt x="6640337" y="2661953"/>
                  <a:pt x="6661858" y="2735436"/>
                  <a:pt x="6681472" y="2809056"/>
                </a:cubicBezTo>
                <a:cubicBezTo>
                  <a:pt x="6689848" y="2840452"/>
                  <a:pt x="6700064" y="2871302"/>
                  <a:pt x="6709598" y="2902357"/>
                </a:cubicBezTo>
                <a:cubicBezTo>
                  <a:pt x="6722606" y="2944718"/>
                  <a:pt x="6736975" y="2986669"/>
                  <a:pt x="6748485" y="3029370"/>
                </a:cubicBezTo>
                <a:cubicBezTo>
                  <a:pt x="6760403" y="3073910"/>
                  <a:pt x="6769597" y="3119198"/>
                  <a:pt x="6779949" y="3164146"/>
                </a:cubicBezTo>
                <a:cubicBezTo>
                  <a:pt x="6796566" y="3236404"/>
                  <a:pt x="6813183" y="3308730"/>
                  <a:pt x="6829868" y="3380987"/>
                </a:cubicBezTo>
                <a:cubicBezTo>
                  <a:pt x="6831707" y="3388955"/>
                  <a:pt x="6832184" y="3398013"/>
                  <a:pt x="6836542" y="3404415"/>
                </a:cubicBezTo>
                <a:cubicBezTo>
                  <a:pt x="6840833" y="3410680"/>
                  <a:pt x="6849278" y="3414154"/>
                  <a:pt x="6855884" y="3418921"/>
                </a:cubicBezTo>
                <a:cubicBezTo>
                  <a:pt x="6857246" y="3435266"/>
                  <a:pt x="6858676" y="3451610"/>
                  <a:pt x="6860174" y="3467955"/>
                </a:cubicBezTo>
                <a:close/>
                <a:moveTo>
                  <a:pt x="1505282" y="6623248"/>
                </a:moveTo>
                <a:cubicBezTo>
                  <a:pt x="1502966" y="6623861"/>
                  <a:pt x="1500719" y="6624406"/>
                  <a:pt x="1498403" y="6624951"/>
                </a:cubicBezTo>
                <a:cubicBezTo>
                  <a:pt x="1508210" y="6660637"/>
                  <a:pt x="1517336" y="6696527"/>
                  <a:pt x="1527960" y="6731941"/>
                </a:cubicBezTo>
                <a:cubicBezTo>
                  <a:pt x="1536473" y="6760408"/>
                  <a:pt x="1560377" y="6761157"/>
                  <a:pt x="1583668" y="6758433"/>
                </a:cubicBezTo>
                <a:cubicBezTo>
                  <a:pt x="1607641" y="6755641"/>
                  <a:pt x="1629298" y="6746515"/>
                  <a:pt x="1629366" y="6717435"/>
                </a:cubicBezTo>
                <a:cubicBezTo>
                  <a:pt x="1629366" y="6692918"/>
                  <a:pt x="1628140" y="6668060"/>
                  <a:pt x="1624054" y="6643884"/>
                </a:cubicBezTo>
                <a:cubicBezTo>
                  <a:pt x="1611114" y="6568153"/>
                  <a:pt x="1595450" y="6492899"/>
                  <a:pt x="1583056" y="6417100"/>
                </a:cubicBezTo>
                <a:cubicBezTo>
                  <a:pt x="1570933" y="6342935"/>
                  <a:pt x="1561467" y="6268430"/>
                  <a:pt x="1550775" y="6193993"/>
                </a:cubicBezTo>
                <a:cubicBezTo>
                  <a:pt x="1550366" y="6191269"/>
                  <a:pt x="1549617" y="6188613"/>
                  <a:pt x="1549140" y="6185957"/>
                </a:cubicBezTo>
                <a:cubicBezTo>
                  <a:pt x="1536201" y="6117514"/>
                  <a:pt x="1521626" y="6049274"/>
                  <a:pt x="1510662" y="5980489"/>
                </a:cubicBezTo>
                <a:cubicBezTo>
                  <a:pt x="1498199" y="5902511"/>
                  <a:pt x="1488937" y="5824056"/>
                  <a:pt x="1478245" y="5745806"/>
                </a:cubicBezTo>
                <a:cubicBezTo>
                  <a:pt x="1477904" y="5743081"/>
                  <a:pt x="1477087" y="5740425"/>
                  <a:pt x="1476610" y="5737770"/>
                </a:cubicBezTo>
                <a:cubicBezTo>
                  <a:pt x="1462785" y="5662992"/>
                  <a:pt x="1447802" y="5588487"/>
                  <a:pt x="1435476" y="5513506"/>
                </a:cubicBezTo>
                <a:cubicBezTo>
                  <a:pt x="1423762" y="5442133"/>
                  <a:pt x="1414772" y="5370216"/>
                  <a:pt x="1404557" y="5298572"/>
                </a:cubicBezTo>
                <a:cubicBezTo>
                  <a:pt x="1404284" y="5296801"/>
                  <a:pt x="1403876" y="5294962"/>
                  <a:pt x="1403467" y="5293191"/>
                </a:cubicBezTo>
                <a:cubicBezTo>
                  <a:pt x="1390936" y="5234146"/>
                  <a:pt x="1377316" y="5175304"/>
                  <a:pt x="1366147" y="5115986"/>
                </a:cubicBezTo>
                <a:cubicBezTo>
                  <a:pt x="1356272" y="5063479"/>
                  <a:pt x="1348985" y="5010494"/>
                  <a:pt x="1340608" y="4957714"/>
                </a:cubicBezTo>
                <a:cubicBezTo>
                  <a:pt x="1329779" y="4889816"/>
                  <a:pt x="1320177" y="4821712"/>
                  <a:pt x="1307850" y="4754086"/>
                </a:cubicBezTo>
                <a:cubicBezTo>
                  <a:pt x="1294230" y="4679240"/>
                  <a:pt x="1277340" y="4604939"/>
                  <a:pt x="1263311" y="4530162"/>
                </a:cubicBezTo>
                <a:cubicBezTo>
                  <a:pt x="1251393" y="4466826"/>
                  <a:pt x="1241586" y="4403149"/>
                  <a:pt x="1230757" y="4339609"/>
                </a:cubicBezTo>
                <a:cubicBezTo>
                  <a:pt x="1230281" y="4336953"/>
                  <a:pt x="1229259" y="4334365"/>
                  <a:pt x="1228646" y="4331709"/>
                </a:cubicBezTo>
                <a:cubicBezTo>
                  <a:pt x="1215162" y="4271574"/>
                  <a:pt x="1200656" y="4211643"/>
                  <a:pt x="1188465" y="4151235"/>
                </a:cubicBezTo>
                <a:cubicBezTo>
                  <a:pt x="1177773" y="4098115"/>
                  <a:pt x="1170486" y="4044245"/>
                  <a:pt x="1160066" y="3991056"/>
                </a:cubicBezTo>
                <a:cubicBezTo>
                  <a:pt x="1155571" y="3968037"/>
                  <a:pt x="1145492" y="3946176"/>
                  <a:pt x="1140861" y="3923226"/>
                </a:cubicBezTo>
                <a:cubicBezTo>
                  <a:pt x="1128466" y="3861933"/>
                  <a:pt x="1118455" y="3800163"/>
                  <a:pt x="1105720" y="3738938"/>
                </a:cubicBezTo>
                <a:cubicBezTo>
                  <a:pt x="1101702" y="3719665"/>
                  <a:pt x="1093257" y="3701073"/>
                  <a:pt x="1084880" y="3683094"/>
                </a:cubicBezTo>
                <a:cubicBezTo>
                  <a:pt x="1073098" y="3657827"/>
                  <a:pt x="1030874" y="3652924"/>
                  <a:pt x="1010375" y="3671107"/>
                </a:cubicBezTo>
                <a:cubicBezTo>
                  <a:pt x="975642" y="3701754"/>
                  <a:pt x="986811" y="3738189"/>
                  <a:pt x="994984" y="3774011"/>
                </a:cubicBezTo>
                <a:cubicBezTo>
                  <a:pt x="1007106" y="3827473"/>
                  <a:pt x="1022089" y="3880253"/>
                  <a:pt x="1033258" y="3933850"/>
                </a:cubicBezTo>
                <a:cubicBezTo>
                  <a:pt x="1046538" y="3997594"/>
                  <a:pt x="1057162" y="4061952"/>
                  <a:pt x="1068944" y="4125969"/>
                </a:cubicBezTo>
                <a:cubicBezTo>
                  <a:pt x="1069284" y="4127740"/>
                  <a:pt x="1069829" y="4129510"/>
                  <a:pt x="1070238" y="4131281"/>
                </a:cubicBezTo>
                <a:cubicBezTo>
                  <a:pt x="1082088" y="4184265"/>
                  <a:pt x="1095232" y="4237045"/>
                  <a:pt x="1105379" y="4290370"/>
                </a:cubicBezTo>
                <a:cubicBezTo>
                  <a:pt x="1118387" y="4358678"/>
                  <a:pt x="1127853" y="4427667"/>
                  <a:pt x="1140929" y="4495906"/>
                </a:cubicBezTo>
                <a:cubicBezTo>
                  <a:pt x="1151621" y="4551615"/>
                  <a:pt x="1167217" y="4606438"/>
                  <a:pt x="1177501" y="4662215"/>
                </a:cubicBezTo>
                <a:cubicBezTo>
                  <a:pt x="1190781" y="4734336"/>
                  <a:pt x="1200383" y="4807070"/>
                  <a:pt x="1212642" y="4879396"/>
                </a:cubicBezTo>
                <a:cubicBezTo>
                  <a:pt x="1216864" y="4904322"/>
                  <a:pt x="1226399" y="4928362"/>
                  <a:pt x="1230144" y="4953356"/>
                </a:cubicBezTo>
                <a:cubicBezTo>
                  <a:pt x="1241926" y="5031198"/>
                  <a:pt x="1252142" y="5109244"/>
                  <a:pt x="1262970" y="5187223"/>
                </a:cubicBezTo>
                <a:cubicBezTo>
                  <a:pt x="1263379" y="5189947"/>
                  <a:pt x="1264060" y="5192603"/>
                  <a:pt x="1264605" y="5195259"/>
                </a:cubicBezTo>
                <a:cubicBezTo>
                  <a:pt x="1276931" y="5255462"/>
                  <a:pt x="1289803" y="5315461"/>
                  <a:pt x="1301312" y="5375800"/>
                </a:cubicBezTo>
                <a:cubicBezTo>
                  <a:pt x="1310098" y="5421975"/>
                  <a:pt x="1317725" y="5468421"/>
                  <a:pt x="1324876" y="5514867"/>
                </a:cubicBezTo>
                <a:cubicBezTo>
                  <a:pt x="1335296" y="5582222"/>
                  <a:pt x="1344762" y="5649644"/>
                  <a:pt x="1354842" y="5717066"/>
                </a:cubicBezTo>
                <a:cubicBezTo>
                  <a:pt x="1364989" y="5785033"/>
                  <a:pt x="1375409" y="5853000"/>
                  <a:pt x="1385829" y="5920967"/>
                </a:cubicBezTo>
                <a:cubicBezTo>
                  <a:pt x="1386237" y="5923623"/>
                  <a:pt x="1387463" y="5926211"/>
                  <a:pt x="1387940" y="5928867"/>
                </a:cubicBezTo>
                <a:cubicBezTo>
                  <a:pt x="1401424" y="6005688"/>
                  <a:pt x="1415658" y="6082304"/>
                  <a:pt x="1428053" y="6159329"/>
                </a:cubicBezTo>
                <a:cubicBezTo>
                  <a:pt x="1439426" y="6230088"/>
                  <a:pt x="1448688" y="6301188"/>
                  <a:pt x="1458971" y="6372151"/>
                </a:cubicBezTo>
                <a:cubicBezTo>
                  <a:pt x="1459652" y="6376646"/>
                  <a:pt x="1461627" y="6380937"/>
                  <a:pt x="1462377" y="6385363"/>
                </a:cubicBezTo>
                <a:cubicBezTo>
                  <a:pt x="1476746" y="6464704"/>
                  <a:pt x="1491048" y="6543976"/>
                  <a:pt x="1505282" y="6623248"/>
                </a:cubicBezTo>
                <a:close/>
                <a:moveTo>
                  <a:pt x="5876423" y="3713400"/>
                </a:moveTo>
                <a:cubicBezTo>
                  <a:pt x="5874924" y="3712923"/>
                  <a:pt x="5873494" y="3712514"/>
                  <a:pt x="5871996" y="3712037"/>
                </a:cubicBezTo>
                <a:cubicBezTo>
                  <a:pt x="5870702" y="3703933"/>
                  <a:pt x="5870157" y="3695624"/>
                  <a:pt x="5867841" y="3687793"/>
                </a:cubicBezTo>
                <a:cubicBezTo>
                  <a:pt x="5860623" y="3663616"/>
                  <a:pt x="5841077" y="3654830"/>
                  <a:pt x="5819080" y="3657350"/>
                </a:cubicBezTo>
                <a:cubicBezTo>
                  <a:pt x="5803620" y="3659121"/>
                  <a:pt x="5780738" y="3665386"/>
                  <a:pt x="5775834" y="3676215"/>
                </a:cubicBezTo>
                <a:cubicBezTo>
                  <a:pt x="5761532" y="3708155"/>
                  <a:pt x="5752270" y="3742956"/>
                  <a:pt x="5745256" y="3777485"/>
                </a:cubicBezTo>
                <a:cubicBezTo>
                  <a:pt x="5734223" y="3831354"/>
                  <a:pt x="5726664" y="3885905"/>
                  <a:pt x="5717470" y="3940183"/>
                </a:cubicBezTo>
                <a:cubicBezTo>
                  <a:pt x="5716857" y="3943725"/>
                  <a:pt x="5714745" y="3946994"/>
                  <a:pt x="5713928" y="3950467"/>
                </a:cubicBezTo>
                <a:cubicBezTo>
                  <a:pt x="5707595" y="3976618"/>
                  <a:pt x="5701057" y="4002702"/>
                  <a:pt x="5695336" y="4028922"/>
                </a:cubicBezTo>
                <a:cubicBezTo>
                  <a:pt x="5692680" y="4041317"/>
                  <a:pt x="5692476" y="4054188"/>
                  <a:pt x="5689752" y="4066583"/>
                </a:cubicBezTo>
                <a:cubicBezTo>
                  <a:pt x="5675518" y="4131758"/>
                  <a:pt x="5660535" y="4196797"/>
                  <a:pt x="5646642" y="4262040"/>
                </a:cubicBezTo>
                <a:cubicBezTo>
                  <a:pt x="5643441" y="4277022"/>
                  <a:pt x="5644871" y="4292958"/>
                  <a:pt x="5641807" y="4308009"/>
                </a:cubicBezTo>
                <a:cubicBezTo>
                  <a:pt x="5627777" y="4377883"/>
                  <a:pt x="5612727" y="4447553"/>
                  <a:pt x="5598493" y="4517427"/>
                </a:cubicBezTo>
                <a:cubicBezTo>
                  <a:pt x="5595224" y="4533431"/>
                  <a:pt x="5594203" y="4549844"/>
                  <a:pt x="5591070" y="4565848"/>
                </a:cubicBezTo>
                <a:cubicBezTo>
                  <a:pt x="5577245" y="4635722"/>
                  <a:pt x="5562535" y="4705460"/>
                  <a:pt x="5549255" y="4775402"/>
                </a:cubicBezTo>
                <a:cubicBezTo>
                  <a:pt x="5545236" y="4796650"/>
                  <a:pt x="5546053" y="4818716"/>
                  <a:pt x="5542376" y="4840032"/>
                </a:cubicBezTo>
                <a:cubicBezTo>
                  <a:pt x="5538426" y="4862915"/>
                  <a:pt x="5530594" y="4885185"/>
                  <a:pt x="5526576" y="4908067"/>
                </a:cubicBezTo>
                <a:cubicBezTo>
                  <a:pt x="5522694" y="4930405"/>
                  <a:pt x="5522830" y="4953424"/>
                  <a:pt x="5518949" y="4975762"/>
                </a:cubicBezTo>
                <a:cubicBezTo>
                  <a:pt x="5514045" y="5004025"/>
                  <a:pt x="5506145" y="5031675"/>
                  <a:pt x="5501105" y="5059937"/>
                </a:cubicBezTo>
                <a:cubicBezTo>
                  <a:pt x="5497292" y="5081390"/>
                  <a:pt x="5500629" y="5105158"/>
                  <a:pt x="5492661" y="5124567"/>
                </a:cubicBezTo>
                <a:cubicBezTo>
                  <a:pt x="5467054" y="5186814"/>
                  <a:pt x="5476384" y="5254372"/>
                  <a:pt x="5457111" y="5318594"/>
                </a:cubicBezTo>
                <a:cubicBezTo>
                  <a:pt x="5436067" y="5388808"/>
                  <a:pt x="5436476" y="5465152"/>
                  <a:pt x="5424626" y="5538363"/>
                </a:cubicBezTo>
                <a:cubicBezTo>
                  <a:pt x="5413048" y="5609667"/>
                  <a:pt x="5398065" y="5680426"/>
                  <a:pt x="5384172" y="5751322"/>
                </a:cubicBezTo>
                <a:cubicBezTo>
                  <a:pt x="5374297" y="5801718"/>
                  <a:pt x="5375455" y="5852932"/>
                  <a:pt x="5361085" y="5903873"/>
                </a:cubicBezTo>
                <a:cubicBezTo>
                  <a:pt x="5341880" y="5971976"/>
                  <a:pt x="5340246" y="6044915"/>
                  <a:pt x="5329008" y="6115470"/>
                </a:cubicBezTo>
                <a:cubicBezTo>
                  <a:pt x="5317227" y="6189431"/>
                  <a:pt x="5302176" y="6262914"/>
                  <a:pt x="5290122" y="6336806"/>
                </a:cubicBezTo>
                <a:cubicBezTo>
                  <a:pt x="5277863" y="6411856"/>
                  <a:pt x="5267443" y="6487246"/>
                  <a:pt x="5256274" y="6562500"/>
                </a:cubicBezTo>
                <a:cubicBezTo>
                  <a:pt x="5249055" y="6611398"/>
                  <a:pt x="5242245" y="6660364"/>
                  <a:pt x="5234821" y="6709263"/>
                </a:cubicBezTo>
                <a:cubicBezTo>
                  <a:pt x="5230735" y="6735959"/>
                  <a:pt x="5250281" y="6745289"/>
                  <a:pt x="5268669" y="6751555"/>
                </a:cubicBezTo>
                <a:cubicBezTo>
                  <a:pt x="5290462" y="6758978"/>
                  <a:pt x="5316750" y="6760953"/>
                  <a:pt x="5330984" y="6739569"/>
                </a:cubicBezTo>
                <a:cubicBezTo>
                  <a:pt x="5343651" y="6720500"/>
                  <a:pt x="5351006" y="6696595"/>
                  <a:pt x="5355705" y="6673849"/>
                </a:cubicBezTo>
                <a:cubicBezTo>
                  <a:pt x="5365444" y="6626176"/>
                  <a:pt x="5372322" y="6577892"/>
                  <a:pt x="5379541" y="6529742"/>
                </a:cubicBezTo>
                <a:cubicBezTo>
                  <a:pt x="5389689" y="6461707"/>
                  <a:pt x="5399155" y="6393604"/>
                  <a:pt x="5408689" y="6325433"/>
                </a:cubicBezTo>
                <a:cubicBezTo>
                  <a:pt x="5410937" y="6309224"/>
                  <a:pt x="5411277" y="6292675"/>
                  <a:pt x="5414274" y="6276603"/>
                </a:cubicBezTo>
                <a:cubicBezTo>
                  <a:pt x="5426941" y="6208159"/>
                  <a:pt x="5440902" y="6139919"/>
                  <a:pt x="5453297" y="6071339"/>
                </a:cubicBezTo>
                <a:cubicBezTo>
                  <a:pt x="5461946" y="6023327"/>
                  <a:pt x="5469165" y="5975041"/>
                  <a:pt x="5476520" y="5926756"/>
                </a:cubicBezTo>
                <a:cubicBezTo>
                  <a:pt x="5487485" y="5854226"/>
                  <a:pt x="5498109" y="5781628"/>
                  <a:pt x="5508529" y="5709030"/>
                </a:cubicBezTo>
                <a:cubicBezTo>
                  <a:pt x="5510844" y="5692821"/>
                  <a:pt x="5510367" y="5676204"/>
                  <a:pt x="5513228" y="5660132"/>
                </a:cubicBezTo>
                <a:cubicBezTo>
                  <a:pt x="5526644" y="5584537"/>
                  <a:pt x="5541150" y="5509079"/>
                  <a:pt x="5554498" y="5433416"/>
                </a:cubicBezTo>
                <a:cubicBezTo>
                  <a:pt x="5558108" y="5412917"/>
                  <a:pt x="5557359" y="5391601"/>
                  <a:pt x="5561173" y="5371101"/>
                </a:cubicBezTo>
                <a:cubicBezTo>
                  <a:pt x="5574248" y="5300955"/>
                  <a:pt x="5588891" y="5231149"/>
                  <a:pt x="5602171" y="5161003"/>
                </a:cubicBezTo>
                <a:cubicBezTo>
                  <a:pt x="5610003" y="5119528"/>
                  <a:pt x="5616336" y="5077780"/>
                  <a:pt x="5623283" y="5036101"/>
                </a:cubicBezTo>
                <a:cubicBezTo>
                  <a:pt x="5633226" y="4976443"/>
                  <a:pt x="5643441" y="4916784"/>
                  <a:pt x="5652839" y="4856990"/>
                </a:cubicBezTo>
                <a:cubicBezTo>
                  <a:pt x="5656517" y="4833699"/>
                  <a:pt x="5656926" y="4809794"/>
                  <a:pt x="5661148" y="4786639"/>
                </a:cubicBezTo>
                <a:cubicBezTo>
                  <a:pt x="5674564" y="4712815"/>
                  <a:pt x="5689139" y="4639196"/>
                  <a:pt x="5702964" y="4565440"/>
                </a:cubicBezTo>
                <a:cubicBezTo>
                  <a:pt x="5705279" y="4552908"/>
                  <a:pt x="5705347" y="4539969"/>
                  <a:pt x="5708003" y="4527574"/>
                </a:cubicBezTo>
                <a:cubicBezTo>
                  <a:pt x="5721283" y="4466690"/>
                  <a:pt x="5736266" y="4406078"/>
                  <a:pt x="5748320" y="4344921"/>
                </a:cubicBezTo>
                <a:cubicBezTo>
                  <a:pt x="5760034" y="4285467"/>
                  <a:pt x="5768751" y="4225400"/>
                  <a:pt x="5778899" y="4165605"/>
                </a:cubicBezTo>
                <a:cubicBezTo>
                  <a:pt x="5779784" y="4160293"/>
                  <a:pt x="5781487" y="4155049"/>
                  <a:pt x="5782644" y="4149737"/>
                </a:cubicBezTo>
                <a:cubicBezTo>
                  <a:pt x="5795924" y="4088853"/>
                  <a:pt x="5809954" y="4028036"/>
                  <a:pt x="5822212" y="3966948"/>
                </a:cubicBezTo>
                <a:cubicBezTo>
                  <a:pt x="5833654" y="3910150"/>
                  <a:pt x="5843120" y="3853011"/>
                  <a:pt x="5853676" y="3796009"/>
                </a:cubicBezTo>
                <a:cubicBezTo>
                  <a:pt x="5854493" y="3791650"/>
                  <a:pt x="5857217" y="3787632"/>
                  <a:pt x="5858375" y="3783274"/>
                </a:cubicBezTo>
                <a:cubicBezTo>
                  <a:pt x="5864436" y="3760186"/>
                  <a:pt x="5870361" y="3736827"/>
                  <a:pt x="5876423" y="3713400"/>
                </a:cubicBezTo>
                <a:close/>
                <a:moveTo>
                  <a:pt x="1182608" y="6459256"/>
                </a:moveTo>
                <a:cubicBezTo>
                  <a:pt x="1183017" y="6459188"/>
                  <a:pt x="1183494" y="6459119"/>
                  <a:pt x="1183902" y="6459051"/>
                </a:cubicBezTo>
                <a:cubicBezTo>
                  <a:pt x="1185264" y="6474511"/>
                  <a:pt x="1186218" y="6489970"/>
                  <a:pt x="1188125" y="6505361"/>
                </a:cubicBezTo>
                <a:cubicBezTo>
                  <a:pt x="1193096" y="6545542"/>
                  <a:pt x="1226331" y="6569242"/>
                  <a:pt x="1266035" y="6561411"/>
                </a:cubicBezTo>
                <a:cubicBezTo>
                  <a:pt x="1295592" y="6555622"/>
                  <a:pt x="1311732" y="6521025"/>
                  <a:pt x="1303628" y="6484794"/>
                </a:cubicBezTo>
                <a:cubicBezTo>
                  <a:pt x="1297499" y="6457417"/>
                  <a:pt x="1293140" y="6429631"/>
                  <a:pt x="1289054" y="6401845"/>
                </a:cubicBezTo>
                <a:cubicBezTo>
                  <a:pt x="1278498" y="6329110"/>
                  <a:pt x="1268555" y="6256240"/>
                  <a:pt x="1258271" y="6183505"/>
                </a:cubicBezTo>
                <a:cubicBezTo>
                  <a:pt x="1257999" y="6181735"/>
                  <a:pt x="1257522" y="6179964"/>
                  <a:pt x="1257181" y="6178125"/>
                </a:cubicBezTo>
                <a:cubicBezTo>
                  <a:pt x="1243969" y="6109750"/>
                  <a:pt x="1229668" y="6041578"/>
                  <a:pt x="1217750" y="5972998"/>
                </a:cubicBezTo>
                <a:cubicBezTo>
                  <a:pt x="1204946" y="5898834"/>
                  <a:pt x="1194322" y="5824329"/>
                  <a:pt x="1182745" y="5749960"/>
                </a:cubicBezTo>
                <a:cubicBezTo>
                  <a:pt x="1182064" y="5745465"/>
                  <a:pt x="1181042" y="5741038"/>
                  <a:pt x="1180088" y="5736544"/>
                </a:cubicBezTo>
                <a:cubicBezTo>
                  <a:pt x="1167149" y="5672799"/>
                  <a:pt x="1153051" y="5609326"/>
                  <a:pt x="1141678" y="5545310"/>
                </a:cubicBezTo>
                <a:cubicBezTo>
                  <a:pt x="1130101" y="5480271"/>
                  <a:pt x="1121315" y="5414688"/>
                  <a:pt x="1111168" y="5349376"/>
                </a:cubicBezTo>
                <a:cubicBezTo>
                  <a:pt x="1110623" y="5345835"/>
                  <a:pt x="1108921" y="5342430"/>
                  <a:pt x="1108103" y="5338889"/>
                </a:cubicBezTo>
                <a:cubicBezTo>
                  <a:pt x="1095096" y="5282567"/>
                  <a:pt x="1080522" y="5226586"/>
                  <a:pt x="1069625" y="5169856"/>
                </a:cubicBezTo>
                <a:cubicBezTo>
                  <a:pt x="1057162" y="5104954"/>
                  <a:pt x="1049398" y="5039166"/>
                  <a:pt x="1036935" y="4974263"/>
                </a:cubicBezTo>
                <a:cubicBezTo>
                  <a:pt x="1024813" y="4911268"/>
                  <a:pt x="1008536" y="4849158"/>
                  <a:pt x="995597" y="4786299"/>
                </a:cubicBezTo>
                <a:cubicBezTo>
                  <a:pt x="983338" y="4726913"/>
                  <a:pt x="973123" y="4667118"/>
                  <a:pt x="961886" y="4607459"/>
                </a:cubicBezTo>
                <a:cubicBezTo>
                  <a:pt x="961068" y="4603033"/>
                  <a:pt x="959161" y="4598742"/>
                  <a:pt x="958140" y="4594315"/>
                </a:cubicBezTo>
                <a:cubicBezTo>
                  <a:pt x="945881" y="4543374"/>
                  <a:pt x="932601" y="4492637"/>
                  <a:pt x="921773" y="4441355"/>
                </a:cubicBezTo>
                <a:cubicBezTo>
                  <a:pt x="909923" y="4385579"/>
                  <a:pt x="900456" y="4329326"/>
                  <a:pt x="889696" y="4273276"/>
                </a:cubicBezTo>
                <a:cubicBezTo>
                  <a:pt x="888675" y="4267965"/>
                  <a:pt x="885678" y="4263061"/>
                  <a:pt x="884452" y="4257817"/>
                </a:cubicBezTo>
                <a:cubicBezTo>
                  <a:pt x="870695" y="4197001"/>
                  <a:pt x="858369" y="4135776"/>
                  <a:pt x="842977" y="4075368"/>
                </a:cubicBezTo>
                <a:cubicBezTo>
                  <a:pt x="835963" y="4047923"/>
                  <a:pt x="823908" y="4021635"/>
                  <a:pt x="812263" y="3995620"/>
                </a:cubicBezTo>
                <a:cubicBezTo>
                  <a:pt x="809470" y="3989422"/>
                  <a:pt x="799800" y="3984995"/>
                  <a:pt x="792377" y="3982543"/>
                </a:cubicBezTo>
                <a:cubicBezTo>
                  <a:pt x="745249" y="3966880"/>
                  <a:pt x="707247" y="4002770"/>
                  <a:pt x="717599" y="4053643"/>
                </a:cubicBezTo>
                <a:cubicBezTo>
                  <a:pt x="725840" y="4094369"/>
                  <a:pt x="735715" y="4134754"/>
                  <a:pt x="745045" y="4175208"/>
                </a:cubicBezTo>
                <a:cubicBezTo>
                  <a:pt x="746271" y="4180520"/>
                  <a:pt x="749063" y="4185423"/>
                  <a:pt x="750425" y="4190667"/>
                </a:cubicBezTo>
                <a:cubicBezTo>
                  <a:pt x="763364" y="4240383"/>
                  <a:pt x="777598" y="4289825"/>
                  <a:pt x="788563" y="4340018"/>
                </a:cubicBezTo>
                <a:cubicBezTo>
                  <a:pt x="801502" y="4399132"/>
                  <a:pt x="811241" y="4458994"/>
                  <a:pt x="822887" y="4518380"/>
                </a:cubicBezTo>
                <a:cubicBezTo>
                  <a:pt x="830174" y="4555701"/>
                  <a:pt x="837733" y="4593021"/>
                  <a:pt x="846314" y="4630070"/>
                </a:cubicBezTo>
                <a:cubicBezTo>
                  <a:pt x="859322" y="4686459"/>
                  <a:pt x="874850" y="4742236"/>
                  <a:pt x="886427" y="4798897"/>
                </a:cubicBezTo>
                <a:cubicBezTo>
                  <a:pt x="898686" y="4859101"/>
                  <a:pt x="907539" y="4920053"/>
                  <a:pt x="917959" y="4980597"/>
                </a:cubicBezTo>
                <a:cubicBezTo>
                  <a:pt x="918708" y="4985092"/>
                  <a:pt x="920138" y="4989451"/>
                  <a:pt x="921092" y="4993945"/>
                </a:cubicBezTo>
                <a:cubicBezTo>
                  <a:pt x="934168" y="5053944"/>
                  <a:pt x="948333" y="5113807"/>
                  <a:pt x="960047" y="5174079"/>
                </a:cubicBezTo>
                <a:cubicBezTo>
                  <a:pt x="972646" y="5239049"/>
                  <a:pt x="982861" y="5304564"/>
                  <a:pt x="994235" y="5369739"/>
                </a:cubicBezTo>
                <a:cubicBezTo>
                  <a:pt x="994984" y="5374166"/>
                  <a:pt x="997367" y="5378320"/>
                  <a:pt x="998253" y="5382747"/>
                </a:cubicBezTo>
                <a:cubicBezTo>
                  <a:pt x="1010375" y="5442133"/>
                  <a:pt x="1023655" y="5501315"/>
                  <a:pt x="1034143" y="5560973"/>
                </a:cubicBezTo>
                <a:cubicBezTo>
                  <a:pt x="1046810" y="5633367"/>
                  <a:pt x="1057094" y="5706170"/>
                  <a:pt x="1068467" y="5778767"/>
                </a:cubicBezTo>
                <a:cubicBezTo>
                  <a:pt x="1068740" y="5780538"/>
                  <a:pt x="1069216" y="5782309"/>
                  <a:pt x="1069557" y="5784148"/>
                </a:cubicBezTo>
                <a:cubicBezTo>
                  <a:pt x="1082428" y="5847892"/>
                  <a:pt x="1096458" y="5911433"/>
                  <a:pt x="1107899" y="5975382"/>
                </a:cubicBezTo>
                <a:cubicBezTo>
                  <a:pt x="1124312" y="6067185"/>
                  <a:pt x="1139703" y="6159260"/>
                  <a:pt x="1154005" y="6251473"/>
                </a:cubicBezTo>
                <a:cubicBezTo>
                  <a:pt x="1164765" y="6320665"/>
                  <a:pt x="1173142" y="6389994"/>
                  <a:pt x="1182608" y="6459256"/>
                </a:cubicBezTo>
                <a:close/>
                <a:moveTo>
                  <a:pt x="6146044" y="4025244"/>
                </a:moveTo>
                <a:cubicBezTo>
                  <a:pt x="6143660" y="3996777"/>
                  <a:pt x="6128064" y="3981590"/>
                  <a:pt x="6104909" y="3976550"/>
                </a:cubicBezTo>
                <a:cubicBezTo>
                  <a:pt x="6083184" y="3971851"/>
                  <a:pt x="6056215" y="3967357"/>
                  <a:pt x="6044978" y="3994121"/>
                </a:cubicBezTo>
                <a:cubicBezTo>
                  <a:pt x="6032107" y="4024768"/>
                  <a:pt x="6022640" y="4057253"/>
                  <a:pt x="6015013" y="4089670"/>
                </a:cubicBezTo>
                <a:cubicBezTo>
                  <a:pt x="6003912" y="4137138"/>
                  <a:pt x="5995876" y="4185355"/>
                  <a:pt x="5986273" y="4233164"/>
                </a:cubicBezTo>
                <a:cubicBezTo>
                  <a:pt x="5985388" y="4237522"/>
                  <a:pt x="5981846" y="4241268"/>
                  <a:pt x="5980689" y="4245558"/>
                </a:cubicBezTo>
                <a:cubicBezTo>
                  <a:pt x="5975785" y="4263742"/>
                  <a:pt x="5970473" y="4281926"/>
                  <a:pt x="5966932" y="4300382"/>
                </a:cubicBezTo>
                <a:cubicBezTo>
                  <a:pt x="5964140" y="4314615"/>
                  <a:pt x="5965365" y="4329666"/>
                  <a:pt x="5962028" y="4343627"/>
                </a:cubicBezTo>
                <a:cubicBezTo>
                  <a:pt x="5947659" y="4403967"/>
                  <a:pt x="5931859" y="4463966"/>
                  <a:pt x="5917489" y="4524305"/>
                </a:cubicBezTo>
                <a:cubicBezTo>
                  <a:pt x="5913539" y="4540990"/>
                  <a:pt x="5913539" y="4558561"/>
                  <a:pt x="5909997" y="4575383"/>
                </a:cubicBezTo>
                <a:cubicBezTo>
                  <a:pt x="5896173" y="4641647"/>
                  <a:pt x="5881530" y="4707708"/>
                  <a:pt x="5867569" y="4773904"/>
                </a:cubicBezTo>
                <a:cubicBezTo>
                  <a:pt x="5864981" y="4786299"/>
                  <a:pt x="5864709" y="4799170"/>
                  <a:pt x="5861917" y="4811565"/>
                </a:cubicBezTo>
                <a:cubicBezTo>
                  <a:pt x="5848296" y="4872177"/>
                  <a:pt x="5833654" y="4932584"/>
                  <a:pt x="5820510" y="4993265"/>
                </a:cubicBezTo>
                <a:cubicBezTo>
                  <a:pt x="5816696" y="5010903"/>
                  <a:pt x="5817854" y="5029631"/>
                  <a:pt x="5814040" y="5047270"/>
                </a:cubicBezTo>
                <a:cubicBezTo>
                  <a:pt x="5801441" y="5105158"/>
                  <a:pt x="5786799" y="5162569"/>
                  <a:pt x="5774540" y="5220525"/>
                </a:cubicBezTo>
                <a:cubicBezTo>
                  <a:pt x="5765755" y="5262000"/>
                  <a:pt x="5759081" y="5303883"/>
                  <a:pt x="5752406" y="5345767"/>
                </a:cubicBezTo>
                <a:cubicBezTo>
                  <a:pt x="5738582" y="5433076"/>
                  <a:pt x="5722986" y="5519907"/>
                  <a:pt x="5703985" y="5606330"/>
                </a:cubicBezTo>
                <a:cubicBezTo>
                  <a:pt x="5688526" y="5676749"/>
                  <a:pt x="5683009" y="5749347"/>
                  <a:pt x="5670955" y="5820583"/>
                </a:cubicBezTo>
                <a:cubicBezTo>
                  <a:pt x="5658697" y="5892636"/>
                  <a:pt x="5642556" y="5964077"/>
                  <a:pt x="5630502" y="6036130"/>
                </a:cubicBezTo>
                <a:cubicBezTo>
                  <a:pt x="5619060" y="6104029"/>
                  <a:pt x="5610956" y="6172472"/>
                  <a:pt x="5600877" y="6240576"/>
                </a:cubicBezTo>
                <a:cubicBezTo>
                  <a:pt x="5592500" y="6297034"/>
                  <a:pt x="5583647" y="6353423"/>
                  <a:pt x="5574521" y="6409744"/>
                </a:cubicBezTo>
                <a:cubicBezTo>
                  <a:pt x="5570094" y="6437122"/>
                  <a:pt x="5565395" y="6464499"/>
                  <a:pt x="5559334" y="6491605"/>
                </a:cubicBezTo>
                <a:cubicBezTo>
                  <a:pt x="5553409" y="6518097"/>
                  <a:pt x="5577654" y="6554873"/>
                  <a:pt x="5604690" y="6558278"/>
                </a:cubicBezTo>
                <a:cubicBezTo>
                  <a:pt x="5642283" y="6563045"/>
                  <a:pt x="5668163" y="6544044"/>
                  <a:pt x="5675858" y="6503863"/>
                </a:cubicBezTo>
                <a:cubicBezTo>
                  <a:pt x="5684508" y="6458711"/>
                  <a:pt x="5691931" y="6413286"/>
                  <a:pt x="5699354" y="6367929"/>
                </a:cubicBezTo>
                <a:cubicBezTo>
                  <a:pt x="5706982" y="6320802"/>
                  <a:pt x="5714337" y="6273538"/>
                  <a:pt x="5721147" y="6226274"/>
                </a:cubicBezTo>
                <a:cubicBezTo>
                  <a:pt x="5732180" y="6150067"/>
                  <a:pt x="5742804" y="6073791"/>
                  <a:pt x="5753428" y="5997515"/>
                </a:cubicBezTo>
                <a:cubicBezTo>
                  <a:pt x="5755403" y="5983145"/>
                  <a:pt x="5755403" y="5968435"/>
                  <a:pt x="5757991" y="5954202"/>
                </a:cubicBezTo>
                <a:cubicBezTo>
                  <a:pt x="5772088" y="5876836"/>
                  <a:pt x="5786935" y="5799539"/>
                  <a:pt x="5801032" y="5722174"/>
                </a:cubicBezTo>
                <a:cubicBezTo>
                  <a:pt x="5804301" y="5704331"/>
                  <a:pt x="5804301" y="5685943"/>
                  <a:pt x="5807979" y="5668236"/>
                </a:cubicBezTo>
                <a:cubicBezTo>
                  <a:pt x="5820442" y="5608101"/>
                  <a:pt x="5835629" y="5548442"/>
                  <a:pt x="5846525" y="5487967"/>
                </a:cubicBezTo>
                <a:cubicBezTo>
                  <a:pt x="5859056" y="5418501"/>
                  <a:pt x="5868046" y="5348423"/>
                  <a:pt x="5878738" y="5278617"/>
                </a:cubicBezTo>
                <a:cubicBezTo>
                  <a:pt x="5879419" y="5274122"/>
                  <a:pt x="5881394" y="5269900"/>
                  <a:pt x="5882347" y="5265473"/>
                </a:cubicBezTo>
                <a:cubicBezTo>
                  <a:pt x="5895491" y="5204521"/>
                  <a:pt x="5909657" y="5143773"/>
                  <a:pt x="5921439" y="5082548"/>
                </a:cubicBezTo>
                <a:cubicBezTo>
                  <a:pt x="5933425" y="5020506"/>
                  <a:pt x="5943096" y="4958055"/>
                  <a:pt x="5953856" y="4895809"/>
                </a:cubicBezTo>
                <a:cubicBezTo>
                  <a:pt x="5954469" y="4892267"/>
                  <a:pt x="5956444" y="4888998"/>
                  <a:pt x="5957193" y="4885457"/>
                </a:cubicBezTo>
                <a:cubicBezTo>
                  <a:pt x="5970473" y="4826411"/>
                  <a:pt x="5984094" y="4767434"/>
                  <a:pt x="5996557" y="4708184"/>
                </a:cubicBezTo>
                <a:cubicBezTo>
                  <a:pt x="6000234" y="4690545"/>
                  <a:pt x="5999008" y="4671885"/>
                  <a:pt x="6002754" y="4654246"/>
                </a:cubicBezTo>
                <a:cubicBezTo>
                  <a:pt x="6016783" y="4587096"/>
                  <a:pt x="6031971" y="4520219"/>
                  <a:pt x="6046613" y="4453273"/>
                </a:cubicBezTo>
                <a:cubicBezTo>
                  <a:pt x="6048383" y="4445305"/>
                  <a:pt x="6048792" y="4436997"/>
                  <a:pt x="6050767" y="4429097"/>
                </a:cubicBezTo>
                <a:cubicBezTo>
                  <a:pt x="6064592" y="4373320"/>
                  <a:pt x="6079643" y="4317816"/>
                  <a:pt x="6092242" y="4261767"/>
                </a:cubicBezTo>
                <a:cubicBezTo>
                  <a:pt x="6103547" y="4211643"/>
                  <a:pt x="6112332" y="4160906"/>
                  <a:pt x="6122343" y="4110510"/>
                </a:cubicBezTo>
                <a:cubicBezTo>
                  <a:pt x="6123025" y="4106968"/>
                  <a:pt x="6124931" y="4103699"/>
                  <a:pt x="6125885" y="4100158"/>
                </a:cubicBezTo>
                <a:cubicBezTo>
                  <a:pt x="6132627" y="4075096"/>
                  <a:pt x="6139301" y="4050170"/>
                  <a:pt x="6146044" y="4025244"/>
                </a:cubicBezTo>
                <a:close/>
              </a:path>
            </a:pathLst>
          </a:custGeom>
          <a:solidFill>
            <a:srgbClr val="000000"/>
          </a:solidFill>
          <a:ln w="6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DC2E361B-49DC-4447-B0FE-62723600069D}"/>
              </a:ext>
            </a:extLst>
          </p:cNvPr>
          <p:cNvGrpSpPr/>
          <p:nvPr/>
        </p:nvGrpSpPr>
        <p:grpSpPr>
          <a:xfrm>
            <a:off x="2705145" y="3145213"/>
            <a:ext cx="1997261" cy="933895"/>
            <a:chOff x="3053486" y="2329277"/>
            <a:chExt cx="2397091" cy="1120851"/>
          </a:xfrm>
        </p:grpSpPr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77A74264-665F-4CF1-B11F-FBCA85A25C48}"/>
                </a:ext>
              </a:extLst>
            </p:cNvPr>
            <p:cNvSpPr/>
            <p:nvPr/>
          </p:nvSpPr>
          <p:spPr>
            <a:xfrm rot="1800000">
              <a:off x="4045040" y="2391376"/>
              <a:ext cx="1405537" cy="926272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9E18B58A-D21A-48F6-B935-C888433A2E0D}"/>
                </a:ext>
              </a:extLst>
            </p:cNvPr>
            <p:cNvGrpSpPr/>
            <p:nvPr/>
          </p:nvGrpSpPr>
          <p:grpSpPr>
            <a:xfrm>
              <a:off x="3053486" y="2329277"/>
              <a:ext cx="2389894" cy="1120851"/>
              <a:chOff x="3053486" y="2329277"/>
              <a:chExt cx="2389894" cy="1120851"/>
            </a:xfrm>
          </p:grpSpPr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B96A242B-28EF-4587-8897-C7CC1D2417BD}"/>
                  </a:ext>
                </a:extLst>
              </p:cNvPr>
              <p:cNvGrpSpPr/>
              <p:nvPr/>
            </p:nvGrpSpPr>
            <p:grpSpPr>
              <a:xfrm>
                <a:off x="3331112" y="2526770"/>
                <a:ext cx="2112268" cy="670660"/>
                <a:chOff x="3331112" y="2526770"/>
                <a:chExt cx="2112268" cy="670660"/>
              </a:xfrm>
            </p:grpSpPr>
            <p:sp>
              <p:nvSpPr>
                <p:cNvPr id="433" name="Graphic 90">
                  <a:extLst>
                    <a:ext uri="{FF2B5EF4-FFF2-40B4-BE49-F238E27FC236}">
                      <a16:creationId xmlns:a16="http://schemas.microsoft.com/office/drawing/2014/main" id="{B985728F-8C3D-443F-8CA6-55FE4BB980A5}"/>
                    </a:ext>
                  </a:extLst>
                </p:cNvPr>
                <p:cNvSpPr/>
                <p:nvPr/>
              </p:nvSpPr>
              <p:spPr>
                <a:xfrm rot="1800000">
                  <a:off x="3331112" y="2652313"/>
                  <a:ext cx="299343" cy="432743"/>
                </a:xfrm>
                <a:custGeom>
                  <a:avLst/>
                  <a:gdLst>
                    <a:gd name="connsiteX0" fmla="*/ 286207 w 1290477"/>
                    <a:gd name="connsiteY0" fmla="*/ 0 h 1865569"/>
                    <a:gd name="connsiteX1" fmla="*/ 328560 w 1290477"/>
                    <a:gd name="connsiteY1" fmla="*/ 39942 h 1865569"/>
                    <a:gd name="connsiteX2" fmla="*/ 660307 w 1290477"/>
                    <a:gd name="connsiteY2" fmla="*/ 598229 h 1865569"/>
                    <a:gd name="connsiteX3" fmla="*/ 1272327 w 1290477"/>
                    <a:gd name="connsiteY3" fmla="*/ 1631902 h 1865569"/>
                    <a:gd name="connsiteX4" fmla="*/ 1249190 w 1290477"/>
                    <a:gd name="connsiteY4" fmla="*/ 1738089 h 1865569"/>
                    <a:gd name="connsiteX5" fmla="*/ 1058448 w 1290477"/>
                    <a:gd name="connsiteY5" fmla="*/ 1850304 h 1865569"/>
                    <a:gd name="connsiteX6" fmla="*/ 957537 w 1290477"/>
                    <a:gd name="connsiteY6" fmla="*/ 1820234 h 1865569"/>
                    <a:gd name="connsiteX7" fmla="*/ 16559 w 1290477"/>
                    <a:gd name="connsiteY7" fmla="*/ 231062 h 1865569"/>
                    <a:gd name="connsiteX8" fmla="*/ 34420 w 1290477"/>
                    <a:gd name="connsiteY8" fmla="*/ 135125 h 1865569"/>
                    <a:gd name="connsiteX9" fmla="*/ 240914 w 1290477"/>
                    <a:gd name="connsiteY9" fmla="*/ 12887 h 1865569"/>
                    <a:gd name="connsiteX10" fmla="*/ 286207 w 1290477"/>
                    <a:gd name="connsiteY10" fmla="*/ 0 h 1865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90477" h="1865569">
                      <a:moveTo>
                        <a:pt x="286207" y="0"/>
                      </a:moveTo>
                      <a:cubicBezTo>
                        <a:pt x="298792" y="11606"/>
                        <a:pt x="318311" y="22986"/>
                        <a:pt x="328560" y="39942"/>
                      </a:cubicBezTo>
                      <a:cubicBezTo>
                        <a:pt x="439946" y="225560"/>
                        <a:pt x="549976" y="411932"/>
                        <a:pt x="660307" y="598229"/>
                      </a:cubicBezTo>
                      <a:cubicBezTo>
                        <a:pt x="864313" y="942786"/>
                        <a:pt x="1068320" y="1287345"/>
                        <a:pt x="1272327" y="1631902"/>
                      </a:cubicBezTo>
                      <a:cubicBezTo>
                        <a:pt x="1301266" y="1680738"/>
                        <a:pt x="1297046" y="1708019"/>
                        <a:pt x="1249190" y="1738089"/>
                      </a:cubicBezTo>
                      <a:cubicBezTo>
                        <a:pt x="1186790" y="1777352"/>
                        <a:pt x="1123109" y="1814883"/>
                        <a:pt x="1058448" y="1850304"/>
                      </a:cubicBezTo>
                      <a:cubicBezTo>
                        <a:pt x="1008934" y="1877434"/>
                        <a:pt x="986401" y="1868993"/>
                        <a:pt x="957537" y="1820234"/>
                      </a:cubicBezTo>
                      <a:cubicBezTo>
                        <a:pt x="643878" y="1290510"/>
                        <a:pt x="330218" y="760786"/>
                        <a:pt x="16559" y="231062"/>
                      </a:cubicBezTo>
                      <a:cubicBezTo>
                        <a:pt x="-8763" y="188256"/>
                        <a:pt x="-6728" y="161803"/>
                        <a:pt x="34420" y="135125"/>
                      </a:cubicBezTo>
                      <a:cubicBezTo>
                        <a:pt x="101493" y="91716"/>
                        <a:pt x="171580" y="52754"/>
                        <a:pt x="240914" y="12887"/>
                      </a:cubicBezTo>
                      <a:cubicBezTo>
                        <a:pt x="251314" y="6933"/>
                        <a:pt x="264502" y="5953"/>
                        <a:pt x="286207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4" name="Graphic 90">
                  <a:extLst>
                    <a:ext uri="{FF2B5EF4-FFF2-40B4-BE49-F238E27FC236}">
                      <a16:creationId xmlns:a16="http://schemas.microsoft.com/office/drawing/2014/main" id="{E422748B-1B75-453C-95BB-294591D1E85A}"/>
                    </a:ext>
                  </a:extLst>
                </p:cNvPr>
                <p:cNvSpPr/>
                <p:nvPr/>
              </p:nvSpPr>
              <p:spPr>
                <a:xfrm rot="1800000">
                  <a:off x="3795930" y="2754948"/>
                  <a:ext cx="219618" cy="218744"/>
                </a:xfrm>
                <a:custGeom>
                  <a:avLst/>
                  <a:gdLst>
                    <a:gd name="connsiteX0" fmla="*/ 474107 w 946781"/>
                    <a:gd name="connsiteY0" fmla="*/ 943013 h 943013"/>
                    <a:gd name="connsiteX1" fmla="*/ 1 w 946781"/>
                    <a:gd name="connsiteY1" fmla="*/ 471092 h 943013"/>
                    <a:gd name="connsiteX2" fmla="*/ 474258 w 946781"/>
                    <a:gd name="connsiteY2" fmla="*/ 1 h 943013"/>
                    <a:gd name="connsiteX3" fmla="*/ 946782 w 946781"/>
                    <a:gd name="connsiteY3" fmla="*/ 473127 h 943013"/>
                    <a:gd name="connsiteX4" fmla="*/ 474107 w 946781"/>
                    <a:gd name="connsiteY4" fmla="*/ 943013 h 94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781" h="943013">
                      <a:moveTo>
                        <a:pt x="474107" y="943013"/>
                      </a:moveTo>
                      <a:cubicBezTo>
                        <a:pt x="212976" y="942938"/>
                        <a:pt x="-451" y="730415"/>
                        <a:pt x="1" y="471092"/>
                      </a:cubicBezTo>
                      <a:cubicBezTo>
                        <a:pt x="453" y="210262"/>
                        <a:pt x="212523" y="-376"/>
                        <a:pt x="474258" y="1"/>
                      </a:cubicBezTo>
                      <a:cubicBezTo>
                        <a:pt x="735842" y="377"/>
                        <a:pt x="946932" y="211845"/>
                        <a:pt x="946782" y="473127"/>
                      </a:cubicBezTo>
                      <a:cubicBezTo>
                        <a:pt x="946555" y="730189"/>
                        <a:pt x="732375" y="943164"/>
                        <a:pt x="474107" y="94301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5" name="Graphic 90">
                  <a:extLst>
                    <a:ext uri="{FF2B5EF4-FFF2-40B4-BE49-F238E27FC236}">
                      <a16:creationId xmlns:a16="http://schemas.microsoft.com/office/drawing/2014/main" id="{3AE512D9-A24C-400E-A1D2-32C912404830}"/>
                    </a:ext>
                  </a:extLst>
                </p:cNvPr>
                <p:cNvSpPr/>
                <p:nvPr/>
              </p:nvSpPr>
              <p:spPr>
                <a:xfrm rot="1800000">
                  <a:off x="3754297" y="2712887"/>
                  <a:ext cx="301694" cy="302461"/>
                </a:xfrm>
                <a:custGeom>
                  <a:avLst/>
                  <a:gdLst>
                    <a:gd name="connsiteX0" fmla="*/ 943904 w 1300612"/>
                    <a:gd name="connsiteY0" fmla="*/ 71931 h 1303917"/>
                    <a:gd name="connsiteX1" fmla="*/ 809834 w 1300612"/>
                    <a:gd name="connsiteY1" fmla="*/ 147595 h 1303917"/>
                    <a:gd name="connsiteX2" fmla="*/ 773735 w 1300612"/>
                    <a:gd name="connsiteY2" fmla="*/ 149253 h 1303917"/>
                    <a:gd name="connsiteX3" fmla="*/ 193367 w 1300612"/>
                    <a:gd name="connsiteY3" fmla="*/ 413550 h 1303917"/>
                    <a:gd name="connsiteX4" fmla="*/ 561288 w 1300612"/>
                    <a:gd name="connsiteY4" fmla="*/ 1160620 h 1303917"/>
                    <a:gd name="connsiteX5" fmla="*/ 1151603 w 1300612"/>
                    <a:gd name="connsiteY5" fmla="*/ 788479 h 1303917"/>
                    <a:gd name="connsiteX6" fmla="*/ 1181748 w 1300612"/>
                    <a:gd name="connsiteY6" fmla="*/ 749291 h 1303917"/>
                    <a:gd name="connsiteX7" fmla="*/ 1300595 w 1300612"/>
                    <a:gd name="connsiteY7" fmla="*/ 675888 h 1303917"/>
                    <a:gd name="connsiteX8" fmla="*/ 828373 w 1300612"/>
                    <a:gd name="connsiteY8" fmla="*/ 1279768 h 1303917"/>
                    <a:gd name="connsiteX9" fmla="*/ 91854 w 1300612"/>
                    <a:gd name="connsiteY9" fmla="*/ 984422 h 1303917"/>
                    <a:gd name="connsiteX10" fmla="*/ 196156 w 1300612"/>
                    <a:gd name="connsiteY10" fmla="*/ 187161 h 1303917"/>
                    <a:gd name="connsiteX11" fmla="*/ 943904 w 1300612"/>
                    <a:gd name="connsiteY11" fmla="*/ 71931 h 130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0612" h="1303917">
                      <a:moveTo>
                        <a:pt x="943904" y="71931"/>
                      </a:moveTo>
                      <a:cubicBezTo>
                        <a:pt x="898159" y="98007"/>
                        <a:pt x="854599" y="124007"/>
                        <a:pt x="809834" y="147595"/>
                      </a:cubicBezTo>
                      <a:cubicBezTo>
                        <a:pt x="800112" y="152720"/>
                        <a:pt x="785265" y="151816"/>
                        <a:pt x="773735" y="149253"/>
                      </a:cubicBezTo>
                      <a:cubicBezTo>
                        <a:pt x="534760" y="96424"/>
                        <a:pt x="308069" y="199445"/>
                        <a:pt x="193367" y="413550"/>
                      </a:cubicBezTo>
                      <a:cubicBezTo>
                        <a:pt x="30885" y="716809"/>
                        <a:pt x="221704" y="1104324"/>
                        <a:pt x="561288" y="1160620"/>
                      </a:cubicBezTo>
                      <a:cubicBezTo>
                        <a:pt x="830860" y="1205310"/>
                        <a:pt x="1072850" y="1052173"/>
                        <a:pt x="1151603" y="788479"/>
                      </a:cubicBezTo>
                      <a:cubicBezTo>
                        <a:pt x="1156050" y="773558"/>
                        <a:pt x="1168711" y="758183"/>
                        <a:pt x="1181748" y="749291"/>
                      </a:cubicBezTo>
                      <a:cubicBezTo>
                        <a:pt x="1219580" y="723517"/>
                        <a:pt x="1259523" y="700908"/>
                        <a:pt x="1300595" y="675888"/>
                      </a:cubicBezTo>
                      <a:cubicBezTo>
                        <a:pt x="1302555" y="911697"/>
                        <a:pt x="1137812" y="1191594"/>
                        <a:pt x="828373" y="1279768"/>
                      </a:cubicBezTo>
                      <a:cubicBezTo>
                        <a:pt x="548250" y="1359577"/>
                        <a:pt x="241298" y="1236586"/>
                        <a:pt x="91854" y="984422"/>
                      </a:cubicBezTo>
                      <a:cubicBezTo>
                        <a:pt x="-61660" y="725476"/>
                        <a:pt x="-19984" y="402849"/>
                        <a:pt x="196156" y="187161"/>
                      </a:cubicBezTo>
                      <a:cubicBezTo>
                        <a:pt x="405438" y="-21744"/>
                        <a:pt x="719399" y="-49101"/>
                        <a:pt x="943904" y="71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6" name="Graphic 90">
                  <a:extLst>
                    <a:ext uri="{FF2B5EF4-FFF2-40B4-BE49-F238E27FC236}">
                      <a16:creationId xmlns:a16="http://schemas.microsoft.com/office/drawing/2014/main" id="{CABF90CF-B27A-41DE-9894-29D6011A277A}"/>
                    </a:ext>
                  </a:extLst>
                </p:cNvPr>
                <p:cNvSpPr/>
                <p:nvPr/>
              </p:nvSpPr>
              <p:spPr>
                <a:xfrm rot="1800000">
                  <a:off x="4011066" y="2788315"/>
                  <a:ext cx="98507" cy="148731"/>
                </a:xfrm>
                <a:custGeom>
                  <a:avLst/>
                  <a:gdLst>
                    <a:gd name="connsiteX0" fmla="*/ 0 w 424668"/>
                    <a:gd name="connsiteY0" fmla="*/ 41148 h 641185"/>
                    <a:gd name="connsiteX1" fmla="*/ 69635 w 424668"/>
                    <a:gd name="connsiteY1" fmla="*/ 0 h 641185"/>
                    <a:gd name="connsiteX2" fmla="*/ 424668 w 424668"/>
                    <a:gd name="connsiteY2" fmla="*/ 599208 h 641185"/>
                    <a:gd name="connsiteX3" fmla="*/ 355712 w 424668"/>
                    <a:gd name="connsiteY3" fmla="*/ 641185 h 641185"/>
                    <a:gd name="connsiteX4" fmla="*/ 0 w 424668"/>
                    <a:gd name="connsiteY4" fmla="*/ 41148 h 641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668" h="641185">
                      <a:moveTo>
                        <a:pt x="0" y="41148"/>
                      </a:moveTo>
                      <a:cubicBezTo>
                        <a:pt x="23362" y="27357"/>
                        <a:pt x="44615" y="14771"/>
                        <a:pt x="69635" y="0"/>
                      </a:cubicBezTo>
                      <a:cubicBezTo>
                        <a:pt x="187804" y="199409"/>
                        <a:pt x="305370" y="397839"/>
                        <a:pt x="424668" y="599208"/>
                      </a:cubicBezTo>
                      <a:cubicBezTo>
                        <a:pt x="402059" y="613000"/>
                        <a:pt x="381033" y="625811"/>
                        <a:pt x="355712" y="641185"/>
                      </a:cubicBezTo>
                      <a:cubicBezTo>
                        <a:pt x="237392" y="441625"/>
                        <a:pt x="119299" y="242441"/>
                        <a:pt x="0" y="411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E7E70DB3-5ADF-4BB3-BB59-DB614F8B5411}"/>
                    </a:ext>
                  </a:extLst>
                </p:cNvPr>
                <p:cNvSpPr/>
                <p:nvPr/>
              </p:nvSpPr>
              <p:spPr>
                <a:xfrm rot="1800000">
                  <a:off x="5186616" y="2736638"/>
                  <a:ext cx="256764" cy="220729"/>
                </a:xfrm>
                <a:custGeom>
                  <a:avLst/>
                  <a:gdLst>
                    <a:gd name="connsiteX0" fmla="*/ 272675 w 1106915"/>
                    <a:gd name="connsiteY0" fmla="*/ 810083 h 951570"/>
                    <a:gd name="connsiteX1" fmla="*/ 338467 w 1106915"/>
                    <a:gd name="connsiteY1" fmla="*/ 921017 h 951570"/>
                    <a:gd name="connsiteX2" fmla="*/ 233637 w 1106915"/>
                    <a:gd name="connsiteY2" fmla="*/ 941440 h 951570"/>
                    <a:gd name="connsiteX3" fmla="*/ 204622 w 1106915"/>
                    <a:gd name="connsiteY3" fmla="*/ 882507 h 951570"/>
                    <a:gd name="connsiteX4" fmla="*/ 272675 w 1106915"/>
                    <a:gd name="connsiteY4" fmla="*/ 810083 h 951570"/>
                    <a:gd name="connsiteX5" fmla="*/ 554983 w 1106915"/>
                    <a:gd name="connsiteY5" fmla="*/ 661317 h 951570"/>
                    <a:gd name="connsiteX6" fmla="*/ 620625 w 1106915"/>
                    <a:gd name="connsiteY6" fmla="*/ 772025 h 951570"/>
                    <a:gd name="connsiteX7" fmla="*/ 412623 w 1106915"/>
                    <a:gd name="connsiteY7" fmla="*/ 883260 h 951570"/>
                    <a:gd name="connsiteX8" fmla="*/ 345325 w 1106915"/>
                    <a:gd name="connsiteY8" fmla="*/ 770819 h 951570"/>
                    <a:gd name="connsiteX9" fmla="*/ 554983 w 1106915"/>
                    <a:gd name="connsiteY9" fmla="*/ 661317 h 951570"/>
                    <a:gd name="connsiteX10" fmla="*/ 852441 w 1106915"/>
                    <a:gd name="connsiteY10" fmla="*/ 506748 h 951570"/>
                    <a:gd name="connsiteX11" fmla="*/ 916424 w 1106915"/>
                    <a:gd name="connsiteY11" fmla="*/ 613763 h 951570"/>
                    <a:gd name="connsiteX12" fmla="*/ 694028 w 1106915"/>
                    <a:gd name="connsiteY12" fmla="*/ 733213 h 951570"/>
                    <a:gd name="connsiteX13" fmla="*/ 628237 w 1106915"/>
                    <a:gd name="connsiteY13" fmla="*/ 623786 h 951570"/>
                    <a:gd name="connsiteX14" fmla="*/ 852441 w 1106915"/>
                    <a:gd name="connsiteY14" fmla="*/ 506748 h 951570"/>
                    <a:gd name="connsiteX15" fmla="*/ 68519 w 1106915"/>
                    <a:gd name="connsiteY15" fmla="*/ 464696 h 951570"/>
                    <a:gd name="connsiteX16" fmla="*/ 135063 w 1106915"/>
                    <a:gd name="connsiteY16" fmla="*/ 577665 h 951570"/>
                    <a:gd name="connsiteX17" fmla="*/ 39278 w 1106915"/>
                    <a:gd name="connsiteY17" fmla="*/ 601328 h 951570"/>
                    <a:gd name="connsiteX18" fmla="*/ 390 w 1106915"/>
                    <a:gd name="connsiteY18" fmla="*/ 548575 h 951570"/>
                    <a:gd name="connsiteX19" fmla="*/ 68519 w 1106915"/>
                    <a:gd name="connsiteY19" fmla="*/ 464696 h 951570"/>
                    <a:gd name="connsiteX20" fmla="*/ 1042995 w 1106915"/>
                    <a:gd name="connsiteY20" fmla="*/ 413298 h 951570"/>
                    <a:gd name="connsiteX21" fmla="*/ 1098274 w 1106915"/>
                    <a:gd name="connsiteY21" fmla="*/ 441785 h 951570"/>
                    <a:gd name="connsiteX22" fmla="*/ 1076343 w 1106915"/>
                    <a:gd name="connsiteY22" fmla="*/ 527171 h 951570"/>
                    <a:gd name="connsiteX23" fmla="*/ 989525 w 1106915"/>
                    <a:gd name="connsiteY23" fmla="*/ 575252 h 951570"/>
                    <a:gd name="connsiteX24" fmla="*/ 925693 w 1106915"/>
                    <a:gd name="connsiteY24" fmla="*/ 468539 h 951570"/>
                    <a:gd name="connsiteX25" fmla="*/ 1017484 w 1106915"/>
                    <a:gd name="connsiteY25" fmla="*/ 421437 h 951570"/>
                    <a:gd name="connsiteX26" fmla="*/ 1042995 w 1106915"/>
                    <a:gd name="connsiteY26" fmla="*/ 413298 h 951570"/>
                    <a:gd name="connsiteX27" fmla="*/ 333672 w 1106915"/>
                    <a:gd name="connsiteY27" fmla="*/ 288517 h 951570"/>
                    <a:gd name="connsiteX28" fmla="*/ 400106 w 1106915"/>
                    <a:gd name="connsiteY28" fmla="*/ 401470 h 951570"/>
                    <a:gd name="connsiteX29" fmla="*/ 202792 w 1106915"/>
                    <a:gd name="connsiteY29" fmla="*/ 530719 h 951570"/>
                    <a:gd name="connsiteX30" fmla="*/ 137085 w 1106915"/>
                    <a:gd name="connsiteY30" fmla="*/ 420049 h 951570"/>
                    <a:gd name="connsiteX31" fmla="*/ 333672 w 1106915"/>
                    <a:gd name="connsiteY31" fmla="*/ 288517 h 951570"/>
                    <a:gd name="connsiteX32" fmla="*/ 616102 w 1106915"/>
                    <a:gd name="connsiteY32" fmla="*/ 107251 h 951570"/>
                    <a:gd name="connsiteX33" fmla="*/ 679935 w 1106915"/>
                    <a:gd name="connsiteY33" fmla="*/ 214567 h 951570"/>
                    <a:gd name="connsiteX34" fmla="*/ 469975 w 1106915"/>
                    <a:gd name="connsiteY34" fmla="*/ 355269 h 951570"/>
                    <a:gd name="connsiteX35" fmla="*/ 404258 w 1106915"/>
                    <a:gd name="connsiteY35" fmla="*/ 245315 h 951570"/>
                    <a:gd name="connsiteX36" fmla="*/ 616102 w 1106915"/>
                    <a:gd name="connsiteY36" fmla="*/ 107251 h 951570"/>
                    <a:gd name="connsiteX37" fmla="*/ 801447 w 1106915"/>
                    <a:gd name="connsiteY37" fmla="*/ 3 h 951570"/>
                    <a:gd name="connsiteX38" fmla="*/ 856811 w 1106915"/>
                    <a:gd name="connsiteY38" fmla="*/ 34827 h 951570"/>
                    <a:gd name="connsiteX39" fmla="*/ 842492 w 1106915"/>
                    <a:gd name="connsiteY39" fmla="*/ 104839 h 951570"/>
                    <a:gd name="connsiteX40" fmla="*/ 748816 w 1106915"/>
                    <a:gd name="connsiteY40" fmla="*/ 168972 h 951570"/>
                    <a:gd name="connsiteX41" fmla="*/ 685059 w 1106915"/>
                    <a:gd name="connsiteY41" fmla="*/ 61882 h 951570"/>
                    <a:gd name="connsiteX42" fmla="*/ 780695 w 1106915"/>
                    <a:gd name="connsiteY42" fmla="*/ 4607 h 951570"/>
                    <a:gd name="connsiteX43" fmla="*/ 801447 w 1106915"/>
                    <a:gd name="connsiteY43" fmla="*/ 3 h 95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106915" h="951570">
                      <a:moveTo>
                        <a:pt x="272675" y="810083"/>
                      </a:moveTo>
                      <a:cubicBezTo>
                        <a:pt x="295133" y="847915"/>
                        <a:pt x="316611" y="884089"/>
                        <a:pt x="338467" y="921017"/>
                      </a:cubicBezTo>
                      <a:cubicBezTo>
                        <a:pt x="304629" y="943249"/>
                        <a:pt x="270038" y="964878"/>
                        <a:pt x="233637" y="941440"/>
                      </a:cubicBezTo>
                      <a:cubicBezTo>
                        <a:pt x="217435" y="931040"/>
                        <a:pt x="203944" y="902327"/>
                        <a:pt x="204622" y="882507"/>
                      </a:cubicBezTo>
                      <a:cubicBezTo>
                        <a:pt x="205979" y="843846"/>
                        <a:pt x="236802" y="824025"/>
                        <a:pt x="272675" y="810083"/>
                      </a:cubicBezTo>
                      <a:close/>
                      <a:moveTo>
                        <a:pt x="554983" y="661317"/>
                      </a:moveTo>
                      <a:cubicBezTo>
                        <a:pt x="576312" y="697190"/>
                        <a:pt x="597112" y="732233"/>
                        <a:pt x="620625" y="772025"/>
                      </a:cubicBezTo>
                      <a:cubicBezTo>
                        <a:pt x="549633" y="810008"/>
                        <a:pt x="482786" y="845729"/>
                        <a:pt x="412623" y="883260"/>
                      </a:cubicBezTo>
                      <a:cubicBezTo>
                        <a:pt x="390015" y="845428"/>
                        <a:pt x="368385" y="809405"/>
                        <a:pt x="345325" y="770819"/>
                      </a:cubicBezTo>
                      <a:cubicBezTo>
                        <a:pt x="415638" y="734117"/>
                        <a:pt x="483842" y="698471"/>
                        <a:pt x="554983" y="661317"/>
                      </a:cubicBezTo>
                      <a:close/>
                      <a:moveTo>
                        <a:pt x="852441" y="506748"/>
                      </a:moveTo>
                      <a:cubicBezTo>
                        <a:pt x="874220" y="543148"/>
                        <a:pt x="894568" y="577137"/>
                        <a:pt x="916424" y="613763"/>
                      </a:cubicBezTo>
                      <a:cubicBezTo>
                        <a:pt x="842643" y="653404"/>
                        <a:pt x="770522" y="692065"/>
                        <a:pt x="694028" y="733213"/>
                      </a:cubicBezTo>
                      <a:cubicBezTo>
                        <a:pt x="672475" y="697340"/>
                        <a:pt x="651599" y="662673"/>
                        <a:pt x="628237" y="623786"/>
                      </a:cubicBezTo>
                      <a:cubicBezTo>
                        <a:pt x="702996" y="584824"/>
                        <a:pt x="776324" y="546540"/>
                        <a:pt x="852441" y="506748"/>
                      </a:cubicBezTo>
                      <a:close/>
                      <a:moveTo>
                        <a:pt x="68519" y="464696"/>
                      </a:moveTo>
                      <a:cubicBezTo>
                        <a:pt x="91654" y="503960"/>
                        <a:pt x="112907" y="540059"/>
                        <a:pt x="135063" y="577665"/>
                      </a:cubicBezTo>
                      <a:cubicBezTo>
                        <a:pt x="104617" y="599369"/>
                        <a:pt x="74849" y="622807"/>
                        <a:pt x="39278" y="601328"/>
                      </a:cubicBezTo>
                      <a:cubicBezTo>
                        <a:pt x="21568" y="590627"/>
                        <a:pt x="2425" y="567717"/>
                        <a:pt x="390" y="548575"/>
                      </a:cubicBezTo>
                      <a:cubicBezTo>
                        <a:pt x="-4282" y="504638"/>
                        <a:pt x="33852" y="486853"/>
                        <a:pt x="68519" y="464696"/>
                      </a:cubicBezTo>
                      <a:close/>
                      <a:moveTo>
                        <a:pt x="1042995" y="413298"/>
                      </a:moveTo>
                      <a:cubicBezTo>
                        <a:pt x="1066805" y="409695"/>
                        <a:pt x="1085443" y="419572"/>
                        <a:pt x="1098274" y="441785"/>
                      </a:cubicBezTo>
                      <a:cubicBezTo>
                        <a:pt x="1115079" y="470875"/>
                        <a:pt x="1107166" y="507275"/>
                        <a:pt x="1076343" y="527171"/>
                      </a:cubicBezTo>
                      <a:cubicBezTo>
                        <a:pt x="1049513" y="544655"/>
                        <a:pt x="1020197" y="558522"/>
                        <a:pt x="989525" y="575252"/>
                      </a:cubicBezTo>
                      <a:cubicBezTo>
                        <a:pt x="967896" y="539078"/>
                        <a:pt x="947698" y="505316"/>
                        <a:pt x="925693" y="468539"/>
                      </a:cubicBezTo>
                      <a:cubicBezTo>
                        <a:pt x="957948" y="451884"/>
                        <a:pt x="987264" y="435605"/>
                        <a:pt x="1017484" y="421437"/>
                      </a:cubicBezTo>
                      <a:cubicBezTo>
                        <a:pt x="1026546" y="417198"/>
                        <a:pt x="1035058" y="414499"/>
                        <a:pt x="1042995" y="413298"/>
                      </a:cubicBezTo>
                      <a:close/>
                      <a:moveTo>
                        <a:pt x="333672" y="288517"/>
                      </a:moveTo>
                      <a:cubicBezTo>
                        <a:pt x="356486" y="327248"/>
                        <a:pt x="377737" y="363497"/>
                        <a:pt x="400106" y="401470"/>
                      </a:cubicBezTo>
                      <a:cubicBezTo>
                        <a:pt x="333540" y="445064"/>
                        <a:pt x="270152" y="486614"/>
                        <a:pt x="202792" y="530719"/>
                      </a:cubicBezTo>
                      <a:cubicBezTo>
                        <a:pt x="179136" y="491011"/>
                        <a:pt x="158348" y="455961"/>
                        <a:pt x="137085" y="420049"/>
                      </a:cubicBezTo>
                      <a:cubicBezTo>
                        <a:pt x="203789" y="375417"/>
                        <a:pt x="267762" y="332639"/>
                        <a:pt x="333672" y="288517"/>
                      </a:cubicBezTo>
                      <a:close/>
                      <a:moveTo>
                        <a:pt x="616102" y="107251"/>
                      </a:moveTo>
                      <a:cubicBezTo>
                        <a:pt x="638184" y="144329"/>
                        <a:pt x="657853" y="177338"/>
                        <a:pt x="679935" y="214567"/>
                      </a:cubicBezTo>
                      <a:cubicBezTo>
                        <a:pt x="609697" y="261594"/>
                        <a:pt x="540740" y="307866"/>
                        <a:pt x="469975" y="355269"/>
                      </a:cubicBezTo>
                      <a:cubicBezTo>
                        <a:pt x="447592" y="317890"/>
                        <a:pt x="426641" y="282771"/>
                        <a:pt x="404258" y="245315"/>
                      </a:cubicBezTo>
                      <a:cubicBezTo>
                        <a:pt x="474270" y="199646"/>
                        <a:pt x="543076" y="154880"/>
                        <a:pt x="616102" y="107251"/>
                      </a:cubicBezTo>
                      <a:close/>
                      <a:moveTo>
                        <a:pt x="801447" y="3"/>
                      </a:moveTo>
                      <a:cubicBezTo>
                        <a:pt x="822911" y="250"/>
                        <a:pt x="845223" y="14253"/>
                        <a:pt x="856811" y="34827"/>
                      </a:cubicBezTo>
                      <a:cubicBezTo>
                        <a:pt x="872185" y="62033"/>
                        <a:pt x="865327" y="86978"/>
                        <a:pt x="842492" y="104839"/>
                      </a:cubicBezTo>
                      <a:cubicBezTo>
                        <a:pt x="813326" y="127674"/>
                        <a:pt x="781373" y="146967"/>
                        <a:pt x="748816" y="168972"/>
                      </a:cubicBezTo>
                      <a:cubicBezTo>
                        <a:pt x="727337" y="132874"/>
                        <a:pt x="707668" y="99865"/>
                        <a:pt x="685059" y="61882"/>
                      </a:cubicBezTo>
                      <a:cubicBezTo>
                        <a:pt x="717616" y="42062"/>
                        <a:pt x="747912" y="20809"/>
                        <a:pt x="780695" y="4607"/>
                      </a:cubicBezTo>
                      <a:cubicBezTo>
                        <a:pt x="787233" y="1366"/>
                        <a:pt x="794293" y="-80"/>
                        <a:pt x="801447" y="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8" name="Graphic 90">
                  <a:extLst>
                    <a:ext uri="{FF2B5EF4-FFF2-40B4-BE49-F238E27FC236}">
                      <a16:creationId xmlns:a16="http://schemas.microsoft.com/office/drawing/2014/main" id="{CBF80DA9-1118-4455-9D7F-41F970C0CEB8}"/>
                    </a:ext>
                  </a:extLst>
                </p:cNvPr>
                <p:cNvSpPr/>
                <p:nvPr/>
              </p:nvSpPr>
              <p:spPr>
                <a:xfrm rot="1800000">
                  <a:off x="4661678" y="2767389"/>
                  <a:ext cx="170600" cy="176806"/>
                </a:xfrm>
                <a:custGeom>
                  <a:avLst/>
                  <a:gdLst>
                    <a:gd name="connsiteX0" fmla="*/ 735464 w 735463"/>
                    <a:gd name="connsiteY0" fmla="*/ 495359 h 762217"/>
                    <a:gd name="connsiteX1" fmla="*/ 441926 w 735463"/>
                    <a:gd name="connsiteY1" fmla="*/ 0 h 762217"/>
                    <a:gd name="connsiteX2" fmla="*/ 0 w 735463"/>
                    <a:gd name="connsiteY2" fmla="*/ 250505 h 762217"/>
                    <a:gd name="connsiteX3" fmla="*/ 303184 w 735463"/>
                    <a:gd name="connsiteY3" fmla="*/ 762218 h 762217"/>
                    <a:gd name="connsiteX4" fmla="*/ 735464 w 735463"/>
                    <a:gd name="connsiteY4" fmla="*/ 495359 h 76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463" h="762217">
                      <a:moveTo>
                        <a:pt x="735464" y="495359"/>
                      </a:moveTo>
                      <a:cubicBezTo>
                        <a:pt x="636890" y="329033"/>
                        <a:pt x="539823" y="165120"/>
                        <a:pt x="441926" y="0"/>
                      </a:cubicBezTo>
                      <a:lnTo>
                        <a:pt x="0" y="250505"/>
                      </a:lnTo>
                      <a:cubicBezTo>
                        <a:pt x="102493" y="423463"/>
                        <a:pt x="202424" y="592124"/>
                        <a:pt x="303184" y="762218"/>
                      </a:cubicBezTo>
                      <a:lnTo>
                        <a:pt x="735464" y="495359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9" name="Graphic 90">
                  <a:extLst>
                    <a:ext uri="{FF2B5EF4-FFF2-40B4-BE49-F238E27FC236}">
                      <a16:creationId xmlns:a16="http://schemas.microsoft.com/office/drawing/2014/main" id="{D72B691A-8FD5-4EFC-A56C-B4D3B63E9D5A}"/>
                    </a:ext>
                  </a:extLst>
                </p:cNvPr>
                <p:cNvSpPr/>
                <p:nvPr/>
              </p:nvSpPr>
              <p:spPr>
                <a:xfrm rot="1800000">
                  <a:off x="4836052" y="2884775"/>
                  <a:ext cx="110762" cy="68405"/>
                </a:xfrm>
                <a:custGeom>
                  <a:avLst/>
                  <a:gdLst>
                    <a:gd name="connsiteX0" fmla="*/ 150 w 477497"/>
                    <a:gd name="connsiteY0" fmla="*/ 294894 h 294894"/>
                    <a:gd name="connsiteX1" fmla="*/ 477498 w 477497"/>
                    <a:gd name="connsiteY1" fmla="*/ 377 h 294894"/>
                    <a:gd name="connsiteX2" fmla="*/ 477271 w 477497"/>
                    <a:gd name="connsiteY2" fmla="*/ 0 h 294894"/>
                    <a:gd name="connsiteX3" fmla="*/ 0 w 477497"/>
                    <a:gd name="connsiteY3" fmla="*/ 294593 h 294894"/>
                    <a:gd name="connsiteX4" fmla="*/ 150 w 477497"/>
                    <a:gd name="connsiteY4" fmla="*/ 294894 h 29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97" h="294894">
                      <a:moveTo>
                        <a:pt x="150" y="294894"/>
                      </a:moveTo>
                      <a:cubicBezTo>
                        <a:pt x="159543" y="196546"/>
                        <a:pt x="318181" y="98650"/>
                        <a:pt x="477498" y="377"/>
                      </a:cubicBezTo>
                      <a:cubicBezTo>
                        <a:pt x="477422" y="226"/>
                        <a:pt x="477347" y="151"/>
                        <a:pt x="477271" y="0"/>
                      </a:cubicBezTo>
                      <a:lnTo>
                        <a:pt x="0" y="294593"/>
                      </a:lnTo>
                      <a:cubicBezTo>
                        <a:pt x="75" y="294668"/>
                        <a:pt x="150" y="294743"/>
                        <a:pt x="150" y="294894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0" name="Graphic 90">
                  <a:extLst>
                    <a:ext uri="{FF2B5EF4-FFF2-40B4-BE49-F238E27FC236}">
                      <a16:creationId xmlns:a16="http://schemas.microsoft.com/office/drawing/2014/main" id="{FE115DDD-1DAF-429C-B7C1-4C9E6BFA5C85}"/>
                    </a:ext>
                  </a:extLst>
                </p:cNvPr>
                <p:cNvSpPr/>
                <p:nvPr/>
              </p:nvSpPr>
              <p:spPr>
                <a:xfrm rot="1800000">
                  <a:off x="4698543" y="2892203"/>
                  <a:ext cx="100325" cy="61954"/>
                </a:xfrm>
                <a:custGeom>
                  <a:avLst/>
                  <a:gdLst>
                    <a:gd name="connsiteX0" fmla="*/ 226 w 432506"/>
                    <a:gd name="connsiteY0" fmla="*/ 267085 h 267085"/>
                    <a:gd name="connsiteX1" fmla="*/ 432506 w 432506"/>
                    <a:gd name="connsiteY1" fmla="*/ 302 h 267085"/>
                    <a:gd name="connsiteX2" fmla="*/ 432280 w 432506"/>
                    <a:gd name="connsiteY2" fmla="*/ 0 h 267085"/>
                    <a:gd name="connsiteX3" fmla="*/ 0 w 432506"/>
                    <a:gd name="connsiteY3" fmla="*/ 266784 h 267085"/>
                    <a:gd name="connsiteX4" fmla="*/ 226 w 432506"/>
                    <a:gd name="connsiteY4" fmla="*/ 267085 h 267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506" h="267085">
                      <a:moveTo>
                        <a:pt x="226" y="267085"/>
                      </a:moveTo>
                      <a:cubicBezTo>
                        <a:pt x="144545" y="178007"/>
                        <a:pt x="286906" y="90209"/>
                        <a:pt x="432506" y="302"/>
                      </a:cubicBezTo>
                      <a:cubicBezTo>
                        <a:pt x="432431" y="226"/>
                        <a:pt x="432355" y="75"/>
                        <a:pt x="432280" y="0"/>
                      </a:cubicBezTo>
                      <a:lnTo>
                        <a:pt x="0" y="266784"/>
                      </a:lnTo>
                      <a:cubicBezTo>
                        <a:pt x="75" y="266859"/>
                        <a:pt x="151" y="266935"/>
                        <a:pt x="226" y="267085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1" name="Graphic 90">
                  <a:extLst>
                    <a:ext uri="{FF2B5EF4-FFF2-40B4-BE49-F238E27FC236}">
                      <a16:creationId xmlns:a16="http://schemas.microsoft.com/office/drawing/2014/main" id="{495C79B6-2C0F-4A45-8B34-51B248F576F8}"/>
                    </a:ext>
                  </a:extLst>
                </p:cNvPr>
                <p:cNvSpPr/>
                <p:nvPr/>
              </p:nvSpPr>
              <p:spPr>
                <a:xfrm rot="1800000">
                  <a:off x="4981805" y="2758934"/>
                  <a:ext cx="108105" cy="61377"/>
                </a:xfrm>
                <a:custGeom>
                  <a:avLst/>
                  <a:gdLst>
                    <a:gd name="connsiteX0" fmla="*/ 465741 w 466042"/>
                    <a:gd name="connsiteY0" fmla="*/ 0 h 264598"/>
                    <a:gd name="connsiteX1" fmla="*/ 0 w 466042"/>
                    <a:gd name="connsiteY1" fmla="*/ 264221 h 264598"/>
                    <a:gd name="connsiteX2" fmla="*/ 226 w 466042"/>
                    <a:gd name="connsiteY2" fmla="*/ 264598 h 264598"/>
                    <a:gd name="connsiteX3" fmla="*/ 466042 w 466042"/>
                    <a:gd name="connsiteY3" fmla="*/ 603 h 264598"/>
                    <a:gd name="connsiteX4" fmla="*/ 465741 w 466042"/>
                    <a:gd name="connsiteY4" fmla="*/ 0 h 26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42" h="264598">
                      <a:moveTo>
                        <a:pt x="465741" y="0"/>
                      </a:moveTo>
                      <a:cubicBezTo>
                        <a:pt x="308685" y="89079"/>
                        <a:pt x="153890" y="176952"/>
                        <a:pt x="0" y="264221"/>
                      </a:cubicBezTo>
                      <a:cubicBezTo>
                        <a:pt x="75" y="264372"/>
                        <a:pt x="150" y="264447"/>
                        <a:pt x="226" y="264598"/>
                      </a:cubicBezTo>
                      <a:lnTo>
                        <a:pt x="466042" y="603"/>
                      </a:lnTo>
                      <a:cubicBezTo>
                        <a:pt x="465891" y="302"/>
                        <a:pt x="465816" y="151"/>
                        <a:pt x="465741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2" name="Graphic 90">
                  <a:extLst>
                    <a:ext uri="{FF2B5EF4-FFF2-40B4-BE49-F238E27FC236}">
                      <a16:creationId xmlns:a16="http://schemas.microsoft.com/office/drawing/2014/main" id="{4B593EBA-EA14-48BB-82F5-E85E1367EBBB}"/>
                    </a:ext>
                  </a:extLst>
                </p:cNvPr>
                <p:cNvSpPr/>
                <p:nvPr/>
              </p:nvSpPr>
              <p:spPr>
                <a:xfrm rot="1800000">
                  <a:off x="4800399" y="2765110"/>
                  <a:ext cx="178450" cy="178414"/>
                </a:xfrm>
                <a:custGeom>
                  <a:avLst/>
                  <a:gdLst>
                    <a:gd name="connsiteX0" fmla="*/ 769301 w 769301"/>
                    <a:gd name="connsiteY0" fmla="*/ 474559 h 769150"/>
                    <a:gd name="connsiteX1" fmla="*/ 487747 w 769301"/>
                    <a:gd name="connsiteY1" fmla="*/ 0 h 769150"/>
                    <a:gd name="connsiteX2" fmla="*/ 0 w 769301"/>
                    <a:gd name="connsiteY2" fmla="*/ 276430 h 769150"/>
                    <a:gd name="connsiteX3" fmla="*/ 292030 w 769301"/>
                    <a:gd name="connsiteY3" fmla="*/ 769151 h 769150"/>
                    <a:gd name="connsiteX4" fmla="*/ 769301 w 769301"/>
                    <a:gd name="connsiteY4" fmla="*/ 474559 h 76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9301" h="769150">
                      <a:moveTo>
                        <a:pt x="769301" y="474559"/>
                      </a:moveTo>
                      <a:cubicBezTo>
                        <a:pt x="675249" y="315995"/>
                        <a:pt x="581875" y="158638"/>
                        <a:pt x="487747" y="0"/>
                      </a:cubicBezTo>
                      <a:lnTo>
                        <a:pt x="0" y="276430"/>
                      </a:lnTo>
                      <a:cubicBezTo>
                        <a:pt x="97595" y="441098"/>
                        <a:pt x="194285" y="604258"/>
                        <a:pt x="292030" y="769151"/>
                      </a:cubicBezTo>
                      <a:lnTo>
                        <a:pt x="769301" y="474559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3" name="Graphic 90">
                  <a:extLst>
                    <a:ext uri="{FF2B5EF4-FFF2-40B4-BE49-F238E27FC236}">
                      <a16:creationId xmlns:a16="http://schemas.microsoft.com/office/drawing/2014/main" id="{A63EB07C-EF3C-4C3D-93E6-1C2EE2835743}"/>
                    </a:ext>
                  </a:extLst>
                </p:cNvPr>
                <p:cNvSpPr/>
                <p:nvPr/>
              </p:nvSpPr>
              <p:spPr>
                <a:xfrm rot="1800000">
                  <a:off x="4950269" y="2767340"/>
                  <a:ext cx="170566" cy="170758"/>
                </a:xfrm>
                <a:custGeom>
                  <a:avLst/>
                  <a:gdLst>
                    <a:gd name="connsiteX0" fmla="*/ 735313 w 735313"/>
                    <a:gd name="connsiteY0" fmla="*/ 454964 h 736142"/>
                    <a:gd name="connsiteX1" fmla="*/ 465816 w 735313"/>
                    <a:gd name="connsiteY1" fmla="*/ 0 h 736142"/>
                    <a:gd name="connsiteX2" fmla="*/ 0 w 735313"/>
                    <a:gd name="connsiteY2" fmla="*/ 263995 h 736142"/>
                    <a:gd name="connsiteX3" fmla="*/ 279671 w 735313"/>
                    <a:gd name="connsiteY3" fmla="*/ 736142 h 736142"/>
                    <a:gd name="connsiteX4" fmla="*/ 735313 w 735313"/>
                    <a:gd name="connsiteY4" fmla="*/ 454964 h 736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313" h="736142">
                      <a:moveTo>
                        <a:pt x="735313" y="454964"/>
                      </a:moveTo>
                      <a:cubicBezTo>
                        <a:pt x="644878" y="302280"/>
                        <a:pt x="555875" y="152082"/>
                        <a:pt x="465816" y="0"/>
                      </a:cubicBezTo>
                      <a:lnTo>
                        <a:pt x="0" y="263995"/>
                      </a:lnTo>
                      <a:cubicBezTo>
                        <a:pt x="93902" y="422483"/>
                        <a:pt x="186070" y="578182"/>
                        <a:pt x="279671" y="736142"/>
                      </a:cubicBezTo>
                      <a:lnTo>
                        <a:pt x="735313" y="454964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4" name="Graphic 90">
                  <a:extLst>
                    <a:ext uri="{FF2B5EF4-FFF2-40B4-BE49-F238E27FC236}">
                      <a16:creationId xmlns:a16="http://schemas.microsoft.com/office/drawing/2014/main" id="{85AFDBCB-9D03-4247-BF99-70B3572B3CBA}"/>
                    </a:ext>
                  </a:extLst>
                </p:cNvPr>
                <p:cNvSpPr/>
                <p:nvPr/>
              </p:nvSpPr>
              <p:spPr>
                <a:xfrm rot="1800000">
                  <a:off x="4833356" y="2756341"/>
                  <a:ext cx="113174" cy="64226"/>
                </a:xfrm>
                <a:custGeom>
                  <a:avLst/>
                  <a:gdLst>
                    <a:gd name="connsiteX0" fmla="*/ 487672 w 487897"/>
                    <a:gd name="connsiteY0" fmla="*/ 0 h 276882"/>
                    <a:gd name="connsiteX1" fmla="*/ 0 w 487897"/>
                    <a:gd name="connsiteY1" fmla="*/ 276581 h 276882"/>
                    <a:gd name="connsiteX2" fmla="*/ 151 w 487897"/>
                    <a:gd name="connsiteY2" fmla="*/ 276882 h 276882"/>
                    <a:gd name="connsiteX3" fmla="*/ 487898 w 487897"/>
                    <a:gd name="connsiteY3" fmla="*/ 452 h 276882"/>
                    <a:gd name="connsiteX4" fmla="*/ 487672 w 487897"/>
                    <a:gd name="connsiteY4" fmla="*/ 0 h 276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7897" h="276882">
                      <a:moveTo>
                        <a:pt x="487672" y="0"/>
                      </a:moveTo>
                      <a:cubicBezTo>
                        <a:pt x="323155" y="93299"/>
                        <a:pt x="162181" y="184638"/>
                        <a:pt x="0" y="276581"/>
                      </a:cubicBezTo>
                      <a:cubicBezTo>
                        <a:pt x="75" y="276656"/>
                        <a:pt x="151" y="276807"/>
                        <a:pt x="151" y="276882"/>
                      </a:cubicBezTo>
                      <a:lnTo>
                        <a:pt x="487898" y="452"/>
                      </a:lnTo>
                      <a:cubicBezTo>
                        <a:pt x="487822" y="302"/>
                        <a:pt x="487747" y="151"/>
                        <a:pt x="487672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5" name="Graphic 90">
                  <a:extLst>
                    <a:ext uri="{FF2B5EF4-FFF2-40B4-BE49-F238E27FC236}">
                      <a16:creationId xmlns:a16="http://schemas.microsoft.com/office/drawing/2014/main" id="{48475B35-8AD3-4717-AD0B-B6212E01DD92}"/>
                    </a:ext>
                  </a:extLst>
                </p:cNvPr>
                <p:cNvSpPr/>
                <p:nvPr/>
              </p:nvSpPr>
              <p:spPr>
                <a:xfrm rot="1800000">
                  <a:off x="4410492" y="2776384"/>
                  <a:ext cx="29631" cy="16834"/>
                </a:xfrm>
                <a:custGeom>
                  <a:avLst/>
                  <a:gdLst>
                    <a:gd name="connsiteX0" fmla="*/ 127664 w 127739"/>
                    <a:gd name="connsiteY0" fmla="*/ 0 h 72574"/>
                    <a:gd name="connsiteX1" fmla="*/ 0 w 127739"/>
                    <a:gd name="connsiteY1" fmla="*/ 72574 h 72574"/>
                    <a:gd name="connsiteX2" fmla="*/ 127740 w 127739"/>
                    <a:gd name="connsiteY2" fmla="*/ 151 h 72574"/>
                    <a:gd name="connsiteX3" fmla="*/ 127664 w 127739"/>
                    <a:gd name="connsiteY3" fmla="*/ 0 h 7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739" h="72574">
                      <a:moveTo>
                        <a:pt x="127664" y="0"/>
                      </a:moveTo>
                      <a:cubicBezTo>
                        <a:pt x="84708" y="24417"/>
                        <a:pt x="42278" y="48534"/>
                        <a:pt x="0" y="72574"/>
                      </a:cubicBezTo>
                      <a:lnTo>
                        <a:pt x="127740" y="151"/>
                      </a:lnTo>
                      <a:cubicBezTo>
                        <a:pt x="127664" y="75"/>
                        <a:pt x="127664" y="75"/>
                        <a:pt x="127664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6" name="Graphic 90">
                  <a:extLst>
                    <a:ext uri="{FF2B5EF4-FFF2-40B4-BE49-F238E27FC236}">
                      <a16:creationId xmlns:a16="http://schemas.microsoft.com/office/drawing/2014/main" id="{310DD953-E3E2-4AA5-942B-EE781464E7FF}"/>
                    </a:ext>
                  </a:extLst>
                </p:cNvPr>
                <p:cNvSpPr/>
                <p:nvPr/>
              </p:nvSpPr>
              <p:spPr>
                <a:xfrm rot="1800000">
                  <a:off x="4502631" y="2772493"/>
                  <a:ext cx="46133" cy="26204"/>
                </a:xfrm>
                <a:custGeom>
                  <a:avLst/>
                  <a:gdLst>
                    <a:gd name="connsiteX0" fmla="*/ 198731 w 198882"/>
                    <a:gd name="connsiteY0" fmla="*/ 0 h 112968"/>
                    <a:gd name="connsiteX1" fmla="*/ 0 w 198882"/>
                    <a:gd name="connsiteY1" fmla="*/ 112969 h 112968"/>
                    <a:gd name="connsiteX2" fmla="*/ 198882 w 198882"/>
                    <a:gd name="connsiteY2" fmla="*/ 226 h 112968"/>
                    <a:gd name="connsiteX3" fmla="*/ 198731 w 198882"/>
                    <a:gd name="connsiteY3" fmla="*/ 0 h 11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8882" h="112968">
                      <a:moveTo>
                        <a:pt x="198731" y="0"/>
                      </a:moveTo>
                      <a:cubicBezTo>
                        <a:pt x="131432" y="38209"/>
                        <a:pt x="65490" y="75664"/>
                        <a:pt x="0" y="112969"/>
                      </a:cubicBezTo>
                      <a:lnTo>
                        <a:pt x="198882" y="226"/>
                      </a:lnTo>
                      <a:cubicBezTo>
                        <a:pt x="198807" y="151"/>
                        <a:pt x="198731" y="75"/>
                        <a:pt x="198731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7" name="Graphic 90">
                  <a:extLst>
                    <a:ext uri="{FF2B5EF4-FFF2-40B4-BE49-F238E27FC236}">
                      <a16:creationId xmlns:a16="http://schemas.microsoft.com/office/drawing/2014/main" id="{0457F0D6-7A60-48E3-B26B-73D146CFB806}"/>
                    </a:ext>
                  </a:extLst>
                </p:cNvPr>
                <p:cNvSpPr/>
                <p:nvPr/>
              </p:nvSpPr>
              <p:spPr>
                <a:xfrm rot="1800000">
                  <a:off x="4695936" y="2758236"/>
                  <a:ext cx="102511" cy="58195"/>
                </a:xfrm>
                <a:custGeom>
                  <a:avLst/>
                  <a:gdLst>
                    <a:gd name="connsiteX0" fmla="*/ 441700 w 441926"/>
                    <a:gd name="connsiteY0" fmla="*/ 0 h 250882"/>
                    <a:gd name="connsiteX1" fmla="*/ 0 w 441926"/>
                    <a:gd name="connsiteY1" fmla="*/ 250882 h 250882"/>
                    <a:gd name="connsiteX2" fmla="*/ 0 w 441926"/>
                    <a:gd name="connsiteY2" fmla="*/ 250882 h 250882"/>
                    <a:gd name="connsiteX3" fmla="*/ 441926 w 441926"/>
                    <a:gd name="connsiteY3" fmla="*/ 377 h 250882"/>
                    <a:gd name="connsiteX4" fmla="*/ 441700 w 441926"/>
                    <a:gd name="connsiteY4" fmla="*/ 0 h 250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926" h="250882">
                      <a:moveTo>
                        <a:pt x="441700" y="0"/>
                      </a:moveTo>
                      <a:cubicBezTo>
                        <a:pt x="292332" y="84858"/>
                        <a:pt x="146128" y="167833"/>
                        <a:pt x="0" y="250882"/>
                      </a:cubicBezTo>
                      <a:cubicBezTo>
                        <a:pt x="0" y="250882"/>
                        <a:pt x="0" y="250882"/>
                        <a:pt x="0" y="250882"/>
                      </a:cubicBezTo>
                      <a:lnTo>
                        <a:pt x="441926" y="377"/>
                      </a:lnTo>
                      <a:cubicBezTo>
                        <a:pt x="441851" y="226"/>
                        <a:pt x="441776" y="151"/>
                        <a:pt x="44170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8" name="Graphic 90">
                  <a:extLst>
                    <a:ext uri="{FF2B5EF4-FFF2-40B4-BE49-F238E27FC236}">
                      <a16:creationId xmlns:a16="http://schemas.microsoft.com/office/drawing/2014/main" id="{84A64C4B-ECC6-4A61-A381-D6F44EE1AF93}"/>
                    </a:ext>
                  </a:extLst>
                </p:cNvPr>
                <p:cNvSpPr/>
                <p:nvPr/>
              </p:nvSpPr>
              <p:spPr>
                <a:xfrm rot="1800000">
                  <a:off x="4597672" y="2767462"/>
                  <a:ext cx="66796" cy="37934"/>
                </a:xfrm>
                <a:custGeom>
                  <a:avLst/>
                  <a:gdLst>
                    <a:gd name="connsiteX0" fmla="*/ 287810 w 287960"/>
                    <a:gd name="connsiteY0" fmla="*/ 0 h 163536"/>
                    <a:gd name="connsiteX1" fmla="*/ 0 w 287960"/>
                    <a:gd name="connsiteY1" fmla="*/ 163537 h 163536"/>
                    <a:gd name="connsiteX2" fmla="*/ 287960 w 287960"/>
                    <a:gd name="connsiteY2" fmla="*/ 301 h 163536"/>
                    <a:gd name="connsiteX3" fmla="*/ 287810 w 287960"/>
                    <a:gd name="connsiteY3" fmla="*/ 0 h 16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960" h="163536">
                      <a:moveTo>
                        <a:pt x="287810" y="0"/>
                      </a:moveTo>
                      <a:cubicBezTo>
                        <a:pt x="191270" y="54864"/>
                        <a:pt x="95635" y="109201"/>
                        <a:pt x="0" y="163537"/>
                      </a:cubicBezTo>
                      <a:lnTo>
                        <a:pt x="287960" y="301"/>
                      </a:lnTo>
                      <a:cubicBezTo>
                        <a:pt x="287885" y="151"/>
                        <a:pt x="287810" y="75"/>
                        <a:pt x="28781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9" name="Graphic 90">
                  <a:extLst>
                    <a:ext uri="{FF2B5EF4-FFF2-40B4-BE49-F238E27FC236}">
                      <a16:creationId xmlns:a16="http://schemas.microsoft.com/office/drawing/2014/main" id="{9AFB81DF-0B9D-4880-9F21-0A6E75FFFA5D}"/>
                    </a:ext>
                  </a:extLst>
                </p:cNvPr>
                <p:cNvSpPr/>
                <p:nvPr/>
              </p:nvSpPr>
              <p:spPr>
                <a:xfrm rot="1800000">
                  <a:off x="4984363" y="2882020"/>
                  <a:ext cx="105745" cy="65345"/>
                </a:xfrm>
                <a:custGeom>
                  <a:avLst/>
                  <a:gdLst>
                    <a:gd name="connsiteX0" fmla="*/ 301 w 455868"/>
                    <a:gd name="connsiteY0" fmla="*/ 281705 h 281705"/>
                    <a:gd name="connsiteX1" fmla="*/ 455869 w 455868"/>
                    <a:gd name="connsiteY1" fmla="*/ 377 h 281705"/>
                    <a:gd name="connsiteX2" fmla="*/ 455642 w 455868"/>
                    <a:gd name="connsiteY2" fmla="*/ 0 h 281705"/>
                    <a:gd name="connsiteX3" fmla="*/ 0 w 455868"/>
                    <a:gd name="connsiteY3" fmla="*/ 281253 h 281705"/>
                    <a:gd name="connsiteX4" fmla="*/ 301 w 455868"/>
                    <a:gd name="connsiteY4" fmla="*/ 281705 h 281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868" h="281705">
                      <a:moveTo>
                        <a:pt x="301" y="281705"/>
                      </a:moveTo>
                      <a:cubicBezTo>
                        <a:pt x="152308" y="187804"/>
                        <a:pt x="303108" y="94731"/>
                        <a:pt x="455869" y="377"/>
                      </a:cubicBezTo>
                      <a:cubicBezTo>
                        <a:pt x="455793" y="226"/>
                        <a:pt x="455718" y="151"/>
                        <a:pt x="455642" y="0"/>
                      </a:cubicBezTo>
                      <a:lnTo>
                        <a:pt x="0" y="281253"/>
                      </a:lnTo>
                      <a:cubicBezTo>
                        <a:pt x="150" y="281404"/>
                        <a:pt x="226" y="281555"/>
                        <a:pt x="301" y="281705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0" name="Graphic 90">
                  <a:extLst>
                    <a:ext uri="{FF2B5EF4-FFF2-40B4-BE49-F238E27FC236}">
                      <a16:creationId xmlns:a16="http://schemas.microsoft.com/office/drawing/2014/main" id="{504E341D-17AD-451D-827E-7B827758E3EE}"/>
                    </a:ext>
                  </a:extLst>
                </p:cNvPr>
                <p:cNvSpPr/>
                <p:nvPr/>
              </p:nvSpPr>
              <p:spPr>
                <a:xfrm rot="1800000">
                  <a:off x="4430624" y="2772793"/>
                  <a:ext cx="152193" cy="170950"/>
                </a:xfrm>
                <a:custGeom>
                  <a:avLst/>
                  <a:gdLst>
                    <a:gd name="connsiteX0" fmla="*/ 321723 w 656107"/>
                    <a:gd name="connsiteY0" fmla="*/ 736971 h 736971"/>
                    <a:gd name="connsiteX1" fmla="*/ 656107 w 656107"/>
                    <a:gd name="connsiteY1" fmla="*/ 530553 h 736971"/>
                    <a:gd name="connsiteX2" fmla="*/ 341619 w 656107"/>
                    <a:gd name="connsiteY2" fmla="*/ 0 h 736971"/>
                    <a:gd name="connsiteX3" fmla="*/ 142736 w 656107"/>
                    <a:gd name="connsiteY3" fmla="*/ 112742 h 736971"/>
                    <a:gd name="connsiteX4" fmla="*/ 0 w 656107"/>
                    <a:gd name="connsiteY4" fmla="*/ 193833 h 736971"/>
                    <a:gd name="connsiteX5" fmla="*/ 321723 w 656107"/>
                    <a:gd name="connsiteY5" fmla="*/ 736971 h 73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6107" h="736971">
                      <a:moveTo>
                        <a:pt x="321723" y="736971"/>
                      </a:moveTo>
                      <a:lnTo>
                        <a:pt x="656107" y="530553"/>
                      </a:lnTo>
                      <a:cubicBezTo>
                        <a:pt x="550449" y="352320"/>
                        <a:pt x="446297" y="176575"/>
                        <a:pt x="341619" y="0"/>
                      </a:cubicBezTo>
                      <a:lnTo>
                        <a:pt x="142736" y="112742"/>
                      </a:lnTo>
                      <a:cubicBezTo>
                        <a:pt x="95032" y="139798"/>
                        <a:pt x="47554" y="166853"/>
                        <a:pt x="0" y="193833"/>
                      </a:cubicBezTo>
                      <a:cubicBezTo>
                        <a:pt x="108522" y="376964"/>
                        <a:pt x="214180" y="555347"/>
                        <a:pt x="321723" y="736971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1" name="Graphic 90">
                  <a:extLst>
                    <a:ext uri="{FF2B5EF4-FFF2-40B4-BE49-F238E27FC236}">
                      <a16:creationId xmlns:a16="http://schemas.microsoft.com/office/drawing/2014/main" id="{D88514BC-DFD5-47C2-B8C1-8D24E6E9AB08}"/>
                    </a:ext>
                  </a:extLst>
                </p:cNvPr>
                <p:cNvSpPr/>
                <p:nvPr/>
              </p:nvSpPr>
              <p:spPr>
                <a:xfrm rot="1800000">
                  <a:off x="4469492" y="2906264"/>
                  <a:ext cx="77565" cy="47951"/>
                </a:xfrm>
                <a:custGeom>
                  <a:avLst/>
                  <a:gdLst>
                    <a:gd name="connsiteX0" fmla="*/ 75 w 334383"/>
                    <a:gd name="connsiteY0" fmla="*/ 206720 h 206719"/>
                    <a:gd name="connsiteX1" fmla="*/ 334384 w 334383"/>
                    <a:gd name="connsiteY1" fmla="*/ 75 h 206719"/>
                    <a:gd name="connsiteX2" fmla="*/ 334384 w 334383"/>
                    <a:gd name="connsiteY2" fmla="*/ 0 h 206719"/>
                    <a:gd name="connsiteX3" fmla="*/ 0 w 334383"/>
                    <a:gd name="connsiteY3" fmla="*/ 206418 h 206719"/>
                    <a:gd name="connsiteX4" fmla="*/ 75 w 334383"/>
                    <a:gd name="connsiteY4" fmla="*/ 206720 h 206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383" h="206719">
                      <a:moveTo>
                        <a:pt x="75" y="206720"/>
                      </a:moveTo>
                      <a:cubicBezTo>
                        <a:pt x="114250" y="136180"/>
                        <a:pt x="224581" y="67977"/>
                        <a:pt x="334384" y="75"/>
                      </a:cubicBezTo>
                      <a:cubicBezTo>
                        <a:pt x="334384" y="75"/>
                        <a:pt x="334384" y="75"/>
                        <a:pt x="334384" y="0"/>
                      </a:cubicBezTo>
                      <a:lnTo>
                        <a:pt x="0" y="206418"/>
                      </a:lnTo>
                      <a:cubicBezTo>
                        <a:pt x="0" y="206569"/>
                        <a:pt x="0" y="206644"/>
                        <a:pt x="75" y="20672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2" name="Graphic 90">
                  <a:extLst>
                    <a:ext uri="{FF2B5EF4-FFF2-40B4-BE49-F238E27FC236}">
                      <a16:creationId xmlns:a16="http://schemas.microsoft.com/office/drawing/2014/main" id="{2D5FBB8F-7812-4DBD-9F7E-EAD73A4A836E}"/>
                    </a:ext>
                  </a:extLst>
                </p:cNvPr>
                <p:cNvSpPr/>
                <p:nvPr/>
              </p:nvSpPr>
              <p:spPr>
                <a:xfrm rot="1800000">
                  <a:off x="4369800" y="2912245"/>
                  <a:ext cx="68195" cy="42130"/>
                </a:xfrm>
                <a:custGeom>
                  <a:avLst/>
                  <a:gdLst>
                    <a:gd name="connsiteX0" fmla="*/ 75 w 293989"/>
                    <a:gd name="connsiteY0" fmla="*/ 181624 h 181624"/>
                    <a:gd name="connsiteX1" fmla="*/ 293990 w 293989"/>
                    <a:gd name="connsiteY1" fmla="*/ 0 h 181624"/>
                    <a:gd name="connsiteX2" fmla="*/ 293990 w 293989"/>
                    <a:gd name="connsiteY2" fmla="*/ 0 h 181624"/>
                    <a:gd name="connsiteX3" fmla="*/ 0 w 293989"/>
                    <a:gd name="connsiteY3" fmla="*/ 181473 h 181624"/>
                    <a:gd name="connsiteX4" fmla="*/ 75 w 293989"/>
                    <a:gd name="connsiteY4" fmla="*/ 181624 h 181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89" h="181624">
                      <a:moveTo>
                        <a:pt x="75" y="181624"/>
                      </a:moveTo>
                      <a:cubicBezTo>
                        <a:pt x="99479" y="120204"/>
                        <a:pt x="196772" y="60064"/>
                        <a:pt x="293990" y="0"/>
                      </a:cubicBezTo>
                      <a:cubicBezTo>
                        <a:pt x="293990" y="0"/>
                        <a:pt x="293990" y="0"/>
                        <a:pt x="293990" y="0"/>
                      </a:cubicBezTo>
                      <a:lnTo>
                        <a:pt x="0" y="181473"/>
                      </a:lnTo>
                      <a:cubicBezTo>
                        <a:pt x="0" y="181473"/>
                        <a:pt x="75" y="181549"/>
                        <a:pt x="75" y="181624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3" name="Graphic 90">
                  <a:extLst>
                    <a:ext uri="{FF2B5EF4-FFF2-40B4-BE49-F238E27FC236}">
                      <a16:creationId xmlns:a16="http://schemas.microsoft.com/office/drawing/2014/main" id="{A0E7FCD8-5701-412A-8139-2763FCD11A35}"/>
                    </a:ext>
                  </a:extLst>
                </p:cNvPr>
                <p:cNvSpPr/>
                <p:nvPr/>
              </p:nvSpPr>
              <p:spPr>
                <a:xfrm rot="1800000">
                  <a:off x="4330098" y="2774972"/>
                  <a:ext cx="144693" cy="168712"/>
                </a:xfrm>
                <a:custGeom>
                  <a:avLst/>
                  <a:gdLst>
                    <a:gd name="connsiteX0" fmla="*/ 329787 w 623776"/>
                    <a:gd name="connsiteY0" fmla="*/ 727325 h 727324"/>
                    <a:gd name="connsiteX1" fmla="*/ 623777 w 623776"/>
                    <a:gd name="connsiteY1" fmla="*/ 545852 h 727324"/>
                    <a:gd name="connsiteX2" fmla="*/ 300471 w 623776"/>
                    <a:gd name="connsiteY2" fmla="*/ 0 h 727324"/>
                    <a:gd name="connsiteX3" fmla="*/ 172731 w 623776"/>
                    <a:gd name="connsiteY3" fmla="*/ 72424 h 727324"/>
                    <a:gd name="connsiteX4" fmla="*/ 0 w 623776"/>
                    <a:gd name="connsiteY4" fmla="*/ 170621 h 727324"/>
                    <a:gd name="connsiteX5" fmla="*/ 329787 w 623776"/>
                    <a:gd name="connsiteY5" fmla="*/ 727325 h 727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3776" h="727324">
                      <a:moveTo>
                        <a:pt x="329787" y="727325"/>
                      </a:moveTo>
                      <a:lnTo>
                        <a:pt x="623777" y="545852"/>
                      </a:lnTo>
                      <a:cubicBezTo>
                        <a:pt x="514878" y="362042"/>
                        <a:pt x="408088" y="181775"/>
                        <a:pt x="300471" y="0"/>
                      </a:cubicBezTo>
                      <a:lnTo>
                        <a:pt x="172731" y="72424"/>
                      </a:lnTo>
                      <a:cubicBezTo>
                        <a:pt x="115154" y="105131"/>
                        <a:pt x="57878" y="137687"/>
                        <a:pt x="0" y="170621"/>
                      </a:cubicBezTo>
                      <a:cubicBezTo>
                        <a:pt x="111009" y="358048"/>
                        <a:pt x="219833" y="541782"/>
                        <a:pt x="329787" y="727325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4" name="Graphic 90">
                  <a:extLst>
                    <a:ext uri="{FF2B5EF4-FFF2-40B4-BE49-F238E27FC236}">
                      <a16:creationId xmlns:a16="http://schemas.microsoft.com/office/drawing/2014/main" id="{86F20EAE-7D71-4998-B8C4-801C389A71D9}"/>
                    </a:ext>
                  </a:extLst>
                </p:cNvPr>
                <p:cNvSpPr/>
                <p:nvPr/>
              </p:nvSpPr>
              <p:spPr>
                <a:xfrm rot="1800000">
                  <a:off x="4542107" y="2771560"/>
                  <a:ext cx="156248" cy="171020"/>
                </a:xfrm>
                <a:custGeom>
                  <a:avLst/>
                  <a:gdLst>
                    <a:gd name="connsiteX0" fmla="*/ 312529 w 673591"/>
                    <a:gd name="connsiteY0" fmla="*/ 737273 h 737272"/>
                    <a:gd name="connsiteX1" fmla="*/ 673591 w 673591"/>
                    <a:gd name="connsiteY1" fmla="*/ 514425 h 737272"/>
                    <a:gd name="connsiteX2" fmla="*/ 368975 w 673591"/>
                    <a:gd name="connsiteY2" fmla="*/ 0 h 737272"/>
                    <a:gd name="connsiteX3" fmla="*/ 81015 w 673591"/>
                    <a:gd name="connsiteY3" fmla="*/ 163235 h 737272"/>
                    <a:gd name="connsiteX4" fmla="*/ 0 w 673591"/>
                    <a:gd name="connsiteY4" fmla="*/ 209282 h 737272"/>
                    <a:gd name="connsiteX5" fmla="*/ 312529 w 673591"/>
                    <a:gd name="connsiteY5" fmla="*/ 737273 h 73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3591" h="737272">
                      <a:moveTo>
                        <a:pt x="312529" y="737273"/>
                      </a:moveTo>
                      <a:lnTo>
                        <a:pt x="673591" y="514425"/>
                      </a:lnTo>
                      <a:cubicBezTo>
                        <a:pt x="571701" y="342297"/>
                        <a:pt x="470640" y="171751"/>
                        <a:pt x="368975" y="0"/>
                      </a:cubicBezTo>
                      <a:lnTo>
                        <a:pt x="81015" y="163235"/>
                      </a:lnTo>
                      <a:cubicBezTo>
                        <a:pt x="54035" y="178534"/>
                        <a:pt x="27055" y="193908"/>
                        <a:pt x="0" y="209282"/>
                      </a:cubicBezTo>
                      <a:cubicBezTo>
                        <a:pt x="105432" y="387439"/>
                        <a:pt x="208001" y="560698"/>
                        <a:pt x="312529" y="737273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5" name="Graphic 90">
                  <a:extLst>
                    <a:ext uri="{FF2B5EF4-FFF2-40B4-BE49-F238E27FC236}">
                      <a16:creationId xmlns:a16="http://schemas.microsoft.com/office/drawing/2014/main" id="{E4012430-F94C-472E-A408-E089B5EC8323}"/>
                    </a:ext>
                  </a:extLst>
                </p:cNvPr>
                <p:cNvSpPr/>
                <p:nvPr/>
              </p:nvSpPr>
              <p:spPr>
                <a:xfrm rot="1800000">
                  <a:off x="4579898" y="2901023"/>
                  <a:ext cx="83788" cy="51745"/>
                </a:xfrm>
                <a:custGeom>
                  <a:avLst/>
                  <a:gdLst>
                    <a:gd name="connsiteX0" fmla="*/ 151 w 361213"/>
                    <a:gd name="connsiteY0" fmla="*/ 223073 h 223073"/>
                    <a:gd name="connsiteX1" fmla="*/ 361213 w 361213"/>
                    <a:gd name="connsiteY1" fmla="*/ 226 h 223073"/>
                    <a:gd name="connsiteX2" fmla="*/ 361063 w 361213"/>
                    <a:gd name="connsiteY2" fmla="*/ 0 h 223073"/>
                    <a:gd name="connsiteX3" fmla="*/ 0 w 361213"/>
                    <a:gd name="connsiteY3" fmla="*/ 222847 h 223073"/>
                    <a:gd name="connsiteX4" fmla="*/ 151 w 361213"/>
                    <a:gd name="connsiteY4" fmla="*/ 223073 h 22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3" h="223073">
                      <a:moveTo>
                        <a:pt x="151" y="223073"/>
                      </a:moveTo>
                      <a:cubicBezTo>
                        <a:pt x="122615" y="147485"/>
                        <a:pt x="241613" y="74006"/>
                        <a:pt x="361213" y="226"/>
                      </a:cubicBezTo>
                      <a:cubicBezTo>
                        <a:pt x="361138" y="151"/>
                        <a:pt x="361138" y="75"/>
                        <a:pt x="361063" y="0"/>
                      </a:cubicBezTo>
                      <a:lnTo>
                        <a:pt x="0" y="222847"/>
                      </a:lnTo>
                      <a:cubicBezTo>
                        <a:pt x="75" y="222923"/>
                        <a:pt x="75" y="222998"/>
                        <a:pt x="151" y="223073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6" name="Graphic 90">
                  <a:extLst>
                    <a:ext uri="{FF2B5EF4-FFF2-40B4-BE49-F238E27FC236}">
                      <a16:creationId xmlns:a16="http://schemas.microsoft.com/office/drawing/2014/main" id="{9F3C9D56-0852-4916-AFF1-2233EC8CDE40}"/>
                    </a:ext>
                  </a:extLst>
                </p:cNvPr>
                <p:cNvSpPr/>
                <p:nvPr/>
              </p:nvSpPr>
              <p:spPr>
                <a:xfrm rot="1800000">
                  <a:off x="4111940" y="2777730"/>
                  <a:ext cx="16520" cy="9877"/>
                </a:xfrm>
                <a:custGeom>
                  <a:avLst/>
                  <a:gdLst>
                    <a:gd name="connsiteX0" fmla="*/ 69710 w 71217"/>
                    <a:gd name="connsiteY0" fmla="*/ 0 h 42580"/>
                    <a:gd name="connsiteX1" fmla="*/ 0 w 71217"/>
                    <a:gd name="connsiteY1" fmla="*/ 40696 h 42580"/>
                    <a:gd name="connsiteX2" fmla="*/ 1131 w 71217"/>
                    <a:gd name="connsiteY2" fmla="*/ 42580 h 42580"/>
                    <a:gd name="connsiteX3" fmla="*/ 71218 w 71217"/>
                    <a:gd name="connsiteY3" fmla="*/ 2638 h 42580"/>
                    <a:gd name="connsiteX4" fmla="*/ 69710 w 71217"/>
                    <a:gd name="connsiteY4" fmla="*/ 0 h 4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17" h="42580">
                      <a:moveTo>
                        <a:pt x="69710" y="0"/>
                      </a:moveTo>
                      <a:cubicBezTo>
                        <a:pt x="46499" y="13565"/>
                        <a:pt x="25322" y="25925"/>
                        <a:pt x="0" y="40696"/>
                      </a:cubicBezTo>
                      <a:cubicBezTo>
                        <a:pt x="377" y="41299"/>
                        <a:pt x="754" y="41977"/>
                        <a:pt x="1131" y="42580"/>
                      </a:cubicBezTo>
                      <a:lnTo>
                        <a:pt x="71218" y="2638"/>
                      </a:lnTo>
                      <a:cubicBezTo>
                        <a:pt x="70690" y="1733"/>
                        <a:pt x="70163" y="905"/>
                        <a:pt x="6971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7" name="Graphic 90">
                  <a:extLst>
                    <a:ext uri="{FF2B5EF4-FFF2-40B4-BE49-F238E27FC236}">
                      <a16:creationId xmlns:a16="http://schemas.microsoft.com/office/drawing/2014/main" id="{8CA94964-BCD2-4F8D-9329-7B4DD2937938}"/>
                    </a:ext>
                  </a:extLst>
                </p:cNvPr>
                <p:cNvSpPr/>
                <p:nvPr/>
              </p:nvSpPr>
              <p:spPr>
                <a:xfrm rot="1800000">
                  <a:off x="4072472" y="2789357"/>
                  <a:ext cx="96899" cy="145934"/>
                </a:xfrm>
                <a:custGeom>
                  <a:avLst/>
                  <a:gdLst>
                    <a:gd name="connsiteX0" fmla="*/ 0 w 417735"/>
                    <a:gd name="connsiteY0" fmla="*/ 40018 h 629127"/>
                    <a:gd name="connsiteX1" fmla="*/ 349004 w 417735"/>
                    <a:gd name="connsiteY1" fmla="*/ 629127 h 629127"/>
                    <a:gd name="connsiteX2" fmla="*/ 417735 w 417735"/>
                    <a:gd name="connsiteY2" fmla="*/ 586698 h 629127"/>
                    <a:gd name="connsiteX3" fmla="*/ 70087 w 417735"/>
                    <a:gd name="connsiteY3" fmla="*/ 0 h 629127"/>
                    <a:gd name="connsiteX4" fmla="*/ 0 w 417735"/>
                    <a:gd name="connsiteY4" fmla="*/ 40018 h 62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735" h="629127">
                      <a:moveTo>
                        <a:pt x="0" y="40018"/>
                      </a:moveTo>
                      <a:cubicBezTo>
                        <a:pt x="117264" y="237995"/>
                        <a:pt x="232494" y="432431"/>
                        <a:pt x="349004" y="629127"/>
                      </a:cubicBezTo>
                      <a:lnTo>
                        <a:pt x="417735" y="586698"/>
                      </a:lnTo>
                      <a:cubicBezTo>
                        <a:pt x="300772" y="389323"/>
                        <a:pt x="186070" y="195717"/>
                        <a:pt x="70087" y="0"/>
                      </a:cubicBezTo>
                      <a:lnTo>
                        <a:pt x="0" y="40018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8" name="Graphic 90">
                  <a:extLst>
                    <a:ext uri="{FF2B5EF4-FFF2-40B4-BE49-F238E27FC236}">
                      <a16:creationId xmlns:a16="http://schemas.microsoft.com/office/drawing/2014/main" id="{E1BBCEFB-CE88-48AC-BDC6-6A58D1CCA549}"/>
                    </a:ext>
                  </a:extLst>
                </p:cNvPr>
                <p:cNvSpPr/>
                <p:nvPr/>
              </p:nvSpPr>
              <p:spPr>
                <a:xfrm rot="1800000">
                  <a:off x="4181175" y="2778262"/>
                  <a:ext cx="16415" cy="9772"/>
                </a:xfrm>
                <a:custGeom>
                  <a:avLst/>
                  <a:gdLst>
                    <a:gd name="connsiteX0" fmla="*/ 69560 w 70765"/>
                    <a:gd name="connsiteY0" fmla="*/ 0 h 42127"/>
                    <a:gd name="connsiteX1" fmla="*/ 0 w 70765"/>
                    <a:gd name="connsiteY1" fmla="*/ 41374 h 42127"/>
                    <a:gd name="connsiteX2" fmla="*/ 452 w 70765"/>
                    <a:gd name="connsiteY2" fmla="*/ 42128 h 42127"/>
                    <a:gd name="connsiteX3" fmla="*/ 70766 w 70765"/>
                    <a:gd name="connsiteY3" fmla="*/ 2035 h 42127"/>
                    <a:gd name="connsiteX4" fmla="*/ 69560 w 70765"/>
                    <a:gd name="connsiteY4" fmla="*/ 0 h 4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5" h="42127">
                      <a:moveTo>
                        <a:pt x="69560" y="0"/>
                      </a:moveTo>
                      <a:cubicBezTo>
                        <a:pt x="44690" y="14771"/>
                        <a:pt x="22835" y="27733"/>
                        <a:pt x="0" y="41374"/>
                      </a:cubicBezTo>
                      <a:cubicBezTo>
                        <a:pt x="151" y="41600"/>
                        <a:pt x="302" y="41826"/>
                        <a:pt x="452" y="42128"/>
                      </a:cubicBezTo>
                      <a:lnTo>
                        <a:pt x="70766" y="2035"/>
                      </a:lnTo>
                      <a:cubicBezTo>
                        <a:pt x="70313" y="1281"/>
                        <a:pt x="69937" y="678"/>
                        <a:pt x="6956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9" name="Graphic 90">
                  <a:extLst>
                    <a:ext uri="{FF2B5EF4-FFF2-40B4-BE49-F238E27FC236}">
                      <a16:creationId xmlns:a16="http://schemas.microsoft.com/office/drawing/2014/main" id="{E9E13BCC-8282-4AB2-9985-2284AF359FF9}"/>
                    </a:ext>
                  </a:extLst>
                </p:cNvPr>
                <p:cNvSpPr/>
                <p:nvPr/>
              </p:nvSpPr>
              <p:spPr>
                <a:xfrm rot="1800000">
                  <a:off x="4053270" y="2938355"/>
                  <a:ext cx="16100" cy="9999"/>
                </a:xfrm>
                <a:custGeom>
                  <a:avLst/>
                  <a:gdLst>
                    <a:gd name="connsiteX0" fmla="*/ 452 w 69408"/>
                    <a:gd name="connsiteY0" fmla="*/ 43107 h 43107"/>
                    <a:gd name="connsiteX1" fmla="*/ 69409 w 69408"/>
                    <a:gd name="connsiteY1" fmla="*/ 1130 h 43107"/>
                    <a:gd name="connsiteX2" fmla="*/ 68731 w 69408"/>
                    <a:gd name="connsiteY2" fmla="*/ 0 h 43107"/>
                    <a:gd name="connsiteX3" fmla="*/ 0 w 69408"/>
                    <a:gd name="connsiteY3" fmla="*/ 42354 h 43107"/>
                    <a:gd name="connsiteX4" fmla="*/ 452 w 69408"/>
                    <a:gd name="connsiteY4" fmla="*/ 43107 h 4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408" h="43107">
                      <a:moveTo>
                        <a:pt x="452" y="43107"/>
                      </a:moveTo>
                      <a:cubicBezTo>
                        <a:pt x="25774" y="27733"/>
                        <a:pt x="46725" y="14922"/>
                        <a:pt x="69409" y="1130"/>
                      </a:cubicBezTo>
                      <a:cubicBezTo>
                        <a:pt x="69183" y="754"/>
                        <a:pt x="68957" y="377"/>
                        <a:pt x="68731" y="0"/>
                      </a:cubicBezTo>
                      <a:lnTo>
                        <a:pt x="0" y="42354"/>
                      </a:lnTo>
                      <a:cubicBezTo>
                        <a:pt x="150" y="42655"/>
                        <a:pt x="301" y="42881"/>
                        <a:pt x="452" y="43107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0" name="Graphic 90">
                  <a:extLst>
                    <a:ext uri="{FF2B5EF4-FFF2-40B4-BE49-F238E27FC236}">
                      <a16:creationId xmlns:a16="http://schemas.microsoft.com/office/drawing/2014/main" id="{4DD84AE8-DEF7-4D4D-A45C-53C63AAFFCCF}"/>
                    </a:ext>
                  </a:extLst>
                </p:cNvPr>
                <p:cNvSpPr/>
                <p:nvPr/>
              </p:nvSpPr>
              <p:spPr>
                <a:xfrm rot="1800000">
                  <a:off x="4051189" y="2777148"/>
                  <a:ext cx="16642" cy="10139"/>
                </a:xfrm>
                <a:custGeom>
                  <a:avLst/>
                  <a:gdLst>
                    <a:gd name="connsiteX0" fmla="*/ 69635 w 71745"/>
                    <a:gd name="connsiteY0" fmla="*/ 0 h 43710"/>
                    <a:gd name="connsiteX1" fmla="*/ 0 w 71745"/>
                    <a:gd name="connsiteY1" fmla="*/ 41148 h 43710"/>
                    <a:gd name="connsiteX2" fmla="*/ 1507 w 71745"/>
                    <a:gd name="connsiteY2" fmla="*/ 43710 h 43710"/>
                    <a:gd name="connsiteX3" fmla="*/ 71745 w 71745"/>
                    <a:gd name="connsiteY3" fmla="*/ 3617 h 43710"/>
                    <a:gd name="connsiteX4" fmla="*/ 69635 w 71745"/>
                    <a:gd name="connsiteY4" fmla="*/ 0 h 4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45" h="43710">
                      <a:moveTo>
                        <a:pt x="69635" y="0"/>
                      </a:moveTo>
                      <a:cubicBezTo>
                        <a:pt x="44615" y="14771"/>
                        <a:pt x="23362" y="27357"/>
                        <a:pt x="0" y="41148"/>
                      </a:cubicBezTo>
                      <a:cubicBezTo>
                        <a:pt x="528" y="41977"/>
                        <a:pt x="980" y="42881"/>
                        <a:pt x="1507" y="43710"/>
                      </a:cubicBezTo>
                      <a:lnTo>
                        <a:pt x="71745" y="3617"/>
                      </a:lnTo>
                      <a:cubicBezTo>
                        <a:pt x="71067" y="2412"/>
                        <a:pt x="70313" y="1206"/>
                        <a:pt x="69635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1" name="Graphic 90">
                  <a:extLst>
                    <a:ext uri="{FF2B5EF4-FFF2-40B4-BE49-F238E27FC236}">
                      <a16:creationId xmlns:a16="http://schemas.microsoft.com/office/drawing/2014/main" id="{B9F0AD59-2E5C-4626-B3A4-5859B03D1B38}"/>
                    </a:ext>
                  </a:extLst>
                </p:cNvPr>
                <p:cNvSpPr/>
                <p:nvPr/>
              </p:nvSpPr>
              <p:spPr>
                <a:xfrm rot="1800000">
                  <a:off x="4113972" y="2936574"/>
                  <a:ext cx="15960" cy="9877"/>
                </a:xfrm>
                <a:custGeom>
                  <a:avLst/>
                  <a:gdLst>
                    <a:gd name="connsiteX0" fmla="*/ 151 w 68806"/>
                    <a:gd name="connsiteY0" fmla="*/ 42580 h 42579"/>
                    <a:gd name="connsiteX1" fmla="*/ 68806 w 68806"/>
                    <a:gd name="connsiteY1" fmla="*/ 75 h 42579"/>
                    <a:gd name="connsiteX2" fmla="*/ 68731 w 68806"/>
                    <a:gd name="connsiteY2" fmla="*/ 0 h 42579"/>
                    <a:gd name="connsiteX3" fmla="*/ 0 w 68806"/>
                    <a:gd name="connsiteY3" fmla="*/ 42429 h 42579"/>
                    <a:gd name="connsiteX4" fmla="*/ 151 w 68806"/>
                    <a:gd name="connsiteY4" fmla="*/ 42580 h 4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806" h="42579">
                      <a:moveTo>
                        <a:pt x="151" y="42580"/>
                      </a:moveTo>
                      <a:cubicBezTo>
                        <a:pt x="25322" y="26980"/>
                        <a:pt x="46875" y="13641"/>
                        <a:pt x="68806" y="75"/>
                      </a:cubicBezTo>
                      <a:cubicBezTo>
                        <a:pt x="68806" y="75"/>
                        <a:pt x="68731" y="0"/>
                        <a:pt x="68731" y="0"/>
                      </a:cubicBezTo>
                      <a:lnTo>
                        <a:pt x="0" y="42429"/>
                      </a:lnTo>
                      <a:cubicBezTo>
                        <a:pt x="0" y="42429"/>
                        <a:pt x="75" y="42505"/>
                        <a:pt x="151" y="4258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359EA889-69C3-48EB-A0C0-98182AE0F197}"/>
                    </a:ext>
                  </a:extLst>
                </p:cNvPr>
                <p:cNvGrpSpPr/>
                <p:nvPr/>
              </p:nvGrpSpPr>
              <p:grpSpPr>
                <a:xfrm rot="1800000">
                  <a:off x="4081538" y="2526770"/>
                  <a:ext cx="1000038" cy="670660"/>
                  <a:chOff x="5125328" y="937639"/>
                  <a:chExt cx="4311192" cy="2891234"/>
                </a:xfrm>
                <a:solidFill>
                  <a:schemeClr val="bg1"/>
                </a:solidFill>
              </p:grpSpPr>
              <p:sp>
                <p:nvSpPr>
                  <p:cNvPr id="470" name="Graphic 90">
                    <a:extLst>
                      <a:ext uri="{FF2B5EF4-FFF2-40B4-BE49-F238E27FC236}">
                        <a16:creationId xmlns:a16="http://schemas.microsoft.com/office/drawing/2014/main" id="{D6C37BEA-49EE-40AA-98EA-4FFF35A02421}"/>
                      </a:ext>
                    </a:extLst>
                  </p:cNvPr>
                  <p:cNvSpPr/>
                  <p:nvPr/>
                </p:nvSpPr>
                <p:spPr>
                  <a:xfrm>
                    <a:off x="5351642" y="3059873"/>
                    <a:ext cx="418941" cy="631840"/>
                  </a:xfrm>
                  <a:custGeom>
                    <a:avLst/>
                    <a:gdLst>
                      <a:gd name="connsiteX0" fmla="*/ 0 w 418941"/>
                      <a:gd name="connsiteY0" fmla="*/ 40696 h 631840"/>
                      <a:gd name="connsiteX1" fmla="*/ 69710 w 418941"/>
                      <a:gd name="connsiteY1" fmla="*/ 0 h 631840"/>
                      <a:gd name="connsiteX2" fmla="*/ 418941 w 418941"/>
                      <a:gd name="connsiteY2" fmla="*/ 589336 h 631840"/>
                      <a:gd name="connsiteX3" fmla="*/ 350286 w 418941"/>
                      <a:gd name="connsiteY3" fmla="*/ 631840 h 631840"/>
                      <a:gd name="connsiteX4" fmla="*/ 0 w 418941"/>
                      <a:gd name="connsiteY4" fmla="*/ 40696 h 631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941" h="631840">
                        <a:moveTo>
                          <a:pt x="0" y="40696"/>
                        </a:moveTo>
                        <a:cubicBezTo>
                          <a:pt x="25247" y="25925"/>
                          <a:pt x="46499" y="13565"/>
                          <a:pt x="69710" y="0"/>
                        </a:cubicBezTo>
                        <a:cubicBezTo>
                          <a:pt x="186221" y="196621"/>
                          <a:pt x="301451" y="391057"/>
                          <a:pt x="418941" y="589336"/>
                        </a:cubicBezTo>
                        <a:cubicBezTo>
                          <a:pt x="397010" y="602901"/>
                          <a:pt x="375381" y="616316"/>
                          <a:pt x="350286" y="631840"/>
                        </a:cubicBezTo>
                        <a:cubicBezTo>
                          <a:pt x="233323" y="434466"/>
                          <a:pt x="117716" y="239352"/>
                          <a:pt x="0" y="40696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1" name="Graphic 90">
                    <a:extLst>
                      <a:ext uri="{FF2B5EF4-FFF2-40B4-BE49-F238E27FC236}">
                        <a16:creationId xmlns:a16="http://schemas.microsoft.com/office/drawing/2014/main" id="{2A7BA56B-154C-414F-A5E2-4F61A4FF46A0}"/>
                      </a:ext>
                    </a:extLst>
                  </p:cNvPr>
                  <p:cNvSpPr/>
                  <p:nvPr/>
                </p:nvSpPr>
                <p:spPr>
                  <a:xfrm>
                    <a:off x="5611266" y="2912765"/>
                    <a:ext cx="413213" cy="621741"/>
                  </a:xfrm>
                  <a:custGeom>
                    <a:avLst/>
                    <a:gdLst>
                      <a:gd name="connsiteX0" fmla="*/ 69485 w 413213"/>
                      <a:gd name="connsiteY0" fmla="*/ 0 h 621741"/>
                      <a:gd name="connsiteX1" fmla="*/ 413213 w 413213"/>
                      <a:gd name="connsiteY1" fmla="*/ 580895 h 621741"/>
                      <a:gd name="connsiteX2" fmla="*/ 343804 w 413213"/>
                      <a:gd name="connsiteY2" fmla="*/ 621742 h 621741"/>
                      <a:gd name="connsiteX3" fmla="*/ 0 w 413213"/>
                      <a:gd name="connsiteY3" fmla="*/ 41299 h 621741"/>
                      <a:gd name="connsiteX4" fmla="*/ 69485 w 413213"/>
                      <a:gd name="connsiteY4" fmla="*/ 0 h 621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3213" h="621741">
                        <a:moveTo>
                          <a:pt x="69485" y="0"/>
                        </a:moveTo>
                        <a:cubicBezTo>
                          <a:pt x="185317" y="195717"/>
                          <a:pt x="298587" y="387213"/>
                          <a:pt x="413213" y="580895"/>
                        </a:cubicBezTo>
                        <a:cubicBezTo>
                          <a:pt x="388871" y="595214"/>
                          <a:pt x="367694" y="607724"/>
                          <a:pt x="343804" y="621742"/>
                        </a:cubicBezTo>
                        <a:cubicBezTo>
                          <a:pt x="229178" y="428211"/>
                          <a:pt x="115757" y="236714"/>
                          <a:pt x="0" y="41299"/>
                        </a:cubicBezTo>
                        <a:cubicBezTo>
                          <a:pt x="22760" y="27733"/>
                          <a:pt x="44615" y="14771"/>
                          <a:pt x="69485" y="0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2" name="Graphic 90">
                    <a:extLst>
                      <a:ext uri="{FF2B5EF4-FFF2-40B4-BE49-F238E27FC236}">
                        <a16:creationId xmlns:a16="http://schemas.microsoft.com/office/drawing/2014/main" id="{5ED263BA-B751-4B17-90B4-B1EFE4C288C5}"/>
                      </a:ext>
                    </a:extLst>
                  </p:cNvPr>
                  <p:cNvSpPr/>
                  <p:nvPr/>
                </p:nvSpPr>
                <p:spPr>
                  <a:xfrm>
                    <a:off x="5904729" y="2746742"/>
                    <a:ext cx="406280" cy="611341"/>
                  </a:xfrm>
                  <a:custGeom>
                    <a:avLst/>
                    <a:gdLst>
                      <a:gd name="connsiteX0" fmla="*/ 0 w 406280"/>
                      <a:gd name="connsiteY0" fmla="*/ 41374 h 611341"/>
                      <a:gd name="connsiteX1" fmla="*/ 69560 w 406280"/>
                      <a:gd name="connsiteY1" fmla="*/ 0 h 611341"/>
                      <a:gd name="connsiteX2" fmla="*/ 406280 w 406280"/>
                      <a:gd name="connsiteY2" fmla="*/ 568385 h 611341"/>
                      <a:gd name="connsiteX3" fmla="*/ 337549 w 406280"/>
                      <a:gd name="connsiteY3" fmla="*/ 611342 h 611341"/>
                      <a:gd name="connsiteX4" fmla="*/ 0 w 406280"/>
                      <a:gd name="connsiteY4" fmla="*/ 41374 h 61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280" h="611341">
                        <a:moveTo>
                          <a:pt x="0" y="41374"/>
                        </a:moveTo>
                        <a:cubicBezTo>
                          <a:pt x="23136" y="27658"/>
                          <a:pt x="44389" y="14997"/>
                          <a:pt x="69560" y="0"/>
                        </a:cubicBezTo>
                        <a:cubicBezTo>
                          <a:pt x="181549" y="189009"/>
                          <a:pt x="293236" y="377567"/>
                          <a:pt x="406280" y="568385"/>
                        </a:cubicBezTo>
                        <a:cubicBezTo>
                          <a:pt x="382692" y="583081"/>
                          <a:pt x="361816" y="596194"/>
                          <a:pt x="337549" y="611342"/>
                        </a:cubicBezTo>
                        <a:cubicBezTo>
                          <a:pt x="224882" y="421202"/>
                          <a:pt x="113195" y="232494"/>
                          <a:pt x="0" y="41374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3" name="Graphic 90">
                    <a:extLst>
                      <a:ext uri="{FF2B5EF4-FFF2-40B4-BE49-F238E27FC236}">
                        <a16:creationId xmlns:a16="http://schemas.microsoft.com/office/drawing/2014/main" id="{EB1A4148-8236-41E4-B29F-5C8B3F6A0A97}"/>
                      </a:ext>
                    </a:extLst>
                  </p:cNvPr>
                  <p:cNvSpPr/>
                  <p:nvPr/>
                </p:nvSpPr>
                <p:spPr>
                  <a:xfrm>
                    <a:off x="6177165" y="2467674"/>
                    <a:ext cx="446975" cy="716246"/>
                  </a:xfrm>
                  <a:custGeom>
                    <a:avLst/>
                    <a:gdLst>
                      <a:gd name="connsiteX0" fmla="*/ 117189 w 446975"/>
                      <a:gd name="connsiteY0" fmla="*/ 98198 h 716246"/>
                      <a:gd name="connsiteX1" fmla="*/ 289920 w 446975"/>
                      <a:gd name="connsiteY1" fmla="*/ 0 h 716246"/>
                      <a:gd name="connsiteX2" fmla="*/ 0 w 446975"/>
                      <a:gd name="connsiteY2" fmla="*/ 164366 h 716246"/>
                      <a:gd name="connsiteX3" fmla="*/ 46875 w 446975"/>
                      <a:gd name="connsiteY3" fmla="*/ 138140 h 716246"/>
                      <a:gd name="connsiteX4" fmla="*/ 378019 w 446975"/>
                      <a:gd name="connsiteY4" fmla="*/ 697406 h 716246"/>
                      <a:gd name="connsiteX5" fmla="*/ 347798 w 446975"/>
                      <a:gd name="connsiteY5" fmla="*/ 716247 h 716246"/>
                      <a:gd name="connsiteX6" fmla="*/ 446976 w 446975"/>
                      <a:gd name="connsiteY6" fmla="*/ 655052 h 716246"/>
                      <a:gd name="connsiteX7" fmla="*/ 117189 w 446975"/>
                      <a:gd name="connsiteY7" fmla="*/ 98198 h 71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6975" h="716246">
                        <a:moveTo>
                          <a:pt x="117189" y="98198"/>
                        </a:moveTo>
                        <a:cubicBezTo>
                          <a:pt x="175067" y="65339"/>
                          <a:pt x="232343" y="32783"/>
                          <a:pt x="289920" y="0"/>
                        </a:cubicBezTo>
                        <a:lnTo>
                          <a:pt x="0" y="164366"/>
                        </a:lnTo>
                        <a:cubicBezTo>
                          <a:pt x="15374" y="155774"/>
                          <a:pt x="30823" y="147108"/>
                          <a:pt x="46875" y="138140"/>
                        </a:cubicBezTo>
                        <a:cubicBezTo>
                          <a:pt x="157206" y="324512"/>
                          <a:pt x="267236" y="510205"/>
                          <a:pt x="378019" y="697406"/>
                        </a:cubicBezTo>
                        <a:cubicBezTo>
                          <a:pt x="367845" y="703736"/>
                          <a:pt x="357746" y="710067"/>
                          <a:pt x="347798" y="716247"/>
                        </a:cubicBezTo>
                        <a:lnTo>
                          <a:pt x="446976" y="655052"/>
                        </a:lnTo>
                        <a:cubicBezTo>
                          <a:pt x="337021" y="469434"/>
                          <a:pt x="228198" y="285700"/>
                          <a:pt x="117189" y="98198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4" name="Graphic 90">
                    <a:extLst>
                      <a:ext uri="{FF2B5EF4-FFF2-40B4-BE49-F238E27FC236}">
                        <a16:creationId xmlns:a16="http://schemas.microsoft.com/office/drawing/2014/main" id="{AA956744-DBF8-4F0F-A3BC-6CC74281F0A1}"/>
                      </a:ext>
                    </a:extLst>
                  </p:cNvPr>
                  <p:cNvSpPr/>
                  <p:nvPr/>
                </p:nvSpPr>
                <p:spPr>
                  <a:xfrm>
                    <a:off x="7959114" y="1582087"/>
                    <a:ext cx="362569" cy="535376"/>
                  </a:xfrm>
                  <a:custGeom>
                    <a:avLst/>
                    <a:gdLst>
                      <a:gd name="connsiteX0" fmla="*/ 362570 w 362569"/>
                      <a:gd name="connsiteY0" fmla="*/ 492721 h 535376"/>
                      <a:gd name="connsiteX1" fmla="*/ 70540 w 362569"/>
                      <a:gd name="connsiteY1" fmla="*/ 0 h 535376"/>
                      <a:gd name="connsiteX2" fmla="*/ 0 w 362569"/>
                      <a:gd name="connsiteY2" fmla="*/ 40018 h 535376"/>
                      <a:gd name="connsiteX3" fmla="*/ 293538 w 362569"/>
                      <a:gd name="connsiteY3" fmla="*/ 535376 h 535376"/>
                      <a:gd name="connsiteX4" fmla="*/ 362570 w 362569"/>
                      <a:gd name="connsiteY4" fmla="*/ 492721 h 53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69" h="535376">
                        <a:moveTo>
                          <a:pt x="362570" y="492721"/>
                        </a:moveTo>
                        <a:cubicBezTo>
                          <a:pt x="264824" y="327752"/>
                          <a:pt x="168134" y="164667"/>
                          <a:pt x="70540" y="0"/>
                        </a:cubicBezTo>
                        <a:lnTo>
                          <a:pt x="0" y="40018"/>
                        </a:lnTo>
                        <a:cubicBezTo>
                          <a:pt x="97821" y="205137"/>
                          <a:pt x="194964" y="369051"/>
                          <a:pt x="293538" y="535376"/>
                        </a:cubicBezTo>
                        <a:lnTo>
                          <a:pt x="362570" y="492721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5" name="Graphic 90">
                    <a:extLst>
                      <a:ext uri="{FF2B5EF4-FFF2-40B4-BE49-F238E27FC236}">
                        <a16:creationId xmlns:a16="http://schemas.microsoft.com/office/drawing/2014/main" id="{4550B7EB-10FA-496B-9E08-F867EA711D34}"/>
                      </a:ext>
                    </a:extLst>
                  </p:cNvPr>
                  <p:cNvSpPr/>
                  <p:nvPr/>
                </p:nvSpPr>
                <p:spPr>
                  <a:xfrm>
                    <a:off x="6594824" y="2274519"/>
                    <a:ext cx="392111" cy="666657"/>
                  </a:xfrm>
                  <a:custGeom>
                    <a:avLst/>
                    <a:gdLst>
                      <a:gd name="connsiteX0" fmla="*/ 392112 w 392111"/>
                      <a:gd name="connsiteY0" fmla="*/ 624229 h 666657"/>
                      <a:gd name="connsiteX1" fmla="*/ 70464 w 392111"/>
                      <a:gd name="connsiteY1" fmla="*/ 81090 h 666657"/>
                      <a:gd name="connsiteX2" fmla="*/ 213201 w 392111"/>
                      <a:gd name="connsiteY2" fmla="*/ 0 h 666657"/>
                      <a:gd name="connsiteX3" fmla="*/ 0 w 392111"/>
                      <a:gd name="connsiteY3" fmla="*/ 120806 h 666657"/>
                      <a:gd name="connsiteX4" fmla="*/ 323306 w 392111"/>
                      <a:gd name="connsiteY4" fmla="*/ 666658 h 666657"/>
                      <a:gd name="connsiteX5" fmla="*/ 392112 w 392111"/>
                      <a:gd name="connsiteY5" fmla="*/ 624229 h 666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2111" h="666657">
                        <a:moveTo>
                          <a:pt x="392112" y="624229"/>
                        </a:moveTo>
                        <a:cubicBezTo>
                          <a:pt x="284569" y="442680"/>
                          <a:pt x="178911" y="264221"/>
                          <a:pt x="70464" y="81090"/>
                        </a:cubicBezTo>
                        <a:cubicBezTo>
                          <a:pt x="118018" y="54110"/>
                          <a:pt x="165497" y="27055"/>
                          <a:pt x="213201" y="0"/>
                        </a:cubicBezTo>
                        <a:lnTo>
                          <a:pt x="0" y="120806"/>
                        </a:lnTo>
                        <a:cubicBezTo>
                          <a:pt x="107618" y="302506"/>
                          <a:pt x="214407" y="482848"/>
                          <a:pt x="323306" y="666658"/>
                        </a:cubicBezTo>
                        <a:lnTo>
                          <a:pt x="392112" y="624229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6" name="Graphic 90">
                    <a:extLst>
                      <a:ext uri="{FF2B5EF4-FFF2-40B4-BE49-F238E27FC236}">
                        <a16:creationId xmlns:a16="http://schemas.microsoft.com/office/drawing/2014/main" id="{186285E7-CEFF-4ACF-8C0E-5C1473F1C198}"/>
                      </a:ext>
                    </a:extLst>
                  </p:cNvPr>
                  <p:cNvSpPr/>
                  <p:nvPr/>
                </p:nvSpPr>
                <p:spPr>
                  <a:xfrm>
                    <a:off x="7006832" y="2075713"/>
                    <a:ext cx="383369" cy="616617"/>
                  </a:xfrm>
                  <a:custGeom>
                    <a:avLst/>
                    <a:gdLst>
                      <a:gd name="connsiteX0" fmla="*/ 383370 w 383369"/>
                      <a:gd name="connsiteY0" fmla="*/ 574037 h 616617"/>
                      <a:gd name="connsiteX1" fmla="*/ 70766 w 383369"/>
                      <a:gd name="connsiteY1" fmla="*/ 46047 h 616617"/>
                      <a:gd name="connsiteX2" fmla="*/ 151780 w 383369"/>
                      <a:gd name="connsiteY2" fmla="*/ 0 h 616617"/>
                      <a:gd name="connsiteX3" fmla="*/ 0 w 383369"/>
                      <a:gd name="connsiteY3" fmla="*/ 86064 h 616617"/>
                      <a:gd name="connsiteX4" fmla="*/ 314489 w 383369"/>
                      <a:gd name="connsiteY4" fmla="*/ 616617 h 616617"/>
                      <a:gd name="connsiteX5" fmla="*/ 383370 w 383369"/>
                      <a:gd name="connsiteY5" fmla="*/ 574037 h 61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3369" h="616617">
                        <a:moveTo>
                          <a:pt x="383370" y="574037"/>
                        </a:moveTo>
                        <a:cubicBezTo>
                          <a:pt x="278842" y="397387"/>
                          <a:pt x="176273" y="224204"/>
                          <a:pt x="70766" y="46047"/>
                        </a:cubicBezTo>
                        <a:cubicBezTo>
                          <a:pt x="97821" y="30673"/>
                          <a:pt x="124801" y="15374"/>
                          <a:pt x="151780" y="0"/>
                        </a:cubicBezTo>
                        <a:lnTo>
                          <a:pt x="0" y="86064"/>
                        </a:lnTo>
                        <a:cubicBezTo>
                          <a:pt x="104679" y="262639"/>
                          <a:pt x="208830" y="438309"/>
                          <a:pt x="314489" y="616617"/>
                        </a:cubicBezTo>
                        <a:lnTo>
                          <a:pt x="383370" y="574037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7" name="Graphic 90">
                    <a:extLst>
                      <a:ext uri="{FF2B5EF4-FFF2-40B4-BE49-F238E27FC236}">
                        <a16:creationId xmlns:a16="http://schemas.microsoft.com/office/drawing/2014/main" id="{3CDF39A5-B558-4ECF-B108-7F47FB193025}"/>
                      </a:ext>
                    </a:extLst>
                  </p:cNvPr>
                  <p:cNvSpPr/>
                  <p:nvPr/>
                </p:nvSpPr>
                <p:spPr>
                  <a:xfrm>
                    <a:off x="8517476" y="1265640"/>
                    <a:ext cx="350210" cy="514500"/>
                  </a:xfrm>
                  <a:custGeom>
                    <a:avLst/>
                    <a:gdLst>
                      <a:gd name="connsiteX0" fmla="*/ 350210 w 350210"/>
                      <a:gd name="connsiteY0" fmla="*/ 472147 h 514500"/>
                      <a:gd name="connsiteX1" fmla="*/ 70539 w 350210"/>
                      <a:gd name="connsiteY1" fmla="*/ 0 h 514500"/>
                      <a:gd name="connsiteX2" fmla="*/ 0 w 350210"/>
                      <a:gd name="connsiteY2" fmla="*/ 39942 h 514500"/>
                      <a:gd name="connsiteX3" fmla="*/ 281555 w 350210"/>
                      <a:gd name="connsiteY3" fmla="*/ 514501 h 514500"/>
                      <a:gd name="connsiteX4" fmla="*/ 350210 w 350210"/>
                      <a:gd name="connsiteY4" fmla="*/ 472147 h 514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0210" h="514500">
                        <a:moveTo>
                          <a:pt x="350210" y="472147"/>
                        </a:moveTo>
                        <a:cubicBezTo>
                          <a:pt x="256610" y="314187"/>
                          <a:pt x="164441" y="158488"/>
                          <a:pt x="70539" y="0"/>
                        </a:cubicBezTo>
                        <a:lnTo>
                          <a:pt x="0" y="39942"/>
                        </a:lnTo>
                        <a:cubicBezTo>
                          <a:pt x="94128" y="198580"/>
                          <a:pt x="187427" y="355938"/>
                          <a:pt x="281555" y="514501"/>
                        </a:cubicBezTo>
                        <a:lnTo>
                          <a:pt x="350210" y="472147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8" name="Graphic 90">
                    <a:extLst>
                      <a:ext uri="{FF2B5EF4-FFF2-40B4-BE49-F238E27FC236}">
                        <a16:creationId xmlns:a16="http://schemas.microsoft.com/office/drawing/2014/main" id="{F5110329-DE33-4330-A232-19958FE3A19D}"/>
                      </a:ext>
                    </a:extLst>
                  </p:cNvPr>
                  <p:cNvSpPr/>
                  <p:nvPr/>
                </p:nvSpPr>
                <p:spPr>
                  <a:xfrm>
                    <a:off x="7446648" y="1872535"/>
                    <a:ext cx="373723" cy="554442"/>
                  </a:xfrm>
                  <a:custGeom>
                    <a:avLst/>
                    <a:gdLst>
                      <a:gd name="connsiteX0" fmla="*/ 373724 w 373723"/>
                      <a:gd name="connsiteY0" fmla="*/ 511712 h 554442"/>
                      <a:gd name="connsiteX1" fmla="*/ 70540 w 373723"/>
                      <a:gd name="connsiteY1" fmla="*/ 0 h 554442"/>
                      <a:gd name="connsiteX2" fmla="*/ 0 w 373723"/>
                      <a:gd name="connsiteY2" fmla="*/ 40018 h 554442"/>
                      <a:gd name="connsiteX3" fmla="*/ 304616 w 373723"/>
                      <a:gd name="connsiteY3" fmla="*/ 554443 h 554442"/>
                      <a:gd name="connsiteX4" fmla="*/ 373724 w 373723"/>
                      <a:gd name="connsiteY4" fmla="*/ 511712 h 554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723" h="554442">
                        <a:moveTo>
                          <a:pt x="373724" y="511712"/>
                        </a:moveTo>
                        <a:cubicBezTo>
                          <a:pt x="272964" y="341619"/>
                          <a:pt x="173033" y="172957"/>
                          <a:pt x="70540" y="0"/>
                        </a:cubicBezTo>
                        <a:lnTo>
                          <a:pt x="0" y="40018"/>
                        </a:lnTo>
                        <a:cubicBezTo>
                          <a:pt x="101665" y="211694"/>
                          <a:pt x="202726" y="382315"/>
                          <a:pt x="304616" y="554443"/>
                        </a:cubicBezTo>
                        <a:lnTo>
                          <a:pt x="373724" y="511712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9" name="Graphic 90">
                    <a:extLst>
                      <a:ext uri="{FF2B5EF4-FFF2-40B4-BE49-F238E27FC236}">
                        <a16:creationId xmlns:a16="http://schemas.microsoft.com/office/drawing/2014/main" id="{3B2C49AE-E98B-49F7-AEF2-34219701C2E9}"/>
                      </a:ext>
                    </a:extLst>
                  </p:cNvPr>
                  <p:cNvSpPr/>
                  <p:nvPr/>
                </p:nvSpPr>
                <p:spPr>
                  <a:xfrm>
                    <a:off x="5125328" y="3192059"/>
                    <a:ext cx="422482" cy="636814"/>
                  </a:xfrm>
                  <a:custGeom>
                    <a:avLst/>
                    <a:gdLst>
                      <a:gd name="connsiteX0" fmla="*/ 0 w 422482"/>
                      <a:gd name="connsiteY0" fmla="*/ 40018 h 636814"/>
                      <a:gd name="connsiteX1" fmla="*/ 353752 w 422482"/>
                      <a:gd name="connsiteY1" fmla="*/ 636814 h 636814"/>
                      <a:gd name="connsiteX2" fmla="*/ 422483 w 422482"/>
                      <a:gd name="connsiteY2" fmla="*/ 594461 h 636814"/>
                      <a:gd name="connsiteX3" fmla="*/ 70238 w 422482"/>
                      <a:gd name="connsiteY3" fmla="*/ 0 h 636814"/>
                      <a:gd name="connsiteX4" fmla="*/ 0 w 422482"/>
                      <a:gd name="connsiteY4" fmla="*/ 40018 h 636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482" h="636814">
                        <a:moveTo>
                          <a:pt x="0" y="40018"/>
                        </a:moveTo>
                        <a:cubicBezTo>
                          <a:pt x="118696" y="240181"/>
                          <a:pt x="236111" y="438309"/>
                          <a:pt x="353752" y="636814"/>
                        </a:cubicBezTo>
                        <a:lnTo>
                          <a:pt x="422483" y="594461"/>
                        </a:lnTo>
                        <a:cubicBezTo>
                          <a:pt x="304163" y="394750"/>
                          <a:pt x="187502" y="197827"/>
                          <a:pt x="70238" y="0"/>
                        </a:cubicBezTo>
                        <a:lnTo>
                          <a:pt x="0" y="40018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80" name="Graphic 90">
                    <a:extLst>
                      <a:ext uri="{FF2B5EF4-FFF2-40B4-BE49-F238E27FC236}">
                        <a16:creationId xmlns:a16="http://schemas.microsoft.com/office/drawing/2014/main" id="{6DEC6FD2-76D9-4FDA-BB4A-55B818007BFD}"/>
                      </a:ext>
                    </a:extLst>
                  </p:cNvPr>
                  <p:cNvSpPr/>
                  <p:nvPr/>
                </p:nvSpPr>
                <p:spPr>
                  <a:xfrm>
                    <a:off x="9053831" y="937639"/>
                    <a:ext cx="382689" cy="521997"/>
                  </a:xfrm>
                  <a:custGeom>
                    <a:avLst/>
                    <a:gdLst>
                      <a:gd name="connsiteX0" fmla="*/ 350210 w 350210"/>
                      <a:gd name="connsiteY0" fmla="*/ 472147 h 514500"/>
                      <a:gd name="connsiteX1" fmla="*/ 70539 w 350210"/>
                      <a:gd name="connsiteY1" fmla="*/ 0 h 514500"/>
                      <a:gd name="connsiteX2" fmla="*/ 0 w 350210"/>
                      <a:gd name="connsiteY2" fmla="*/ 39942 h 514500"/>
                      <a:gd name="connsiteX3" fmla="*/ 281555 w 350210"/>
                      <a:gd name="connsiteY3" fmla="*/ 514501 h 514500"/>
                      <a:gd name="connsiteX4" fmla="*/ 350210 w 350210"/>
                      <a:gd name="connsiteY4" fmla="*/ 472147 h 514500"/>
                      <a:gd name="connsiteX0" fmla="*/ 350210 w 350210"/>
                      <a:gd name="connsiteY0" fmla="*/ 492134 h 534488"/>
                      <a:gd name="connsiteX1" fmla="*/ 120506 w 350210"/>
                      <a:gd name="connsiteY1" fmla="*/ 0 h 534488"/>
                      <a:gd name="connsiteX2" fmla="*/ 0 w 350210"/>
                      <a:gd name="connsiteY2" fmla="*/ 59929 h 534488"/>
                      <a:gd name="connsiteX3" fmla="*/ 281555 w 350210"/>
                      <a:gd name="connsiteY3" fmla="*/ 534488 h 534488"/>
                      <a:gd name="connsiteX4" fmla="*/ 350210 w 350210"/>
                      <a:gd name="connsiteY4" fmla="*/ 492134 h 534488"/>
                      <a:gd name="connsiteX0" fmla="*/ 382689 w 382689"/>
                      <a:gd name="connsiteY0" fmla="*/ 437170 h 534488"/>
                      <a:gd name="connsiteX1" fmla="*/ 120506 w 382689"/>
                      <a:gd name="connsiteY1" fmla="*/ 0 h 534488"/>
                      <a:gd name="connsiteX2" fmla="*/ 0 w 382689"/>
                      <a:gd name="connsiteY2" fmla="*/ 59929 h 534488"/>
                      <a:gd name="connsiteX3" fmla="*/ 281555 w 382689"/>
                      <a:gd name="connsiteY3" fmla="*/ 534488 h 534488"/>
                      <a:gd name="connsiteX4" fmla="*/ 382689 w 382689"/>
                      <a:gd name="connsiteY4" fmla="*/ 437170 h 534488"/>
                      <a:gd name="connsiteX0" fmla="*/ 382689 w 382689"/>
                      <a:gd name="connsiteY0" fmla="*/ 437170 h 519498"/>
                      <a:gd name="connsiteX1" fmla="*/ 120506 w 382689"/>
                      <a:gd name="connsiteY1" fmla="*/ 0 h 519498"/>
                      <a:gd name="connsiteX2" fmla="*/ 0 w 382689"/>
                      <a:gd name="connsiteY2" fmla="*/ 59929 h 519498"/>
                      <a:gd name="connsiteX3" fmla="*/ 271562 w 382689"/>
                      <a:gd name="connsiteY3" fmla="*/ 519498 h 519498"/>
                      <a:gd name="connsiteX4" fmla="*/ 382689 w 382689"/>
                      <a:gd name="connsiteY4" fmla="*/ 437170 h 519498"/>
                      <a:gd name="connsiteX0" fmla="*/ 382689 w 382689"/>
                      <a:gd name="connsiteY0" fmla="*/ 437170 h 519498"/>
                      <a:gd name="connsiteX1" fmla="*/ 120506 w 382689"/>
                      <a:gd name="connsiteY1" fmla="*/ 0 h 519498"/>
                      <a:gd name="connsiteX2" fmla="*/ 0 w 382689"/>
                      <a:gd name="connsiteY2" fmla="*/ 59929 h 519498"/>
                      <a:gd name="connsiteX3" fmla="*/ 271562 w 382689"/>
                      <a:gd name="connsiteY3" fmla="*/ 519498 h 519498"/>
                      <a:gd name="connsiteX4" fmla="*/ 382689 w 382689"/>
                      <a:gd name="connsiteY4" fmla="*/ 437170 h 519498"/>
                      <a:gd name="connsiteX0" fmla="*/ 382689 w 382689"/>
                      <a:gd name="connsiteY0" fmla="*/ 439669 h 521997"/>
                      <a:gd name="connsiteX1" fmla="*/ 128001 w 382689"/>
                      <a:gd name="connsiteY1" fmla="*/ 0 h 521997"/>
                      <a:gd name="connsiteX2" fmla="*/ 0 w 382689"/>
                      <a:gd name="connsiteY2" fmla="*/ 62428 h 521997"/>
                      <a:gd name="connsiteX3" fmla="*/ 271562 w 382689"/>
                      <a:gd name="connsiteY3" fmla="*/ 521997 h 521997"/>
                      <a:gd name="connsiteX4" fmla="*/ 382689 w 382689"/>
                      <a:gd name="connsiteY4" fmla="*/ 439669 h 521997"/>
                      <a:gd name="connsiteX0" fmla="*/ 382689 w 382689"/>
                      <a:gd name="connsiteY0" fmla="*/ 439669 h 521997"/>
                      <a:gd name="connsiteX1" fmla="*/ 128001 w 382689"/>
                      <a:gd name="connsiteY1" fmla="*/ 0 h 521997"/>
                      <a:gd name="connsiteX2" fmla="*/ 0 w 382689"/>
                      <a:gd name="connsiteY2" fmla="*/ 62428 h 521997"/>
                      <a:gd name="connsiteX3" fmla="*/ 271562 w 382689"/>
                      <a:gd name="connsiteY3" fmla="*/ 521997 h 521997"/>
                      <a:gd name="connsiteX4" fmla="*/ 382689 w 382689"/>
                      <a:gd name="connsiteY4" fmla="*/ 439669 h 521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689" h="521997">
                        <a:moveTo>
                          <a:pt x="382689" y="439669"/>
                        </a:moveTo>
                        <a:cubicBezTo>
                          <a:pt x="289089" y="281709"/>
                          <a:pt x="221903" y="158488"/>
                          <a:pt x="128001" y="0"/>
                        </a:cubicBezTo>
                        <a:lnTo>
                          <a:pt x="0" y="62428"/>
                        </a:lnTo>
                        <a:lnTo>
                          <a:pt x="271562" y="521997"/>
                        </a:lnTo>
                        <a:lnTo>
                          <a:pt x="382689" y="4396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463" name="Graphic 90">
                  <a:extLst>
                    <a:ext uri="{FF2B5EF4-FFF2-40B4-BE49-F238E27FC236}">
                      <a16:creationId xmlns:a16="http://schemas.microsoft.com/office/drawing/2014/main" id="{821E6461-93F3-4205-AA86-DABC1D6739DA}"/>
                    </a:ext>
                  </a:extLst>
                </p:cNvPr>
                <p:cNvSpPr/>
                <p:nvPr/>
              </p:nvSpPr>
              <p:spPr>
                <a:xfrm rot="1800000">
                  <a:off x="3795921" y="2754963"/>
                  <a:ext cx="219618" cy="218744"/>
                </a:xfrm>
                <a:custGeom>
                  <a:avLst/>
                  <a:gdLst>
                    <a:gd name="connsiteX0" fmla="*/ 566426 w 946781"/>
                    <a:gd name="connsiteY0" fmla="*/ 9120 h 943013"/>
                    <a:gd name="connsiteX1" fmla="*/ 473353 w 946781"/>
                    <a:gd name="connsiteY1" fmla="*/ 62175 h 943013"/>
                    <a:gd name="connsiteX2" fmla="*/ 566426 w 946781"/>
                    <a:gd name="connsiteY2" fmla="*/ 9120 h 943013"/>
                    <a:gd name="connsiteX3" fmla="*/ 474258 w 946781"/>
                    <a:gd name="connsiteY3" fmla="*/ 1 h 943013"/>
                    <a:gd name="connsiteX4" fmla="*/ 1 w 946781"/>
                    <a:gd name="connsiteY4" fmla="*/ 471092 h 943013"/>
                    <a:gd name="connsiteX5" fmla="*/ 474107 w 946781"/>
                    <a:gd name="connsiteY5" fmla="*/ 943013 h 943013"/>
                    <a:gd name="connsiteX6" fmla="*/ 923721 w 946781"/>
                    <a:gd name="connsiteY6" fmla="*/ 616316 h 943013"/>
                    <a:gd name="connsiteX7" fmla="*/ 804949 w 946781"/>
                    <a:gd name="connsiteY7" fmla="*/ 689569 h 943013"/>
                    <a:gd name="connsiteX8" fmla="*/ 923721 w 946781"/>
                    <a:gd name="connsiteY8" fmla="*/ 616316 h 943013"/>
                    <a:gd name="connsiteX9" fmla="*/ 946782 w 946781"/>
                    <a:gd name="connsiteY9" fmla="*/ 473127 h 943013"/>
                    <a:gd name="connsiteX10" fmla="*/ 566426 w 946781"/>
                    <a:gd name="connsiteY10" fmla="*/ 9120 h 94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6781" h="943013">
                      <a:moveTo>
                        <a:pt x="566426" y="9120"/>
                      </a:moveTo>
                      <a:lnTo>
                        <a:pt x="473353" y="62175"/>
                      </a:lnTo>
                      <a:lnTo>
                        <a:pt x="566426" y="9120"/>
                      </a:lnTo>
                      <a:cubicBezTo>
                        <a:pt x="536583" y="3241"/>
                        <a:pt x="505835" y="1"/>
                        <a:pt x="474258" y="1"/>
                      </a:cubicBezTo>
                      <a:cubicBezTo>
                        <a:pt x="212523" y="-376"/>
                        <a:pt x="528" y="210262"/>
                        <a:pt x="1" y="471092"/>
                      </a:cubicBezTo>
                      <a:cubicBezTo>
                        <a:pt x="-451" y="730415"/>
                        <a:pt x="212976" y="942938"/>
                        <a:pt x="474107" y="943013"/>
                      </a:cubicBezTo>
                      <a:cubicBezTo>
                        <a:pt x="682334" y="943088"/>
                        <a:pt x="861772" y="804647"/>
                        <a:pt x="923721" y="616316"/>
                      </a:cubicBezTo>
                      <a:lnTo>
                        <a:pt x="804949" y="689569"/>
                      </a:lnTo>
                      <a:lnTo>
                        <a:pt x="923721" y="616316"/>
                      </a:lnTo>
                      <a:cubicBezTo>
                        <a:pt x="938567" y="571023"/>
                        <a:pt x="946782" y="522942"/>
                        <a:pt x="946782" y="473127"/>
                      </a:cubicBezTo>
                      <a:cubicBezTo>
                        <a:pt x="946932" y="243347"/>
                        <a:pt x="783697" y="52152"/>
                        <a:pt x="566426" y="912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4" name="Graphic 90">
                  <a:extLst>
                    <a:ext uri="{FF2B5EF4-FFF2-40B4-BE49-F238E27FC236}">
                      <a16:creationId xmlns:a16="http://schemas.microsoft.com/office/drawing/2014/main" id="{EC14D4B2-4CB4-4C41-B61A-37A66FDF2674}"/>
                    </a:ext>
                  </a:extLst>
                </p:cNvPr>
                <p:cNvSpPr/>
                <p:nvPr/>
              </p:nvSpPr>
              <p:spPr>
                <a:xfrm rot="1800000">
                  <a:off x="3754283" y="2712883"/>
                  <a:ext cx="301694" cy="302447"/>
                </a:xfrm>
                <a:custGeom>
                  <a:avLst/>
                  <a:gdLst>
                    <a:gd name="connsiteX0" fmla="*/ 1151678 w 1300612"/>
                    <a:gd name="connsiteY0" fmla="*/ 788458 h 1303859"/>
                    <a:gd name="connsiteX1" fmla="*/ 561363 w 1300612"/>
                    <a:gd name="connsiteY1" fmla="*/ 1160599 h 1303859"/>
                    <a:gd name="connsiteX2" fmla="*/ 193442 w 1300612"/>
                    <a:gd name="connsiteY2" fmla="*/ 413529 h 1303859"/>
                    <a:gd name="connsiteX3" fmla="*/ 773810 w 1300612"/>
                    <a:gd name="connsiteY3" fmla="*/ 149232 h 1303859"/>
                    <a:gd name="connsiteX4" fmla="*/ 809909 w 1300612"/>
                    <a:gd name="connsiteY4" fmla="*/ 147574 h 1303859"/>
                    <a:gd name="connsiteX5" fmla="*/ 943979 w 1300612"/>
                    <a:gd name="connsiteY5" fmla="*/ 71910 h 1303859"/>
                    <a:gd name="connsiteX6" fmla="*/ 196156 w 1300612"/>
                    <a:gd name="connsiteY6" fmla="*/ 187140 h 1303859"/>
                    <a:gd name="connsiteX7" fmla="*/ 91854 w 1300612"/>
                    <a:gd name="connsiteY7" fmla="*/ 984401 h 1303859"/>
                    <a:gd name="connsiteX8" fmla="*/ 828373 w 1300612"/>
                    <a:gd name="connsiteY8" fmla="*/ 1279747 h 1303859"/>
                    <a:gd name="connsiteX9" fmla="*/ 1300595 w 1300612"/>
                    <a:gd name="connsiteY9" fmla="*/ 675867 h 1303859"/>
                    <a:gd name="connsiteX10" fmla="*/ 1181748 w 1300612"/>
                    <a:gd name="connsiteY10" fmla="*/ 749270 h 1303859"/>
                    <a:gd name="connsiteX11" fmla="*/ 1151678 w 1300612"/>
                    <a:gd name="connsiteY11" fmla="*/ 788458 h 130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0612" h="1303859">
                      <a:moveTo>
                        <a:pt x="1151678" y="788458"/>
                      </a:moveTo>
                      <a:cubicBezTo>
                        <a:pt x="1072925" y="1052152"/>
                        <a:pt x="830860" y="1205289"/>
                        <a:pt x="561363" y="1160599"/>
                      </a:cubicBezTo>
                      <a:cubicBezTo>
                        <a:pt x="221854" y="1104303"/>
                        <a:pt x="31036" y="716788"/>
                        <a:pt x="193442" y="413529"/>
                      </a:cubicBezTo>
                      <a:cubicBezTo>
                        <a:pt x="308144" y="199424"/>
                        <a:pt x="534911" y="96403"/>
                        <a:pt x="773810" y="149232"/>
                      </a:cubicBezTo>
                      <a:cubicBezTo>
                        <a:pt x="785341" y="151795"/>
                        <a:pt x="800187" y="152699"/>
                        <a:pt x="809909" y="147574"/>
                      </a:cubicBezTo>
                      <a:cubicBezTo>
                        <a:pt x="854750" y="123986"/>
                        <a:pt x="898309" y="97986"/>
                        <a:pt x="943979" y="71910"/>
                      </a:cubicBezTo>
                      <a:cubicBezTo>
                        <a:pt x="719398" y="-49122"/>
                        <a:pt x="405438" y="-21690"/>
                        <a:pt x="196156" y="187140"/>
                      </a:cubicBezTo>
                      <a:cubicBezTo>
                        <a:pt x="-19984" y="402828"/>
                        <a:pt x="-61660" y="725455"/>
                        <a:pt x="91854" y="984401"/>
                      </a:cubicBezTo>
                      <a:cubicBezTo>
                        <a:pt x="241373" y="1236489"/>
                        <a:pt x="548325" y="1359481"/>
                        <a:pt x="828373" y="1279747"/>
                      </a:cubicBezTo>
                      <a:cubicBezTo>
                        <a:pt x="1137812" y="1191573"/>
                        <a:pt x="1302555" y="911676"/>
                        <a:pt x="1300595" y="675867"/>
                      </a:cubicBezTo>
                      <a:cubicBezTo>
                        <a:pt x="1259522" y="700887"/>
                        <a:pt x="1219580" y="723496"/>
                        <a:pt x="1181748" y="749270"/>
                      </a:cubicBezTo>
                      <a:cubicBezTo>
                        <a:pt x="1168710" y="758162"/>
                        <a:pt x="1156125" y="773537"/>
                        <a:pt x="1151678" y="78845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5" name="Graphic 90">
                  <a:extLst>
                    <a:ext uri="{FF2B5EF4-FFF2-40B4-BE49-F238E27FC236}">
                      <a16:creationId xmlns:a16="http://schemas.microsoft.com/office/drawing/2014/main" id="{4CFFC920-9D99-4777-BB74-AC0B9E0FF030}"/>
                    </a:ext>
                  </a:extLst>
                </p:cNvPr>
                <p:cNvSpPr/>
                <p:nvPr/>
              </p:nvSpPr>
              <p:spPr>
                <a:xfrm rot="1800000">
                  <a:off x="4189546" y="2936326"/>
                  <a:ext cx="10052" cy="6136"/>
                </a:xfrm>
                <a:custGeom>
                  <a:avLst/>
                  <a:gdLst>
                    <a:gd name="connsiteX0" fmla="*/ 43334 w 43333"/>
                    <a:gd name="connsiteY0" fmla="*/ 904 h 26452"/>
                    <a:gd name="connsiteX1" fmla="*/ 42806 w 43333"/>
                    <a:gd name="connsiteY1" fmla="*/ 0 h 26452"/>
                    <a:gd name="connsiteX2" fmla="*/ 0 w 43333"/>
                    <a:gd name="connsiteY2" fmla="*/ 26452 h 26452"/>
                    <a:gd name="connsiteX3" fmla="*/ 43334 w 43333"/>
                    <a:gd name="connsiteY3" fmla="*/ 904 h 2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333" h="26452">
                      <a:moveTo>
                        <a:pt x="43334" y="904"/>
                      </a:moveTo>
                      <a:cubicBezTo>
                        <a:pt x="43183" y="603"/>
                        <a:pt x="42957" y="302"/>
                        <a:pt x="42806" y="0"/>
                      </a:cubicBezTo>
                      <a:lnTo>
                        <a:pt x="0" y="26452"/>
                      </a:lnTo>
                      <a:cubicBezTo>
                        <a:pt x="14168" y="18087"/>
                        <a:pt x="28186" y="9872"/>
                        <a:pt x="43334" y="904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6" name="Graphic 90">
                  <a:extLst>
                    <a:ext uri="{FF2B5EF4-FFF2-40B4-BE49-F238E27FC236}">
                      <a16:creationId xmlns:a16="http://schemas.microsoft.com/office/drawing/2014/main" id="{36D70C1D-93A8-4CD7-80C4-720287197B21}"/>
                    </a:ext>
                  </a:extLst>
                </p:cNvPr>
                <p:cNvSpPr/>
                <p:nvPr/>
              </p:nvSpPr>
              <p:spPr>
                <a:xfrm rot="1800000">
                  <a:off x="4142214" y="2789528"/>
                  <a:ext cx="95641" cy="143784"/>
                </a:xfrm>
                <a:custGeom>
                  <a:avLst/>
                  <a:gdLst>
                    <a:gd name="connsiteX0" fmla="*/ 0 w 412309"/>
                    <a:gd name="connsiteY0" fmla="*/ 40093 h 619857"/>
                    <a:gd name="connsiteX1" fmla="*/ 343428 w 412309"/>
                    <a:gd name="connsiteY1" fmla="*/ 619858 h 619857"/>
                    <a:gd name="connsiteX2" fmla="*/ 369503 w 412309"/>
                    <a:gd name="connsiteY2" fmla="*/ 604484 h 619857"/>
                    <a:gd name="connsiteX3" fmla="*/ 412309 w 412309"/>
                    <a:gd name="connsiteY3" fmla="*/ 578031 h 619857"/>
                    <a:gd name="connsiteX4" fmla="*/ 70313 w 412309"/>
                    <a:gd name="connsiteY4" fmla="*/ 0 h 619857"/>
                    <a:gd name="connsiteX5" fmla="*/ 0 w 412309"/>
                    <a:gd name="connsiteY5" fmla="*/ 40093 h 61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309" h="619857">
                      <a:moveTo>
                        <a:pt x="0" y="40093"/>
                      </a:moveTo>
                      <a:cubicBezTo>
                        <a:pt x="115606" y="235282"/>
                        <a:pt x="228952" y="426552"/>
                        <a:pt x="343428" y="619858"/>
                      </a:cubicBezTo>
                      <a:cubicBezTo>
                        <a:pt x="352396" y="614582"/>
                        <a:pt x="360987" y="609533"/>
                        <a:pt x="369503" y="604484"/>
                      </a:cubicBezTo>
                      <a:lnTo>
                        <a:pt x="412309" y="578031"/>
                      </a:lnTo>
                      <a:cubicBezTo>
                        <a:pt x="298285" y="385329"/>
                        <a:pt x="185543" y="194737"/>
                        <a:pt x="70313" y="0"/>
                      </a:cubicBezTo>
                      <a:lnTo>
                        <a:pt x="0" y="40093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7" name="Graphic 90">
                  <a:extLst>
                    <a:ext uri="{FF2B5EF4-FFF2-40B4-BE49-F238E27FC236}">
                      <a16:creationId xmlns:a16="http://schemas.microsoft.com/office/drawing/2014/main" id="{32AA8C0A-EC3D-4677-A1CA-BAA6E29D1FB3}"/>
                    </a:ext>
                  </a:extLst>
                </p:cNvPr>
                <p:cNvSpPr/>
                <p:nvPr/>
              </p:nvSpPr>
              <p:spPr>
                <a:xfrm rot="1800000">
                  <a:off x="3331114" y="2652294"/>
                  <a:ext cx="299349" cy="432726"/>
                </a:xfrm>
                <a:custGeom>
                  <a:avLst/>
                  <a:gdLst>
                    <a:gd name="connsiteX0" fmla="*/ 660287 w 1290500"/>
                    <a:gd name="connsiteY0" fmla="*/ 598229 h 1865493"/>
                    <a:gd name="connsiteX1" fmla="*/ 328540 w 1290500"/>
                    <a:gd name="connsiteY1" fmla="*/ 39942 h 1865493"/>
                    <a:gd name="connsiteX2" fmla="*/ 286186 w 1290500"/>
                    <a:gd name="connsiteY2" fmla="*/ 0 h 1865493"/>
                    <a:gd name="connsiteX3" fmla="*/ 240969 w 1290500"/>
                    <a:gd name="connsiteY3" fmla="*/ 12812 h 1865493"/>
                    <a:gd name="connsiteX4" fmla="*/ 34475 w 1290500"/>
                    <a:gd name="connsiteY4" fmla="*/ 135050 h 1865493"/>
                    <a:gd name="connsiteX5" fmla="*/ 16614 w 1290500"/>
                    <a:gd name="connsiteY5" fmla="*/ 230987 h 1865493"/>
                    <a:gd name="connsiteX6" fmla="*/ 957592 w 1290500"/>
                    <a:gd name="connsiteY6" fmla="*/ 1820159 h 1865493"/>
                    <a:gd name="connsiteX7" fmla="*/ 1058503 w 1290500"/>
                    <a:gd name="connsiteY7" fmla="*/ 1850228 h 1865493"/>
                    <a:gd name="connsiteX8" fmla="*/ 1249246 w 1290500"/>
                    <a:gd name="connsiteY8" fmla="*/ 1738013 h 1865493"/>
                    <a:gd name="connsiteX9" fmla="*/ 1272382 w 1290500"/>
                    <a:gd name="connsiteY9" fmla="*/ 1631827 h 1865493"/>
                    <a:gd name="connsiteX10" fmla="*/ 660287 w 1290500"/>
                    <a:gd name="connsiteY10" fmla="*/ 598229 h 186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90500" h="1865493">
                      <a:moveTo>
                        <a:pt x="660287" y="598229"/>
                      </a:moveTo>
                      <a:cubicBezTo>
                        <a:pt x="549956" y="412007"/>
                        <a:pt x="440002" y="225560"/>
                        <a:pt x="328540" y="39942"/>
                      </a:cubicBezTo>
                      <a:cubicBezTo>
                        <a:pt x="318366" y="22986"/>
                        <a:pt x="298847" y="11606"/>
                        <a:pt x="286186" y="0"/>
                      </a:cubicBezTo>
                      <a:cubicBezTo>
                        <a:pt x="264482" y="5954"/>
                        <a:pt x="251293" y="6933"/>
                        <a:pt x="240969" y="12812"/>
                      </a:cubicBezTo>
                      <a:cubicBezTo>
                        <a:pt x="171635" y="52678"/>
                        <a:pt x="101548" y="91641"/>
                        <a:pt x="34475" y="135050"/>
                      </a:cubicBezTo>
                      <a:cubicBezTo>
                        <a:pt x="-6748" y="161728"/>
                        <a:pt x="-8783" y="188181"/>
                        <a:pt x="16614" y="230987"/>
                      </a:cubicBezTo>
                      <a:cubicBezTo>
                        <a:pt x="330274" y="760711"/>
                        <a:pt x="643933" y="1290434"/>
                        <a:pt x="957592" y="1820159"/>
                      </a:cubicBezTo>
                      <a:cubicBezTo>
                        <a:pt x="986456" y="1868918"/>
                        <a:pt x="1008989" y="1877359"/>
                        <a:pt x="1058503" y="1850228"/>
                      </a:cubicBezTo>
                      <a:cubicBezTo>
                        <a:pt x="1123164" y="1814732"/>
                        <a:pt x="1186770" y="1777202"/>
                        <a:pt x="1249246" y="1738013"/>
                      </a:cubicBezTo>
                      <a:cubicBezTo>
                        <a:pt x="1297101" y="1707944"/>
                        <a:pt x="1301246" y="1680662"/>
                        <a:pt x="1272382" y="1631827"/>
                      </a:cubicBezTo>
                      <a:cubicBezTo>
                        <a:pt x="1068300" y="1287420"/>
                        <a:pt x="864293" y="942786"/>
                        <a:pt x="660287" y="598229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8" name="Graphic 90">
                  <a:extLst>
                    <a:ext uri="{FF2B5EF4-FFF2-40B4-BE49-F238E27FC236}">
                      <a16:creationId xmlns:a16="http://schemas.microsoft.com/office/drawing/2014/main" id="{E54D380B-3DE2-4284-A5CB-076542038579}"/>
                    </a:ext>
                  </a:extLst>
                </p:cNvPr>
                <p:cNvSpPr/>
                <p:nvPr/>
              </p:nvSpPr>
              <p:spPr>
                <a:xfrm rot="1800000">
                  <a:off x="4264181" y="2780194"/>
                  <a:ext cx="11887" cy="6993"/>
                </a:xfrm>
                <a:custGeom>
                  <a:avLst/>
                  <a:gdLst>
                    <a:gd name="connsiteX0" fmla="*/ 50719 w 51246"/>
                    <a:gd name="connsiteY0" fmla="*/ 0 h 30145"/>
                    <a:gd name="connsiteX1" fmla="*/ 0 w 51246"/>
                    <a:gd name="connsiteY1" fmla="*/ 30145 h 30145"/>
                    <a:gd name="connsiteX2" fmla="*/ 51247 w 51246"/>
                    <a:gd name="connsiteY2" fmla="*/ 904 h 30145"/>
                    <a:gd name="connsiteX3" fmla="*/ 50719 w 51246"/>
                    <a:gd name="connsiteY3" fmla="*/ 0 h 3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46" h="30145">
                      <a:moveTo>
                        <a:pt x="50719" y="0"/>
                      </a:moveTo>
                      <a:cubicBezTo>
                        <a:pt x="32481" y="10852"/>
                        <a:pt x="16354" y="20499"/>
                        <a:pt x="0" y="30145"/>
                      </a:cubicBezTo>
                      <a:lnTo>
                        <a:pt x="51247" y="904"/>
                      </a:lnTo>
                      <a:cubicBezTo>
                        <a:pt x="51021" y="603"/>
                        <a:pt x="50870" y="302"/>
                        <a:pt x="50719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9" name="Graphic 90">
                  <a:extLst>
                    <a:ext uri="{FF2B5EF4-FFF2-40B4-BE49-F238E27FC236}">
                      <a16:creationId xmlns:a16="http://schemas.microsoft.com/office/drawing/2014/main" id="{87F777DF-1629-445A-92B1-43D88EA04B91}"/>
                    </a:ext>
                  </a:extLst>
                </p:cNvPr>
                <p:cNvSpPr/>
                <p:nvPr/>
              </p:nvSpPr>
              <p:spPr>
                <a:xfrm rot="1800000">
                  <a:off x="4221129" y="2789759"/>
                  <a:ext cx="94224" cy="141581"/>
                </a:xfrm>
                <a:custGeom>
                  <a:avLst/>
                  <a:gdLst>
                    <a:gd name="connsiteX0" fmla="*/ 337474 w 406204"/>
                    <a:gd name="connsiteY0" fmla="*/ 610362 h 610361"/>
                    <a:gd name="connsiteX1" fmla="*/ 406205 w 406204"/>
                    <a:gd name="connsiteY1" fmla="*/ 567405 h 610361"/>
                    <a:gd name="connsiteX2" fmla="*/ 70087 w 406204"/>
                    <a:gd name="connsiteY2" fmla="*/ 0 h 610361"/>
                    <a:gd name="connsiteX3" fmla="*/ 18841 w 406204"/>
                    <a:gd name="connsiteY3" fmla="*/ 29241 h 610361"/>
                    <a:gd name="connsiteX4" fmla="*/ 0 w 406204"/>
                    <a:gd name="connsiteY4" fmla="*/ 40470 h 610361"/>
                    <a:gd name="connsiteX5" fmla="*/ 337474 w 406204"/>
                    <a:gd name="connsiteY5" fmla="*/ 610362 h 61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204" h="610361">
                      <a:moveTo>
                        <a:pt x="337474" y="610362"/>
                      </a:moveTo>
                      <a:cubicBezTo>
                        <a:pt x="361665" y="595214"/>
                        <a:pt x="382616" y="582176"/>
                        <a:pt x="406205" y="567405"/>
                      </a:cubicBezTo>
                      <a:cubicBezTo>
                        <a:pt x="293387" y="376889"/>
                        <a:pt x="181850" y="188708"/>
                        <a:pt x="70087" y="0"/>
                      </a:cubicBezTo>
                      <a:lnTo>
                        <a:pt x="18841" y="29241"/>
                      </a:lnTo>
                      <a:cubicBezTo>
                        <a:pt x="12661" y="32933"/>
                        <a:pt x="6406" y="36626"/>
                        <a:pt x="0" y="40470"/>
                      </a:cubicBezTo>
                      <a:cubicBezTo>
                        <a:pt x="113195" y="231589"/>
                        <a:pt x="224882" y="420297"/>
                        <a:pt x="337474" y="610362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32" name="Graphic 90">
                <a:extLst>
                  <a:ext uri="{FF2B5EF4-FFF2-40B4-BE49-F238E27FC236}">
                    <a16:creationId xmlns:a16="http://schemas.microsoft.com/office/drawing/2014/main" id="{72B7EB0B-B9B4-42EC-930B-F6780604FA32}"/>
                  </a:ext>
                </a:extLst>
              </p:cNvPr>
              <p:cNvSpPr/>
              <p:nvPr/>
            </p:nvSpPr>
            <p:spPr>
              <a:xfrm rot="1800000">
                <a:off x="3053486" y="2329277"/>
                <a:ext cx="1242749" cy="1120851"/>
              </a:xfrm>
              <a:custGeom>
                <a:avLst/>
                <a:gdLst>
                  <a:gd name="connsiteX0" fmla="*/ 5302455 w 5357526"/>
                  <a:gd name="connsiteY0" fmla="*/ 1601977 h 4832020"/>
                  <a:gd name="connsiteX1" fmla="*/ 5165219 w 5357526"/>
                  <a:gd name="connsiteY1" fmla="*/ 1211071 h 4832020"/>
                  <a:gd name="connsiteX2" fmla="*/ 5278564 w 5357526"/>
                  <a:gd name="connsiteY2" fmla="*/ 1140381 h 4832020"/>
                  <a:gd name="connsiteX3" fmla="*/ 4747333 w 5357526"/>
                  <a:gd name="connsiteY3" fmla="*/ 1468133 h 4832020"/>
                  <a:gd name="connsiteX4" fmla="*/ 4747861 w 5357526"/>
                  <a:gd name="connsiteY4" fmla="*/ 1469038 h 4832020"/>
                  <a:gd name="connsiteX5" fmla="*/ 4704527 w 5357526"/>
                  <a:gd name="connsiteY5" fmla="*/ 1494586 h 4832020"/>
                  <a:gd name="connsiteX6" fmla="*/ 4493964 w 5357526"/>
                  <a:gd name="connsiteY6" fmla="*/ 1624511 h 4832020"/>
                  <a:gd name="connsiteX7" fmla="*/ 4494040 w 5357526"/>
                  <a:gd name="connsiteY7" fmla="*/ 1624586 h 4832020"/>
                  <a:gd name="connsiteX8" fmla="*/ 4425384 w 5357526"/>
                  <a:gd name="connsiteY8" fmla="*/ 1667091 h 4832020"/>
                  <a:gd name="connsiteX9" fmla="*/ 4425233 w 5357526"/>
                  <a:gd name="connsiteY9" fmla="*/ 1666864 h 4832020"/>
                  <a:gd name="connsiteX10" fmla="*/ 4271268 w 5357526"/>
                  <a:gd name="connsiteY10" fmla="*/ 1761821 h 4832020"/>
                  <a:gd name="connsiteX11" fmla="*/ 4271946 w 5357526"/>
                  <a:gd name="connsiteY11" fmla="*/ 1762952 h 4832020"/>
                  <a:gd name="connsiteX12" fmla="*/ 4202989 w 5357526"/>
                  <a:gd name="connsiteY12" fmla="*/ 1804929 h 4832020"/>
                  <a:gd name="connsiteX13" fmla="*/ 4202612 w 5357526"/>
                  <a:gd name="connsiteY13" fmla="*/ 1804251 h 4832020"/>
                  <a:gd name="connsiteX14" fmla="*/ 3936356 w 5357526"/>
                  <a:gd name="connsiteY14" fmla="*/ 1968541 h 4832020"/>
                  <a:gd name="connsiteX15" fmla="*/ 3486742 w 5357526"/>
                  <a:gd name="connsiteY15" fmla="*/ 2295238 h 4832020"/>
                  <a:gd name="connsiteX16" fmla="*/ 3012636 w 5357526"/>
                  <a:gd name="connsiteY16" fmla="*/ 1823317 h 4832020"/>
                  <a:gd name="connsiteX17" fmla="*/ 3486893 w 5357526"/>
                  <a:gd name="connsiteY17" fmla="*/ 1352225 h 4832020"/>
                  <a:gd name="connsiteX18" fmla="*/ 3579062 w 5357526"/>
                  <a:gd name="connsiteY18" fmla="*/ 1361344 h 4832020"/>
                  <a:gd name="connsiteX19" fmla="*/ 3848785 w 5357526"/>
                  <a:gd name="connsiteY19" fmla="*/ 1207529 h 4832020"/>
                  <a:gd name="connsiteX20" fmla="*/ 3847277 w 5357526"/>
                  <a:gd name="connsiteY20" fmla="*/ 1204967 h 4832020"/>
                  <a:gd name="connsiteX21" fmla="*/ 3916912 w 5357526"/>
                  <a:gd name="connsiteY21" fmla="*/ 1163819 h 4832020"/>
                  <a:gd name="connsiteX22" fmla="*/ 3919098 w 5357526"/>
                  <a:gd name="connsiteY22" fmla="*/ 1167436 h 4832020"/>
                  <a:gd name="connsiteX23" fmla="*/ 4076229 w 5357526"/>
                  <a:gd name="connsiteY23" fmla="*/ 1077830 h 4832020"/>
                  <a:gd name="connsiteX24" fmla="*/ 4075098 w 5357526"/>
                  <a:gd name="connsiteY24" fmla="*/ 1075946 h 4832020"/>
                  <a:gd name="connsiteX25" fmla="*/ 4144809 w 5357526"/>
                  <a:gd name="connsiteY25" fmla="*/ 1035250 h 4832020"/>
                  <a:gd name="connsiteX26" fmla="*/ 4146316 w 5357526"/>
                  <a:gd name="connsiteY26" fmla="*/ 1037813 h 4832020"/>
                  <a:gd name="connsiteX27" fmla="*/ 4335024 w 5357526"/>
                  <a:gd name="connsiteY27" fmla="*/ 930195 h 4832020"/>
                  <a:gd name="connsiteX28" fmla="*/ 4334572 w 5357526"/>
                  <a:gd name="connsiteY28" fmla="*/ 929441 h 4832020"/>
                  <a:gd name="connsiteX29" fmla="*/ 4404132 w 5357526"/>
                  <a:gd name="connsiteY29" fmla="*/ 888067 h 4832020"/>
                  <a:gd name="connsiteX30" fmla="*/ 4405338 w 5357526"/>
                  <a:gd name="connsiteY30" fmla="*/ 890027 h 4832020"/>
                  <a:gd name="connsiteX31" fmla="*/ 4647026 w 5357526"/>
                  <a:gd name="connsiteY31" fmla="*/ 752188 h 4832020"/>
                  <a:gd name="connsiteX32" fmla="*/ 4697745 w 5357526"/>
                  <a:gd name="connsiteY32" fmla="*/ 722043 h 4832020"/>
                  <a:gd name="connsiteX33" fmla="*/ 4698272 w 5357526"/>
                  <a:gd name="connsiteY33" fmla="*/ 723023 h 4832020"/>
                  <a:gd name="connsiteX34" fmla="*/ 4925264 w 5357526"/>
                  <a:gd name="connsiteY34" fmla="*/ 593550 h 4832020"/>
                  <a:gd name="connsiteX35" fmla="*/ 4824128 w 5357526"/>
                  <a:gd name="connsiteY35" fmla="*/ 650147 h 4832020"/>
                  <a:gd name="connsiteX36" fmla="*/ 4797826 w 5357526"/>
                  <a:gd name="connsiteY36" fmla="*/ 616837 h 4832020"/>
                  <a:gd name="connsiteX37" fmla="*/ 4276543 w 5357526"/>
                  <a:gd name="connsiteY37" fmla="*/ 124568 h 4832020"/>
                  <a:gd name="connsiteX38" fmla="*/ 3807561 w 5357526"/>
                  <a:gd name="connsiteY38" fmla="*/ 672 h 4832020"/>
                  <a:gd name="connsiteX39" fmla="*/ 3257414 w 5357526"/>
                  <a:gd name="connsiteY39" fmla="*/ 214400 h 4832020"/>
                  <a:gd name="connsiteX40" fmla="*/ 2833574 w 5357526"/>
                  <a:gd name="connsiteY40" fmla="*/ 646228 h 4832020"/>
                  <a:gd name="connsiteX41" fmla="*/ 2360900 w 5357526"/>
                  <a:gd name="connsiteY41" fmla="*/ 856490 h 4832020"/>
                  <a:gd name="connsiteX42" fmla="*/ 1902921 w 5357526"/>
                  <a:gd name="connsiteY42" fmla="*/ 830867 h 4832020"/>
                  <a:gd name="connsiteX43" fmla="*/ 1359104 w 5357526"/>
                  <a:gd name="connsiteY43" fmla="*/ 851592 h 4832020"/>
                  <a:gd name="connsiteX44" fmla="*/ 435761 w 5357526"/>
                  <a:gd name="connsiteY44" fmla="*/ 1300225 h 4832020"/>
                  <a:gd name="connsiteX45" fmla="*/ 241 w 5357526"/>
                  <a:gd name="connsiteY45" fmla="*/ 2274815 h 4832020"/>
                  <a:gd name="connsiteX46" fmla="*/ 126021 w 5357526"/>
                  <a:gd name="connsiteY46" fmla="*/ 2904470 h 4832020"/>
                  <a:gd name="connsiteX47" fmla="*/ 620475 w 5357526"/>
                  <a:gd name="connsiteY47" fmla="*/ 3854190 h 4832020"/>
                  <a:gd name="connsiteX48" fmla="*/ 1203857 w 5357526"/>
                  <a:gd name="connsiteY48" fmla="*/ 4518436 h 4832020"/>
                  <a:gd name="connsiteX49" fmla="*/ 1787466 w 5357526"/>
                  <a:gd name="connsiteY49" fmla="*/ 4806020 h 4832020"/>
                  <a:gd name="connsiteX50" fmla="*/ 1942336 w 5357526"/>
                  <a:gd name="connsiteY50" fmla="*/ 4832020 h 4832020"/>
                  <a:gd name="connsiteX51" fmla="*/ 2115519 w 5357526"/>
                  <a:gd name="connsiteY51" fmla="*/ 4832020 h 4832020"/>
                  <a:gd name="connsiteX52" fmla="*/ 2229543 w 5357526"/>
                  <a:gd name="connsiteY52" fmla="*/ 4814762 h 4832020"/>
                  <a:gd name="connsiteX53" fmla="*/ 3246110 w 5357526"/>
                  <a:gd name="connsiteY53" fmla="*/ 4236203 h 4832020"/>
                  <a:gd name="connsiteX54" fmla="*/ 3628876 w 5357526"/>
                  <a:gd name="connsiteY54" fmla="*/ 3619661 h 4832020"/>
                  <a:gd name="connsiteX55" fmla="*/ 3833486 w 5357526"/>
                  <a:gd name="connsiteY55" fmla="*/ 3210668 h 4832020"/>
                  <a:gd name="connsiteX56" fmla="*/ 4140739 w 5357526"/>
                  <a:gd name="connsiteY56" fmla="*/ 2980737 h 4832020"/>
                  <a:gd name="connsiteX57" fmla="*/ 4475123 w 5357526"/>
                  <a:gd name="connsiteY57" fmla="*/ 2896934 h 4832020"/>
                  <a:gd name="connsiteX58" fmla="*/ 4970633 w 5357526"/>
                  <a:gd name="connsiteY58" fmla="*/ 2699860 h 4832020"/>
                  <a:gd name="connsiteX59" fmla="*/ 5352269 w 5357526"/>
                  <a:gd name="connsiteY59" fmla="*/ 2065608 h 4832020"/>
                  <a:gd name="connsiteX60" fmla="*/ 5302455 w 5357526"/>
                  <a:gd name="connsiteY60" fmla="*/ 1601977 h 4832020"/>
                  <a:gd name="connsiteX61" fmla="*/ 2512831 w 5357526"/>
                  <a:gd name="connsiteY61" fmla="*/ 3561104 h 4832020"/>
                  <a:gd name="connsiteX62" fmla="*/ 2322088 w 5357526"/>
                  <a:gd name="connsiteY62" fmla="*/ 3673320 h 4832020"/>
                  <a:gd name="connsiteX63" fmla="*/ 2221178 w 5357526"/>
                  <a:gd name="connsiteY63" fmla="*/ 3643250 h 4832020"/>
                  <a:gd name="connsiteX64" fmla="*/ 1280200 w 5357526"/>
                  <a:gd name="connsiteY64" fmla="*/ 2054078 h 4832020"/>
                  <a:gd name="connsiteX65" fmla="*/ 1298061 w 5357526"/>
                  <a:gd name="connsiteY65" fmla="*/ 1958141 h 4832020"/>
                  <a:gd name="connsiteX66" fmla="*/ 1504554 w 5357526"/>
                  <a:gd name="connsiteY66" fmla="*/ 1835903 h 4832020"/>
                  <a:gd name="connsiteX67" fmla="*/ 1549772 w 5357526"/>
                  <a:gd name="connsiteY67" fmla="*/ 1823091 h 4832020"/>
                  <a:gd name="connsiteX68" fmla="*/ 1592126 w 5357526"/>
                  <a:gd name="connsiteY68" fmla="*/ 1863033 h 4832020"/>
                  <a:gd name="connsiteX69" fmla="*/ 1923872 w 5357526"/>
                  <a:gd name="connsiteY69" fmla="*/ 2421320 h 4832020"/>
                  <a:gd name="connsiteX70" fmla="*/ 2535892 w 5357526"/>
                  <a:gd name="connsiteY70" fmla="*/ 3454994 h 4832020"/>
                  <a:gd name="connsiteX71" fmla="*/ 2512831 w 5357526"/>
                  <a:gd name="connsiteY71" fmla="*/ 3561104 h 4832020"/>
                  <a:gd name="connsiteX72" fmla="*/ 3661433 w 5357526"/>
                  <a:gd name="connsiteY72" fmla="*/ 2451917 h 4832020"/>
                  <a:gd name="connsiteX73" fmla="*/ 2924914 w 5357526"/>
                  <a:gd name="connsiteY73" fmla="*/ 2156571 h 4832020"/>
                  <a:gd name="connsiteX74" fmla="*/ 3029216 w 5357526"/>
                  <a:gd name="connsiteY74" fmla="*/ 1359310 h 4832020"/>
                  <a:gd name="connsiteX75" fmla="*/ 3777039 w 5357526"/>
                  <a:gd name="connsiteY75" fmla="*/ 1244080 h 4832020"/>
                  <a:gd name="connsiteX76" fmla="*/ 3642969 w 5357526"/>
                  <a:gd name="connsiteY76" fmla="*/ 1319744 h 4832020"/>
                  <a:gd name="connsiteX77" fmla="*/ 3606871 w 5357526"/>
                  <a:gd name="connsiteY77" fmla="*/ 1321402 h 4832020"/>
                  <a:gd name="connsiteX78" fmla="*/ 3026503 w 5357526"/>
                  <a:gd name="connsiteY78" fmla="*/ 1585699 h 4832020"/>
                  <a:gd name="connsiteX79" fmla="*/ 3394423 w 5357526"/>
                  <a:gd name="connsiteY79" fmla="*/ 2332769 h 4832020"/>
                  <a:gd name="connsiteX80" fmla="*/ 3984739 w 5357526"/>
                  <a:gd name="connsiteY80" fmla="*/ 1960628 h 4832020"/>
                  <a:gd name="connsiteX81" fmla="*/ 4014884 w 5357526"/>
                  <a:gd name="connsiteY81" fmla="*/ 1921439 h 4832020"/>
                  <a:gd name="connsiteX82" fmla="*/ 4133731 w 5357526"/>
                  <a:gd name="connsiteY82" fmla="*/ 1848036 h 4832020"/>
                  <a:gd name="connsiteX83" fmla="*/ 3661433 w 5357526"/>
                  <a:gd name="connsiteY83" fmla="*/ 2451917 h 483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357526" h="4832020">
                    <a:moveTo>
                      <a:pt x="5302455" y="1601977"/>
                    </a:moveTo>
                    <a:cubicBezTo>
                      <a:pt x="5261382" y="1471299"/>
                      <a:pt x="5211944" y="1343182"/>
                      <a:pt x="5165219" y="1211071"/>
                    </a:cubicBezTo>
                    <a:cubicBezTo>
                      <a:pt x="5198680" y="1190196"/>
                      <a:pt x="5237869" y="1165778"/>
                      <a:pt x="5278564" y="1140381"/>
                    </a:cubicBezTo>
                    <a:lnTo>
                      <a:pt x="4747333" y="1468133"/>
                    </a:lnTo>
                    <a:cubicBezTo>
                      <a:pt x="4747484" y="1468435"/>
                      <a:pt x="4747710" y="1468736"/>
                      <a:pt x="4747861" y="1469038"/>
                    </a:cubicBezTo>
                    <a:cubicBezTo>
                      <a:pt x="4732713" y="1478006"/>
                      <a:pt x="4718696" y="1486220"/>
                      <a:pt x="4704527" y="1494586"/>
                    </a:cubicBezTo>
                    <a:lnTo>
                      <a:pt x="4493964" y="1624511"/>
                    </a:lnTo>
                    <a:cubicBezTo>
                      <a:pt x="4493964" y="1624511"/>
                      <a:pt x="4494040" y="1624586"/>
                      <a:pt x="4494040" y="1624586"/>
                    </a:cubicBezTo>
                    <a:cubicBezTo>
                      <a:pt x="4472109" y="1638151"/>
                      <a:pt x="4450480" y="1651566"/>
                      <a:pt x="4425384" y="1667091"/>
                    </a:cubicBezTo>
                    <a:cubicBezTo>
                      <a:pt x="4425309" y="1667015"/>
                      <a:pt x="4425309" y="1666940"/>
                      <a:pt x="4425233" y="1666864"/>
                    </a:cubicBezTo>
                    <a:lnTo>
                      <a:pt x="4271268" y="1761821"/>
                    </a:lnTo>
                    <a:cubicBezTo>
                      <a:pt x="4271493" y="1762198"/>
                      <a:pt x="4271720" y="1762575"/>
                      <a:pt x="4271946" y="1762952"/>
                    </a:cubicBezTo>
                    <a:cubicBezTo>
                      <a:pt x="4249337" y="1776743"/>
                      <a:pt x="4228311" y="1789555"/>
                      <a:pt x="4202989" y="1804929"/>
                    </a:cubicBezTo>
                    <a:cubicBezTo>
                      <a:pt x="4202838" y="1804703"/>
                      <a:pt x="4202687" y="1804477"/>
                      <a:pt x="4202612" y="1804251"/>
                    </a:cubicBezTo>
                    <a:lnTo>
                      <a:pt x="3936356" y="1968541"/>
                    </a:lnTo>
                    <a:cubicBezTo>
                      <a:pt x="3874483" y="2156872"/>
                      <a:pt x="3694969" y="2295313"/>
                      <a:pt x="3486742" y="2295238"/>
                    </a:cubicBezTo>
                    <a:cubicBezTo>
                      <a:pt x="3225611" y="2295163"/>
                      <a:pt x="3012184" y="2082640"/>
                      <a:pt x="3012636" y="1823317"/>
                    </a:cubicBezTo>
                    <a:cubicBezTo>
                      <a:pt x="3013088" y="1562487"/>
                      <a:pt x="3225159" y="1351849"/>
                      <a:pt x="3486893" y="1352225"/>
                    </a:cubicBezTo>
                    <a:cubicBezTo>
                      <a:pt x="3518470" y="1352301"/>
                      <a:pt x="3549293" y="1355466"/>
                      <a:pt x="3579062" y="1361344"/>
                    </a:cubicBezTo>
                    <a:lnTo>
                      <a:pt x="3848785" y="1207529"/>
                    </a:lnTo>
                    <a:cubicBezTo>
                      <a:pt x="3848257" y="1206700"/>
                      <a:pt x="3847805" y="1205796"/>
                      <a:pt x="3847277" y="1204967"/>
                    </a:cubicBezTo>
                    <a:cubicBezTo>
                      <a:pt x="3870639" y="1191176"/>
                      <a:pt x="3891892" y="1178590"/>
                      <a:pt x="3916912" y="1163819"/>
                    </a:cubicBezTo>
                    <a:cubicBezTo>
                      <a:pt x="3917666" y="1165025"/>
                      <a:pt x="3918344" y="1166231"/>
                      <a:pt x="3919098" y="1167436"/>
                    </a:cubicBezTo>
                    <a:lnTo>
                      <a:pt x="4076229" y="1077830"/>
                    </a:lnTo>
                    <a:cubicBezTo>
                      <a:pt x="4075852" y="1077227"/>
                      <a:pt x="4075476" y="1076549"/>
                      <a:pt x="4075098" y="1075946"/>
                    </a:cubicBezTo>
                    <a:cubicBezTo>
                      <a:pt x="4100345" y="1061175"/>
                      <a:pt x="4121597" y="1048815"/>
                      <a:pt x="4144809" y="1035250"/>
                    </a:cubicBezTo>
                    <a:cubicBezTo>
                      <a:pt x="4145336" y="1036079"/>
                      <a:pt x="4145789" y="1036984"/>
                      <a:pt x="4146316" y="1037813"/>
                    </a:cubicBezTo>
                    <a:lnTo>
                      <a:pt x="4335024" y="930195"/>
                    </a:lnTo>
                    <a:cubicBezTo>
                      <a:pt x="4334874" y="929969"/>
                      <a:pt x="4334723" y="929743"/>
                      <a:pt x="4334572" y="929441"/>
                    </a:cubicBezTo>
                    <a:cubicBezTo>
                      <a:pt x="4357407" y="915876"/>
                      <a:pt x="4379262" y="902838"/>
                      <a:pt x="4404132" y="888067"/>
                    </a:cubicBezTo>
                    <a:cubicBezTo>
                      <a:pt x="4404509" y="888745"/>
                      <a:pt x="4404885" y="889348"/>
                      <a:pt x="4405338" y="890027"/>
                    </a:cubicBezTo>
                    <a:lnTo>
                      <a:pt x="4647026" y="752188"/>
                    </a:lnTo>
                    <a:cubicBezTo>
                      <a:pt x="4663304" y="742466"/>
                      <a:pt x="4679507" y="732895"/>
                      <a:pt x="4697745" y="722043"/>
                    </a:cubicBezTo>
                    <a:cubicBezTo>
                      <a:pt x="4697895" y="722345"/>
                      <a:pt x="4698122" y="722646"/>
                      <a:pt x="4698272" y="723023"/>
                    </a:cubicBezTo>
                    <a:lnTo>
                      <a:pt x="4925264" y="593550"/>
                    </a:lnTo>
                    <a:cubicBezTo>
                      <a:pt x="4890899" y="612767"/>
                      <a:pt x="4858267" y="631080"/>
                      <a:pt x="4824128" y="650147"/>
                    </a:cubicBezTo>
                    <a:cubicBezTo>
                      <a:pt x="4814557" y="638014"/>
                      <a:pt x="4805966" y="627614"/>
                      <a:pt x="4797826" y="616837"/>
                    </a:cubicBezTo>
                    <a:cubicBezTo>
                      <a:pt x="4652150" y="423004"/>
                      <a:pt x="4489141" y="247334"/>
                      <a:pt x="4276543" y="124568"/>
                    </a:cubicBezTo>
                    <a:cubicBezTo>
                      <a:pt x="4131620" y="40840"/>
                      <a:pt x="3975695" y="-6262"/>
                      <a:pt x="3807561" y="672"/>
                    </a:cubicBezTo>
                    <a:cubicBezTo>
                      <a:pt x="3600691" y="9188"/>
                      <a:pt x="3418690" y="85982"/>
                      <a:pt x="3257414" y="214400"/>
                    </a:cubicBezTo>
                    <a:cubicBezTo>
                      <a:pt x="3098399" y="341010"/>
                      <a:pt x="2966966" y="495051"/>
                      <a:pt x="2833574" y="646228"/>
                    </a:cubicBezTo>
                    <a:cubicBezTo>
                      <a:pt x="2706212" y="790623"/>
                      <a:pt x="2552321" y="864403"/>
                      <a:pt x="2360900" y="856490"/>
                    </a:cubicBezTo>
                    <a:cubicBezTo>
                      <a:pt x="2208140" y="850160"/>
                      <a:pt x="2055681" y="838554"/>
                      <a:pt x="1902921" y="830867"/>
                    </a:cubicBezTo>
                    <a:cubicBezTo>
                      <a:pt x="1721071" y="821673"/>
                      <a:pt x="1539221" y="819713"/>
                      <a:pt x="1359104" y="851592"/>
                    </a:cubicBezTo>
                    <a:cubicBezTo>
                      <a:pt x="1008970" y="913540"/>
                      <a:pt x="701867" y="1066375"/>
                      <a:pt x="435761" y="1300225"/>
                    </a:cubicBezTo>
                    <a:cubicBezTo>
                      <a:pt x="142525" y="1558041"/>
                      <a:pt x="-6843" y="1882326"/>
                      <a:pt x="241" y="2274815"/>
                    </a:cubicBezTo>
                    <a:cubicBezTo>
                      <a:pt x="4160" y="2492010"/>
                      <a:pt x="52768" y="2700915"/>
                      <a:pt x="126021" y="2904470"/>
                    </a:cubicBezTo>
                    <a:cubicBezTo>
                      <a:pt x="248033" y="3243225"/>
                      <a:pt x="421593" y="3555452"/>
                      <a:pt x="620475" y="3854190"/>
                    </a:cubicBezTo>
                    <a:cubicBezTo>
                      <a:pt x="785143" y="4101455"/>
                      <a:pt x="969706" y="4331838"/>
                      <a:pt x="1203857" y="4518436"/>
                    </a:cubicBezTo>
                    <a:cubicBezTo>
                      <a:pt x="1377418" y="4656727"/>
                      <a:pt x="1568386" y="4760275"/>
                      <a:pt x="1787466" y="4806020"/>
                    </a:cubicBezTo>
                    <a:cubicBezTo>
                      <a:pt x="1838637" y="4816721"/>
                      <a:pt x="1890637" y="4823504"/>
                      <a:pt x="1942336" y="4832020"/>
                    </a:cubicBezTo>
                    <a:cubicBezTo>
                      <a:pt x="2000064" y="4832020"/>
                      <a:pt x="2057791" y="4832020"/>
                      <a:pt x="2115519" y="4832020"/>
                    </a:cubicBezTo>
                    <a:cubicBezTo>
                      <a:pt x="2153577" y="4826368"/>
                      <a:pt x="2191862" y="4822223"/>
                      <a:pt x="2229543" y="4814762"/>
                    </a:cubicBezTo>
                    <a:cubicBezTo>
                      <a:pt x="2632582" y="4734878"/>
                      <a:pt x="2969001" y="4537126"/>
                      <a:pt x="3246110" y="4236203"/>
                    </a:cubicBezTo>
                    <a:cubicBezTo>
                      <a:pt x="3412812" y="4055182"/>
                      <a:pt x="3525027" y="3840172"/>
                      <a:pt x="3628876" y="3619661"/>
                    </a:cubicBezTo>
                    <a:cubicBezTo>
                      <a:pt x="3693839" y="3481747"/>
                      <a:pt x="3759706" y="3343985"/>
                      <a:pt x="3833486" y="3210668"/>
                    </a:cubicBezTo>
                    <a:cubicBezTo>
                      <a:pt x="3900031" y="3090389"/>
                      <a:pt x="4006519" y="3014725"/>
                      <a:pt x="4140739" y="2980737"/>
                    </a:cubicBezTo>
                    <a:cubicBezTo>
                      <a:pt x="4252125" y="2952476"/>
                      <a:pt x="4363662" y="2924969"/>
                      <a:pt x="4475123" y="2896934"/>
                    </a:cubicBezTo>
                    <a:cubicBezTo>
                      <a:pt x="4648985" y="2853148"/>
                      <a:pt x="4820435" y="2802579"/>
                      <a:pt x="4970633" y="2699860"/>
                    </a:cubicBezTo>
                    <a:cubicBezTo>
                      <a:pt x="5194384" y="2546799"/>
                      <a:pt x="5326269" y="2336537"/>
                      <a:pt x="5352269" y="2065608"/>
                    </a:cubicBezTo>
                    <a:cubicBezTo>
                      <a:pt x="5367342" y="1908552"/>
                      <a:pt x="5349782" y="1752477"/>
                      <a:pt x="5302455" y="1601977"/>
                    </a:cubicBezTo>
                    <a:close/>
                    <a:moveTo>
                      <a:pt x="2512831" y="3561104"/>
                    </a:moveTo>
                    <a:cubicBezTo>
                      <a:pt x="2450431" y="3600369"/>
                      <a:pt x="2386749" y="3637899"/>
                      <a:pt x="2322088" y="3673320"/>
                    </a:cubicBezTo>
                    <a:cubicBezTo>
                      <a:pt x="2272575" y="3700450"/>
                      <a:pt x="2250042" y="3692009"/>
                      <a:pt x="2221178" y="3643250"/>
                    </a:cubicBezTo>
                    <a:cubicBezTo>
                      <a:pt x="1907518" y="3113526"/>
                      <a:pt x="1593859" y="2583802"/>
                      <a:pt x="1280200" y="2054078"/>
                    </a:cubicBezTo>
                    <a:cubicBezTo>
                      <a:pt x="1254878" y="2011272"/>
                      <a:pt x="1256913" y="1984820"/>
                      <a:pt x="1298061" y="1958141"/>
                    </a:cubicBezTo>
                    <a:cubicBezTo>
                      <a:pt x="1365133" y="1914732"/>
                      <a:pt x="1435221" y="1875770"/>
                      <a:pt x="1504554" y="1835903"/>
                    </a:cubicBezTo>
                    <a:cubicBezTo>
                      <a:pt x="1514879" y="1829949"/>
                      <a:pt x="1528067" y="1829045"/>
                      <a:pt x="1549772" y="1823091"/>
                    </a:cubicBezTo>
                    <a:cubicBezTo>
                      <a:pt x="1562357" y="1834697"/>
                      <a:pt x="1581876" y="1846001"/>
                      <a:pt x="1592126" y="1863033"/>
                    </a:cubicBezTo>
                    <a:cubicBezTo>
                      <a:pt x="1703512" y="2048652"/>
                      <a:pt x="1813541" y="2235023"/>
                      <a:pt x="1923872" y="2421320"/>
                    </a:cubicBezTo>
                    <a:cubicBezTo>
                      <a:pt x="2127879" y="2765878"/>
                      <a:pt x="2331886" y="3110436"/>
                      <a:pt x="2535892" y="3454994"/>
                    </a:cubicBezTo>
                    <a:cubicBezTo>
                      <a:pt x="2564831" y="3503754"/>
                      <a:pt x="2560686" y="3531035"/>
                      <a:pt x="2512831" y="3561104"/>
                    </a:cubicBezTo>
                    <a:close/>
                    <a:moveTo>
                      <a:pt x="3661433" y="2451917"/>
                    </a:moveTo>
                    <a:cubicBezTo>
                      <a:pt x="3381310" y="2531726"/>
                      <a:pt x="3074358" y="2408735"/>
                      <a:pt x="2924914" y="2156571"/>
                    </a:cubicBezTo>
                    <a:cubicBezTo>
                      <a:pt x="2771400" y="1897625"/>
                      <a:pt x="2813076" y="1574997"/>
                      <a:pt x="3029216" y="1359310"/>
                    </a:cubicBezTo>
                    <a:cubicBezTo>
                      <a:pt x="3238498" y="1150404"/>
                      <a:pt x="3552459" y="1123048"/>
                      <a:pt x="3777039" y="1244080"/>
                    </a:cubicBezTo>
                    <a:cubicBezTo>
                      <a:pt x="3731294" y="1270156"/>
                      <a:pt x="3687734" y="1296156"/>
                      <a:pt x="3642969" y="1319744"/>
                    </a:cubicBezTo>
                    <a:cubicBezTo>
                      <a:pt x="3633247" y="1324869"/>
                      <a:pt x="3618401" y="1323964"/>
                      <a:pt x="3606871" y="1321402"/>
                    </a:cubicBezTo>
                    <a:cubicBezTo>
                      <a:pt x="3367896" y="1268573"/>
                      <a:pt x="3141205" y="1371594"/>
                      <a:pt x="3026503" y="1585699"/>
                    </a:cubicBezTo>
                    <a:cubicBezTo>
                      <a:pt x="2864021" y="1888958"/>
                      <a:pt x="3054839" y="2276473"/>
                      <a:pt x="3394423" y="2332769"/>
                    </a:cubicBezTo>
                    <a:cubicBezTo>
                      <a:pt x="3663995" y="2377459"/>
                      <a:pt x="3905985" y="2224322"/>
                      <a:pt x="3984739" y="1960628"/>
                    </a:cubicBezTo>
                    <a:cubicBezTo>
                      <a:pt x="3989185" y="1945706"/>
                      <a:pt x="4001846" y="1930332"/>
                      <a:pt x="4014884" y="1921439"/>
                    </a:cubicBezTo>
                    <a:cubicBezTo>
                      <a:pt x="4052716" y="1895666"/>
                      <a:pt x="4092658" y="1873057"/>
                      <a:pt x="4133731" y="1848036"/>
                    </a:cubicBezTo>
                    <a:cubicBezTo>
                      <a:pt x="4135615" y="2083846"/>
                      <a:pt x="3970872" y="2363743"/>
                      <a:pt x="3661433" y="2451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81" name="Graphic 3">
            <a:extLst>
              <a:ext uri="{FF2B5EF4-FFF2-40B4-BE49-F238E27FC236}">
                <a16:creationId xmlns:a16="http://schemas.microsoft.com/office/drawing/2014/main" id="{BDA1D333-E0AE-4365-AAE0-02C7F95026E5}"/>
              </a:ext>
            </a:extLst>
          </p:cNvPr>
          <p:cNvSpPr/>
          <p:nvPr/>
        </p:nvSpPr>
        <p:spPr>
          <a:xfrm>
            <a:off x="3897348" y="4477898"/>
            <a:ext cx="2023030" cy="2323674"/>
          </a:xfrm>
          <a:custGeom>
            <a:avLst/>
            <a:gdLst>
              <a:gd name="connsiteX0" fmla="*/ 2053322 w 2781593"/>
              <a:gd name="connsiteY0" fmla="*/ 2953011 h 3194967"/>
              <a:gd name="connsiteX1" fmla="*/ 2184773 w 2781593"/>
              <a:gd name="connsiteY1" fmla="*/ 3007666 h 3194967"/>
              <a:gd name="connsiteX2" fmla="*/ 2211787 w 2781593"/>
              <a:gd name="connsiteY2" fmla="*/ 3018110 h 3194967"/>
              <a:gd name="connsiteX3" fmla="*/ 2244441 w 2781593"/>
              <a:gd name="connsiteY3" fmla="*/ 3029319 h 3194967"/>
              <a:gd name="connsiteX4" fmla="*/ 2271177 w 2781593"/>
              <a:gd name="connsiteY4" fmla="*/ 3039832 h 3194967"/>
              <a:gd name="connsiteX5" fmla="*/ 2352916 w 2781593"/>
              <a:gd name="connsiteY5" fmla="*/ 3067195 h 3194967"/>
              <a:gd name="connsiteX6" fmla="*/ 2385779 w 2781593"/>
              <a:gd name="connsiteY6" fmla="*/ 3077569 h 3194967"/>
              <a:gd name="connsiteX7" fmla="*/ 2385500 w 2781593"/>
              <a:gd name="connsiteY7" fmla="*/ 3077430 h 3194967"/>
              <a:gd name="connsiteX8" fmla="*/ 2417388 w 2781593"/>
              <a:gd name="connsiteY8" fmla="*/ 3088639 h 3194967"/>
              <a:gd name="connsiteX9" fmla="*/ 2434028 w 2781593"/>
              <a:gd name="connsiteY9" fmla="*/ 3093304 h 3194967"/>
              <a:gd name="connsiteX10" fmla="*/ 2471834 w 2781593"/>
              <a:gd name="connsiteY10" fmla="*/ 3104862 h 3194967"/>
              <a:gd name="connsiteX11" fmla="*/ 2618742 w 2781593"/>
              <a:gd name="connsiteY11" fmla="*/ 3142737 h 3194967"/>
              <a:gd name="connsiteX12" fmla="*/ 2662675 w 2781593"/>
              <a:gd name="connsiteY12" fmla="*/ 3153320 h 3194967"/>
              <a:gd name="connsiteX13" fmla="*/ 2662327 w 2781593"/>
              <a:gd name="connsiteY13" fmla="*/ 3153111 h 3194967"/>
              <a:gd name="connsiteX14" fmla="*/ 2781593 w 2781593"/>
              <a:gd name="connsiteY14" fmla="*/ 3181309 h 3194967"/>
              <a:gd name="connsiteX15" fmla="*/ 2750471 w 2781593"/>
              <a:gd name="connsiteY15" fmla="*/ 3193493 h 3194967"/>
              <a:gd name="connsiteX16" fmla="*/ 2476987 w 2781593"/>
              <a:gd name="connsiteY16" fmla="*/ 3125958 h 3194967"/>
              <a:gd name="connsiteX17" fmla="*/ 2356815 w 2781593"/>
              <a:gd name="connsiteY17" fmla="*/ 3087873 h 3194967"/>
              <a:gd name="connsiteX18" fmla="*/ 2175165 w 2781593"/>
              <a:gd name="connsiteY18" fmla="*/ 3022287 h 3194967"/>
              <a:gd name="connsiteX19" fmla="*/ 1996161 w 2781593"/>
              <a:gd name="connsiteY19" fmla="*/ 2947511 h 3194967"/>
              <a:gd name="connsiteX20" fmla="*/ 1806504 w 2781593"/>
              <a:gd name="connsiteY20" fmla="*/ 2853587 h 3194967"/>
              <a:gd name="connsiteX21" fmla="*/ 1656115 w 2781593"/>
              <a:gd name="connsiteY21" fmla="*/ 2770247 h 3194967"/>
              <a:gd name="connsiteX22" fmla="*/ 1540678 w 2781593"/>
              <a:gd name="connsiteY22" fmla="*/ 2697489 h 3194967"/>
              <a:gd name="connsiteX23" fmla="*/ 1357566 w 2781593"/>
              <a:gd name="connsiteY23" fmla="*/ 2569938 h 3194967"/>
              <a:gd name="connsiteX24" fmla="*/ 1165612 w 2781593"/>
              <a:gd name="connsiteY24" fmla="*/ 2417321 h 3194967"/>
              <a:gd name="connsiteX25" fmla="*/ 1098912 w 2781593"/>
              <a:gd name="connsiteY25" fmla="*/ 2355007 h 3194967"/>
              <a:gd name="connsiteX26" fmla="*/ 1016824 w 2781593"/>
              <a:gd name="connsiteY26" fmla="*/ 2278072 h 3194967"/>
              <a:gd name="connsiteX27" fmla="*/ 851954 w 2781593"/>
              <a:gd name="connsiteY27" fmla="*/ 2110208 h 3194967"/>
              <a:gd name="connsiteX28" fmla="*/ 582995 w 2781593"/>
              <a:gd name="connsiteY28" fmla="*/ 1770720 h 3194967"/>
              <a:gd name="connsiteX29" fmla="*/ 444721 w 2781593"/>
              <a:gd name="connsiteY29" fmla="*/ 1545624 h 3194967"/>
              <a:gd name="connsiteX30" fmla="*/ 351007 w 2781593"/>
              <a:gd name="connsiteY30" fmla="*/ 1373304 h 3194967"/>
              <a:gd name="connsiteX31" fmla="*/ 252906 w 2781593"/>
              <a:gd name="connsiteY31" fmla="*/ 1164640 h 3194967"/>
              <a:gd name="connsiteX32" fmla="*/ 160305 w 2781593"/>
              <a:gd name="connsiteY32" fmla="*/ 912182 h 3194967"/>
              <a:gd name="connsiteX33" fmla="*/ 130158 w 2781593"/>
              <a:gd name="connsiteY33" fmla="*/ 825638 h 3194967"/>
              <a:gd name="connsiteX34" fmla="*/ 68262 w 2781593"/>
              <a:gd name="connsiteY34" fmla="*/ 592675 h 3194967"/>
              <a:gd name="connsiteX35" fmla="*/ 37975 w 2781593"/>
              <a:gd name="connsiteY35" fmla="*/ 438875 h 3194967"/>
              <a:gd name="connsiteX36" fmla="*/ 1980 w 2781593"/>
              <a:gd name="connsiteY36" fmla="*/ 140674 h 3194967"/>
              <a:gd name="connsiteX37" fmla="*/ 3372 w 2781593"/>
              <a:gd name="connsiteY37" fmla="*/ 22730 h 3194967"/>
              <a:gd name="connsiteX38" fmla="*/ 35887 w 2781593"/>
              <a:gd name="connsiteY38" fmla="*/ 6508 h 3194967"/>
              <a:gd name="connsiteX39" fmla="*/ 35887 w 2781593"/>
              <a:gd name="connsiteY39" fmla="*/ 6577 h 3194967"/>
              <a:gd name="connsiteX40" fmla="*/ 23842 w 2781593"/>
              <a:gd name="connsiteY40" fmla="*/ 111362 h 3194967"/>
              <a:gd name="connsiteX41" fmla="*/ 25791 w 2781593"/>
              <a:gd name="connsiteY41" fmla="*/ 119856 h 3194967"/>
              <a:gd name="connsiteX42" fmla="*/ 29342 w 2781593"/>
              <a:gd name="connsiteY42" fmla="*/ 208697 h 3194967"/>
              <a:gd name="connsiteX43" fmla="*/ 31431 w 2781593"/>
              <a:gd name="connsiteY43" fmla="*/ 217678 h 3194967"/>
              <a:gd name="connsiteX44" fmla="*/ 53293 w 2781593"/>
              <a:gd name="connsiteY44" fmla="*/ 407823 h 3194967"/>
              <a:gd name="connsiteX45" fmla="*/ 52875 w 2781593"/>
              <a:gd name="connsiteY45" fmla="*/ 407265 h 3194967"/>
              <a:gd name="connsiteX46" fmla="*/ 63388 w 2781593"/>
              <a:gd name="connsiteY46" fmla="*/ 462339 h 3194967"/>
              <a:gd name="connsiteX47" fmla="*/ 63736 w 2781593"/>
              <a:gd name="connsiteY47" fmla="*/ 465680 h 3194967"/>
              <a:gd name="connsiteX48" fmla="*/ 69237 w 2781593"/>
              <a:gd name="connsiteY48" fmla="*/ 494714 h 3194967"/>
              <a:gd name="connsiteX49" fmla="*/ 68958 w 2781593"/>
              <a:gd name="connsiteY49" fmla="*/ 494296 h 3194967"/>
              <a:gd name="connsiteX50" fmla="*/ 74389 w 2781593"/>
              <a:gd name="connsiteY50" fmla="*/ 522146 h 3194967"/>
              <a:gd name="connsiteX51" fmla="*/ 84833 w 2781593"/>
              <a:gd name="connsiteY51" fmla="*/ 572066 h 3194967"/>
              <a:gd name="connsiteX52" fmla="*/ 90890 w 2781593"/>
              <a:gd name="connsiteY52" fmla="*/ 598175 h 3194967"/>
              <a:gd name="connsiteX53" fmla="*/ 95694 w 2781593"/>
              <a:gd name="connsiteY53" fmla="*/ 620455 h 3194967"/>
              <a:gd name="connsiteX54" fmla="*/ 123126 w 2781593"/>
              <a:gd name="connsiteY54" fmla="*/ 728303 h 3194967"/>
              <a:gd name="connsiteX55" fmla="*/ 128278 w 2781593"/>
              <a:gd name="connsiteY55" fmla="*/ 749887 h 3194967"/>
              <a:gd name="connsiteX56" fmla="*/ 139140 w 2781593"/>
              <a:gd name="connsiteY56" fmla="*/ 782471 h 3194967"/>
              <a:gd name="connsiteX57" fmla="*/ 196371 w 2781593"/>
              <a:gd name="connsiteY57" fmla="*/ 969552 h 3194967"/>
              <a:gd name="connsiteX58" fmla="*/ 204238 w 2781593"/>
              <a:gd name="connsiteY58" fmla="*/ 988699 h 3194967"/>
              <a:gd name="connsiteX59" fmla="*/ 220600 w 2781593"/>
              <a:gd name="connsiteY59" fmla="*/ 1032074 h 3194967"/>
              <a:gd name="connsiteX60" fmla="*/ 274768 w 2781593"/>
              <a:gd name="connsiteY60" fmla="*/ 1168399 h 3194967"/>
              <a:gd name="connsiteX61" fmla="*/ 286256 w 2781593"/>
              <a:gd name="connsiteY61" fmla="*/ 1194996 h 3194967"/>
              <a:gd name="connsiteX62" fmla="*/ 334436 w 2781593"/>
              <a:gd name="connsiteY62" fmla="*/ 1299572 h 3194967"/>
              <a:gd name="connsiteX63" fmla="*/ 351494 w 2781593"/>
              <a:gd name="connsiteY63" fmla="*/ 1336124 h 3194967"/>
              <a:gd name="connsiteX64" fmla="*/ 372451 w 2781593"/>
              <a:gd name="connsiteY64" fmla="*/ 1379361 h 3194967"/>
              <a:gd name="connsiteX65" fmla="*/ 384148 w 2781593"/>
              <a:gd name="connsiteY65" fmla="*/ 1401223 h 3194967"/>
              <a:gd name="connsiteX66" fmla="*/ 698014 w 2781593"/>
              <a:gd name="connsiteY66" fmla="*/ 1895069 h 3194967"/>
              <a:gd name="connsiteX67" fmla="*/ 714237 w 2781593"/>
              <a:gd name="connsiteY67" fmla="*/ 1916443 h 3194967"/>
              <a:gd name="connsiteX68" fmla="*/ 763113 w 2781593"/>
              <a:gd name="connsiteY68" fmla="*/ 1977017 h 3194967"/>
              <a:gd name="connsiteX69" fmla="*/ 779614 w 2781593"/>
              <a:gd name="connsiteY69" fmla="*/ 1997904 h 3194967"/>
              <a:gd name="connsiteX70" fmla="*/ 822851 w 2781593"/>
              <a:gd name="connsiteY70" fmla="*/ 2047894 h 3194967"/>
              <a:gd name="connsiteX71" fmla="*/ 839421 w 2781593"/>
              <a:gd name="connsiteY71" fmla="*/ 2068433 h 3194967"/>
              <a:gd name="connsiteX72" fmla="*/ 860796 w 2781593"/>
              <a:gd name="connsiteY72" fmla="*/ 2091200 h 3194967"/>
              <a:gd name="connsiteX73" fmla="*/ 883006 w 2781593"/>
              <a:gd name="connsiteY73" fmla="*/ 2117240 h 3194967"/>
              <a:gd name="connsiteX74" fmla="*/ 925895 w 2781593"/>
              <a:gd name="connsiteY74" fmla="*/ 2161939 h 3194967"/>
              <a:gd name="connsiteX75" fmla="*/ 964536 w 2781593"/>
              <a:gd name="connsiteY75" fmla="*/ 2204062 h 3194967"/>
              <a:gd name="connsiteX76" fmla="*/ 1018008 w 2781593"/>
              <a:gd name="connsiteY76" fmla="*/ 2257603 h 3194967"/>
              <a:gd name="connsiteX77" fmla="*/ 1054630 w 2781593"/>
              <a:gd name="connsiteY77" fmla="*/ 2290814 h 3194967"/>
              <a:gd name="connsiteX78" fmla="*/ 1110260 w 2781593"/>
              <a:gd name="connsiteY78" fmla="*/ 2344494 h 3194967"/>
              <a:gd name="connsiteX79" fmla="*/ 1130730 w 2781593"/>
              <a:gd name="connsiteY79" fmla="*/ 2361343 h 3194967"/>
              <a:gd name="connsiteX80" fmla="*/ 1433108 w 2781593"/>
              <a:gd name="connsiteY80" fmla="*/ 2604123 h 3194967"/>
              <a:gd name="connsiteX81" fmla="*/ 1780952 w 2781593"/>
              <a:gd name="connsiteY81" fmla="*/ 2822465 h 3194967"/>
              <a:gd name="connsiteX82" fmla="*/ 1805042 w 2781593"/>
              <a:gd name="connsiteY82" fmla="*/ 2834162 h 3194967"/>
              <a:gd name="connsiteX83" fmla="*/ 1890192 w 2781593"/>
              <a:gd name="connsiteY83" fmla="*/ 2876912 h 3194967"/>
              <a:gd name="connsiteX84" fmla="*/ 1978615 w 2781593"/>
              <a:gd name="connsiteY84" fmla="*/ 2920427 h 3194967"/>
              <a:gd name="connsiteX85" fmla="*/ 2015864 w 2781593"/>
              <a:gd name="connsiteY85" fmla="*/ 2936580 h 3194967"/>
              <a:gd name="connsiteX86" fmla="*/ 2027283 w 2781593"/>
              <a:gd name="connsiteY86" fmla="*/ 2941523 h 3194967"/>
              <a:gd name="connsiteX87" fmla="*/ 2053322 w 2781593"/>
              <a:gd name="connsiteY87" fmla="*/ 2953011 h 31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781593" h="3194967">
                <a:moveTo>
                  <a:pt x="2053322" y="2953011"/>
                </a:moveTo>
                <a:cubicBezTo>
                  <a:pt x="2097116" y="2971253"/>
                  <a:pt x="2140979" y="2989424"/>
                  <a:pt x="2184773" y="3007666"/>
                </a:cubicBezTo>
                <a:cubicBezTo>
                  <a:pt x="2193476" y="3011913"/>
                  <a:pt x="2203084" y="3013863"/>
                  <a:pt x="2211787" y="3018110"/>
                </a:cubicBezTo>
                <a:cubicBezTo>
                  <a:pt x="2222649" y="3021870"/>
                  <a:pt x="2233580" y="3025559"/>
                  <a:pt x="2244441" y="3029319"/>
                </a:cubicBezTo>
                <a:cubicBezTo>
                  <a:pt x="2253075" y="3033636"/>
                  <a:pt x="2262613" y="3035446"/>
                  <a:pt x="2271177" y="3039832"/>
                </a:cubicBezTo>
                <a:cubicBezTo>
                  <a:pt x="2298400" y="3048953"/>
                  <a:pt x="2325693" y="3058074"/>
                  <a:pt x="2352916" y="3067195"/>
                </a:cubicBezTo>
                <a:cubicBezTo>
                  <a:pt x="2363081" y="3073183"/>
                  <a:pt x="2374778" y="3074227"/>
                  <a:pt x="2385779" y="3077569"/>
                </a:cubicBezTo>
                <a:lnTo>
                  <a:pt x="2385500" y="3077430"/>
                </a:lnTo>
                <a:cubicBezTo>
                  <a:pt x="2394899" y="3084601"/>
                  <a:pt x="2407014" y="3084253"/>
                  <a:pt x="2417388" y="3088639"/>
                </a:cubicBezTo>
                <a:cubicBezTo>
                  <a:pt x="2421774" y="3094279"/>
                  <a:pt x="2428389" y="3092120"/>
                  <a:pt x="2434028" y="3093304"/>
                </a:cubicBezTo>
                <a:cubicBezTo>
                  <a:pt x="2445934" y="3099362"/>
                  <a:pt x="2459581" y="3099849"/>
                  <a:pt x="2471834" y="3104862"/>
                </a:cubicBezTo>
                <a:cubicBezTo>
                  <a:pt x="2519945" y="3120806"/>
                  <a:pt x="2569169" y="3132363"/>
                  <a:pt x="2618742" y="3142737"/>
                </a:cubicBezTo>
                <a:cubicBezTo>
                  <a:pt x="2632876" y="3148447"/>
                  <a:pt x="2647914" y="3150326"/>
                  <a:pt x="2662675" y="3153320"/>
                </a:cubicBezTo>
                <a:lnTo>
                  <a:pt x="2662327" y="3153111"/>
                </a:lnTo>
                <a:cubicBezTo>
                  <a:pt x="2700968" y="3167315"/>
                  <a:pt x="2742882" y="3167524"/>
                  <a:pt x="2781593" y="3181309"/>
                </a:cubicBezTo>
                <a:cubicBezTo>
                  <a:pt x="2774352" y="3193424"/>
                  <a:pt x="2766276" y="3197462"/>
                  <a:pt x="2750471" y="3193493"/>
                </a:cubicBezTo>
                <a:cubicBezTo>
                  <a:pt x="2659402" y="3170726"/>
                  <a:pt x="2566872" y="3153529"/>
                  <a:pt x="2476987" y="3125958"/>
                </a:cubicBezTo>
                <a:cubicBezTo>
                  <a:pt x="2436883" y="3113634"/>
                  <a:pt x="2396640" y="3100684"/>
                  <a:pt x="2356815" y="3087873"/>
                </a:cubicBezTo>
                <a:cubicBezTo>
                  <a:pt x="2295337" y="3068170"/>
                  <a:pt x="2235112" y="3045611"/>
                  <a:pt x="2175165" y="3022287"/>
                </a:cubicBezTo>
                <a:cubicBezTo>
                  <a:pt x="2114940" y="2998893"/>
                  <a:pt x="2055411" y="2973620"/>
                  <a:pt x="1996161" y="2947511"/>
                </a:cubicBezTo>
                <a:cubicBezTo>
                  <a:pt x="1931410" y="2919034"/>
                  <a:pt x="1868261" y="2887286"/>
                  <a:pt x="1806504" y="2853587"/>
                </a:cubicBezTo>
                <a:cubicBezTo>
                  <a:pt x="1756305" y="2826225"/>
                  <a:pt x="1703042" y="2804363"/>
                  <a:pt x="1656115" y="2770247"/>
                </a:cubicBezTo>
                <a:cubicBezTo>
                  <a:pt x="1619493" y="2743581"/>
                  <a:pt x="1579041" y="2721788"/>
                  <a:pt x="1540678" y="2697489"/>
                </a:cubicBezTo>
                <a:cubicBezTo>
                  <a:pt x="1477946" y="2657665"/>
                  <a:pt x="1418905" y="2611852"/>
                  <a:pt x="1357566" y="2569938"/>
                </a:cubicBezTo>
                <a:cubicBezTo>
                  <a:pt x="1289682" y="2523498"/>
                  <a:pt x="1230362" y="2467172"/>
                  <a:pt x="1165612" y="2417321"/>
                </a:cubicBezTo>
                <a:cubicBezTo>
                  <a:pt x="1141939" y="2399080"/>
                  <a:pt x="1120774" y="2376104"/>
                  <a:pt x="1098912" y="2355007"/>
                </a:cubicBezTo>
                <a:cubicBezTo>
                  <a:pt x="1072037" y="2329037"/>
                  <a:pt x="1045370" y="2302232"/>
                  <a:pt x="1016824" y="2278072"/>
                </a:cubicBezTo>
                <a:cubicBezTo>
                  <a:pt x="956599" y="2227107"/>
                  <a:pt x="903545" y="2169180"/>
                  <a:pt x="851954" y="2110208"/>
                </a:cubicBezTo>
                <a:cubicBezTo>
                  <a:pt x="756847" y="2001524"/>
                  <a:pt x="665848" y="1889081"/>
                  <a:pt x="582995" y="1770720"/>
                </a:cubicBezTo>
                <a:cubicBezTo>
                  <a:pt x="532517" y="1698589"/>
                  <a:pt x="488863" y="1622002"/>
                  <a:pt x="444721" y="1545624"/>
                </a:cubicBezTo>
                <a:cubicBezTo>
                  <a:pt x="411928" y="1488950"/>
                  <a:pt x="382895" y="1430396"/>
                  <a:pt x="351007" y="1373304"/>
                </a:cubicBezTo>
                <a:cubicBezTo>
                  <a:pt x="313549" y="1306186"/>
                  <a:pt x="284237" y="1234821"/>
                  <a:pt x="252906" y="1164640"/>
                </a:cubicBezTo>
                <a:cubicBezTo>
                  <a:pt x="216353" y="1082622"/>
                  <a:pt x="185788" y="998377"/>
                  <a:pt x="160305" y="912182"/>
                </a:cubicBezTo>
                <a:cubicBezTo>
                  <a:pt x="151672" y="882939"/>
                  <a:pt x="138234" y="855368"/>
                  <a:pt x="130158" y="825638"/>
                </a:cubicBezTo>
                <a:cubicBezTo>
                  <a:pt x="109201" y="748077"/>
                  <a:pt x="84972" y="671420"/>
                  <a:pt x="68262" y="592675"/>
                </a:cubicBezTo>
                <a:cubicBezTo>
                  <a:pt x="57401" y="541571"/>
                  <a:pt x="47235" y="490119"/>
                  <a:pt x="37975" y="438875"/>
                </a:cubicBezTo>
                <a:cubicBezTo>
                  <a:pt x="20152" y="340496"/>
                  <a:pt x="726" y="242047"/>
                  <a:pt x="1980" y="140674"/>
                </a:cubicBezTo>
                <a:cubicBezTo>
                  <a:pt x="2467" y="101475"/>
                  <a:pt x="-3590" y="62068"/>
                  <a:pt x="3372" y="22730"/>
                </a:cubicBezTo>
                <a:cubicBezTo>
                  <a:pt x="7410" y="-107"/>
                  <a:pt x="19107" y="-6164"/>
                  <a:pt x="35887" y="6508"/>
                </a:cubicBezTo>
                <a:cubicBezTo>
                  <a:pt x="35887" y="6508"/>
                  <a:pt x="35887" y="6577"/>
                  <a:pt x="35887" y="6577"/>
                </a:cubicBezTo>
                <a:cubicBezTo>
                  <a:pt x="18481" y="39927"/>
                  <a:pt x="19664" y="75506"/>
                  <a:pt x="23842" y="111362"/>
                </a:cubicBezTo>
                <a:cubicBezTo>
                  <a:pt x="24747" y="114147"/>
                  <a:pt x="25304" y="117001"/>
                  <a:pt x="25791" y="119856"/>
                </a:cubicBezTo>
                <a:cubicBezTo>
                  <a:pt x="31222" y="149307"/>
                  <a:pt x="19246" y="179455"/>
                  <a:pt x="29342" y="208697"/>
                </a:cubicBezTo>
                <a:cubicBezTo>
                  <a:pt x="30317" y="211621"/>
                  <a:pt x="30943" y="214615"/>
                  <a:pt x="31431" y="217678"/>
                </a:cubicBezTo>
                <a:cubicBezTo>
                  <a:pt x="35051" y="281454"/>
                  <a:pt x="41805" y="344952"/>
                  <a:pt x="53293" y="407823"/>
                </a:cubicBezTo>
                <a:lnTo>
                  <a:pt x="52875" y="407265"/>
                </a:lnTo>
                <a:cubicBezTo>
                  <a:pt x="55938" y="425716"/>
                  <a:pt x="55938" y="444723"/>
                  <a:pt x="63388" y="462339"/>
                </a:cubicBezTo>
                <a:cubicBezTo>
                  <a:pt x="64711" y="463313"/>
                  <a:pt x="64850" y="464427"/>
                  <a:pt x="63736" y="465680"/>
                </a:cubicBezTo>
                <a:cubicBezTo>
                  <a:pt x="68958" y="474731"/>
                  <a:pt x="61508" y="486150"/>
                  <a:pt x="69237" y="494714"/>
                </a:cubicBezTo>
                <a:lnTo>
                  <a:pt x="68958" y="494296"/>
                </a:lnTo>
                <a:cubicBezTo>
                  <a:pt x="74598" y="502860"/>
                  <a:pt x="67078" y="513930"/>
                  <a:pt x="74389" y="522146"/>
                </a:cubicBezTo>
                <a:cubicBezTo>
                  <a:pt x="77870" y="538786"/>
                  <a:pt x="81351" y="555426"/>
                  <a:pt x="84833" y="572066"/>
                </a:cubicBezTo>
                <a:cubicBezTo>
                  <a:pt x="91447" y="579725"/>
                  <a:pt x="83022" y="590865"/>
                  <a:pt x="90890" y="598175"/>
                </a:cubicBezTo>
                <a:cubicBezTo>
                  <a:pt x="91795" y="605765"/>
                  <a:pt x="89149" y="614050"/>
                  <a:pt x="95694" y="620455"/>
                </a:cubicBezTo>
                <a:cubicBezTo>
                  <a:pt x="104467" y="656521"/>
                  <a:pt x="111986" y="692865"/>
                  <a:pt x="123126" y="728303"/>
                </a:cubicBezTo>
                <a:cubicBezTo>
                  <a:pt x="124658" y="735545"/>
                  <a:pt x="121942" y="743760"/>
                  <a:pt x="128278" y="749887"/>
                </a:cubicBezTo>
                <a:cubicBezTo>
                  <a:pt x="132316" y="760609"/>
                  <a:pt x="132665" y="772585"/>
                  <a:pt x="139140" y="782471"/>
                </a:cubicBezTo>
                <a:cubicBezTo>
                  <a:pt x="152438" y="846595"/>
                  <a:pt x="176946" y="907308"/>
                  <a:pt x="196371" y="969552"/>
                </a:cubicBezTo>
                <a:cubicBezTo>
                  <a:pt x="198390" y="976097"/>
                  <a:pt x="201593" y="982363"/>
                  <a:pt x="204238" y="988699"/>
                </a:cubicBezTo>
                <a:cubicBezTo>
                  <a:pt x="211062" y="1002623"/>
                  <a:pt x="213220" y="1018359"/>
                  <a:pt x="220600" y="1032074"/>
                </a:cubicBezTo>
                <a:cubicBezTo>
                  <a:pt x="238633" y="1077539"/>
                  <a:pt x="256666" y="1122934"/>
                  <a:pt x="274768" y="1168399"/>
                </a:cubicBezTo>
                <a:cubicBezTo>
                  <a:pt x="279781" y="1176754"/>
                  <a:pt x="280338" y="1187058"/>
                  <a:pt x="286256" y="1194996"/>
                </a:cubicBezTo>
                <a:cubicBezTo>
                  <a:pt x="302339" y="1229878"/>
                  <a:pt x="318353" y="1264690"/>
                  <a:pt x="334436" y="1299572"/>
                </a:cubicBezTo>
                <a:cubicBezTo>
                  <a:pt x="340424" y="1311616"/>
                  <a:pt x="345228" y="1324218"/>
                  <a:pt x="351494" y="1336124"/>
                </a:cubicBezTo>
                <a:cubicBezTo>
                  <a:pt x="358456" y="1350536"/>
                  <a:pt x="365419" y="1364949"/>
                  <a:pt x="372451" y="1379361"/>
                </a:cubicBezTo>
                <a:cubicBezTo>
                  <a:pt x="378578" y="1385488"/>
                  <a:pt x="378647" y="1394818"/>
                  <a:pt x="384148" y="1401223"/>
                </a:cubicBezTo>
                <a:cubicBezTo>
                  <a:pt x="474311" y="1575006"/>
                  <a:pt x="578748" y="1739806"/>
                  <a:pt x="698014" y="1895069"/>
                </a:cubicBezTo>
                <a:cubicBezTo>
                  <a:pt x="703027" y="1902518"/>
                  <a:pt x="709224" y="1908993"/>
                  <a:pt x="714237" y="1916443"/>
                </a:cubicBezTo>
                <a:cubicBezTo>
                  <a:pt x="730529" y="1936635"/>
                  <a:pt x="746821" y="1956825"/>
                  <a:pt x="763113" y="1977017"/>
                </a:cubicBezTo>
                <a:cubicBezTo>
                  <a:pt x="768474" y="1984049"/>
                  <a:pt x="774392" y="1990663"/>
                  <a:pt x="779614" y="1997904"/>
                </a:cubicBezTo>
                <a:cubicBezTo>
                  <a:pt x="794026" y="2014544"/>
                  <a:pt x="808439" y="2031254"/>
                  <a:pt x="822851" y="2047894"/>
                </a:cubicBezTo>
                <a:cubicBezTo>
                  <a:pt x="828421" y="2054717"/>
                  <a:pt x="834130" y="2061471"/>
                  <a:pt x="839421" y="2068433"/>
                </a:cubicBezTo>
                <a:cubicBezTo>
                  <a:pt x="846523" y="2076022"/>
                  <a:pt x="853695" y="2083611"/>
                  <a:pt x="860796" y="2091200"/>
                </a:cubicBezTo>
                <a:cubicBezTo>
                  <a:pt x="867689" y="2100321"/>
                  <a:pt x="876322" y="2107980"/>
                  <a:pt x="883006" y="2117240"/>
                </a:cubicBezTo>
                <a:cubicBezTo>
                  <a:pt x="897279" y="2132140"/>
                  <a:pt x="911622" y="2147039"/>
                  <a:pt x="925895" y="2161939"/>
                </a:cubicBezTo>
                <a:cubicBezTo>
                  <a:pt x="937661" y="2176978"/>
                  <a:pt x="953188" y="2188674"/>
                  <a:pt x="964536" y="2204062"/>
                </a:cubicBezTo>
                <a:cubicBezTo>
                  <a:pt x="982360" y="2221885"/>
                  <a:pt x="1000184" y="2239709"/>
                  <a:pt x="1018008" y="2257603"/>
                </a:cubicBezTo>
                <a:cubicBezTo>
                  <a:pt x="1031445" y="2267281"/>
                  <a:pt x="1041680" y="2280579"/>
                  <a:pt x="1054630" y="2290814"/>
                </a:cubicBezTo>
                <a:cubicBezTo>
                  <a:pt x="1073150" y="2308707"/>
                  <a:pt x="1091740" y="2326600"/>
                  <a:pt x="1110260" y="2344494"/>
                </a:cubicBezTo>
                <a:cubicBezTo>
                  <a:pt x="1117153" y="2350064"/>
                  <a:pt x="1124046" y="2355564"/>
                  <a:pt x="1130730" y="2361343"/>
                </a:cubicBezTo>
                <a:cubicBezTo>
                  <a:pt x="1225767" y="2449418"/>
                  <a:pt x="1327906" y="2528720"/>
                  <a:pt x="1433108" y="2604123"/>
                </a:cubicBezTo>
                <a:cubicBezTo>
                  <a:pt x="1544577" y="2683982"/>
                  <a:pt x="1661059" y="2756044"/>
                  <a:pt x="1780952" y="2822465"/>
                </a:cubicBezTo>
                <a:cubicBezTo>
                  <a:pt x="1788750" y="2826782"/>
                  <a:pt x="1797035" y="2830263"/>
                  <a:pt x="1805042" y="2834162"/>
                </a:cubicBezTo>
                <a:cubicBezTo>
                  <a:pt x="1832752" y="2849758"/>
                  <a:pt x="1861368" y="2863404"/>
                  <a:pt x="1890192" y="2876912"/>
                </a:cubicBezTo>
                <a:cubicBezTo>
                  <a:pt x="1919643" y="2891393"/>
                  <a:pt x="1949164" y="2905945"/>
                  <a:pt x="1978615" y="2920427"/>
                </a:cubicBezTo>
                <a:cubicBezTo>
                  <a:pt x="1991078" y="2925649"/>
                  <a:pt x="2003402" y="2931219"/>
                  <a:pt x="2015864" y="2936580"/>
                </a:cubicBezTo>
                <a:cubicBezTo>
                  <a:pt x="2019694" y="2938251"/>
                  <a:pt x="2023453" y="2939852"/>
                  <a:pt x="2027283" y="2941523"/>
                </a:cubicBezTo>
                <a:cubicBezTo>
                  <a:pt x="2035081" y="2947302"/>
                  <a:pt x="2045176" y="2947859"/>
                  <a:pt x="2053322" y="2953011"/>
                </a:cubicBezTo>
                <a:close/>
              </a:path>
            </a:pathLst>
          </a:custGeom>
          <a:solidFill>
            <a:srgbClr val="FFFFFF"/>
          </a:solidFill>
          <a:ln w="6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BE44A043-81F9-496E-AF63-7E6DF24EA73A}"/>
              </a:ext>
            </a:extLst>
          </p:cNvPr>
          <p:cNvGrpSpPr/>
          <p:nvPr/>
        </p:nvGrpSpPr>
        <p:grpSpPr>
          <a:xfrm rot="5400000">
            <a:off x="3564823" y="4555985"/>
            <a:ext cx="993735" cy="572871"/>
            <a:chOff x="5584366" y="4621287"/>
            <a:chExt cx="1265224" cy="729380"/>
          </a:xfrm>
        </p:grpSpPr>
        <p:sp>
          <p:nvSpPr>
            <p:cNvPr id="483" name="Graphic 12">
              <a:extLst>
                <a:ext uri="{FF2B5EF4-FFF2-40B4-BE49-F238E27FC236}">
                  <a16:creationId xmlns:a16="http://schemas.microsoft.com/office/drawing/2014/main" id="{467C13C8-0AB7-46AD-A8F2-31C4F435DB56}"/>
                </a:ext>
              </a:extLst>
            </p:cNvPr>
            <p:cNvSpPr/>
            <p:nvPr/>
          </p:nvSpPr>
          <p:spPr>
            <a:xfrm rot="1800000">
              <a:off x="5791641" y="4621287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4" name="Graphic 12">
              <a:extLst>
                <a:ext uri="{FF2B5EF4-FFF2-40B4-BE49-F238E27FC236}">
                  <a16:creationId xmlns:a16="http://schemas.microsoft.com/office/drawing/2014/main" id="{DA31E4AE-727D-43AB-97F2-D2F9429B8E5B}"/>
                </a:ext>
              </a:extLst>
            </p:cNvPr>
            <p:cNvSpPr/>
            <p:nvPr/>
          </p:nvSpPr>
          <p:spPr>
            <a:xfrm rot="1800000">
              <a:off x="5584366" y="4869791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5" name="Graphic 12">
              <a:extLst>
                <a:ext uri="{FF2B5EF4-FFF2-40B4-BE49-F238E27FC236}">
                  <a16:creationId xmlns:a16="http://schemas.microsoft.com/office/drawing/2014/main" id="{6AF4C148-4142-41F7-9B90-C06C229901AD}"/>
                </a:ext>
              </a:extLst>
            </p:cNvPr>
            <p:cNvSpPr/>
            <p:nvPr/>
          </p:nvSpPr>
          <p:spPr>
            <a:xfrm rot="1800000">
              <a:off x="5662809" y="4874420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D4D2610E-E102-4B19-98EE-CED5BDB7E8BD}"/>
              </a:ext>
            </a:extLst>
          </p:cNvPr>
          <p:cNvSpPr/>
          <p:nvPr/>
        </p:nvSpPr>
        <p:spPr>
          <a:xfrm>
            <a:off x="3431641" y="5532328"/>
            <a:ext cx="427743" cy="1162737"/>
          </a:xfrm>
          <a:custGeom>
            <a:avLst/>
            <a:gdLst>
              <a:gd name="connsiteX0" fmla="*/ 381074 w 1175334"/>
              <a:gd name="connsiteY0" fmla="*/ 2219685 h 3194916"/>
              <a:gd name="connsiteX1" fmla="*/ 314582 w 1175334"/>
              <a:gd name="connsiteY1" fmla="*/ 2280799 h 3194916"/>
              <a:gd name="connsiteX2" fmla="*/ 281872 w 1175334"/>
              <a:gd name="connsiteY2" fmla="*/ 2668135 h 3194916"/>
              <a:gd name="connsiteX3" fmla="*/ 147595 w 1175334"/>
              <a:gd name="connsiteY3" fmla="*/ 2668135 h 3194916"/>
              <a:gd name="connsiteX4" fmla="*/ 154481 w 1175334"/>
              <a:gd name="connsiteY4" fmla="*/ 2669856 h 3194916"/>
              <a:gd name="connsiteX5" fmla="*/ 175139 w 1175334"/>
              <a:gd name="connsiteY5" fmla="*/ 2649200 h 3194916"/>
              <a:gd name="connsiteX6" fmla="*/ 154481 w 1175334"/>
              <a:gd name="connsiteY6" fmla="*/ 2628542 h 3194916"/>
              <a:gd name="connsiteX7" fmla="*/ 132103 w 1175334"/>
              <a:gd name="connsiteY7" fmla="*/ 2650920 h 3194916"/>
              <a:gd name="connsiteX8" fmla="*/ 295644 w 1175334"/>
              <a:gd name="connsiteY8" fmla="*/ 2692236 h 3194916"/>
              <a:gd name="connsiteX9" fmla="*/ 336960 w 1175334"/>
              <a:gd name="connsiteY9" fmla="*/ 2325556 h 3194916"/>
              <a:gd name="connsiteX10" fmla="*/ 424758 w 1175334"/>
              <a:gd name="connsiteY10" fmla="*/ 2249812 h 3194916"/>
              <a:gd name="connsiteX11" fmla="*/ 417872 w 1175334"/>
              <a:gd name="connsiteY11" fmla="*/ 2248089 h 3194916"/>
              <a:gd name="connsiteX12" fmla="*/ 397214 w 1175334"/>
              <a:gd name="connsiteY12" fmla="*/ 2268747 h 3194916"/>
              <a:gd name="connsiteX13" fmla="*/ 417872 w 1175334"/>
              <a:gd name="connsiteY13" fmla="*/ 2289405 h 3194916"/>
              <a:gd name="connsiteX14" fmla="*/ 438530 w 1175334"/>
              <a:gd name="connsiteY14" fmla="*/ 2267027 h 3194916"/>
              <a:gd name="connsiteX15" fmla="*/ 381074 w 1175334"/>
              <a:gd name="connsiteY15" fmla="*/ 2219685 h 3194916"/>
              <a:gd name="connsiteX16" fmla="*/ 792297 w 1175334"/>
              <a:gd name="connsiteY16" fmla="*/ 2216458 h 3194916"/>
              <a:gd name="connsiteX17" fmla="*/ 734628 w 1175334"/>
              <a:gd name="connsiteY17" fmla="*/ 2263585 h 3194916"/>
              <a:gd name="connsiteX18" fmla="*/ 755286 w 1175334"/>
              <a:gd name="connsiteY18" fmla="*/ 2285964 h 3194916"/>
              <a:gd name="connsiteX19" fmla="*/ 775944 w 1175334"/>
              <a:gd name="connsiteY19" fmla="*/ 2265306 h 3194916"/>
              <a:gd name="connsiteX20" fmla="*/ 755286 w 1175334"/>
              <a:gd name="connsiteY20" fmla="*/ 2244648 h 3194916"/>
              <a:gd name="connsiteX21" fmla="*/ 748400 w 1175334"/>
              <a:gd name="connsiteY21" fmla="*/ 2246370 h 3194916"/>
              <a:gd name="connsiteX22" fmla="*/ 836195 w 1175334"/>
              <a:gd name="connsiteY22" fmla="*/ 2322114 h 3194916"/>
              <a:gd name="connsiteX23" fmla="*/ 877511 w 1175334"/>
              <a:gd name="connsiteY23" fmla="*/ 2688795 h 3194916"/>
              <a:gd name="connsiteX24" fmla="*/ 1041055 w 1175334"/>
              <a:gd name="connsiteY24" fmla="*/ 2647479 h 3194916"/>
              <a:gd name="connsiteX25" fmla="*/ 1018674 w 1175334"/>
              <a:gd name="connsiteY25" fmla="*/ 2626821 h 3194916"/>
              <a:gd name="connsiteX26" fmla="*/ 998016 w 1175334"/>
              <a:gd name="connsiteY26" fmla="*/ 2647479 h 3194916"/>
              <a:gd name="connsiteX27" fmla="*/ 1018674 w 1175334"/>
              <a:gd name="connsiteY27" fmla="*/ 2668137 h 3194916"/>
              <a:gd name="connsiteX28" fmla="*/ 1025560 w 1175334"/>
              <a:gd name="connsiteY28" fmla="*/ 2666415 h 3194916"/>
              <a:gd name="connsiteX29" fmla="*/ 891283 w 1175334"/>
              <a:gd name="connsiteY29" fmla="*/ 2666415 h 3194916"/>
              <a:gd name="connsiteX30" fmla="*/ 860296 w 1175334"/>
              <a:gd name="connsiteY30" fmla="*/ 2279078 h 3194916"/>
              <a:gd name="connsiteX31" fmla="*/ 792297 w 1175334"/>
              <a:gd name="connsiteY31" fmla="*/ 2216458 h 3194916"/>
              <a:gd name="connsiteX32" fmla="*/ 527616 w 1175334"/>
              <a:gd name="connsiteY32" fmla="*/ 241 h 3194916"/>
              <a:gd name="connsiteX33" fmla="*/ 538376 w 1175334"/>
              <a:gd name="connsiteY33" fmla="*/ 6696 h 3194916"/>
              <a:gd name="connsiteX34" fmla="*/ 559034 w 1175334"/>
              <a:gd name="connsiteY34" fmla="*/ 6696 h 3194916"/>
              <a:gd name="connsiteX35" fmla="*/ 577970 w 1175334"/>
              <a:gd name="connsiteY35" fmla="*/ 6696 h 3194916"/>
              <a:gd name="connsiteX36" fmla="*/ 596907 w 1175334"/>
              <a:gd name="connsiteY36" fmla="*/ 6696 h 3194916"/>
              <a:gd name="connsiteX37" fmla="*/ 615843 w 1175334"/>
              <a:gd name="connsiteY37" fmla="*/ 6696 h 3194916"/>
              <a:gd name="connsiteX38" fmla="*/ 634780 w 1175334"/>
              <a:gd name="connsiteY38" fmla="*/ 6696 h 3194916"/>
              <a:gd name="connsiteX39" fmla="*/ 651995 w 1175334"/>
              <a:gd name="connsiteY39" fmla="*/ 66949 h 3194916"/>
              <a:gd name="connsiteX40" fmla="*/ 689868 w 1175334"/>
              <a:gd name="connsiteY40" fmla="*/ 60063 h 3194916"/>
              <a:gd name="connsiteX41" fmla="*/ 708804 w 1175334"/>
              <a:gd name="connsiteY41" fmla="*/ 97936 h 3194916"/>
              <a:gd name="connsiteX42" fmla="*/ 755285 w 1175334"/>
              <a:gd name="connsiteY42" fmla="*/ 96214 h 3194916"/>
              <a:gd name="connsiteX43" fmla="*/ 765614 w 1175334"/>
              <a:gd name="connsiteY43" fmla="*/ 166796 h 3194916"/>
              <a:gd name="connsiteX44" fmla="*/ 744956 w 1175334"/>
              <a:gd name="connsiteY44" fmla="*/ 168517 h 3194916"/>
              <a:gd name="connsiteX45" fmla="*/ 681260 w 1175334"/>
              <a:gd name="connsiteY45" fmla="*/ 182289 h 3194916"/>
              <a:gd name="connsiteX46" fmla="*/ 684703 w 1175334"/>
              <a:gd name="connsiteY46" fmla="*/ 194340 h 3194916"/>
              <a:gd name="connsiteX47" fmla="*/ 672653 w 1175334"/>
              <a:gd name="connsiteY47" fmla="*/ 202947 h 3194916"/>
              <a:gd name="connsiteX48" fmla="*/ 676096 w 1175334"/>
              <a:gd name="connsiteY48" fmla="*/ 282136 h 3194916"/>
              <a:gd name="connsiteX49" fmla="*/ 727741 w 1175334"/>
              <a:gd name="connsiteY49" fmla="*/ 280415 h 3194916"/>
              <a:gd name="connsiteX50" fmla="*/ 782829 w 1175334"/>
              <a:gd name="connsiteY50" fmla="*/ 225327 h 3194916"/>
              <a:gd name="connsiteX51" fmla="*/ 843081 w 1175334"/>
              <a:gd name="connsiteY51" fmla="*/ 294187 h 3194916"/>
              <a:gd name="connsiteX52" fmla="*/ 786272 w 1175334"/>
              <a:gd name="connsiteY52" fmla="*/ 366490 h 3194916"/>
              <a:gd name="connsiteX53" fmla="*/ 731184 w 1175334"/>
              <a:gd name="connsiteY53" fmla="*/ 321731 h 3194916"/>
              <a:gd name="connsiteX54" fmla="*/ 679539 w 1175334"/>
              <a:gd name="connsiteY54" fmla="*/ 323452 h 3194916"/>
              <a:gd name="connsiteX55" fmla="*/ 684703 w 1175334"/>
              <a:gd name="connsiteY55" fmla="*/ 450843 h 3194916"/>
              <a:gd name="connsiteX56" fmla="*/ 732905 w 1175334"/>
              <a:gd name="connsiteY56" fmla="*/ 449122 h 3194916"/>
              <a:gd name="connsiteX57" fmla="*/ 787993 w 1175334"/>
              <a:gd name="connsiteY57" fmla="*/ 394034 h 3194916"/>
              <a:gd name="connsiteX58" fmla="*/ 848246 w 1175334"/>
              <a:gd name="connsiteY58" fmla="*/ 462894 h 3194916"/>
              <a:gd name="connsiteX59" fmla="*/ 791436 w 1175334"/>
              <a:gd name="connsiteY59" fmla="*/ 535197 h 3194916"/>
              <a:gd name="connsiteX60" fmla="*/ 736348 w 1175334"/>
              <a:gd name="connsiteY60" fmla="*/ 490438 h 3194916"/>
              <a:gd name="connsiteX61" fmla="*/ 688146 w 1175334"/>
              <a:gd name="connsiteY61" fmla="*/ 495604 h 3194916"/>
              <a:gd name="connsiteX62" fmla="*/ 691589 w 1175334"/>
              <a:gd name="connsiteY62" fmla="*/ 579956 h 3194916"/>
              <a:gd name="connsiteX63" fmla="*/ 670931 w 1175334"/>
              <a:gd name="connsiteY63" fmla="*/ 579956 h 3194916"/>
              <a:gd name="connsiteX64" fmla="*/ 695032 w 1175334"/>
              <a:gd name="connsiteY64" fmla="*/ 1296100 h 3194916"/>
              <a:gd name="connsiteX65" fmla="*/ 696754 w 1175334"/>
              <a:gd name="connsiteY65" fmla="*/ 1296100 h 3194916"/>
              <a:gd name="connsiteX66" fmla="*/ 1073762 w 1175334"/>
              <a:gd name="connsiteY66" fmla="*/ 1659338 h 3194916"/>
              <a:gd name="connsiteX67" fmla="*/ 1078927 w 1175334"/>
              <a:gd name="connsiteY67" fmla="*/ 1991586 h 3194916"/>
              <a:gd name="connsiteX68" fmla="*/ 961865 w 1175334"/>
              <a:gd name="connsiteY68" fmla="*/ 2223990 h 3194916"/>
              <a:gd name="connsiteX69" fmla="*/ 1144344 w 1175334"/>
              <a:gd name="connsiteY69" fmla="*/ 2375482 h 3194916"/>
              <a:gd name="connsiteX70" fmla="*/ 1159837 w 1175334"/>
              <a:gd name="connsiteY70" fmla="*/ 2545909 h 3194916"/>
              <a:gd name="connsiteX71" fmla="*/ 586578 w 1175334"/>
              <a:gd name="connsiteY71" fmla="*/ 3194916 h 3194916"/>
              <a:gd name="connsiteX72" fmla="*/ 16761 w 1175334"/>
              <a:gd name="connsiteY72" fmla="*/ 2549352 h 3194916"/>
              <a:gd name="connsiteX73" fmla="*/ 32255 w 1175334"/>
              <a:gd name="connsiteY73" fmla="*/ 2378925 h 3194916"/>
              <a:gd name="connsiteX74" fmla="*/ 214734 w 1175334"/>
              <a:gd name="connsiteY74" fmla="*/ 2227433 h 3194916"/>
              <a:gd name="connsiteX75" fmla="*/ 97672 w 1175334"/>
              <a:gd name="connsiteY75" fmla="*/ 1995029 h 3194916"/>
              <a:gd name="connsiteX76" fmla="*/ 102836 w 1175334"/>
              <a:gd name="connsiteY76" fmla="*/ 1662779 h 3194916"/>
              <a:gd name="connsiteX77" fmla="*/ 476402 w 1175334"/>
              <a:gd name="connsiteY77" fmla="*/ 1297823 h 3194916"/>
              <a:gd name="connsiteX78" fmla="*/ 490174 w 1175334"/>
              <a:gd name="connsiteY78" fmla="*/ 648816 h 3194916"/>
              <a:gd name="connsiteX79" fmla="*/ 493617 w 1175334"/>
              <a:gd name="connsiteY79" fmla="*/ 581679 h 3194916"/>
              <a:gd name="connsiteX80" fmla="*/ 472959 w 1175334"/>
              <a:gd name="connsiteY80" fmla="*/ 581679 h 3194916"/>
              <a:gd name="connsiteX81" fmla="*/ 476402 w 1175334"/>
              <a:gd name="connsiteY81" fmla="*/ 497324 h 3194916"/>
              <a:gd name="connsiteX82" fmla="*/ 428200 w 1175334"/>
              <a:gd name="connsiteY82" fmla="*/ 493881 h 3194916"/>
              <a:gd name="connsiteX83" fmla="*/ 373112 w 1175334"/>
              <a:gd name="connsiteY83" fmla="*/ 538640 h 3194916"/>
              <a:gd name="connsiteX84" fmla="*/ 316302 w 1175334"/>
              <a:gd name="connsiteY84" fmla="*/ 466337 h 3194916"/>
              <a:gd name="connsiteX85" fmla="*/ 374833 w 1175334"/>
              <a:gd name="connsiteY85" fmla="*/ 395757 h 3194916"/>
              <a:gd name="connsiteX86" fmla="*/ 429921 w 1175334"/>
              <a:gd name="connsiteY86" fmla="*/ 450843 h 3194916"/>
              <a:gd name="connsiteX87" fmla="*/ 476402 w 1175334"/>
              <a:gd name="connsiteY87" fmla="*/ 456008 h 3194916"/>
              <a:gd name="connsiteX88" fmla="*/ 481566 w 1175334"/>
              <a:gd name="connsiteY88" fmla="*/ 326897 h 3194916"/>
              <a:gd name="connsiteX89" fmla="*/ 429921 w 1175334"/>
              <a:gd name="connsiteY89" fmla="*/ 325174 h 3194916"/>
              <a:gd name="connsiteX90" fmla="*/ 374833 w 1175334"/>
              <a:gd name="connsiteY90" fmla="*/ 369933 h 3194916"/>
              <a:gd name="connsiteX91" fmla="*/ 318024 w 1175334"/>
              <a:gd name="connsiteY91" fmla="*/ 297630 h 3194916"/>
              <a:gd name="connsiteX92" fmla="*/ 376555 w 1175334"/>
              <a:gd name="connsiteY92" fmla="*/ 227048 h 3194916"/>
              <a:gd name="connsiteX93" fmla="*/ 431643 w 1175334"/>
              <a:gd name="connsiteY93" fmla="*/ 282136 h 3194916"/>
              <a:gd name="connsiteX94" fmla="*/ 483288 w 1175334"/>
              <a:gd name="connsiteY94" fmla="*/ 282136 h 3194916"/>
              <a:gd name="connsiteX95" fmla="*/ 486731 w 1175334"/>
              <a:gd name="connsiteY95" fmla="*/ 202947 h 3194916"/>
              <a:gd name="connsiteX96" fmla="*/ 469516 w 1175334"/>
              <a:gd name="connsiteY96" fmla="*/ 192618 h 3194916"/>
              <a:gd name="connsiteX97" fmla="*/ 472959 w 1175334"/>
              <a:gd name="connsiteY97" fmla="*/ 178846 h 3194916"/>
              <a:gd name="connsiteX98" fmla="*/ 410985 w 1175334"/>
              <a:gd name="connsiteY98" fmla="*/ 166796 h 3194916"/>
              <a:gd name="connsiteX99" fmla="*/ 392048 w 1175334"/>
              <a:gd name="connsiteY99" fmla="*/ 165074 h 3194916"/>
              <a:gd name="connsiteX100" fmla="*/ 400656 w 1175334"/>
              <a:gd name="connsiteY100" fmla="*/ 94493 h 3194916"/>
              <a:gd name="connsiteX101" fmla="*/ 443693 w 1175334"/>
              <a:gd name="connsiteY101" fmla="*/ 94493 h 3194916"/>
              <a:gd name="connsiteX102" fmla="*/ 460908 w 1175334"/>
              <a:gd name="connsiteY102" fmla="*/ 56620 h 3194916"/>
              <a:gd name="connsiteX103" fmla="*/ 502224 w 1175334"/>
              <a:gd name="connsiteY103" fmla="*/ 65227 h 3194916"/>
              <a:gd name="connsiteX104" fmla="*/ 519439 w 1175334"/>
              <a:gd name="connsiteY104" fmla="*/ 6696 h 3194916"/>
              <a:gd name="connsiteX105" fmla="*/ 527616 w 1175334"/>
              <a:gd name="connsiteY105" fmla="*/ 241 h 319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75334" h="3194916">
                <a:moveTo>
                  <a:pt x="381074" y="2219685"/>
                </a:moveTo>
                <a:cubicBezTo>
                  <a:pt x="351594" y="2219685"/>
                  <a:pt x="320607" y="2237761"/>
                  <a:pt x="314582" y="2280799"/>
                </a:cubicBezTo>
                <a:cubicBezTo>
                  <a:pt x="300810" y="2372037"/>
                  <a:pt x="311139" y="2585503"/>
                  <a:pt x="281872" y="2668135"/>
                </a:cubicBezTo>
                <a:cubicBezTo>
                  <a:pt x="254328" y="2742159"/>
                  <a:pt x="163090" y="2731832"/>
                  <a:pt x="147595" y="2668135"/>
                </a:cubicBezTo>
                <a:cubicBezTo>
                  <a:pt x="149318" y="2669856"/>
                  <a:pt x="152761" y="2669856"/>
                  <a:pt x="154481" y="2669856"/>
                </a:cubicBezTo>
                <a:cubicBezTo>
                  <a:pt x="164810" y="2669856"/>
                  <a:pt x="175139" y="2659529"/>
                  <a:pt x="175139" y="2649200"/>
                </a:cubicBezTo>
                <a:cubicBezTo>
                  <a:pt x="175139" y="2638869"/>
                  <a:pt x="166533" y="2628542"/>
                  <a:pt x="154481" y="2628542"/>
                </a:cubicBezTo>
                <a:cubicBezTo>
                  <a:pt x="142432" y="2628542"/>
                  <a:pt x="132103" y="2638869"/>
                  <a:pt x="132103" y="2650920"/>
                </a:cubicBezTo>
                <a:cubicBezTo>
                  <a:pt x="132103" y="2738718"/>
                  <a:pt x="250885" y="2762819"/>
                  <a:pt x="295644" y="2692236"/>
                </a:cubicBezTo>
                <a:cubicBezTo>
                  <a:pt x="343846" y="2618211"/>
                  <a:pt x="336960" y="2416796"/>
                  <a:pt x="336960" y="2325556"/>
                </a:cubicBezTo>
                <a:cubicBezTo>
                  <a:pt x="336960" y="2215382"/>
                  <a:pt x="405820" y="2211939"/>
                  <a:pt x="424758" y="2249812"/>
                </a:cubicBezTo>
                <a:cubicBezTo>
                  <a:pt x="421315" y="2248089"/>
                  <a:pt x="419592" y="2248089"/>
                  <a:pt x="417872" y="2248089"/>
                </a:cubicBezTo>
                <a:cubicBezTo>
                  <a:pt x="405820" y="2248089"/>
                  <a:pt x="397214" y="2256696"/>
                  <a:pt x="397214" y="2268747"/>
                </a:cubicBezTo>
                <a:cubicBezTo>
                  <a:pt x="397214" y="2280799"/>
                  <a:pt x="405820" y="2289405"/>
                  <a:pt x="417872" y="2289405"/>
                </a:cubicBezTo>
                <a:cubicBezTo>
                  <a:pt x="429921" y="2289405"/>
                  <a:pt x="438530" y="2280799"/>
                  <a:pt x="438530" y="2267027"/>
                </a:cubicBezTo>
                <a:cubicBezTo>
                  <a:pt x="438530" y="2237760"/>
                  <a:pt x="410555" y="2219684"/>
                  <a:pt x="381074" y="2219685"/>
                </a:cubicBezTo>
                <a:close/>
                <a:moveTo>
                  <a:pt x="792297" y="2216458"/>
                </a:moveTo>
                <a:cubicBezTo>
                  <a:pt x="762602" y="2216243"/>
                  <a:pt x="734628" y="2234319"/>
                  <a:pt x="734628" y="2263585"/>
                </a:cubicBezTo>
                <a:cubicBezTo>
                  <a:pt x="734628" y="2277355"/>
                  <a:pt x="743234" y="2285964"/>
                  <a:pt x="755286" y="2285964"/>
                </a:cubicBezTo>
                <a:cubicBezTo>
                  <a:pt x="767335" y="2285964"/>
                  <a:pt x="775944" y="2277355"/>
                  <a:pt x="775944" y="2265306"/>
                </a:cubicBezTo>
                <a:cubicBezTo>
                  <a:pt x="775944" y="2253254"/>
                  <a:pt x="767335" y="2244648"/>
                  <a:pt x="755286" y="2244648"/>
                </a:cubicBezTo>
                <a:cubicBezTo>
                  <a:pt x="753563" y="2244648"/>
                  <a:pt x="751843" y="2244648"/>
                  <a:pt x="748400" y="2246370"/>
                </a:cubicBezTo>
                <a:cubicBezTo>
                  <a:pt x="767335" y="2208495"/>
                  <a:pt x="836195" y="2211940"/>
                  <a:pt x="836195" y="2322114"/>
                </a:cubicBezTo>
                <a:cubicBezTo>
                  <a:pt x="836195" y="2413355"/>
                  <a:pt x="829309" y="2614770"/>
                  <a:pt x="877511" y="2688795"/>
                </a:cubicBezTo>
                <a:cubicBezTo>
                  <a:pt x="922270" y="2759376"/>
                  <a:pt x="1041055" y="2735276"/>
                  <a:pt x="1041055" y="2647479"/>
                </a:cubicBezTo>
                <a:cubicBezTo>
                  <a:pt x="1041055" y="2638871"/>
                  <a:pt x="1030726" y="2626821"/>
                  <a:pt x="1018674" y="2626821"/>
                </a:cubicBezTo>
                <a:cubicBezTo>
                  <a:pt x="1006625" y="2626821"/>
                  <a:pt x="998016" y="2637150"/>
                  <a:pt x="998016" y="2647479"/>
                </a:cubicBezTo>
                <a:cubicBezTo>
                  <a:pt x="998016" y="2657808"/>
                  <a:pt x="1008345" y="2668137"/>
                  <a:pt x="1018674" y="2668137"/>
                </a:cubicBezTo>
                <a:cubicBezTo>
                  <a:pt x="1020397" y="2668137"/>
                  <a:pt x="1023840" y="2668137"/>
                  <a:pt x="1025560" y="2666415"/>
                </a:cubicBezTo>
                <a:cubicBezTo>
                  <a:pt x="1010068" y="2730111"/>
                  <a:pt x="918827" y="2740440"/>
                  <a:pt x="891283" y="2666415"/>
                </a:cubicBezTo>
                <a:cubicBezTo>
                  <a:pt x="862019" y="2583783"/>
                  <a:pt x="872348" y="2370318"/>
                  <a:pt x="860296" y="2279078"/>
                </a:cubicBezTo>
                <a:cubicBezTo>
                  <a:pt x="853410" y="2235180"/>
                  <a:pt x="821993" y="2216674"/>
                  <a:pt x="792297" y="2216458"/>
                </a:cubicBezTo>
                <a:close/>
                <a:moveTo>
                  <a:pt x="527616" y="241"/>
                </a:moveTo>
                <a:cubicBezTo>
                  <a:pt x="531920" y="-620"/>
                  <a:pt x="536655" y="671"/>
                  <a:pt x="538376" y="6696"/>
                </a:cubicBezTo>
                <a:cubicBezTo>
                  <a:pt x="538376" y="6696"/>
                  <a:pt x="548705" y="-5354"/>
                  <a:pt x="559034" y="6696"/>
                </a:cubicBezTo>
                <a:cubicBezTo>
                  <a:pt x="559034" y="6696"/>
                  <a:pt x="569363" y="-5354"/>
                  <a:pt x="577970" y="6696"/>
                </a:cubicBezTo>
                <a:cubicBezTo>
                  <a:pt x="577970" y="6696"/>
                  <a:pt x="590021" y="-3633"/>
                  <a:pt x="596907" y="6696"/>
                </a:cubicBezTo>
                <a:cubicBezTo>
                  <a:pt x="596907" y="6696"/>
                  <a:pt x="605514" y="-1911"/>
                  <a:pt x="615843" y="6696"/>
                </a:cubicBezTo>
                <a:cubicBezTo>
                  <a:pt x="615843" y="6696"/>
                  <a:pt x="624451" y="-3633"/>
                  <a:pt x="634780" y="6696"/>
                </a:cubicBezTo>
                <a:lnTo>
                  <a:pt x="651995" y="66949"/>
                </a:lnTo>
                <a:lnTo>
                  <a:pt x="689868" y="60063"/>
                </a:lnTo>
                <a:lnTo>
                  <a:pt x="708804" y="97936"/>
                </a:lnTo>
                <a:lnTo>
                  <a:pt x="755285" y="96214"/>
                </a:lnTo>
                <a:lnTo>
                  <a:pt x="765614" y="166796"/>
                </a:lnTo>
                <a:lnTo>
                  <a:pt x="744956" y="168517"/>
                </a:lnTo>
                <a:cubicBezTo>
                  <a:pt x="744956" y="168517"/>
                  <a:pt x="724298" y="185732"/>
                  <a:pt x="681260" y="182289"/>
                </a:cubicBezTo>
                <a:lnTo>
                  <a:pt x="684703" y="194340"/>
                </a:lnTo>
                <a:lnTo>
                  <a:pt x="672653" y="202947"/>
                </a:lnTo>
                <a:lnTo>
                  <a:pt x="676096" y="282136"/>
                </a:lnTo>
                <a:lnTo>
                  <a:pt x="727741" y="280415"/>
                </a:lnTo>
                <a:cubicBezTo>
                  <a:pt x="732905" y="249428"/>
                  <a:pt x="755285" y="225327"/>
                  <a:pt x="782829" y="225327"/>
                </a:cubicBezTo>
                <a:cubicBezTo>
                  <a:pt x="815537" y="223605"/>
                  <a:pt x="843081" y="254592"/>
                  <a:pt x="843081" y="294187"/>
                </a:cubicBezTo>
                <a:cubicBezTo>
                  <a:pt x="843081" y="333781"/>
                  <a:pt x="818980" y="366490"/>
                  <a:pt x="786272" y="366490"/>
                </a:cubicBezTo>
                <a:cubicBezTo>
                  <a:pt x="762171" y="366490"/>
                  <a:pt x="739791" y="349275"/>
                  <a:pt x="731184" y="321731"/>
                </a:cubicBezTo>
                <a:lnTo>
                  <a:pt x="679539" y="323452"/>
                </a:lnTo>
                <a:lnTo>
                  <a:pt x="684703" y="450843"/>
                </a:lnTo>
                <a:lnTo>
                  <a:pt x="732905" y="449122"/>
                </a:lnTo>
                <a:cubicBezTo>
                  <a:pt x="738070" y="418135"/>
                  <a:pt x="760449" y="394034"/>
                  <a:pt x="787993" y="394034"/>
                </a:cubicBezTo>
                <a:cubicBezTo>
                  <a:pt x="820702" y="392312"/>
                  <a:pt x="846524" y="423301"/>
                  <a:pt x="848246" y="462894"/>
                </a:cubicBezTo>
                <a:cubicBezTo>
                  <a:pt x="848246" y="502488"/>
                  <a:pt x="824145" y="535197"/>
                  <a:pt x="791436" y="535197"/>
                </a:cubicBezTo>
                <a:cubicBezTo>
                  <a:pt x="767335" y="535197"/>
                  <a:pt x="744956" y="517982"/>
                  <a:pt x="736348" y="490438"/>
                </a:cubicBezTo>
                <a:lnTo>
                  <a:pt x="688146" y="495604"/>
                </a:lnTo>
                <a:lnTo>
                  <a:pt x="691589" y="579956"/>
                </a:lnTo>
                <a:lnTo>
                  <a:pt x="670931" y="579956"/>
                </a:lnTo>
                <a:lnTo>
                  <a:pt x="695032" y="1296100"/>
                </a:lnTo>
                <a:lnTo>
                  <a:pt x="696754" y="1296100"/>
                </a:lnTo>
                <a:cubicBezTo>
                  <a:pt x="763892" y="1285771"/>
                  <a:pt x="1118521" y="1325367"/>
                  <a:pt x="1073762" y="1659338"/>
                </a:cubicBezTo>
                <a:cubicBezTo>
                  <a:pt x="1065155" y="1728198"/>
                  <a:pt x="1010067" y="1883133"/>
                  <a:pt x="1078927" y="1991586"/>
                </a:cubicBezTo>
                <a:cubicBezTo>
                  <a:pt x="1078927" y="1991586"/>
                  <a:pt x="932599" y="1893462"/>
                  <a:pt x="961865" y="2223990"/>
                </a:cubicBezTo>
                <a:cubicBezTo>
                  <a:pt x="984244" y="2458112"/>
                  <a:pt x="1135736" y="2430570"/>
                  <a:pt x="1144344" y="2375482"/>
                </a:cubicBezTo>
                <a:cubicBezTo>
                  <a:pt x="1144344" y="2375482"/>
                  <a:pt x="1132293" y="2434013"/>
                  <a:pt x="1159837" y="2545909"/>
                </a:cubicBezTo>
                <a:cubicBezTo>
                  <a:pt x="1185660" y="2657808"/>
                  <a:pt x="1256241" y="3194916"/>
                  <a:pt x="586578" y="3194916"/>
                </a:cubicBezTo>
                <a:cubicBezTo>
                  <a:pt x="-83086" y="3194916"/>
                  <a:pt x="-10783" y="2661251"/>
                  <a:pt x="16761" y="2549352"/>
                </a:cubicBezTo>
                <a:cubicBezTo>
                  <a:pt x="44305" y="2435733"/>
                  <a:pt x="32255" y="2378925"/>
                  <a:pt x="32255" y="2378925"/>
                </a:cubicBezTo>
                <a:cubicBezTo>
                  <a:pt x="42584" y="2434013"/>
                  <a:pt x="194076" y="2461557"/>
                  <a:pt x="214734" y="2227433"/>
                </a:cubicBezTo>
                <a:cubicBezTo>
                  <a:pt x="243999" y="1896905"/>
                  <a:pt x="97672" y="1995029"/>
                  <a:pt x="97672" y="1995029"/>
                </a:cubicBezTo>
                <a:cubicBezTo>
                  <a:pt x="166532" y="1884853"/>
                  <a:pt x="111444" y="1731639"/>
                  <a:pt x="102836" y="1662779"/>
                </a:cubicBezTo>
                <a:cubicBezTo>
                  <a:pt x="58077" y="1332253"/>
                  <a:pt x="400656" y="1290937"/>
                  <a:pt x="476402" y="1297823"/>
                </a:cubicBezTo>
                <a:lnTo>
                  <a:pt x="490174" y="648816"/>
                </a:lnTo>
                <a:lnTo>
                  <a:pt x="493617" y="581679"/>
                </a:lnTo>
                <a:lnTo>
                  <a:pt x="472959" y="581679"/>
                </a:lnTo>
                <a:lnTo>
                  <a:pt x="476402" y="497324"/>
                </a:lnTo>
                <a:lnTo>
                  <a:pt x="428200" y="493881"/>
                </a:lnTo>
                <a:cubicBezTo>
                  <a:pt x="419592" y="521425"/>
                  <a:pt x="398934" y="538640"/>
                  <a:pt x="373112" y="538640"/>
                </a:cubicBezTo>
                <a:cubicBezTo>
                  <a:pt x="340403" y="536918"/>
                  <a:pt x="316302" y="505933"/>
                  <a:pt x="316302" y="466337"/>
                </a:cubicBezTo>
                <a:cubicBezTo>
                  <a:pt x="316302" y="426742"/>
                  <a:pt x="342125" y="395757"/>
                  <a:pt x="374833" y="395757"/>
                </a:cubicBezTo>
                <a:cubicBezTo>
                  <a:pt x="402377" y="397477"/>
                  <a:pt x="424757" y="419856"/>
                  <a:pt x="429921" y="450843"/>
                </a:cubicBezTo>
                <a:lnTo>
                  <a:pt x="476402" y="456008"/>
                </a:lnTo>
                <a:lnTo>
                  <a:pt x="481566" y="326897"/>
                </a:lnTo>
                <a:lnTo>
                  <a:pt x="429921" y="325174"/>
                </a:lnTo>
                <a:cubicBezTo>
                  <a:pt x="421314" y="352718"/>
                  <a:pt x="400656" y="369933"/>
                  <a:pt x="374833" y="369933"/>
                </a:cubicBezTo>
                <a:cubicBezTo>
                  <a:pt x="343846" y="368211"/>
                  <a:pt x="318024" y="337226"/>
                  <a:pt x="318024" y="297630"/>
                </a:cubicBezTo>
                <a:cubicBezTo>
                  <a:pt x="318024" y="258037"/>
                  <a:pt x="343846" y="227048"/>
                  <a:pt x="376555" y="227048"/>
                </a:cubicBezTo>
                <a:cubicBezTo>
                  <a:pt x="404099" y="228770"/>
                  <a:pt x="426478" y="251149"/>
                  <a:pt x="431643" y="282136"/>
                </a:cubicBezTo>
                <a:lnTo>
                  <a:pt x="483288" y="282136"/>
                </a:lnTo>
                <a:lnTo>
                  <a:pt x="486731" y="202947"/>
                </a:lnTo>
                <a:cubicBezTo>
                  <a:pt x="478123" y="197783"/>
                  <a:pt x="469516" y="192618"/>
                  <a:pt x="469516" y="192618"/>
                </a:cubicBezTo>
                <a:lnTo>
                  <a:pt x="472959" y="178846"/>
                </a:lnTo>
                <a:cubicBezTo>
                  <a:pt x="429921" y="182289"/>
                  <a:pt x="410985" y="166796"/>
                  <a:pt x="410985" y="166796"/>
                </a:cubicBezTo>
                <a:lnTo>
                  <a:pt x="392048" y="165074"/>
                </a:lnTo>
                <a:lnTo>
                  <a:pt x="400656" y="94493"/>
                </a:lnTo>
                <a:lnTo>
                  <a:pt x="443693" y="94493"/>
                </a:lnTo>
                <a:lnTo>
                  <a:pt x="460908" y="56620"/>
                </a:lnTo>
                <a:lnTo>
                  <a:pt x="502224" y="65227"/>
                </a:lnTo>
                <a:lnTo>
                  <a:pt x="519439" y="6696"/>
                </a:lnTo>
                <a:cubicBezTo>
                  <a:pt x="519439" y="4114"/>
                  <a:pt x="523313" y="1102"/>
                  <a:pt x="527616" y="2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7" name="Graphic 77">
            <a:extLst>
              <a:ext uri="{FF2B5EF4-FFF2-40B4-BE49-F238E27FC236}">
                <a16:creationId xmlns:a16="http://schemas.microsoft.com/office/drawing/2014/main" id="{7276CD64-F89E-44E3-83D6-F1E235218F6A}"/>
              </a:ext>
            </a:extLst>
          </p:cNvPr>
          <p:cNvSpPr/>
          <p:nvPr/>
        </p:nvSpPr>
        <p:spPr>
          <a:xfrm>
            <a:off x="3071609" y="4450874"/>
            <a:ext cx="684390" cy="945313"/>
          </a:xfrm>
          <a:custGeom>
            <a:avLst/>
            <a:gdLst>
              <a:gd name="connsiteX0" fmla="*/ 1518999 w 1524000"/>
              <a:gd name="connsiteY0" fmla="*/ 1344786 h 2105025"/>
              <a:gd name="connsiteX1" fmla="*/ 1148477 w 1524000"/>
              <a:gd name="connsiteY1" fmla="*/ 788526 h 2105025"/>
              <a:gd name="connsiteX2" fmla="*/ 1132284 w 1524000"/>
              <a:gd name="connsiteY2" fmla="*/ 808528 h 2105025"/>
              <a:gd name="connsiteX3" fmla="*/ 1168479 w 1524000"/>
              <a:gd name="connsiteY3" fmla="*/ 971406 h 2105025"/>
              <a:gd name="connsiteX4" fmla="*/ 1103709 w 1524000"/>
              <a:gd name="connsiteY4" fmla="*/ 1078086 h 2105025"/>
              <a:gd name="connsiteX5" fmla="*/ 954167 w 1524000"/>
              <a:gd name="connsiteY5" fmla="*/ 1348596 h 2105025"/>
              <a:gd name="connsiteX6" fmla="*/ 908447 w 1524000"/>
              <a:gd name="connsiteY6" fmla="*/ 1387648 h 2105025"/>
              <a:gd name="connsiteX7" fmla="*/ 881777 w 1524000"/>
              <a:gd name="connsiteY7" fmla="*/ 1376218 h 2105025"/>
              <a:gd name="connsiteX8" fmla="*/ 874157 w 1524000"/>
              <a:gd name="connsiteY8" fmla="*/ 1379076 h 2105025"/>
              <a:gd name="connsiteX9" fmla="*/ 873204 w 1524000"/>
              <a:gd name="connsiteY9" fmla="*/ 1380981 h 2105025"/>
              <a:gd name="connsiteX10" fmla="*/ 876062 w 1524000"/>
              <a:gd name="connsiteY10" fmla="*/ 1388601 h 2105025"/>
              <a:gd name="connsiteX11" fmla="*/ 902732 w 1524000"/>
              <a:gd name="connsiteY11" fmla="*/ 1400031 h 2105025"/>
              <a:gd name="connsiteX12" fmla="*/ 898922 w 1524000"/>
              <a:gd name="connsiteY12" fmla="*/ 1423843 h 2105025"/>
              <a:gd name="connsiteX13" fmla="*/ 923687 w 1524000"/>
              <a:gd name="connsiteY13" fmla="*/ 1480993 h 2105025"/>
              <a:gd name="connsiteX14" fmla="*/ 915114 w 1524000"/>
              <a:gd name="connsiteY14" fmla="*/ 1553383 h 2105025"/>
              <a:gd name="connsiteX15" fmla="*/ 892254 w 1524000"/>
              <a:gd name="connsiteY15" fmla="*/ 1584816 h 2105025"/>
              <a:gd name="connsiteX16" fmla="*/ 862727 w 1524000"/>
              <a:gd name="connsiteY16" fmla="*/ 1572433 h 2105025"/>
              <a:gd name="connsiteX17" fmla="*/ 855107 w 1524000"/>
              <a:gd name="connsiteY17" fmla="*/ 1575291 h 2105025"/>
              <a:gd name="connsiteX18" fmla="*/ 854154 w 1524000"/>
              <a:gd name="connsiteY18" fmla="*/ 1577196 h 2105025"/>
              <a:gd name="connsiteX19" fmla="*/ 857012 w 1524000"/>
              <a:gd name="connsiteY19" fmla="*/ 1584816 h 2105025"/>
              <a:gd name="connsiteX20" fmla="*/ 887492 w 1524000"/>
              <a:gd name="connsiteY20" fmla="*/ 1598151 h 2105025"/>
              <a:gd name="connsiteX21" fmla="*/ 885587 w 1524000"/>
              <a:gd name="connsiteY21" fmla="*/ 1615296 h 2105025"/>
              <a:gd name="connsiteX22" fmla="*/ 911304 w 1524000"/>
              <a:gd name="connsiteY22" fmla="*/ 1673398 h 2105025"/>
              <a:gd name="connsiteX23" fmla="*/ 913209 w 1524000"/>
              <a:gd name="connsiteY23" fmla="*/ 1730548 h 2105025"/>
              <a:gd name="connsiteX24" fmla="*/ 872252 w 1524000"/>
              <a:gd name="connsiteY24" fmla="*/ 1768648 h 2105025"/>
              <a:gd name="connsiteX25" fmla="*/ 835104 w 1524000"/>
              <a:gd name="connsiteY25" fmla="*/ 1753408 h 2105025"/>
              <a:gd name="connsiteX26" fmla="*/ 827484 w 1524000"/>
              <a:gd name="connsiteY26" fmla="*/ 1756266 h 2105025"/>
              <a:gd name="connsiteX27" fmla="*/ 826532 w 1524000"/>
              <a:gd name="connsiteY27" fmla="*/ 1758171 h 2105025"/>
              <a:gd name="connsiteX28" fmla="*/ 829389 w 1524000"/>
              <a:gd name="connsiteY28" fmla="*/ 1765791 h 2105025"/>
              <a:gd name="connsiteX29" fmla="*/ 866537 w 1524000"/>
              <a:gd name="connsiteY29" fmla="*/ 1781983 h 2105025"/>
              <a:gd name="connsiteX30" fmla="*/ 862727 w 1524000"/>
              <a:gd name="connsiteY30" fmla="*/ 1804843 h 2105025"/>
              <a:gd name="connsiteX31" fmla="*/ 863679 w 1524000"/>
              <a:gd name="connsiteY31" fmla="*/ 1812463 h 2105025"/>
              <a:gd name="connsiteX32" fmla="*/ 797957 w 1524000"/>
              <a:gd name="connsiteY32" fmla="*/ 1747693 h 2105025"/>
              <a:gd name="connsiteX33" fmla="*/ 797004 w 1524000"/>
              <a:gd name="connsiteY33" fmla="*/ 1711498 h 2105025"/>
              <a:gd name="connsiteX34" fmla="*/ 801767 w 1524000"/>
              <a:gd name="connsiteY34" fmla="*/ 1693401 h 2105025"/>
              <a:gd name="connsiteX35" fmla="*/ 796052 w 1524000"/>
              <a:gd name="connsiteY35" fmla="*/ 1672446 h 2105025"/>
              <a:gd name="connsiteX36" fmla="*/ 785574 w 1524000"/>
              <a:gd name="connsiteY36" fmla="*/ 1458133 h 2105025"/>
              <a:gd name="connsiteX37" fmla="*/ 786527 w 1524000"/>
              <a:gd name="connsiteY37" fmla="*/ 1450513 h 2105025"/>
              <a:gd name="connsiteX38" fmla="*/ 784622 w 1524000"/>
              <a:gd name="connsiteY38" fmla="*/ 1440036 h 2105025"/>
              <a:gd name="connsiteX39" fmla="*/ 765572 w 1524000"/>
              <a:gd name="connsiteY39" fmla="*/ 1097136 h 2105025"/>
              <a:gd name="connsiteX40" fmla="*/ 796052 w 1524000"/>
              <a:gd name="connsiteY40" fmla="*/ 1114281 h 2105025"/>
              <a:gd name="connsiteX41" fmla="*/ 797957 w 1524000"/>
              <a:gd name="connsiteY41" fmla="*/ 1141903 h 2105025"/>
              <a:gd name="connsiteX42" fmla="*/ 771287 w 1524000"/>
              <a:gd name="connsiteY42" fmla="*/ 1179051 h 2105025"/>
              <a:gd name="connsiteX43" fmla="*/ 802719 w 1524000"/>
              <a:gd name="connsiteY43" fmla="*/ 1218103 h 2105025"/>
              <a:gd name="connsiteX44" fmla="*/ 824627 w 1524000"/>
              <a:gd name="connsiteY44" fmla="*/ 1626726 h 2105025"/>
              <a:gd name="connsiteX45" fmla="*/ 830342 w 1524000"/>
              <a:gd name="connsiteY45" fmla="*/ 1632441 h 2105025"/>
              <a:gd name="connsiteX46" fmla="*/ 835104 w 1524000"/>
              <a:gd name="connsiteY46" fmla="*/ 1632441 h 2105025"/>
              <a:gd name="connsiteX47" fmla="*/ 840819 w 1524000"/>
              <a:gd name="connsiteY47" fmla="*/ 1626726 h 2105025"/>
              <a:gd name="connsiteX48" fmla="*/ 818912 w 1524000"/>
              <a:gd name="connsiteY48" fmla="*/ 1219056 h 2105025"/>
              <a:gd name="connsiteX49" fmla="*/ 851297 w 1524000"/>
              <a:gd name="connsiteY49" fmla="*/ 1180003 h 2105025"/>
              <a:gd name="connsiteX50" fmla="*/ 815102 w 1524000"/>
              <a:gd name="connsiteY50" fmla="*/ 1139998 h 2105025"/>
              <a:gd name="connsiteX51" fmla="*/ 813197 w 1524000"/>
              <a:gd name="connsiteY51" fmla="*/ 1112376 h 2105025"/>
              <a:gd name="connsiteX52" fmla="*/ 838914 w 1524000"/>
              <a:gd name="connsiteY52" fmla="*/ 1075228 h 2105025"/>
              <a:gd name="connsiteX53" fmla="*/ 798909 w 1524000"/>
              <a:gd name="connsiteY53" fmla="*/ 1035223 h 2105025"/>
              <a:gd name="connsiteX54" fmla="*/ 763667 w 1524000"/>
              <a:gd name="connsiteY54" fmla="*/ 1057131 h 2105025"/>
              <a:gd name="connsiteX55" fmla="*/ 760809 w 1524000"/>
              <a:gd name="connsiteY55" fmla="*/ 1012363 h 2105025"/>
              <a:gd name="connsiteX56" fmla="*/ 798909 w 1524000"/>
              <a:gd name="connsiteY56" fmla="*/ 972358 h 2105025"/>
              <a:gd name="connsiteX57" fmla="*/ 758904 w 1524000"/>
              <a:gd name="connsiteY57" fmla="*/ 932353 h 2105025"/>
              <a:gd name="connsiteX58" fmla="*/ 756047 w 1524000"/>
              <a:gd name="connsiteY58" fmla="*/ 932353 h 2105025"/>
              <a:gd name="connsiteX59" fmla="*/ 755094 w 1524000"/>
              <a:gd name="connsiteY59" fmla="*/ 916161 h 2105025"/>
              <a:gd name="connsiteX60" fmla="*/ 777954 w 1524000"/>
              <a:gd name="connsiteY60" fmla="*/ 889491 h 2105025"/>
              <a:gd name="connsiteX61" fmla="*/ 752237 w 1524000"/>
              <a:gd name="connsiteY61" fmla="*/ 862821 h 2105025"/>
              <a:gd name="connsiteX62" fmla="*/ 751284 w 1524000"/>
              <a:gd name="connsiteY62" fmla="*/ 847581 h 2105025"/>
              <a:gd name="connsiteX63" fmla="*/ 789384 w 1524000"/>
              <a:gd name="connsiteY63" fmla="*/ 807576 h 2105025"/>
              <a:gd name="connsiteX64" fmla="*/ 749379 w 1524000"/>
              <a:gd name="connsiteY64" fmla="*/ 767571 h 2105025"/>
              <a:gd name="connsiteX65" fmla="*/ 746522 w 1524000"/>
              <a:gd name="connsiteY65" fmla="*/ 767571 h 2105025"/>
              <a:gd name="connsiteX66" fmla="*/ 745569 w 1524000"/>
              <a:gd name="connsiteY66" fmla="*/ 744711 h 2105025"/>
              <a:gd name="connsiteX67" fmla="*/ 782717 w 1524000"/>
              <a:gd name="connsiteY67" fmla="*/ 704706 h 2105025"/>
              <a:gd name="connsiteX68" fmla="*/ 742712 w 1524000"/>
              <a:gd name="connsiteY68" fmla="*/ 664701 h 2105025"/>
              <a:gd name="connsiteX69" fmla="*/ 740807 w 1524000"/>
              <a:gd name="connsiteY69" fmla="*/ 664701 h 2105025"/>
              <a:gd name="connsiteX70" fmla="*/ 706517 w 1524000"/>
              <a:gd name="connsiteY70" fmla="*/ 115108 h 2105025"/>
              <a:gd name="connsiteX71" fmla="*/ 589359 w 1524000"/>
              <a:gd name="connsiteY71" fmla="*/ 3666 h 2105025"/>
              <a:gd name="connsiteX72" fmla="*/ 480774 w 1524000"/>
              <a:gd name="connsiteY72" fmla="*/ 40813 h 2105025"/>
              <a:gd name="connsiteX73" fmla="*/ 327422 w 1524000"/>
              <a:gd name="connsiteY73" fmla="*/ 64626 h 2105025"/>
              <a:gd name="connsiteX74" fmla="*/ 321707 w 1524000"/>
              <a:gd name="connsiteY74" fmla="*/ 97011 h 2105025"/>
              <a:gd name="connsiteX75" fmla="*/ 327422 w 1524000"/>
              <a:gd name="connsiteY75" fmla="*/ 57958 h 2105025"/>
              <a:gd name="connsiteX76" fmla="*/ 275034 w 1524000"/>
              <a:gd name="connsiteY76" fmla="*/ 48433 h 2105025"/>
              <a:gd name="connsiteX77" fmla="*/ 240744 w 1524000"/>
              <a:gd name="connsiteY77" fmla="*/ 41766 h 2105025"/>
              <a:gd name="connsiteX78" fmla="*/ 215979 w 1524000"/>
              <a:gd name="connsiteY78" fmla="*/ 36051 h 2105025"/>
              <a:gd name="connsiteX79" fmla="*/ 215979 w 1524000"/>
              <a:gd name="connsiteY79" fmla="*/ 37003 h 2105025"/>
              <a:gd name="connsiteX80" fmla="*/ 191214 w 1524000"/>
              <a:gd name="connsiteY80" fmla="*/ 31288 h 2105025"/>
              <a:gd name="connsiteX81" fmla="*/ 191214 w 1524000"/>
              <a:gd name="connsiteY81" fmla="*/ 31288 h 2105025"/>
              <a:gd name="connsiteX82" fmla="*/ 165497 w 1524000"/>
              <a:gd name="connsiteY82" fmla="*/ 26526 h 2105025"/>
              <a:gd name="connsiteX83" fmla="*/ 6429 w 1524000"/>
              <a:gd name="connsiteY83" fmla="*/ 71293 h 2105025"/>
              <a:gd name="connsiteX84" fmla="*/ 3572 w 1524000"/>
              <a:gd name="connsiteY84" fmla="*/ 80818 h 2105025"/>
              <a:gd name="connsiteX85" fmla="*/ 317897 w 1524000"/>
              <a:gd name="connsiteY85" fmla="*/ 125586 h 2105025"/>
              <a:gd name="connsiteX86" fmla="*/ 318849 w 1524000"/>
              <a:gd name="connsiteY86" fmla="*/ 117966 h 2105025"/>
              <a:gd name="connsiteX87" fmla="*/ 425529 w 1524000"/>
              <a:gd name="connsiteY87" fmla="*/ 124633 h 2105025"/>
              <a:gd name="connsiteX88" fmla="*/ 510302 w 1524000"/>
              <a:gd name="connsiteY88" fmla="*/ 84628 h 2105025"/>
              <a:gd name="connsiteX89" fmla="*/ 598884 w 1524000"/>
              <a:gd name="connsiteY89" fmla="*/ 110346 h 2105025"/>
              <a:gd name="connsiteX90" fmla="*/ 603647 w 1524000"/>
              <a:gd name="connsiteY90" fmla="*/ 1736263 h 2105025"/>
              <a:gd name="connsiteX91" fmla="*/ 696992 w 1524000"/>
              <a:gd name="connsiteY91" fmla="*/ 1978198 h 2105025"/>
              <a:gd name="connsiteX92" fmla="*/ 688419 w 1524000"/>
              <a:gd name="connsiteY92" fmla="*/ 2016298 h 2105025"/>
              <a:gd name="connsiteX93" fmla="*/ 779859 w 1524000"/>
              <a:gd name="connsiteY93" fmla="*/ 2107738 h 2105025"/>
              <a:gd name="connsiteX94" fmla="*/ 869394 w 1524000"/>
              <a:gd name="connsiteY94" fmla="*/ 2031538 h 2105025"/>
              <a:gd name="connsiteX95" fmla="*/ 1092279 w 1524000"/>
              <a:gd name="connsiteY95" fmla="*/ 1779126 h 2105025"/>
              <a:gd name="connsiteX96" fmla="*/ 1246584 w 1524000"/>
              <a:gd name="connsiteY96" fmla="*/ 1320973 h 2105025"/>
              <a:gd name="connsiteX97" fmla="*/ 1501854 w 1524000"/>
              <a:gd name="connsiteY97" fmla="*/ 1366693 h 2105025"/>
              <a:gd name="connsiteX98" fmla="*/ 1518999 w 1524000"/>
              <a:gd name="connsiteY98" fmla="*/ 1344786 h 2105025"/>
              <a:gd name="connsiteX99" fmla="*/ 1518999 w 1524000"/>
              <a:gd name="connsiteY99" fmla="*/ 1344786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524000" h="2105025">
                <a:moveTo>
                  <a:pt x="1518999" y="1344786"/>
                </a:moveTo>
                <a:cubicBezTo>
                  <a:pt x="1508522" y="1320973"/>
                  <a:pt x="1323737" y="963786"/>
                  <a:pt x="1148477" y="788526"/>
                </a:cubicBezTo>
                <a:cubicBezTo>
                  <a:pt x="1141809" y="781858"/>
                  <a:pt x="1124664" y="778048"/>
                  <a:pt x="1132284" y="808528"/>
                </a:cubicBezTo>
                <a:cubicBezTo>
                  <a:pt x="1139904" y="839008"/>
                  <a:pt x="1170384" y="937116"/>
                  <a:pt x="1168479" y="971406"/>
                </a:cubicBezTo>
                <a:cubicBezTo>
                  <a:pt x="1166574" y="1005696"/>
                  <a:pt x="1132284" y="1043796"/>
                  <a:pt x="1103709" y="1078086"/>
                </a:cubicBezTo>
                <a:cubicBezTo>
                  <a:pt x="1086564" y="1099041"/>
                  <a:pt x="1005602" y="1182861"/>
                  <a:pt x="954167" y="1348596"/>
                </a:cubicBezTo>
                <a:cubicBezTo>
                  <a:pt x="934164" y="1355263"/>
                  <a:pt x="917972" y="1369551"/>
                  <a:pt x="908447" y="1387648"/>
                </a:cubicBezTo>
                <a:lnTo>
                  <a:pt x="881777" y="1376218"/>
                </a:lnTo>
                <a:cubicBezTo>
                  <a:pt x="878919" y="1375266"/>
                  <a:pt x="875109" y="1376218"/>
                  <a:pt x="874157" y="1379076"/>
                </a:cubicBezTo>
                <a:lnTo>
                  <a:pt x="873204" y="1380981"/>
                </a:lnTo>
                <a:cubicBezTo>
                  <a:pt x="872252" y="1383838"/>
                  <a:pt x="873204" y="1387648"/>
                  <a:pt x="876062" y="1388601"/>
                </a:cubicBezTo>
                <a:lnTo>
                  <a:pt x="902732" y="1400031"/>
                </a:lnTo>
                <a:cubicBezTo>
                  <a:pt x="900827" y="1407651"/>
                  <a:pt x="898922" y="1415271"/>
                  <a:pt x="898922" y="1423843"/>
                </a:cubicBezTo>
                <a:cubicBezTo>
                  <a:pt x="898922" y="1446703"/>
                  <a:pt x="908447" y="1466706"/>
                  <a:pt x="923687" y="1480993"/>
                </a:cubicBezTo>
                <a:cubicBezTo>
                  <a:pt x="919877" y="1503853"/>
                  <a:pt x="917019" y="1528618"/>
                  <a:pt x="915114" y="1553383"/>
                </a:cubicBezTo>
                <a:cubicBezTo>
                  <a:pt x="904637" y="1561956"/>
                  <a:pt x="897017" y="1572433"/>
                  <a:pt x="892254" y="1584816"/>
                </a:cubicBezTo>
                <a:lnTo>
                  <a:pt x="862727" y="1572433"/>
                </a:lnTo>
                <a:cubicBezTo>
                  <a:pt x="859869" y="1571481"/>
                  <a:pt x="856059" y="1572433"/>
                  <a:pt x="855107" y="1575291"/>
                </a:cubicBezTo>
                <a:lnTo>
                  <a:pt x="854154" y="1577196"/>
                </a:lnTo>
                <a:cubicBezTo>
                  <a:pt x="853202" y="1580053"/>
                  <a:pt x="854154" y="1583863"/>
                  <a:pt x="857012" y="1584816"/>
                </a:cubicBezTo>
                <a:lnTo>
                  <a:pt x="887492" y="1598151"/>
                </a:lnTo>
                <a:cubicBezTo>
                  <a:pt x="886539" y="1603866"/>
                  <a:pt x="885587" y="1609581"/>
                  <a:pt x="885587" y="1615296"/>
                </a:cubicBezTo>
                <a:cubicBezTo>
                  <a:pt x="885587" y="1638156"/>
                  <a:pt x="895112" y="1659111"/>
                  <a:pt x="911304" y="1673398"/>
                </a:cubicBezTo>
                <a:cubicBezTo>
                  <a:pt x="911304" y="1691496"/>
                  <a:pt x="912257" y="1710546"/>
                  <a:pt x="913209" y="1730548"/>
                </a:cubicBezTo>
                <a:cubicBezTo>
                  <a:pt x="895112" y="1738168"/>
                  <a:pt x="880824" y="1751503"/>
                  <a:pt x="872252" y="1768648"/>
                </a:cubicBezTo>
                <a:lnTo>
                  <a:pt x="835104" y="1753408"/>
                </a:lnTo>
                <a:cubicBezTo>
                  <a:pt x="832247" y="1752456"/>
                  <a:pt x="828437" y="1753408"/>
                  <a:pt x="827484" y="1756266"/>
                </a:cubicBezTo>
                <a:lnTo>
                  <a:pt x="826532" y="1758171"/>
                </a:lnTo>
                <a:cubicBezTo>
                  <a:pt x="825579" y="1761028"/>
                  <a:pt x="826532" y="1764838"/>
                  <a:pt x="829389" y="1765791"/>
                </a:cubicBezTo>
                <a:lnTo>
                  <a:pt x="866537" y="1781983"/>
                </a:lnTo>
                <a:cubicBezTo>
                  <a:pt x="864632" y="1789603"/>
                  <a:pt x="862727" y="1797223"/>
                  <a:pt x="862727" y="1804843"/>
                </a:cubicBezTo>
                <a:cubicBezTo>
                  <a:pt x="862727" y="1807701"/>
                  <a:pt x="863679" y="1809606"/>
                  <a:pt x="863679" y="1812463"/>
                </a:cubicBezTo>
                <a:cubicBezTo>
                  <a:pt x="832247" y="1821036"/>
                  <a:pt x="797957" y="1804843"/>
                  <a:pt x="797957" y="1747693"/>
                </a:cubicBezTo>
                <a:cubicBezTo>
                  <a:pt x="797957" y="1741026"/>
                  <a:pt x="797957" y="1728643"/>
                  <a:pt x="797004" y="1711498"/>
                </a:cubicBezTo>
                <a:cubicBezTo>
                  <a:pt x="799862" y="1705783"/>
                  <a:pt x="801767" y="1700068"/>
                  <a:pt x="801767" y="1693401"/>
                </a:cubicBezTo>
                <a:cubicBezTo>
                  <a:pt x="801767" y="1685781"/>
                  <a:pt x="799862" y="1679113"/>
                  <a:pt x="796052" y="1672446"/>
                </a:cubicBezTo>
                <a:cubicBezTo>
                  <a:pt x="794147" y="1620058"/>
                  <a:pt x="790337" y="1546716"/>
                  <a:pt x="785574" y="1458133"/>
                </a:cubicBezTo>
                <a:cubicBezTo>
                  <a:pt x="785574" y="1456228"/>
                  <a:pt x="786527" y="1453371"/>
                  <a:pt x="786527" y="1450513"/>
                </a:cubicBezTo>
                <a:cubicBezTo>
                  <a:pt x="786527" y="1446703"/>
                  <a:pt x="785574" y="1442893"/>
                  <a:pt x="784622" y="1440036"/>
                </a:cubicBezTo>
                <a:cubicBezTo>
                  <a:pt x="778907" y="1339071"/>
                  <a:pt x="772239" y="1220008"/>
                  <a:pt x="765572" y="1097136"/>
                </a:cubicBezTo>
                <a:cubicBezTo>
                  <a:pt x="772239" y="1106661"/>
                  <a:pt x="783669" y="1113328"/>
                  <a:pt x="796052" y="1114281"/>
                </a:cubicBezTo>
                <a:lnTo>
                  <a:pt x="797957" y="1141903"/>
                </a:lnTo>
                <a:cubicBezTo>
                  <a:pt x="782717" y="1147618"/>
                  <a:pt x="771287" y="1161906"/>
                  <a:pt x="771287" y="1179051"/>
                </a:cubicBezTo>
                <a:cubicBezTo>
                  <a:pt x="771287" y="1198101"/>
                  <a:pt x="784622" y="1214293"/>
                  <a:pt x="802719" y="1218103"/>
                </a:cubicBezTo>
                <a:lnTo>
                  <a:pt x="824627" y="1626726"/>
                </a:lnTo>
                <a:cubicBezTo>
                  <a:pt x="824627" y="1629583"/>
                  <a:pt x="827484" y="1632441"/>
                  <a:pt x="830342" y="1632441"/>
                </a:cubicBezTo>
                <a:lnTo>
                  <a:pt x="835104" y="1632441"/>
                </a:lnTo>
                <a:cubicBezTo>
                  <a:pt x="837962" y="1632441"/>
                  <a:pt x="840819" y="1629583"/>
                  <a:pt x="840819" y="1626726"/>
                </a:cubicBezTo>
                <a:lnTo>
                  <a:pt x="818912" y="1219056"/>
                </a:lnTo>
                <a:cubicBezTo>
                  <a:pt x="837009" y="1215246"/>
                  <a:pt x="851297" y="1199053"/>
                  <a:pt x="851297" y="1180003"/>
                </a:cubicBezTo>
                <a:cubicBezTo>
                  <a:pt x="851297" y="1159048"/>
                  <a:pt x="835104" y="1141903"/>
                  <a:pt x="815102" y="1139998"/>
                </a:cubicBezTo>
                <a:lnTo>
                  <a:pt x="813197" y="1112376"/>
                </a:lnTo>
                <a:cubicBezTo>
                  <a:pt x="828437" y="1106661"/>
                  <a:pt x="838914" y="1092373"/>
                  <a:pt x="838914" y="1075228"/>
                </a:cubicBezTo>
                <a:cubicBezTo>
                  <a:pt x="838914" y="1053321"/>
                  <a:pt x="820817" y="1035223"/>
                  <a:pt x="798909" y="1035223"/>
                </a:cubicBezTo>
                <a:cubicBezTo>
                  <a:pt x="783669" y="1035223"/>
                  <a:pt x="770334" y="1043796"/>
                  <a:pt x="763667" y="1057131"/>
                </a:cubicBezTo>
                <a:cubicBezTo>
                  <a:pt x="762714" y="1041891"/>
                  <a:pt x="761762" y="1027603"/>
                  <a:pt x="760809" y="1012363"/>
                </a:cubicBezTo>
                <a:cubicBezTo>
                  <a:pt x="781764" y="1011411"/>
                  <a:pt x="798909" y="994266"/>
                  <a:pt x="798909" y="972358"/>
                </a:cubicBezTo>
                <a:cubicBezTo>
                  <a:pt x="798909" y="950451"/>
                  <a:pt x="780812" y="932353"/>
                  <a:pt x="758904" y="932353"/>
                </a:cubicBezTo>
                <a:cubicBezTo>
                  <a:pt x="757952" y="932353"/>
                  <a:pt x="756999" y="932353"/>
                  <a:pt x="756047" y="932353"/>
                </a:cubicBezTo>
                <a:cubicBezTo>
                  <a:pt x="756047" y="926638"/>
                  <a:pt x="755094" y="921876"/>
                  <a:pt x="755094" y="916161"/>
                </a:cubicBezTo>
                <a:cubicBezTo>
                  <a:pt x="768429" y="914256"/>
                  <a:pt x="777954" y="903778"/>
                  <a:pt x="777954" y="889491"/>
                </a:cubicBezTo>
                <a:cubicBezTo>
                  <a:pt x="777954" y="875203"/>
                  <a:pt x="766524" y="862821"/>
                  <a:pt x="752237" y="862821"/>
                </a:cubicBezTo>
                <a:cubicBezTo>
                  <a:pt x="752237" y="858058"/>
                  <a:pt x="751284" y="852343"/>
                  <a:pt x="751284" y="847581"/>
                </a:cubicBezTo>
                <a:cubicBezTo>
                  <a:pt x="772239" y="846628"/>
                  <a:pt x="789384" y="829483"/>
                  <a:pt x="789384" y="807576"/>
                </a:cubicBezTo>
                <a:cubicBezTo>
                  <a:pt x="789384" y="785668"/>
                  <a:pt x="771287" y="767571"/>
                  <a:pt x="749379" y="767571"/>
                </a:cubicBezTo>
                <a:cubicBezTo>
                  <a:pt x="748427" y="767571"/>
                  <a:pt x="747474" y="767571"/>
                  <a:pt x="746522" y="767571"/>
                </a:cubicBezTo>
                <a:cubicBezTo>
                  <a:pt x="746522" y="759951"/>
                  <a:pt x="745569" y="752331"/>
                  <a:pt x="745569" y="744711"/>
                </a:cubicBezTo>
                <a:cubicBezTo>
                  <a:pt x="766524" y="742806"/>
                  <a:pt x="782717" y="725661"/>
                  <a:pt x="782717" y="704706"/>
                </a:cubicBezTo>
                <a:cubicBezTo>
                  <a:pt x="782717" y="682798"/>
                  <a:pt x="764619" y="664701"/>
                  <a:pt x="742712" y="664701"/>
                </a:cubicBezTo>
                <a:cubicBezTo>
                  <a:pt x="741759" y="664701"/>
                  <a:pt x="741759" y="664701"/>
                  <a:pt x="740807" y="664701"/>
                </a:cubicBezTo>
                <a:cubicBezTo>
                  <a:pt x="724614" y="387523"/>
                  <a:pt x="710327" y="155113"/>
                  <a:pt x="706517" y="115108"/>
                </a:cubicBezTo>
                <a:cubicBezTo>
                  <a:pt x="698897" y="28431"/>
                  <a:pt x="621744" y="3666"/>
                  <a:pt x="589359" y="3666"/>
                </a:cubicBezTo>
                <a:cubicBezTo>
                  <a:pt x="556974" y="3666"/>
                  <a:pt x="540782" y="-144"/>
                  <a:pt x="480774" y="40813"/>
                </a:cubicBezTo>
                <a:cubicBezTo>
                  <a:pt x="452199" y="60816"/>
                  <a:pt x="401717" y="90343"/>
                  <a:pt x="327422" y="64626"/>
                </a:cubicBezTo>
                <a:lnTo>
                  <a:pt x="321707" y="97011"/>
                </a:lnTo>
                <a:lnTo>
                  <a:pt x="327422" y="57958"/>
                </a:lnTo>
                <a:lnTo>
                  <a:pt x="275034" y="48433"/>
                </a:lnTo>
                <a:lnTo>
                  <a:pt x="240744" y="41766"/>
                </a:lnTo>
                <a:lnTo>
                  <a:pt x="215979" y="36051"/>
                </a:lnTo>
                <a:cubicBezTo>
                  <a:pt x="215979" y="36051"/>
                  <a:pt x="215979" y="36051"/>
                  <a:pt x="215979" y="37003"/>
                </a:cubicBezTo>
                <a:lnTo>
                  <a:pt x="191214" y="31288"/>
                </a:lnTo>
                <a:lnTo>
                  <a:pt x="191214" y="31288"/>
                </a:lnTo>
                <a:lnTo>
                  <a:pt x="165497" y="26526"/>
                </a:lnTo>
                <a:cubicBezTo>
                  <a:pt x="165497" y="26526"/>
                  <a:pt x="55007" y="77008"/>
                  <a:pt x="6429" y="71293"/>
                </a:cubicBezTo>
                <a:lnTo>
                  <a:pt x="3572" y="80818"/>
                </a:lnTo>
                <a:lnTo>
                  <a:pt x="317897" y="125586"/>
                </a:lnTo>
                <a:lnTo>
                  <a:pt x="318849" y="117966"/>
                </a:lnTo>
                <a:cubicBezTo>
                  <a:pt x="324564" y="119871"/>
                  <a:pt x="387429" y="138921"/>
                  <a:pt x="425529" y="124633"/>
                </a:cubicBezTo>
                <a:cubicBezTo>
                  <a:pt x="465534" y="109393"/>
                  <a:pt x="485537" y="100821"/>
                  <a:pt x="510302" y="84628"/>
                </a:cubicBezTo>
                <a:cubicBezTo>
                  <a:pt x="534114" y="68436"/>
                  <a:pt x="585549" y="62721"/>
                  <a:pt x="598884" y="110346"/>
                </a:cubicBezTo>
                <a:cubicBezTo>
                  <a:pt x="612219" y="157018"/>
                  <a:pt x="603647" y="1530523"/>
                  <a:pt x="603647" y="1736263"/>
                </a:cubicBezTo>
                <a:cubicBezTo>
                  <a:pt x="603647" y="1851516"/>
                  <a:pt x="641747" y="1931526"/>
                  <a:pt x="696992" y="1978198"/>
                </a:cubicBezTo>
                <a:cubicBezTo>
                  <a:pt x="691277" y="1989628"/>
                  <a:pt x="688419" y="2002963"/>
                  <a:pt x="688419" y="2016298"/>
                </a:cubicBezTo>
                <a:cubicBezTo>
                  <a:pt x="688419" y="2066781"/>
                  <a:pt x="729377" y="2107738"/>
                  <a:pt x="779859" y="2107738"/>
                </a:cubicBezTo>
                <a:cubicBezTo>
                  <a:pt x="824627" y="2107738"/>
                  <a:pt x="862727" y="2074401"/>
                  <a:pt x="869394" y="2031538"/>
                </a:cubicBezTo>
                <a:cubicBezTo>
                  <a:pt x="983694" y="2020108"/>
                  <a:pt x="1092279" y="1929621"/>
                  <a:pt x="1092279" y="1779126"/>
                </a:cubicBezTo>
                <a:cubicBezTo>
                  <a:pt x="1092279" y="1645776"/>
                  <a:pt x="1117997" y="1431463"/>
                  <a:pt x="1246584" y="1320973"/>
                </a:cubicBezTo>
                <a:cubicBezTo>
                  <a:pt x="1307544" y="1268586"/>
                  <a:pt x="1336119" y="1265728"/>
                  <a:pt x="1501854" y="1366693"/>
                </a:cubicBezTo>
                <a:cubicBezTo>
                  <a:pt x="1518047" y="1374313"/>
                  <a:pt x="1528524" y="1368598"/>
                  <a:pt x="1518999" y="1344786"/>
                </a:cubicBezTo>
                <a:lnTo>
                  <a:pt x="1518999" y="134478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8" name="Graphic 79">
            <a:extLst>
              <a:ext uri="{FF2B5EF4-FFF2-40B4-BE49-F238E27FC236}">
                <a16:creationId xmlns:a16="http://schemas.microsoft.com/office/drawing/2014/main" id="{521FC43A-8543-464B-9FEF-4DE2A0C2B34C}"/>
              </a:ext>
            </a:extLst>
          </p:cNvPr>
          <p:cNvSpPr/>
          <p:nvPr/>
        </p:nvSpPr>
        <p:spPr>
          <a:xfrm rot="5400000">
            <a:off x="4864560" y="4613760"/>
            <a:ext cx="1043996" cy="322886"/>
          </a:xfrm>
          <a:custGeom>
            <a:avLst/>
            <a:gdLst>
              <a:gd name="connsiteX0" fmla="*/ 7144 w 1847850"/>
              <a:gd name="connsiteY0" fmla="*/ 209074 h 571500"/>
              <a:gd name="connsiteX1" fmla="*/ 44291 w 1847850"/>
              <a:gd name="connsiteY1" fmla="*/ 411004 h 571500"/>
              <a:gd name="connsiteX2" fmla="*/ 65246 w 1847850"/>
              <a:gd name="connsiteY2" fmla="*/ 387191 h 571500"/>
              <a:gd name="connsiteX3" fmla="*/ 232886 w 1847850"/>
              <a:gd name="connsiteY3" fmla="*/ 264319 h 571500"/>
              <a:gd name="connsiteX4" fmla="*/ 476726 w 1847850"/>
              <a:gd name="connsiteY4" fmla="*/ 240506 h 571500"/>
              <a:gd name="connsiteX5" fmla="*/ 397669 w 1847850"/>
              <a:gd name="connsiteY5" fmla="*/ 347186 h 571500"/>
              <a:gd name="connsiteX6" fmla="*/ 415766 w 1847850"/>
              <a:gd name="connsiteY6" fmla="*/ 425291 h 571500"/>
              <a:gd name="connsiteX7" fmla="*/ 386239 w 1847850"/>
              <a:gd name="connsiteY7" fmla="*/ 421481 h 571500"/>
              <a:gd name="connsiteX8" fmla="*/ 370999 w 1847850"/>
              <a:gd name="connsiteY8" fmla="*/ 383381 h 571500"/>
              <a:gd name="connsiteX9" fmla="*/ 357664 w 1847850"/>
              <a:gd name="connsiteY9" fmla="*/ 366236 h 571500"/>
              <a:gd name="connsiteX10" fmla="*/ 350996 w 1847850"/>
              <a:gd name="connsiteY10" fmla="*/ 374809 h 571500"/>
              <a:gd name="connsiteX11" fmla="*/ 381476 w 1847850"/>
              <a:gd name="connsiteY11" fmla="*/ 455771 h 571500"/>
              <a:gd name="connsiteX12" fmla="*/ 467201 w 1847850"/>
              <a:gd name="connsiteY12" fmla="*/ 487204 h 571500"/>
              <a:gd name="connsiteX13" fmla="*/ 471011 w 1847850"/>
              <a:gd name="connsiteY13" fmla="*/ 477679 h 571500"/>
              <a:gd name="connsiteX14" fmla="*/ 453866 w 1847850"/>
              <a:gd name="connsiteY14" fmla="*/ 469106 h 571500"/>
              <a:gd name="connsiteX15" fmla="*/ 452914 w 1847850"/>
              <a:gd name="connsiteY15" fmla="*/ 461486 h 571500"/>
              <a:gd name="connsiteX16" fmla="*/ 487204 w 1847850"/>
              <a:gd name="connsiteY16" fmla="*/ 470059 h 571500"/>
              <a:gd name="connsiteX17" fmla="*/ 497681 w 1847850"/>
              <a:gd name="connsiteY17" fmla="*/ 470059 h 571500"/>
              <a:gd name="connsiteX18" fmla="*/ 547211 w 1847850"/>
              <a:gd name="connsiteY18" fmla="*/ 481489 h 571500"/>
              <a:gd name="connsiteX19" fmla="*/ 541496 w 1847850"/>
              <a:gd name="connsiteY19" fmla="*/ 476726 h 571500"/>
              <a:gd name="connsiteX20" fmla="*/ 528161 w 1847850"/>
              <a:gd name="connsiteY20" fmla="*/ 474821 h 571500"/>
              <a:gd name="connsiteX21" fmla="*/ 522446 w 1847850"/>
              <a:gd name="connsiteY21" fmla="*/ 470059 h 571500"/>
              <a:gd name="connsiteX22" fmla="*/ 938689 w 1847850"/>
              <a:gd name="connsiteY22" fmla="*/ 470059 h 571500"/>
              <a:gd name="connsiteX23" fmla="*/ 938689 w 1847850"/>
              <a:gd name="connsiteY23" fmla="*/ 561499 h 571500"/>
              <a:gd name="connsiteX24" fmla="*/ 967264 w 1847850"/>
              <a:gd name="connsiteY24" fmla="*/ 571976 h 571500"/>
              <a:gd name="connsiteX25" fmla="*/ 995839 w 1847850"/>
              <a:gd name="connsiteY25" fmla="*/ 561499 h 571500"/>
              <a:gd name="connsiteX26" fmla="*/ 995839 w 1847850"/>
              <a:gd name="connsiteY26" fmla="*/ 525304 h 571500"/>
              <a:gd name="connsiteX27" fmla="*/ 1003459 w 1847850"/>
              <a:gd name="connsiteY27" fmla="*/ 518636 h 571500"/>
              <a:gd name="connsiteX28" fmla="*/ 1012031 w 1847850"/>
              <a:gd name="connsiteY28" fmla="*/ 518636 h 571500"/>
              <a:gd name="connsiteX29" fmla="*/ 1019651 w 1847850"/>
              <a:gd name="connsiteY29" fmla="*/ 525304 h 571500"/>
              <a:gd name="connsiteX30" fmla="*/ 1019651 w 1847850"/>
              <a:gd name="connsiteY30" fmla="*/ 562451 h 571500"/>
              <a:gd name="connsiteX31" fmla="*/ 1048226 w 1847850"/>
              <a:gd name="connsiteY31" fmla="*/ 572929 h 571500"/>
              <a:gd name="connsiteX32" fmla="*/ 1076801 w 1847850"/>
              <a:gd name="connsiteY32" fmla="*/ 562451 h 571500"/>
              <a:gd name="connsiteX33" fmla="*/ 1076801 w 1847850"/>
              <a:gd name="connsiteY33" fmla="*/ 525304 h 571500"/>
              <a:gd name="connsiteX34" fmla="*/ 1084421 w 1847850"/>
              <a:gd name="connsiteY34" fmla="*/ 518636 h 571500"/>
              <a:gd name="connsiteX35" fmla="*/ 1092994 w 1847850"/>
              <a:gd name="connsiteY35" fmla="*/ 518636 h 571500"/>
              <a:gd name="connsiteX36" fmla="*/ 1100614 w 1847850"/>
              <a:gd name="connsiteY36" fmla="*/ 524351 h 571500"/>
              <a:gd name="connsiteX37" fmla="*/ 1100614 w 1847850"/>
              <a:gd name="connsiteY37" fmla="*/ 561499 h 571500"/>
              <a:gd name="connsiteX38" fmla="*/ 1129189 w 1847850"/>
              <a:gd name="connsiteY38" fmla="*/ 571976 h 571500"/>
              <a:gd name="connsiteX39" fmla="*/ 1157764 w 1847850"/>
              <a:gd name="connsiteY39" fmla="*/ 561499 h 571500"/>
              <a:gd name="connsiteX40" fmla="*/ 1157764 w 1847850"/>
              <a:gd name="connsiteY40" fmla="*/ 491014 h 571500"/>
              <a:gd name="connsiteX41" fmla="*/ 1157764 w 1847850"/>
              <a:gd name="connsiteY41" fmla="*/ 491014 h 571500"/>
              <a:gd name="connsiteX42" fmla="*/ 1351121 w 1847850"/>
              <a:gd name="connsiteY42" fmla="*/ 491014 h 571500"/>
              <a:gd name="connsiteX43" fmla="*/ 1402556 w 1847850"/>
              <a:gd name="connsiteY43" fmla="*/ 453866 h 571500"/>
              <a:gd name="connsiteX44" fmla="*/ 1489234 w 1847850"/>
              <a:gd name="connsiteY44" fmla="*/ 449104 h 571500"/>
              <a:gd name="connsiteX45" fmla="*/ 1595914 w 1847850"/>
              <a:gd name="connsiteY45" fmla="*/ 305276 h 571500"/>
              <a:gd name="connsiteX46" fmla="*/ 1590199 w 1847850"/>
              <a:gd name="connsiteY46" fmla="*/ 273844 h 571500"/>
              <a:gd name="connsiteX47" fmla="*/ 1744504 w 1847850"/>
              <a:gd name="connsiteY47" fmla="*/ 273844 h 571500"/>
              <a:gd name="connsiteX48" fmla="*/ 1783556 w 1847850"/>
              <a:gd name="connsiteY48" fmla="*/ 287179 h 571500"/>
              <a:gd name="connsiteX49" fmla="*/ 1801654 w 1847850"/>
              <a:gd name="connsiteY49" fmla="*/ 293846 h 571500"/>
              <a:gd name="connsiteX50" fmla="*/ 1813084 w 1847850"/>
              <a:gd name="connsiteY50" fmla="*/ 303371 h 571500"/>
              <a:gd name="connsiteX51" fmla="*/ 1832134 w 1847850"/>
              <a:gd name="connsiteY51" fmla="*/ 307181 h 571500"/>
              <a:gd name="connsiteX52" fmla="*/ 1840706 w 1847850"/>
              <a:gd name="connsiteY52" fmla="*/ 259556 h 571500"/>
              <a:gd name="connsiteX53" fmla="*/ 1832134 w 1847850"/>
              <a:gd name="connsiteY53" fmla="*/ 211931 h 571500"/>
              <a:gd name="connsiteX54" fmla="*/ 1813084 w 1847850"/>
              <a:gd name="connsiteY54" fmla="*/ 215741 h 571500"/>
              <a:gd name="connsiteX55" fmla="*/ 1801654 w 1847850"/>
              <a:gd name="connsiteY55" fmla="*/ 225266 h 571500"/>
              <a:gd name="connsiteX56" fmla="*/ 1783556 w 1847850"/>
              <a:gd name="connsiteY56" fmla="*/ 231934 h 571500"/>
              <a:gd name="connsiteX57" fmla="*/ 1744504 w 1847850"/>
              <a:gd name="connsiteY57" fmla="*/ 245269 h 571500"/>
              <a:gd name="connsiteX58" fmla="*/ 1578769 w 1847850"/>
              <a:gd name="connsiteY58" fmla="*/ 245269 h 571500"/>
              <a:gd name="connsiteX59" fmla="*/ 1490186 w 1847850"/>
              <a:gd name="connsiteY59" fmla="*/ 186214 h 571500"/>
              <a:gd name="connsiteX60" fmla="*/ 1139666 w 1847850"/>
              <a:gd name="connsiteY60" fmla="*/ 173831 h 571500"/>
              <a:gd name="connsiteX61" fmla="*/ 1139666 w 1847850"/>
              <a:gd name="connsiteY61" fmla="*/ 152876 h 571500"/>
              <a:gd name="connsiteX62" fmla="*/ 1152049 w 1847850"/>
              <a:gd name="connsiteY62" fmla="*/ 150019 h 571500"/>
              <a:gd name="connsiteX63" fmla="*/ 1155859 w 1847850"/>
              <a:gd name="connsiteY63" fmla="*/ 146209 h 571500"/>
              <a:gd name="connsiteX64" fmla="*/ 1157764 w 1847850"/>
              <a:gd name="connsiteY64" fmla="*/ 145256 h 571500"/>
              <a:gd name="connsiteX65" fmla="*/ 1162526 w 1847850"/>
              <a:gd name="connsiteY65" fmla="*/ 139541 h 571500"/>
              <a:gd name="connsiteX66" fmla="*/ 1162526 w 1847850"/>
              <a:gd name="connsiteY66" fmla="*/ 131921 h 571500"/>
              <a:gd name="connsiteX67" fmla="*/ 1157764 w 1847850"/>
              <a:gd name="connsiteY67" fmla="*/ 126206 h 571500"/>
              <a:gd name="connsiteX68" fmla="*/ 1129189 w 1847850"/>
              <a:gd name="connsiteY68" fmla="*/ 121444 h 571500"/>
              <a:gd name="connsiteX69" fmla="*/ 1100614 w 1847850"/>
              <a:gd name="connsiteY69" fmla="*/ 126206 h 571500"/>
              <a:gd name="connsiteX70" fmla="*/ 1095851 w 1847850"/>
              <a:gd name="connsiteY70" fmla="*/ 131921 h 571500"/>
              <a:gd name="connsiteX71" fmla="*/ 1095851 w 1847850"/>
              <a:gd name="connsiteY71" fmla="*/ 139541 h 571500"/>
              <a:gd name="connsiteX72" fmla="*/ 1100614 w 1847850"/>
              <a:gd name="connsiteY72" fmla="*/ 145256 h 571500"/>
              <a:gd name="connsiteX73" fmla="*/ 1102519 w 1847850"/>
              <a:gd name="connsiteY73" fmla="*/ 146209 h 571500"/>
              <a:gd name="connsiteX74" fmla="*/ 1106329 w 1847850"/>
              <a:gd name="connsiteY74" fmla="*/ 150019 h 571500"/>
              <a:gd name="connsiteX75" fmla="*/ 1118711 w 1847850"/>
              <a:gd name="connsiteY75" fmla="*/ 152876 h 571500"/>
              <a:gd name="connsiteX76" fmla="*/ 1118711 w 1847850"/>
              <a:gd name="connsiteY76" fmla="*/ 173831 h 571500"/>
              <a:gd name="connsiteX77" fmla="*/ 1058704 w 1847850"/>
              <a:gd name="connsiteY77" fmla="*/ 172879 h 571500"/>
              <a:gd name="connsiteX78" fmla="*/ 1058704 w 1847850"/>
              <a:gd name="connsiteY78" fmla="*/ 152876 h 571500"/>
              <a:gd name="connsiteX79" fmla="*/ 1071086 w 1847850"/>
              <a:gd name="connsiteY79" fmla="*/ 150019 h 571500"/>
              <a:gd name="connsiteX80" fmla="*/ 1074896 w 1847850"/>
              <a:gd name="connsiteY80" fmla="*/ 146209 h 571500"/>
              <a:gd name="connsiteX81" fmla="*/ 1076801 w 1847850"/>
              <a:gd name="connsiteY81" fmla="*/ 145256 h 571500"/>
              <a:gd name="connsiteX82" fmla="*/ 1081564 w 1847850"/>
              <a:gd name="connsiteY82" fmla="*/ 139541 h 571500"/>
              <a:gd name="connsiteX83" fmla="*/ 1081564 w 1847850"/>
              <a:gd name="connsiteY83" fmla="*/ 131921 h 571500"/>
              <a:gd name="connsiteX84" fmla="*/ 1076801 w 1847850"/>
              <a:gd name="connsiteY84" fmla="*/ 126206 h 571500"/>
              <a:gd name="connsiteX85" fmla="*/ 1048226 w 1847850"/>
              <a:gd name="connsiteY85" fmla="*/ 121444 h 571500"/>
              <a:gd name="connsiteX86" fmla="*/ 1019651 w 1847850"/>
              <a:gd name="connsiteY86" fmla="*/ 126206 h 571500"/>
              <a:gd name="connsiteX87" fmla="*/ 1014889 w 1847850"/>
              <a:gd name="connsiteY87" fmla="*/ 131921 h 571500"/>
              <a:gd name="connsiteX88" fmla="*/ 1014889 w 1847850"/>
              <a:gd name="connsiteY88" fmla="*/ 139541 h 571500"/>
              <a:gd name="connsiteX89" fmla="*/ 1019651 w 1847850"/>
              <a:gd name="connsiteY89" fmla="*/ 145256 h 571500"/>
              <a:gd name="connsiteX90" fmla="*/ 1021556 w 1847850"/>
              <a:gd name="connsiteY90" fmla="*/ 146209 h 571500"/>
              <a:gd name="connsiteX91" fmla="*/ 1025366 w 1847850"/>
              <a:gd name="connsiteY91" fmla="*/ 150019 h 571500"/>
              <a:gd name="connsiteX92" fmla="*/ 1037749 w 1847850"/>
              <a:gd name="connsiteY92" fmla="*/ 152876 h 571500"/>
              <a:gd name="connsiteX93" fmla="*/ 1037749 w 1847850"/>
              <a:gd name="connsiteY93" fmla="*/ 171926 h 571500"/>
              <a:gd name="connsiteX94" fmla="*/ 977741 w 1847850"/>
              <a:gd name="connsiteY94" fmla="*/ 170974 h 571500"/>
              <a:gd name="connsiteX95" fmla="*/ 977741 w 1847850"/>
              <a:gd name="connsiteY95" fmla="*/ 152876 h 571500"/>
              <a:gd name="connsiteX96" fmla="*/ 990124 w 1847850"/>
              <a:gd name="connsiteY96" fmla="*/ 150019 h 571500"/>
              <a:gd name="connsiteX97" fmla="*/ 993934 w 1847850"/>
              <a:gd name="connsiteY97" fmla="*/ 146209 h 571500"/>
              <a:gd name="connsiteX98" fmla="*/ 995839 w 1847850"/>
              <a:gd name="connsiteY98" fmla="*/ 145256 h 571500"/>
              <a:gd name="connsiteX99" fmla="*/ 1000601 w 1847850"/>
              <a:gd name="connsiteY99" fmla="*/ 139541 h 571500"/>
              <a:gd name="connsiteX100" fmla="*/ 1000601 w 1847850"/>
              <a:gd name="connsiteY100" fmla="*/ 131921 h 571500"/>
              <a:gd name="connsiteX101" fmla="*/ 995839 w 1847850"/>
              <a:gd name="connsiteY101" fmla="*/ 126206 h 571500"/>
              <a:gd name="connsiteX102" fmla="*/ 967264 w 1847850"/>
              <a:gd name="connsiteY102" fmla="*/ 121444 h 571500"/>
              <a:gd name="connsiteX103" fmla="*/ 938689 w 1847850"/>
              <a:gd name="connsiteY103" fmla="*/ 126206 h 571500"/>
              <a:gd name="connsiteX104" fmla="*/ 933926 w 1847850"/>
              <a:gd name="connsiteY104" fmla="*/ 131921 h 571500"/>
              <a:gd name="connsiteX105" fmla="*/ 933926 w 1847850"/>
              <a:gd name="connsiteY105" fmla="*/ 139541 h 571500"/>
              <a:gd name="connsiteX106" fmla="*/ 938689 w 1847850"/>
              <a:gd name="connsiteY106" fmla="*/ 145256 h 571500"/>
              <a:gd name="connsiteX107" fmla="*/ 940594 w 1847850"/>
              <a:gd name="connsiteY107" fmla="*/ 146209 h 571500"/>
              <a:gd name="connsiteX108" fmla="*/ 944404 w 1847850"/>
              <a:gd name="connsiteY108" fmla="*/ 150019 h 571500"/>
              <a:gd name="connsiteX109" fmla="*/ 956786 w 1847850"/>
              <a:gd name="connsiteY109" fmla="*/ 152876 h 571500"/>
              <a:gd name="connsiteX110" fmla="*/ 956786 w 1847850"/>
              <a:gd name="connsiteY110" fmla="*/ 170974 h 571500"/>
              <a:gd name="connsiteX111" fmla="*/ 898684 w 1847850"/>
              <a:gd name="connsiteY111" fmla="*/ 170021 h 571500"/>
              <a:gd name="connsiteX112" fmla="*/ 859631 w 1847850"/>
              <a:gd name="connsiteY112" fmla="*/ 155734 h 571500"/>
              <a:gd name="connsiteX113" fmla="*/ 841534 w 1847850"/>
              <a:gd name="connsiteY113" fmla="*/ 156686 h 571500"/>
              <a:gd name="connsiteX114" fmla="*/ 838676 w 1847850"/>
              <a:gd name="connsiteY114" fmla="*/ 170974 h 571500"/>
              <a:gd name="connsiteX115" fmla="*/ 220504 w 1847850"/>
              <a:gd name="connsiteY115" fmla="*/ 144304 h 571500"/>
              <a:gd name="connsiteX116" fmla="*/ 65246 w 1847850"/>
              <a:gd name="connsiteY116" fmla="*/ 30956 h 571500"/>
              <a:gd name="connsiteX117" fmla="*/ 44291 w 1847850"/>
              <a:gd name="connsiteY117" fmla="*/ 7144 h 571500"/>
              <a:gd name="connsiteX118" fmla="*/ 7144 w 1847850"/>
              <a:gd name="connsiteY118" fmla="*/ 209074 h 571500"/>
              <a:gd name="connsiteX119" fmla="*/ 7144 w 1847850"/>
              <a:gd name="connsiteY119" fmla="*/ 209074 h 571500"/>
              <a:gd name="connsiteX120" fmla="*/ 1078706 w 1847850"/>
              <a:gd name="connsiteY120" fmla="*/ 273844 h 571500"/>
              <a:gd name="connsiteX121" fmla="*/ 1102519 w 1847850"/>
              <a:gd name="connsiteY121" fmla="*/ 273844 h 571500"/>
              <a:gd name="connsiteX122" fmla="*/ 1102519 w 1847850"/>
              <a:gd name="connsiteY122" fmla="*/ 324326 h 571500"/>
              <a:gd name="connsiteX123" fmla="*/ 1094899 w 1847850"/>
              <a:gd name="connsiteY123" fmla="*/ 330994 h 571500"/>
              <a:gd name="connsiteX124" fmla="*/ 1086326 w 1847850"/>
              <a:gd name="connsiteY124" fmla="*/ 330994 h 571500"/>
              <a:gd name="connsiteX125" fmla="*/ 1078706 w 1847850"/>
              <a:gd name="connsiteY125" fmla="*/ 325279 h 571500"/>
              <a:gd name="connsiteX126" fmla="*/ 1078706 w 1847850"/>
              <a:gd name="connsiteY126" fmla="*/ 273844 h 571500"/>
              <a:gd name="connsiteX127" fmla="*/ 1078706 w 1847850"/>
              <a:gd name="connsiteY127" fmla="*/ 273844 h 571500"/>
              <a:gd name="connsiteX128" fmla="*/ 1078706 w 1847850"/>
              <a:gd name="connsiteY128" fmla="*/ 399574 h 571500"/>
              <a:gd name="connsiteX129" fmla="*/ 1078706 w 1847850"/>
              <a:gd name="connsiteY129" fmla="*/ 367189 h 571500"/>
              <a:gd name="connsiteX130" fmla="*/ 1086326 w 1847850"/>
              <a:gd name="connsiteY130" fmla="*/ 361474 h 571500"/>
              <a:gd name="connsiteX131" fmla="*/ 1094899 w 1847850"/>
              <a:gd name="connsiteY131" fmla="*/ 361474 h 571500"/>
              <a:gd name="connsiteX132" fmla="*/ 1102519 w 1847850"/>
              <a:gd name="connsiteY132" fmla="*/ 368141 h 571500"/>
              <a:gd name="connsiteX133" fmla="*/ 1102519 w 1847850"/>
              <a:gd name="connsiteY133" fmla="*/ 403384 h 571500"/>
              <a:gd name="connsiteX134" fmla="*/ 1086326 w 1847850"/>
              <a:gd name="connsiteY134" fmla="*/ 400526 h 571500"/>
              <a:gd name="connsiteX135" fmla="*/ 1078706 w 1847850"/>
              <a:gd name="connsiteY135" fmla="*/ 399574 h 571500"/>
              <a:gd name="connsiteX136" fmla="*/ 1078706 w 1847850"/>
              <a:gd name="connsiteY136" fmla="*/ 399574 h 571500"/>
              <a:gd name="connsiteX137" fmla="*/ 1021556 w 1847850"/>
              <a:gd name="connsiteY137" fmla="*/ 423386 h 571500"/>
              <a:gd name="connsiteX138" fmla="*/ 997744 w 1847850"/>
              <a:gd name="connsiteY138" fmla="*/ 429101 h 571500"/>
              <a:gd name="connsiteX139" fmla="*/ 997744 w 1847850"/>
              <a:gd name="connsiteY139" fmla="*/ 367189 h 571500"/>
              <a:gd name="connsiteX140" fmla="*/ 1005364 w 1847850"/>
              <a:gd name="connsiteY140" fmla="*/ 360521 h 571500"/>
              <a:gd name="connsiteX141" fmla="*/ 1013936 w 1847850"/>
              <a:gd name="connsiteY141" fmla="*/ 360521 h 571500"/>
              <a:gd name="connsiteX142" fmla="*/ 1021556 w 1847850"/>
              <a:gd name="connsiteY142" fmla="*/ 367189 h 571500"/>
              <a:gd name="connsiteX143" fmla="*/ 1021556 w 1847850"/>
              <a:gd name="connsiteY143" fmla="*/ 423386 h 571500"/>
              <a:gd name="connsiteX144" fmla="*/ 1021556 w 1847850"/>
              <a:gd name="connsiteY144" fmla="*/ 423386 h 571500"/>
              <a:gd name="connsiteX145" fmla="*/ 997744 w 1847850"/>
              <a:gd name="connsiteY145" fmla="*/ 273844 h 571500"/>
              <a:gd name="connsiteX146" fmla="*/ 1021556 w 1847850"/>
              <a:gd name="connsiteY146" fmla="*/ 273844 h 571500"/>
              <a:gd name="connsiteX147" fmla="*/ 1021556 w 1847850"/>
              <a:gd name="connsiteY147" fmla="*/ 323374 h 571500"/>
              <a:gd name="connsiteX148" fmla="*/ 1013936 w 1847850"/>
              <a:gd name="connsiteY148" fmla="*/ 330041 h 571500"/>
              <a:gd name="connsiteX149" fmla="*/ 1005364 w 1847850"/>
              <a:gd name="connsiteY149" fmla="*/ 330041 h 571500"/>
              <a:gd name="connsiteX150" fmla="*/ 997744 w 1847850"/>
              <a:gd name="connsiteY150" fmla="*/ 323374 h 571500"/>
              <a:gd name="connsiteX151" fmla="*/ 997744 w 1847850"/>
              <a:gd name="connsiteY151" fmla="*/ 273844 h 571500"/>
              <a:gd name="connsiteX152" fmla="*/ 997744 w 1847850"/>
              <a:gd name="connsiteY152" fmla="*/ 273844 h 571500"/>
              <a:gd name="connsiteX153" fmla="*/ 1332071 w 1847850"/>
              <a:gd name="connsiteY153" fmla="*/ 388144 h 571500"/>
              <a:gd name="connsiteX154" fmla="*/ 1242536 w 1847850"/>
              <a:gd name="connsiteY154" fmla="*/ 388144 h 571500"/>
              <a:gd name="connsiteX155" fmla="*/ 1253014 w 1847850"/>
              <a:gd name="connsiteY155" fmla="*/ 320516 h 571500"/>
              <a:gd name="connsiteX156" fmla="*/ 1252061 w 1847850"/>
              <a:gd name="connsiteY156" fmla="*/ 309086 h 571500"/>
              <a:gd name="connsiteX157" fmla="*/ 1260634 w 1847850"/>
              <a:gd name="connsiteY157" fmla="*/ 300514 h 571500"/>
              <a:gd name="connsiteX158" fmla="*/ 1253966 w 1847850"/>
              <a:gd name="connsiteY158" fmla="*/ 288131 h 571500"/>
              <a:gd name="connsiteX159" fmla="*/ 1243489 w 1847850"/>
              <a:gd name="connsiteY159" fmla="*/ 296704 h 571500"/>
              <a:gd name="connsiteX160" fmla="*/ 1244441 w 1847850"/>
              <a:gd name="connsiteY160" fmla="*/ 317659 h 571500"/>
              <a:gd name="connsiteX161" fmla="*/ 1228249 w 1847850"/>
              <a:gd name="connsiteY161" fmla="*/ 374809 h 571500"/>
              <a:gd name="connsiteX162" fmla="*/ 1186339 w 1847850"/>
              <a:gd name="connsiteY162" fmla="*/ 352901 h 571500"/>
              <a:gd name="connsiteX163" fmla="*/ 1182529 w 1847850"/>
              <a:gd name="connsiteY163" fmla="*/ 307181 h 571500"/>
              <a:gd name="connsiteX164" fmla="*/ 1171099 w 1847850"/>
              <a:gd name="connsiteY164" fmla="*/ 296704 h 571500"/>
              <a:gd name="connsiteX165" fmla="*/ 1162526 w 1847850"/>
              <a:gd name="connsiteY165" fmla="*/ 307181 h 571500"/>
              <a:gd name="connsiteX166" fmla="*/ 1171099 w 1847850"/>
              <a:gd name="connsiteY166" fmla="*/ 314801 h 571500"/>
              <a:gd name="connsiteX167" fmla="*/ 1173004 w 1847850"/>
              <a:gd name="connsiteY167" fmla="*/ 322421 h 571500"/>
              <a:gd name="connsiteX168" fmla="*/ 1161574 w 1847850"/>
              <a:gd name="connsiteY168" fmla="*/ 318611 h 571500"/>
              <a:gd name="connsiteX169" fmla="*/ 1161574 w 1847850"/>
              <a:gd name="connsiteY169" fmla="*/ 343376 h 571500"/>
              <a:gd name="connsiteX170" fmla="*/ 1175861 w 1847850"/>
              <a:gd name="connsiteY170" fmla="*/ 350996 h 571500"/>
              <a:gd name="connsiteX171" fmla="*/ 1199674 w 1847850"/>
              <a:gd name="connsiteY171" fmla="*/ 387191 h 571500"/>
              <a:gd name="connsiteX172" fmla="*/ 1161574 w 1847850"/>
              <a:gd name="connsiteY172" fmla="*/ 387191 h 571500"/>
              <a:gd name="connsiteX173" fmla="*/ 1161574 w 1847850"/>
              <a:gd name="connsiteY173" fmla="*/ 272891 h 571500"/>
              <a:gd name="connsiteX174" fmla="*/ 1558766 w 1847850"/>
              <a:gd name="connsiteY174" fmla="*/ 272891 h 571500"/>
              <a:gd name="connsiteX175" fmla="*/ 1568291 w 1847850"/>
              <a:gd name="connsiteY175" fmla="*/ 308134 h 571500"/>
              <a:gd name="connsiteX176" fmla="*/ 1493996 w 1847850"/>
              <a:gd name="connsiteY176" fmla="*/ 412909 h 571500"/>
              <a:gd name="connsiteX177" fmla="*/ 1403509 w 1847850"/>
              <a:gd name="connsiteY177" fmla="*/ 421481 h 571500"/>
              <a:gd name="connsiteX178" fmla="*/ 1332071 w 1847850"/>
              <a:gd name="connsiteY178" fmla="*/ 388144 h 571500"/>
              <a:gd name="connsiteX179" fmla="*/ 1332071 w 1847850"/>
              <a:gd name="connsiteY179" fmla="*/ 388144 h 571500"/>
              <a:gd name="connsiteX180" fmla="*/ 1160621 w 1847850"/>
              <a:gd name="connsiteY180" fmla="*/ 438626 h 571500"/>
              <a:gd name="connsiteX181" fmla="*/ 1160621 w 1847850"/>
              <a:gd name="connsiteY181" fmla="*/ 427196 h 571500"/>
              <a:gd name="connsiteX182" fmla="*/ 1348264 w 1847850"/>
              <a:gd name="connsiteY182" fmla="*/ 427196 h 571500"/>
              <a:gd name="connsiteX183" fmla="*/ 1360646 w 1847850"/>
              <a:gd name="connsiteY183" fmla="*/ 438626 h 571500"/>
              <a:gd name="connsiteX184" fmla="*/ 1160621 w 1847850"/>
              <a:gd name="connsiteY184" fmla="*/ 438626 h 571500"/>
              <a:gd name="connsiteX185" fmla="*/ 1160621 w 1847850"/>
              <a:gd name="connsiteY185" fmla="*/ 438626 h 571500"/>
              <a:gd name="connsiteX186" fmla="*/ 997744 w 1847850"/>
              <a:gd name="connsiteY186" fmla="*/ 471011 h 571500"/>
              <a:gd name="connsiteX187" fmla="*/ 1021556 w 1847850"/>
              <a:gd name="connsiteY187" fmla="*/ 471011 h 571500"/>
              <a:gd name="connsiteX188" fmla="*/ 1021556 w 1847850"/>
              <a:gd name="connsiteY188" fmla="*/ 491014 h 571500"/>
              <a:gd name="connsiteX189" fmla="*/ 1013936 w 1847850"/>
              <a:gd name="connsiteY189" fmla="*/ 497681 h 571500"/>
              <a:gd name="connsiteX190" fmla="*/ 1005364 w 1847850"/>
              <a:gd name="connsiteY190" fmla="*/ 497681 h 571500"/>
              <a:gd name="connsiteX191" fmla="*/ 997744 w 1847850"/>
              <a:gd name="connsiteY191" fmla="*/ 491014 h 571500"/>
              <a:gd name="connsiteX192" fmla="*/ 997744 w 1847850"/>
              <a:gd name="connsiteY192" fmla="*/ 471011 h 571500"/>
              <a:gd name="connsiteX193" fmla="*/ 997744 w 1847850"/>
              <a:gd name="connsiteY193" fmla="*/ 471011 h 571500"/>
              <a:gd name="connsiteX194" fmla="*/ 540544 w 1847850"/>
              <a:gd name="connsiteY194" fmla="*/ 429101 h 571500"/>
              <a:gd name="connsiteX195" fmla="*/ 564356 w 1847850"/>
              <a:gd name="connsiteY195" fmla="*/ 410051 h 571500"/>
              <a:gd name="connsiteX196" fmla="*/ 644366 w 1847850"/>
              <a:gd name="connsiteY196" fmla="*/ 410051 h 571500"/>
              <a:gd name="connsiteX197" fmla="*/ 651034 w 1847850"/>
              <a:gd name="connsiteY197" fmla="*/ 417671 h 571500"/>
              <a:gd name="connsiteX198" fmla="*/ 651034 w 1847850"/>
              <a:gd name="connsiteY198" fmla="*/ 420529 h 571500"/>
              <a:gd name="connsiteX199" fmla="*/ 644366 w 1847850"/>
              <a:gd name="connsiteY199" fmla="*/ 429101 h 571500"/>
              <a:gd name="connsiteX200" fmla="*/ 540544 w 1847850"/>
              <a:gd name="connsiteY200" fmla="*/ 429101 h 571500"/>
              <a:gd name="connsiteX201" fmla="*/ 540544 w 1847850"/>
              <a:gd name="connsiteY201" fmla="*/ 429101 h 571500"/>
              <a:gd name="connsiteX202" fmla="*/ 491966 w 1847850"/>
              <a:gd name="connsiteY202" fmla="*/ 273844 h 571500"/>
              <a:gd name="connsiteX203" fmla="*/ 939641 w 1847850"/>
              <a:gd name="connsiteY203" fmla="*/ 273844 h 571500"/>
              <a:gd name="connsiteX204" fmla="*/ 939641 w 1847850"/>
              <a:gd name="connsiteY204" fmla="*/ 428149 h 571500"/>
              <a:gd name="connsiteX205" fmla="*/ 681514 w 1847850"/>
              <a:gd name="connsiteY205" fmla="*/ 428149 h 571500"/>
              <a:gd name="connsiteX206" fmla="*/ 674846 w 1847850"/>
              <a:gd name="connsiteY206" fmla="*/ 419576 h 571500"/>
              <a:gd name="connsiteX207" fmla="*/ 674846 w 1847850"/>
              <a:gd name="connsiteY207" fmla="*/ 416719 h 571500"/>
              <a:gd name="connsiteX208" fmla="*/ 681514 w 1847850"/>
              <a:gd name="connsiteY208" fmla="*/ 409099 h 571500"/>
              <a:gd name="connsiteX209" fmla="*/ 939641 w 1847850"/>
              <a:gd name="connsiteY209" fmla="*/ 409099 h 571500"/>
              <a:gd name="connsiteX210" fmla="*/ 939641 w 1847850"/>
              <a:gd name="connsiteY210" fmla="*/ 368141 h 571500"/>
              <a:gd name="connsiteX211" fmla="*/ 846296 w 1847850"/>
              <a:gd name="connsiteY211" fmla="*/ 368141 h 571500"/>
              <a:gd name="connsiteX212" fmla="*/ 862489 w 1847850"/>
              <a:gd name="connsiteY212" fmla="*/ 334804 h 571500"/>
              <a:gd name="connsiteX213" fmla="*/ 819626 w 1847850"/>
              <a:gd name="connsiteY213" fmla="*/ 291941 h 571500"/>
              <a:gd name="connsiteX214" fmla="*/ 776764 w 1847850"/>
              <a:gd name="connsiteY214" fmla="*/ 334804 h 571500"/>
              <a:gd name="connsiteX215" fmla="*/ 792956 w 1847850"/>
              <a:gd name="connsiteY215" fmla="*/ 368141 h 571500"/>
              <a:gd name="connsiteX216" fmla="*/ 554831 w 1847850"/>
              <a:gd name="connsiteY216" fmla="*/ 368141 h 571500"/>
              <a:gd name="connsiteX217" fmla="*/ 499586 w 1847850"/>
              <a:gd name="connsiteY217" fmla="*/ 427196 h 571500"/>
              <a:gd name="connsiteX218" fmla="*/ 495776 w 1847850"/>
              <a:gd name="connsiteY218" fmla="*/ 427196 h 571500"/>
              <a:gd name="connsiteX219" fmla="*/ 492919 w 1847850"/>
              <a:gd name="connsiteY219" fmla="*/ 411004 h 571500"/>
              <a:gd name="connsiteX220" fmla="*/ 476726 w 1847850"/>
              <a:gd name="connsiteY220" fmla="*/ 425291 h 571500"/>
              <a:gd name="connsiteX221" fmla="*/ 473869 w 1847850"/>
              <a:gd name="connsiteY221" fmla="*/ 424339 h 571500"/>
              <a:gd name="connsiteX222" fmla="*/ 484346 w 1847850"/>
              <a:gd name="connsiteY222" fmla="*/ 382429 h 571500"/>
              <a:gd name="connsiteX223" fmla="*/ 472916 w 1847850"/>
              <a:gd name="connsiteY223" fmla="*/ 380524 h 571500"/>
              <a:gd name="connsiteX224" fmla="*/ 460534 w 1847850"/>
              <a:gd name="connsiteY224" fmla="*/ 417671 h 571500"/>
              <a:gd name="connsiteX225" fmla="*/ 434816 w 1847850"/>
              <a:gd name="connsiteY225" fmla="*/ 342424 h 571500"/>
              <a:gd name="connsiteX226" fmla="*/ 491966 w 1847850"/>
              <a:gd name="connsiteY226" fmla="*/ 273844 h 571500"/>
              <a:gd name="connsiteX227" fmla="*/ 491966 w 1847850"/>
              <a:gd name="connsiteY227" fmla="*/ 273844 h 571500"/>
              <a:gd name="connsiteX228" fmla="*/ 819626 w 1847850"/>
              <a:gd name="connsiteY228" fmla="*/ 369094 h 571500"/>
              <a:gd name="connsiteX229" fmla="*/ 787241 w 1847850"/>
              <a:gd name="connsiteY229" fmla="*/ 336709 h 571500"/>
              <a:gd name="connsiteX230" fmla="*/ 819626 w 1847850"/>
              <a:gd name="connsiteY230" fmla="*/ 304324 h 571500"/>
              <a:gd name="connsiteX231" fmla="*/ 852011 w 1847850"/>
              <a:gd name="connsiteY231" fmla="*/ 336709 h 571500"/>
              <a:gd name="connsiteX232" fmla="*/ 819626 w 1847850"/>
              <a:gd name="connsiteY232" fmla="*/ 369094 h 571500"/>
              <a:gd name="connsiteX233" fmla="*/ 819626 w 1847850"/>
              <a:gd name="connsiteY233" fmla="*/ 36909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847850" h="571500">
                <a:moveTo>
                  <a:pt x="7144" y="209074"/>
                </a:moveTo>
                <a:cubicBezTo>
                  <a:pt x="7144" y="321469"/>
                  <a:pt x="23336" y="411004"/>
                  <a:pt x="44291" y="411004"/>
                </a:cubicBezTo>
                <a:cubicBezTo>
                  <a:pt x="51911" y="411004"/>
                  <a:pt x="61436" y="404336"/>
                  <a:pt x="65246" y="387191"/>
                </a:cubicBezTo>
                <a:cubicBezTo>
                  <a:pt x="70009" y="364331"/>
                  <a:pt x="119539" y="284321"/>
                  <a:pt x="232886" y="264319"/>
                </a:cubicBezTo>
                <a:cubicBezTo>
                  <a:pt x="272891" y="256699"/>
                  <a:pt x="359569" y="247174"/>
                  <a:pt x="476726" y="240506"/>
                </a:cubicBezTo>
                <a:cubicBezTo>
                  <a:pt x="432911" y="243364"/>
                  <a:pt x="397669" y="283369"/>
                  <a:pt x="397669" y="347186"/>
                </a:cubicBezTo>
                <a:cubicBezTo>
                  <a:pt x="397669" y="379571"/>
                  <a:pt x="404336" y="405289"/>
                  <a:pt x="415766" y="425291"/>
                </a:cubicBezTo>
                <a:cubicBezTo>
                  <a:pt x="405289" y="424339"/>
                  <a:pt x="389096" y="422434"/>
                  <a:pt x="386239" y="421481"/>
                </a:cubicBezTo>
                <a:cubicBezTo>
                  <a:pt x="383381" y="420529"/>
                  <a:pt x="372904" y="404336"/>
                  <a:pt x="370999" y="383381"/>
                </a:cubicBezTo>
                <a:cubicBezTo>
                  <a:pt x="370046" y="376714"/>
                  <a:pt x="361474" y="368141"/>
                  <a:pt x="357664" y="366236"/>
                </a:cubicBezTo>
                <a:cubicBezTo>
                  <a:pt x="353854" y="364331"/>
                  <a:pt x="351949" y="371951"/>
                  <a:pt x="350996" y="374809"/>
                </a:cubicBezTo>
                <a:cubicBezTo>
                  <a:pt x="350044" y="377666"/>
                  <a:pt x="348139" y="422434"/>
                  <a:pt x="381476" y="455771"/>
                </a:cubicBezTo>
                <a:cubicBezTo>
                  <a:pt x="406241" y="479584"/>
                  <a:pt x="432911" y="489109"/>
                  <a:pt x="467201" y="487204"/>
                </a:cubicBezTo>
                <a:cubicBezTo>
                  <a:pt x="469106" y="486251"/>
                  <a:pt x="470059" y="480536"/>
                  <a:pt x="471011" y="477679"/>
                </a:cubicBezTo>
                <a:cubicBezTo>
                  <a:pt x="465296" y="476726"/>
                  <a:pt x="457676" y="473869"/>
                  <a:pt x="453866" y="469106"/>
                </a:cubicBezTo>
                <a:cubicBezTo>
                  <a:pt x="453866" y="467201"/>
                  <a:pt x="453866" y="464344"/>
                  <a:pt x="452914" y="461486"/>
                </a:cubicBezTo>
                <a:cubicBezTo>
                  <a:pt x="463391" y="467201"/>
                  <a:pt x="475774" y="470059"/>
                  <a:pt x="487204" y="470059"/>
                </a:cubicBezTo>
                <a:cubicBezTo>
                  <a:pt x="488156" y="470059"/>
                  <a:pt x="491966" y="470059"/>
                  <a:pt x="497681" y="470059"/>
                </a:cubicBezTo>
                <a:cubicBezTo>
                  <a:pt x="511016" y="484346"/>
                  <a:pt x="542449" y="481489"/>
                  <a:pt x="547211" y="481489"/>
                </a:cubicBezTo>
                <a:cubicBezTo>
                  <a:pt x="546259" y="479584"/>
                  <a:pt x="543401" y="477679"/>
                  <a:pt x="541496" y="476726"/>
                </a:cubicBezTo>
                <a:cubicBezTo>
                  <a:pt x="539591" y="475774"/>
                  <a:pt x="531971" y="475774"/>
                  <a:pt x="528161" y="474821"/>
                </a:cubicBezTo>
                <a:cubicBezTo>
                  <a:pt x="526256" y="473869"/>
                  <a:pt x="524351" y="471964"/>
                  <a:pt x="522446" y="470059"/>
                </a:cubicBezTo>
                <a:cubicBezTo>
                  <a:pt x="606266" y="470059"/>
                  <a:pt x="812006" y="470059"/>
                  <a:pt x="938689" y="470059"/>
                </a:cubicBezTo>
                <a:lnTo>
                  <a:pt x="938689" y="561499"/>
                </a:lnTo>
                <a:cubicBezTo>
                  <a:pt x="938689" y="566261"/>
                  <a:pt x="952024" y="571976"/>
                  <a:pt x="967264" y="571976"/>
                </a:cubicBezTo>
                <a:cubicBezTo>
                  <a:pt x="982504" y="571976"/>
                  <a:pt x="995839" y="566261"/>
                  <a:pt x="995839" y="561499"/>
                </a:cubicBezTo>
                <a:lnTo>
                  <a:pt x="995839" y="525304"/>
                </a:lnTo>
                <a:cubicBezTo>
                  <a:pt x="996791" y="521494"/>
                  <a:pt x="999649" y="518636"/>
                  <a:pt x="1003459" y="518636"/>
                </a:cubicBezTo>
                <a:lnTo>
                  <a:pt x="1012031" y="518636"/>
                </a:lnTo>
                <a:cubicBezTo>
                  <a:pt x="1015841" y="518636"/>
                  <a:pt x="1018699" y="521494"/>
                  <a:pt x="1019651" y="525304"/>
                </a:cubicBezTo>
                <a:lnTo>
                  <a:pt x="1019651" y="562451"/>
                </a:lnTo>
                <a:cubicBezTo>
                  <a:pt x="1019651" y="567214"/>
                  <a:pt x="1032986" y="572929"/>
                  <a:pt x="1048226" y="572929"/>
                </a:cubicBezTo>
                <a:cubicBezTo>
                  <a:pt x="1064419" y="572929"/>
                  <a:pt x="1076801" y="567214"/>
                  <a:pt x="1076801" y="562451"/>
                </a:cubicBezTo>
                <a:lnTo>
                  <a:pt x="1076801" y="525304"/>
                </a:lnTo>
                <a:cubicBezTo>
                  <a:pt x="1077754" y="521494"/>
                  <a:pt x="1080611" y="518636"/>
                  <a:pt x="1084421" y="518636"/>
                </a:cubicBezTo>
                <a:lnTo>
                  <a:pt x="1092994" y="518636"/>
                </a:lnTo>
                <a:cubicBezTo>
                  <a:pt x="1096804" y="518636"/>
                  <a:pt x="1099661" y="521494"/>
                  <a:pt x="1100614" y="524351"/>
                </a:cubicBezTo>
                <a:lnTo>
                  <a:pt x="1100614" y="561499"/>
                </a:lnTo>
                <a:cubicBezTo>
                  <a:pt x="1100614" y="566261"/>
                  <a:pt x="1113949" y="571976"/>
                  <a:pt x="1129189" y="571976"/>
                </a:cubicBezTo>
                <a:cubicBezTo>
                  <a:pt x="1145381" y="571976"/>
                  <a:pt x="1157764" y="566261"/>
                  <a:pt x="1157764" y="561499"/>
                </a:cubicBezTo>
                <a:lnTo>
                  <a:pt x="1157764" y="491014"/>
                </a:lnTo>
                <a:lnTo>
                  <a:pt x="1157764" y="491014"/>
                </a:lnTo>
                <a:lnTo>
                  <a:pt x="1351121" y="491014"/>
                </a:lnTo>
                <a:cubicBezTo>
                  <a:pt x="1377791" y="491014"/>
                  <a:pt x="1397794" y="475774"/>
                  <a:pt x="1402556" y="453866"/>
                </a:cubicBezTo>
                <a:cubicBezTo>
                  <a:pt x="1425416" y="452914"/>
                  <a:pt x="1471136" y="451009"/>
                  <a:pt x="1489234" y="449104"/>
                </a:cubicBezTo>
                <a:cubicBezTo>
                  <a:pt x="1556861" y="440531"/>
                  <a:pt x="1602581" y="381476"/>
                  <a:pt x="1595914" y="305276"/>
                </a:cubicBezTo>
                <a:cubicBezTo>
                  <a:pt x="1594961" y="293846"/>
                  <a:pt x="1593056" y="283369"/>
                  <a:pt x="1590199" y="273844"/>
                </a:cubicBezTo>
                <a:cubicBezTo>
                  <a:pt x="1684496" y="273844"/>
                  <a:pt x="1744504" y="273844"/>
                  <a:pt x="1744504" y="273844"/>
                </a:cubicBezTo>
                <a:cubicBezTo>
                  <a:pt x="1751171" y="288131"/>
                  <a:pt x="1780699" y="286226"/>
                  <a:pt x="1783556" y="287179"/>
                </a:cubicBezTo>
                <a:cubicBezTo>
                  <a:pt x="1784509" y="292894"/>
                  <a:pt x="1795939" y="292894"/>
                  <a:pt x="1801654" y="293846"/>
                </a:cubicBezTo>
                <a:cubicBezTo>
                  <a:pt x="1804511" y="295751"/>
                  <a:pt x="1810226" y="302419"/>
                  <a:pt x="1813084" y="303371"/>
                </a:cubicBezTo>
                <a:cubicBezTo>
                  <a:pt x="1815941" y="304324"/>
                  <a:pt x="1824514" y="306229"/>
                  <a:pt x="1832134" y="307181"/>
                </a:cubicBezTo>
                <a:cubicBezTo>
                  <a:pt x="1835944" y="303371"/>
                  <a:pt x="1840706" y="283369"/>
                  <a:pt x="1840706" y="259556"/>
                </a:cubicBezTo>
                <a:cubicBezTo>
                  <a:pt x="1840706" y="235744"/>
                  <a:pt x="1835944" y="215741"/>
                  <a:pt x="1832134" y="211931"/>
                </a:cubicBezTo>
                <a:cubicBezTo>
                  <a:pt x="1824514" y="212884"/>
                  <a:pt x="1815941" y="214789"/>
                  <a:pt x="1813084" y="215741"/>
                </a:cubicBezTo>
                <a:cubicBezTo>
                  <a:pt x="1810226" y="216694"/>
                  <a:pt x="1804511" y="222409"/>
                  <a:pt x="1801654" y="225266"/>
                </a:cubicBezTo>
                <a:cubicBezTo>
                  <a:pt x="1794986" y="226219"/>
                  <a:pt x="1784509" y="226219"/>
                  <a:pt x="1783556" y="231934"/>
                </a:cubicBezTo>
                <a:cubicBezTo>
                  <a:pt x="1780699" y="232886"/>
                  <a:pt x="1750219" y="230981"/>
                  <a:pt x="1744504" y="245269"/>
                </a:cubicBezTo>
                <a:lnTo>
                  <a:pt x="1578769" y="245269"/>
                </a:lnTo>
                <a:cubicBezTo>
                  <a:pt x="1556861" y="205264"/>
                  <a:pt x="1520666" y="189071"/>
                  <a:pt x="1490186" y="186214"/>
                </a:cubicBezTo>
                <a:cubicBezTo>
                  <a:pt x="1437799" y="180499"/>
                  <a:pt x="1278731" y="176689"/>
                  <a:pt x="1139666" y="173831"/>
                </a:cubicBezTo>
                <a:lnTo>
                  <a:pt x="1139666" y="152876"/>
                </a:lnTo>
                <a:cubicBezTo>
                  <a:pt x="1144429" y="151924"/>
                  <a:pt x="1149191" y="150971"/>
                  <a:pt x="1152049" y="150019"/>
                </a:cubicBezTo>
                <a:cubicBezTo>
                  <a:pt x="1153954" y="149066"/>
                  <a:pt x="1154906" y="147161"/>
                  <a:pt x="1155859" y="146209"/>
                </a:cubicBezTo>
                <a:cubicBezTo>
                  <a:pt x="1156811" y="146209"/>
                  <a:pt x="1156811" y="145256"/>
                  <a:pt x="1157764" y="145256"/>
                </a:cubicBezTo>
                <a:cubicBezTo>
                  <a:pt x="1160621" y="144304"/>
                  <a:pt x="1160621" y="141446"/>
                  <a:pt x="1162526" y="139541"/>
                </a:cubicBezTo>
                <a:lnTo>
                  <a:pt x="1162526" y="131921"/>
                </a:lnTo>
                <a:cubicBezTo>
                  <a:pt x="1160621" y="130016"/>
                  <a:pt x="1160621" y="128111"/>
                  <a:pt x="1157764" y="126206"/>
                </a:cubicBezTo>
                <a:cubicBezTo>
                  <a:pt x="1151096" y="123349"/>
                  <a:pt x="1139666" y="121444"/>
                  <a:pt x="1129189" y="121444"/>
                </a:cubicBezTo>
                <a:cubicBezTo>
                  <a:pt x="1118711" y="121444"/>
                  <a:pt x="1107281" y="122396"/>
                  <a:pt x="1100614" y="126206"/>
                </a:cubicBezTo>
                <a:cubicBezTo>
                  <a:pt x="1097756" y="127159"/>
                  <a:pt x="1097756" y="130016"/>
                  <a:pt x="1095851" y="131921"/>
                </a:cubicBezTo>
                <a:lnTo>
                  <a:pt x="1095851" y="139541"/>
                </a:lnTo>
                <a:cubicBezTo>
                  <a:pt x="1097756" y="141446"/>
                  <a:pt x="1097756" y="143351"/>
                  <a:pt x="1100614" y="145256"/>
                </a:cubicBezTo>
                <a:cubicBezTo>
                  <a:pt x="1101566" y="145256"/>
                  <a:pt x="1101566" y="146209"/>
                  <a:pt x="1102519" y="146209"/>
                </a:cubicBezTo>
                <a:cubicBezTo>
                  <a:pt x="1103471" y="147161"/>
                  <a:pt x="1104424" y="149066"/>
                  <a:pt x="1106329" y="150019"/>
                </a:cubicBezTo>
                <a:cubicBezTo>
                  <a:pt x="1109186" y="151924"/>
                  <a:pt x="1113949" y="152876"/>
                  <a:pt x="1118711" y="152876"/>
                </a:cubicBezTo>
                <a:lnTo>
                  <a:pt x="1118711" y="173831"/>
                </a:lnTo>
                <a:cubicBezTo>
                  <a:pt x="1097756" y="173831"/>
                  <a:pt x="1077754" y="172879"/>
                  <a:pt x="1058704" y="172879"/>
                </a:cubicBezTo>
                <a:lnTo>
                  <a:pt x="1058704" y="152876"/>
                </a:lnTo>
                <a:cubicBezTo>
                  <a:pt x="1063466" y="151924"/>
                  <a:pt x="1068229" y="150971"/>
                  <a:pt x="1071086" y="150019"/>
                </a:cubicBezTo>
                <a:cubicBezTo>
                  <a:pt x="1072991" y="149066"/>
                  <a:pt x="1073944" y="147161"/>
                  <a:pt x="1074896" y="146209"/>
                </a:cubicBezTo>
                <a:cubicBezTo>
                  <a:pt x="1075849" y="146209"/>
                  <a:pt x="1075849" y="145256"/>
                  <a:pt x="1076801" y="145256"/>
                </a:cubicBezTo>
                <a:cubicBezTo>
                  <a:pt x="1079659" y="144304"/>
                  <a:pt x="1079659" y="141446"/>
                  <a:pt x="1081564" y="139541"/>
                </a:cubicBezTo>
                <a:lnTo>
                  <a:pt x="1081564" y="131921"/>
                </a:lnTo>
                <a:cubicBezTo>
                  <a:pt x="1079659" y="130016"/>
                  <a:pt x="1079659" y="128111"/>
                  <a:pt x="1076801" y="126206"/>
                </a:cubicBezTo>
                <a:cubicBezTo>
                  <a:pt x="1070134" y="123349"/>
                  <a:pt x="1058704" y="121444"/>
                  <a:pt x="1048226" y="121444"/>
                </a:cubicBezTo>
                <a:cubicBezTo>
                  <a:pt x="1037749" y="121444"/>
                  <a:pt x="1026319" y="122396"/>
                  <a:pt x="1019651" y="126206"/>
                </a:cubicBezTo>
                <a:cubicBezTo>
                  <a:pt x="1016794" y="127159"/>
                  <a:pt x="1016794" y="130016"/>
                  <a:pt x="1014889" y="131921"/>
                </a:cubicBezTo>
                <a:lnTo>
                  <a:pt x="1014889" y="139541"/>
                </a:lnTo>
                <a:cubicBezTo>
                  <a:pt x="1016794" y="141446"/>
                  <a:pt x="1016794" y="143351"/>
                  <a:pt x="1019651" y="145256"/>
                </a:cubicBezTo>
                <a:cubicBezTo>
                  <a:pt x="1020604" y="145256"/>
                  <a:pt x="1020604" y="146209"/>
                  <a:pt x="1021556" y="146209"/>
                </a:cubicBezTo>
                <a:cubicBezTo>
                  <a:pt x="1022509" y="147161"/>
                  <a:pt x="1023461" y="149066"/>
                  <a:pt x="1025366" y="150019"/>
                </a:cubicBezTo>
                <a:cubicBezTo>
                  <a:pt x="1028224" y="151924"/>
                  <a:pt x="1032986" y="152876"/>
                  <a:pt x="1037749" y="152876"/>
                </a:cubicBezTo>
                <a:lnTo>
                  <a:pt x="1037749" y="171926"/>
                </a:lnTo>
                <a:cubicBezTo>
                  <a:pt x="1015841" y="171926"/>
                  <a:pt x="994886" y="170974"/>
                  <a:pt x="977741" y="170974"/>
                </a:cubicBezTo>
                <a:lnTo>
                  <a:pt x="977741" y="152876"/>
                </a:lnTo>
                <a:cubicBezTo>
                  <a:pt x="982504" y="151924"/>
                  <a:pt x="987266" y="150971"/>
                  <a:pt x="990124" y="150019"/>
                </a:cubicBezTo>
                <a:cubicBezTo>
                  <a:pt x="992029" y="149066"/>
                  <a:pt x="992981" y="147161"/>
                  <a:pt x="993934" y="146209"/>
                </a:cubicBezTo>
                <a:cubicBezTo>
                  <a:pt x="994886" y="146209"/>
                  <a:pt x="994886" y="145256"/>
                  <a:pt x="995839" y="145256"/>
                </a:cubicBezTo>
                <a:cubicBezTo>
                  <a:pt x="998696" y="144304"/>
                  <a:pt x="998696" y="141446"/>
                  <a:pt x="1000601" y="139541"/>
                </a:cubicBezTo>
                <a:lnTo>
                  <a:pt x="1000601" y="131921"/>
                </a:lnTo>
                <a:cubicBezTo>
                  <a:pt x="998696" y="130016"/>
                  <a:pt x="998696" y="128111"/>
                  <a:pt x="995839" y="126206"/>
                </a:cubicBezTo>
                <a:cubicBezTo>
                  <a:pt x="989171" y="123349"/>
                  <a:pt x="977741" y="121444"/>
                  <a:pt x="967264" y="121444"/>
                </a:cubicBezTo>
                <a:cubicBezTo>
                  <a:pt x="956786" y="121444"/>
                  <a:pt x="945356" y="122396"/>
                  <a:pt x="938689" y="126206"/>
                </a:cubicBezTo>
                <a:cubicBezTo>
                  <a:pt x="935831" y="127159"/>
                  <a:pt x="935831" y="130016"/>
                  <a:pt x="933926" y="131921"/>
                </a:cubicBezTo>
                <a:lnTo>
                  <a:pt x="933926" y="139541"/>
                </a:lnTo>
                <a:cubicBezTo>
                  <a:pt x="935831" y="141446"/>
                  <a:pt x="935831" y="143351"/>
                  <a:pt x="938689" y="145256"/>
                </a:cubicBezTo>
                <a:cubicBezTo>
                  <a:pt x="939641" y="145256"/>
                  <a:pt x="939641" y="146209"/>
                  <a:pt x="940594" y="146209"/>
                </a:cubicBezTo>
                <a:cubicBezTo>
                  <a:pt x="941546" y="147161"/>
                  <a:pt x="942499" y="149066"/>
                  <a:pt x="944404" y="150019"/>
                </a:cubicBezTo>
                <a:cubicBezTo>
                  <a:pt x="947261" y="151924"/>
                  <a:pt x="952024" y="152876"/>
                  <a:pt x="956786" y="152876"/>
                </a:cubicBezTo>
                <a:lnTo>
                  <a:pt x="956786" y="170974"/>
                </a:lnTo>
                <a:cubicBezTo>
                  <a:pt x="921544" y="170021"/>
                  <a:pt x="899636" y="170021"/>
                  <a:pt x="898684" y="170021"/>
                </a:cubicBezTo>
                <a:cubicBezTo>
                  <a:pt x="886301" y="165259"/>
                  <a:pt x="861536" y="155734"/>
                  <a:pt x="859631" y="155734"/>
                </a:cubicBezTo>
                <a:cubicBezTo>
                  <a:pt x="857726" y="154781"/>
                  <a:pt x="846296" y="155734"/>
                  <a:pt x="841534" y="156686"/>
                </a:cubicBezTo>
                <a:cubicBezTo>
                  <a:pt x="839629" y="157639"/>
                  <a:pt x="838676" y="165259"/>
                  <a:pt x="838676" y="170974"/>
                </a:cubicBezTo>
                <a:cubicBezTo>
                  <a:pt x="554831" y="172879"/>
                  <a:pt x="251936" y="147161"/>
                  <a:pt x="220504" y="144304"/>
                </a:cubicBezTo>
                <a:cubicBezTo>
                  <a:pt x="102394" y="132874"/>
                  <a:pt x="68104" y="49054"/>
                  <a:pt x="65246" y="30956"/>
                </a:cubicBezTo>
                <a:cubicBezTo>
                  <a:pt x="61436" y="13811"/>
                  <a:pt x="51911" y="7144"/>
                  <a:pt x="44291" y="7144"/>
                </a:cubicBezTo>
                <a:cubicBezTo>
                  <a:pt x="24289" y="7144"/>
                  <a:pt x="7144" y="96679"/>
                  <a:pt x="7144" y="209074"/>
                </a:cubicBezTo>
                <a:lnTo>
                  <a:pt x="7144" y="209074"/>
                </a:lnTo>
                <a:close/>
                <a:moveTo>
                  <a:pt x="1078706" y="273844"/>
                </a:moveTo>
                <a:lnTo>
                  <a:pt x="1102519" y="273844"/>
                </a:lnTo>
                <a:lnTo>
                  <a:pt x="1102519" y="324326"/>
                </a:lnTo>
                <a:cubicBezTo>
                  <a:pt x="1101566" y="328136"/>
                  <a:pt x="1098709" y="330994"/>
                  <a:pt x="1094899" y="330994"/>
                </a:cubicBezTo>
                <a:lnTo>
                  <a:pt x="1086326" y="330994"/>
                </a:lnTo>
                <a:cubicBezTo>
                  <a:pt x="1082516" y="330994"/>
                  <a:pt x="1079659" y="328136"/>
                  <a:pt x="1078706" y="325279"/>
                </a:cubicBezTo>
                <a:lnTo>
                  <a:pt x="1078706" y="273844"/>
                </a:lnTo>
                <a:lnTo>
                  <a:pt x="1078706" y="273844"/>
                </a:lnTo>
                <a:close/>
                <a:moveTo>
                  <a:pt x="1078706" y="399574"/>
                </a:moveTo>
                <a:lnTo>
                  <a:pt x="1078706" y="367189"/>
                </a:lnTo>
                <a:cubicBezTo>
                  <a:pt x="1079659" y="363379"/>
                  <a:pt x="1082516" y="361474"/>
                  <a:pt x="1086326" y="361474"/>
                </a:cubicBezTo>
                <a:lnTo>
                  <a:pt x="1094899" y="361474"/>
                </a:lnTo>
                <a:cubicBezTo>
                  <a:pt x="1098709" y="361474"/>
                  <a:pt x="1101566" y="364331"/>
                  <a:pt x="1102519" y="368141"/>
                </a:cubicBezTo>
                <a:lnTo>
                  <a:pt x="1102519" y="403384"/>
                </a:lnTo>
                <a:cubicBezTo>
                  <a:pt x="1096804" y="402431"/>
                  <a:pt x="1090136" y="400526"/>
                  <a:pt x="1086326" y="400526"/>
                </a:cubicBezTo>
                <a:cubicBezTo>
                  <a:pt x="1086326" y="398621"/>
                  <a:pt x="1082516" y="398621"/>
                  <a:pt x="1078706" y="399574"/>
                </a:cubicBezTo>
                <a:lnTo>
                  <a:pt x="1078706" y="399574"/>
                </a:lnTo>
                <a:close/>
                <a:moveTo>
                  <a:pt x="1021556" y="423386"/>
                </a:moveTo>
                <a:cubicBezTo>
                  <a:pt x="1014889" y="426244"/>
                  <a:pt x="1007269" y="428149"/>
                  <a:pt x="997744" y="429101"/>
                </a:cubicBezTo>
                <a:lnTo>
                  <a:pt x="997744" y="367189"/>
                </a:lnTo>
                <a:cubicBezTo>
                  <a:pt x="998696" y="363379"/>
                  <a:pt x="1001554" y="360521"/>
                  <a:pt x="1005364" y="360521"/>
                </a:cubicBezTo>
                <a:lnTo>
                  <a:pt x="1013936" y="360521"/>
                </a:lnTo>
                <a:cubicBezTo>
                  <a:pt x="1017746" y="360521"/>
                  <a:pt x="1020604" y="363379"/>
                  <a:pt x="1021556" y="367189"/>
                </a:cubicBezTo>
                <a:lnTo>
                  <a:pt x="1021556" y="423386"/>
                </a:lnTo>
                <a:lnTo>
                  <a:pt x="1021556" y="423386"/>
                </a:lnTo>
                <a:close/>
                <a:moveTo>
                  <a:pt x="997744" y="273844"/>
                </a:moveTo>
                <a:lnTo>
                  <a:pt x="1021556" y="273844"/>
                </a:lnTo>
                <a:lnTo>
                  <a:pt x="1021556" y="323374"/>
                </a:lnTo>
                <a:cubicBezTo>
                  <a:pt x="1020604" y="327184"/>
                  <a:pt x="1017746" y="330041"/>
                  <a:pt x="1013936" y="330041"/>
                </a:cubicBezTo>
                <a:lnTo>
                  <a:pt x="1005364" y="330041"/>
                </a:lnTo>
                <a:cubicBezTo>
                  <a:pt x="1001554" y="330041"/>
                  <a:pt x="998696" y="327184"/>
                  <a:pt x="997744" y="323374"/>
                </a:cubicBezTo>
                <a:lnTo>
                  <a:pt x="997744" y="273844"/>
                </a:lnTo>
                <a:lnTo>
                  <a:pt x="997744" y="273844"/>
                </a:lnTo>
                <a:close/>
                <a:moveTo>
                  <a:pt x="1332071" y="388144"/>
                </a:moveTo>
                <a:lnTo>
                  <a:pt x="1242536" y="388144"/>
                </a:lnTo>
                <a:cubicBezTo>
                  <a:pt x="1277779" y="362426"/>
                  <a:pt x="1255871" y="326231"/>
                  <a:pt x="1253014" y="320516"/>
                </a:cubicBezTo>
                <a:cubicBezTo>
                  <a:pt x="1250156" y="314801"/>
                  <a:pt x="1251109" y="312896"/>
                  <a:pt x="1252061" y="309086"/>
                </a:cubicBezTo>
                <a:cubicBezTo>
                  <a:pt x="1252061" y="306229"/>
                  <a:pt x="1260634" y="300514"/>
                  <a:pt x="1260634" y="300514"/>
                </a:cubicBezTo>
                <a:lnTo>
                  <a:pt x="1253966" y="288131"/>
                </a:lnTo>
                <a:cubicBezTo>
                  <a:pt x="1252061" y="290036"/>
                  <a:pt x="1244441" y="294799"/>
                  <a:pt x="1243489" y="296704"/>
                </a:cubicBezTo>
                <a:cubicBezTo>
                  <a:pt x="1238726" y="304324"/>
                  <a:pt x="1240631" y="311944"/>
                  <a:pt x="1244441" y="317659"/>
                </a:cubicBezTo>
                <a:cubicBezTo>
                  <a:pt x="1248251" y="322421"/>
                  <a:pt x="1269206" y="366236"/>
                  <a:pt x="1228249" y="374809"/>
                </a:cubicBezTo>
                <a:cubicBezTo>
                  <a:pt x="1213961" y="377666"/>
                  <a:pt x="1193006" y="373856"/>
                  <a:pt x="1186339" y="352901"/>
                </a:cubicBezTo>
                <a:cubicBezTo>
                  <a:pt x="1179671" y="333851"/>
                  <a:pt x="1184434" y="311944"/>
                  <a:pt x="1182529" y="307181"/>
                </a:cubicBezTo>
                <a:cubicBezTo>
                  <a:pt x="1180624" y="302419"/>
                  <a:pt x="1175861" y="299561"/>
                  <a:pt x="1171099" y="296704"/>
                </a:cubicBezTo>
                <a:lnTo>
                  <a:pt x="1162526" y="307181"/>
                </a:lnTo>
                <a:cubicBezTo>
                  <a:pt x="1162526" y="307181"/>
                  <a:pt x="1168241" y="310039"/>
                  <a:pt x="1171099" y="314801"/>
                </a:cubicBezTo>
                <a:cubicBezTo>
                  <a:pt x="1173004" y="318611"/>
                  <a:pt x="1173004" y="320516"/>
                  <a:pt x="1173004" y="322421"/>
                </a:cubicBezTo>
                <a:cubicBezTo>
                  <a:pt x="1169194" y="320516"/>
                  <a:pt x="1163479" y="318611"/>
                  <a:pt x="1161574" y="318611"/>
                </a:cubicBezTo>
                <a:lnTo>
                  <a:pt x="1161574" y="343376"/>
                </a:lnTo>
                <a:cubicBezTo>
                  <a:pt x="1161574" y="343376"/>
                  <a:pt x="1169194" y="344329"/>
                  <a:pt x="1175861" y="350996"/>
                </a:cubicBezTo>
                <a:cubicBezTo>
                  <a:pt x="1178719" y="362426"/>
                  <a:pt x="1186339" y="377666"/>
                  <a:pt x="1199674" y="387191"/>
                </a:cubicBezTo>
                <a:lnTo>
                  <a:pt x="1161574" y="387191"/>
                </a:lnTo>
                <a:lnTo>
                  <a:pt x="1161574" y="272891"/>
                </a:lnTo>
                <a:cubicBezTo>
                  <a:pt x="1308259" y="272891"/>
                  <a:pt x="1451134" y="272891"/>
                  <a:pt x="1558766" y="272891"/>
                </a:cubicBezTo>
                <a:cubicBezTo>
                  <a:pt x="1563529" y="283369"/>
                  <a:pt x="1566386" y="294799"/>
                  <a:pt x="1568291" y="308134"/>
                </a:cubicBezTo>
                <a:cubicBezTo>
                  <a:pt x="1574959" y="365284"/>
                  <a:pt x="1537811" y="405289"/>
                  <a:pt x="1493996" y="412909"/>
                </a:cubicBezTo>
                <a:cubicBezTo>
                  <a:pt x="1480661" y="415766"/>
                  <a:pt x="1423511" y="420529"/>
                  <a:pt x="1403509" y="421481"/>
                </a:cubicBezTo>
                <a:cubicBezTo>
                  <a:pt x="1391126" y="396716"/>
                  <a:pt x="1357789" y="388144"/>
                  <a:pt x="1332071" y="388144"/>
                </a:cubicBezTo>
                <a:lnTo>
                  <a:pt x="1332071" y="388144"/>
                </a:lnTo>
                <a:close/>
                <a:moveTo>
                  <a:pt x="1160621" y="438626"/>
                </a:moveTo>
                <a:lnTo>
                  <a:pt x="1160621" y="427196"/>
                </a:lnTo>
                <a:cubicBezTo>
                  <a:pt x="1161574" y="427196"/>
                  <a:pt x="1339691" y="426244"/>
                  <a:pt x="1348264" y="427196"/>
                </a:cubicBezTo>
                <a:cubicBezTo>
                  <a:pt x="1356836" y="428149"/>
                  <a:pt x="1357789" y="433864"/>
                  <a:pt x="1360646" y="438626"/>
                </a:cubicBezTo>
                <a:lnTo>
                  <a:pt x="1160621" y="438626"/>
                </a:lnTo>
                <a:lnTo>
                  <a:pt x="1160621" y="438626"/>
                </a:lnTo>
                <a:close/>
                <a:moveTo>
                  <a:pt x="997744" y="471011"/>
                </a:moveTo>
                <a:cubicBezTo>
                  <a:pt x="1007269" y="471011"/>
                  <a:pt x="1014889" y="471011"/>
                  <a:pt x="1021556" y="471011"/>
                </a:cubicBezTo>
                <a:lnTo>
                  <a:pt x="1021556" y="491014"/>
                </a:lnTo>
                <a:cubicBezTo>
                  <a:pt x="1020604" y="494824"/>
                  <a:pt x="1017746" y="497681"/>
                  <a:pt x="1013936" y="497681"/>
                </a:cubicBezTo>
                <a:lnTo>
                  <a:pt x="1005364" y="497681"/>
                </a:lnTo>
                <a:cubicBezTo>
                  <a:pt x="1001554" y="497681"/>
                  <a:pt x="998696" y="494824"/>
                  <a:pt x="997744" y="491014"/>
                </a:cubicBezTo>
                <a:lnTo>
                  <a:pt x="997744" y="471011"/>
                </a:lnTo>
                <a:lnTo>
                  <a:pt x="997744" y="471011"/>
                </a:lnTo>
                <a:close/>
                <a:moveTo>
                  <a:pt x="540544" y="429101"/>
                </a:moveTo>
                <a:cubicBezTo>
                  <a:pt x="544354" y="422434"/>
                  <a:pt x="541496" y="411004"/>
                  <a:pt x="564356" y="410051"/>
                </a:cubicBezTo>
                <a:cubicBezTo>
                  <a:pt x="571024" y="410051"/>
                  <a:pt x="602456" y="410051"/>
                  <a:pt x="644366" y="410051"/>
                </a:cubicBezTo>
                <a:cubicBezTo>
                  <a:pt x="648176" y="411004"/>
                  <a:pt x="651034" y="413861"/>
                  <a:pt x="651034" y="417671"/>
                </a:cubicBezTo>
                <a:lnTo>
                  <a:pt x="651034" y="420529"/>
                </a:lnTo>
                <a:cubicBezTo>
                  <a:pt x="651034" y="424339"/>
                  <a:pt x="648176" y="428149"/>
                  <a:pt x="644366" y="429101"/>
                </a:cubicBezTo>
                <a:lnTo>
                  <a:pt x="540544" y="429101"/>
                </a:lnTo>
                <a:lnTo>
                  <a:pt x="540544" y="429101"/>
                </a:lnTo>
                <a:close/>
                <a:moveTo>
                  <a:pt x="491966" y="273844"/>
                </a:moveTo>
                <a:cubicBezTo>
                  <a:pt x="501491" y="273844"/>
                  <a:pt x="702469" y="273844"/>
                  <a:pt x="939641" y="273844"/>
                </a:cubicBezTo>
                <a:lnTo>
                  <a:pt x="939641" y="428149"/>
                </a:lnTo>
                <a:lnTo>
                  <a:pt x="681514" y="428149"/>
                </a:lnTo>
                <a:cubicBezTo>
                  <a:pt x="677704" y="427196"/>
                  <a:pt x="674846" y="424339"/>
                  <a:pt x="674846" y="419576"/>
                </a:cubicBezTo>
                <a:lnTo>
                  <a:pt x="674846" y="416719"/>
                </a:lnTo>
                <a:cubicBezTo>
                  <a:pt x="674846" y="412909"/>
                  <a:pt x="677704" y="409099"/>
                  <a:pt x="681514" y="409099"/>
                </a:cubicBezTo>
                <a:cubicBezTo>
                  <a:pt x="792004" y="409099"/>
                  <a:pt x="939641" y="409099"/>
                  <a:pt x="939641" y="409099"/>
                </a:cubicBezTo>
                <a:lnTo>
                  <a:pt x="939641" y="368141"/>
                </a:lnTo>
                <a:lnTo>
                  <a:pt x="846296" y="368141"/>
                </a:lnTo>
                <a:cubicBezTo>
                  <a:pt x="855821" y="360521"/>
                  <a:pt x="862489" y="348139"/>
                  <a:pt x="862489" y="334804"/>
                </a:cubicBezTo>
                <a:cubicBezTo>
                  <a:pt x="862489" y="310991"/>
                  <a:pt x="843439" y="291941"/>
                  <a:pt x="819626" y="291941"/>
                </a:cubicBezTo>
                <a:cubicBezTo>
                  <a:pt x="795814" y="291941"/>
                  <a:pt x="776764" y="310991"/>
                  <a:pt x="776764" y="334804"/>
                </a:cubicBezTo>
                <a:cubicBezTo>
                  <a:pt x="776764" y="348139"/>
                  <a:pt x="783431" y="360521"/>
                  <a:pt x="792956" y="368141"/>
                </a:cubicBezTo>
                <a:lnTo>
                  <a:pt x="554831" y="368141"/>
                </a:lnTo>
                <a:cubicBezTo>
                  <a:pt x="541496" y="368141"/>
                  <a:pt x="499586" y="376714"/>
                  <a:pt x="499586" y="427196"/>
                </a:cubicBezTo>
                <a:lnTo>
                  <a:pt x="495776" y="427196"/>
                </a:lnTo>
                <a:cubicBezTo>
                  <a:pt x="493871" y="422434"/>
                  <a:pt x="491014" y="415766"/>
                  <a:pt x="492919" y="411004"/>
                </a:cubicBezTo>
                <a:cubicBezTo>
                  <a:pt x="490061" y="412909"/>
                  <a:pt x="481489" y="414814"/>
                  <a:pt x="476726" y="425291"/>
                </a:cubicBezTo>
                <a:cubicBezTo>
                  <a:pt x="475774" y="425291"/>
                  <a:pt x="474821" y="424339"/>
                  <a:pt x="473869" y="424339"/>
                </a:cubicBezTo>
                <a:cubicBezTo>
                  <a:pt x="476726" y="413861"/>
                  <a:pt x="482441" y="389096"/>
                  <a:pt x="484346" y="382429"/>
                </a:cubicBezTo>
                <a:cubicBezTo>
                  <a:pt x="481489" y="380524"/>
                  <a:pt x="474821" y="379571"/>
                  <a:pt x="472916" y="380524"/>
                </a:cubicBezTo>
                <a:cubicBezTo>
                  <a:pt x="471011" y="383381"/>
                  <a:pt x="464344" y="399574"/>
                  <a:pt x="460534" y="417671"/>
                </a:cubicBezTo>
                <a:cubicBezTo>
                  <a:pt x="443389" y="404336"/>
                  <a:pt x="434816" y="378619"/>
                  <a:pt x="434816" y="342424"/>
                </a:cubicBezTo>
                <a:cubicBezTo>
                  <a:pt x="435769" y="298609"/>
                  <a:pt x="459581" y="273844"/>
                  <a:pt x="491966" y="273844"/>
                </a:cubicBezTo>
                <a:lnTo>
                  <a:pt x="491966" y="273844"/>
                </a:lnTo>
                <a:close/>
                <a:moveTo>
                  <a:pt x="819626" y="369094"/>
                </a:moveTo>
                <a:cubicBezTo>
                  <a:pt x="801529" y="369094"/>
                  <a:pt x="787241" y="354806"/>
                  <a:pt x="787241" y="336709"/>
                </a:cubicBezTo>
                <a:cubicBezTo>
                  <a:pt x="787241" y="318611"/>
                  <a:pt x="801529" y="304324"/>
                  <a:pt x="819626" y="304324"/>
                </a:cubicBezTo>
                <a:cubicBezTo>
                  <a:pt x="837724" y="304324"/>
                  <a:pt x="852011" y="318611"/>
                  <a:pt x="852011" y="336709"/>
                </a:cubicBezTo>
                <a:cubicBezTo>
                  <a:pt x="852011" y="354806"/>
                  <a:pt x="837724" y="369094"/>
                  <a:pt x="819626" y="369094"/>
                </a:cubicBezTo>
                <a:lnTo>
                  <a:pt x="819626" y="3690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9" name="Graphic 81">
            <a:extLst>
              <a:ext uri="{FF2B5EF4-FFF2-40B4-BE49-F238E27FC236}">
                <a16:creationId xmlns:a16="http://schemas.microsoft.com/office/drawing/2014/main" id="{833574A8-1B71-4B7F-B2EC-09F7E8CC04E7}"/>
              </a:ext>
            </a:extLst>
          </p:cNvPr>
          <p:cNvSpPr/>
          <p:nvPr/>
        </p:nvSpPr>
        <p:spPr>
          <a:xfrm>
            <a:off x="5908875" y="5615748"/>
            <a:ext cx="1285010" cy="1087948"/>
          </a:xfrm>
          <a:custGeom>
            <a:avLst/>
            <a:gdLst>
              <a:gd name="connsiteX0" fmla="*/ 928000 w 2981325"/>
              <a:gd name="connsiteY0" fmla="*/ 1778794 h 2524125"/>
              <a:gd name="connsiteX1" fmla="*/ 911807 w 2981325"/>
              <a:gd name="connsiteY1" fmla="*/ 1779746 h 2524125"/>
              <a:gd name="connsiteX2" fmla="*/ 906092 w 2981325"/>
              <a:gd name="connsiteY2" fmla="*/ 1794034 h 2524125"/>
              <a:gd name="connsiteX3" fmla="*/ 906092 w 2981325"/>
              <a:gd name="connsiteY3" fmla="*/ 2191226 h 2524125"/>
              <a:gd name="connsiteX4" fmla="*/ 1111832 w 2981325"/>
              <a:gd name="connsiteY4" fmla="*/ 1790224 h 2524125"/>
              <a:gd name="connsiteX5" fmla="*/ 1126120 w 2981325"/>
              <a:gd name="connsiteY5" fmla="*/ 1788319 h 2524125"/>
              <a:gd name="connsiteX6" fmla="*/ 906092 w 2981325"/>
              <a:gd name="connsiteY6" fmla="*/ 2217896 h 2524125"/>
              <a:gd name="connsiteX7" fmla="*/ 906092 w 2981325"/>
              <a:gd name="connsiteY7" fmla="*/ 2229326 h 2524125"/>
              <a:gd name="connsiteX8" fmla="*/ 942287 w 2981325"/>
              <a:gd name="connsiteY8" fmla="*/ 2257901 h 2524125"/>
              <a:gd name="connsiteX9" fmla="*/ 942287 w 2981325"/>
              <a:gd name="connsiteY9" fmla="*/ 2325529 h 2524125"/>
              <a:gd name="connsiteX10" fmla="*/ 840370 w 2981325"/>
              <a:gd name="connsiteY10" fmla="*/ 2346484 h 2524125"/>
              <a:gd name="connsiteX11" fmla="*/ 793697 w 2981325"/>
              <a:gd name="connsiteY11" fmla="*/ 2325529 h 2524125"/>
              <a:gd name="connsiteX12" fmla="*/ 737500 w 2981325"/>
              <a:gd name="connsiteY12" fmla="*/ 2331244 h 2524125"/>
              <a:gd name="connsiteX13" fmla="*/ 729880 w 2981325"/>
              <a:gd name="connsiteY13" fmla="*/ 2313146 h 2524125"/>
              <a:gd name="connsiteX14" fmla="*/ 733690 w 2981325"/>
              <a:gd name="connsiteY14" fmla="*/ 2305526 h 2524125"/>
              <a:gd name="connsiteX15" fmla="*/ 729880 w 2981325"/>
              <a:gd name="connsiteY15" fmla="*/ 2303621 h 2524125"/>
              <a:gd name="connsiteX16" fmla="*/ 667015 w 2981325"/>
              <a:gd name="connsiteY16" fmla="*/ 2299811 h 2524125"/>
              <a:gd name="connsiteX17" fmla="*/ 671777 w 2981325"/>
              <a:gd name="connsiteY17" fmla="*/ 2285524 h 2524125"/>
              <a:gd name="connsiteX18" fmla="*/ 641297 w 2981325"/>
              <a:gd name="connsiteY18" fmla="*/ 2285524 h 2524125"/>
              <a:gd name="connsiteX19" fmla="*/ 620342 w 2981325"/>
              <a:gd name="connsiteY19" fmla="*/ 2259806 h 2524125"/>
              <a:gd name="connsiteX20" fmla="*/ 634630 w 2981325"/>
              <a:gd name="connsiteY20" fmla="*/ 2253139 h 2524125"/>
              <a:gd name="connsiteX21" fmla="*/ 678445 w 2981325"/>
              <a:gd name="connsiteY21" fmla="*/ 2256949 h 2524125"/>
              <a:gd name="connsiteX22" fmla="*/ 695590 w 2981325"/>
              <a:gd name="connsiteY22" fmla="*/ 2254091 h 2524125"/>
              <a:gd name="connsiteX23" fmla="*/ 695590 w 2981325"/>
              <a:gd name="connsiteY23" fmla="*/ 2201704 h 2524125"/>
              <a:gd name="connsiteX24" fmla="*/ 744167 w 2981325"/>
              <a:gd name="connsiteY24" fmla="*/ 2180749 h 2524125"/>
              <a:gd name="connsiteX25" fmla="*/ 726070 w 2981325"/>
              <a:gd name="connsiteY25" fmla="*/ 1721644 h 2524125"/>
              <a:gd name="connsiteX26" fmla="*/ 556525 w 2981325"/>
              <a:gd name="connsiteY26" fmla="*/ 1656874 h 2524125"/>
              <a:gd name="connsiteX27" fmla="*/ 547952 w 2981325"/>
              <a:gd name="connsiteY27" fmla="*/ 1962626 h 2524125"/>
              <a:gd name="connsiteX28" fmla="*/ 552715 w 2981325"/>
              <a:gd name="connsiteY28" fmla="*/ 1973104 h 2524125"/>
              <a:gd name="connsiteX29" fmla="*/ 547952 w 2981325"/>
              <a:gd name="connsiteY29" fmla="*/ 2057876 h 2524125"/>
              <a:gd name="connsiteX30" fmla="*/ 536522 w 2981325"/>
              <a:gd name="connsiteY30" fmla="*/ 2062639 h 2524125"/>
              <a:gd name="connsiteX31" fmla="*/ 569860 w 2981325"/>
              <a:gd name="connsiteY31" fmla="*/ 2091214 h 2524125"/>
              <a:gd name="connsiteX32" fmla="*/ 572717 w 2981325"/>
              <a:gd name="connsiteY32" fmla="*/ 2129314 h 2524125"/>
              <a:gd name="connsiteX33" fmla="*/ 519377 w 2981325"/>
              <a:gd name="connsiteY33" fmla="*/ 2143601 h 2524125"/>
              <a:gd name="connsiteX34" fmla="*/ 500327 w 2981325"/>
              <a:gd name="connsiteY34" fmla="*/ 2116931 h 2524125"/>
              <a:gd name="connsiteX35" fmla="*/ 489850 w 2981325"/>
              <a:gd name="connsiteY35" fmla="*/ 2106454 h 2524125"/>
              <a:gd name="connsiteX36" fmla="*/ 456512 w 2981325"/>
              <a:gd name="connsiteY36" fmla="*/ 2087404 h 2524125"/>
              <a:gd name="connsiteX37" fmla="*/ 455560 w 2981325"/>
              <a:gd name="connsiteY37" fmla="*/ 2064544 h 2524125"/>
              <a:gd name="connsiteX38" fmla="*/ 430795 w 2981325"/>
              <a:gd name="connsiteY38" fmla="*/ 2036921 h 2524125"/>
              <a:gd name="connsiteX39" fmla="*/ 429842 w 2981325"/>
              <a:gd name="connsiteY39" fmla="*/ 1968341 h 2524125"/>
              <a:gd name="connsiteX40" fmla="*/ 436510 w 2981325"/>
              <a:gd name="connsiteY40" fmla="*/ 1956911 h 2524125"/>
              <a:gd name="connsiteX41" fmla="*/ 412697 w 2981325"/>
              <a:gd name="connsiteY41" fmla="*/ 1601629 h 2524125"/>
              <a:gd name="connsiteX42" fmla="*/ 18362 w 2981325"/>
              <a:gd name="connsiteY42" fmla="*/ 1453991 h 2524125"/>
              <a:gd name="connsiteX43" fmla="*/ 18362 w 2981325"/>
              <a:gd name="connsiteY43" fmla="*/ 1420654 h 2524125"/>
              <a:gd name="connsiteX44" fmla="*/ 8837 w 2981325"/>
              <a:gd name="connsiteY44" fmla="*/ 1404461 h 2524125"/>
              <a:gd name="connsiteX45" fmla="*/ 8837 w 2981325"/>
              <a:gd name="connsiteY45" fmla="*/ 1319689 h 2524125"/>
              <a:gd name="connsiteX46" fmla="*/ 37412 w 2981325"/>
              <a:gd name="connsiteY46" fmla="*/ 1289209 h 2524125"/>
              <a:gd name="connsiteX47" fmla="*/ 126947 w 2981325"/>
              <a:gd name="connsiteY47" fmla="*/ 1273969 h 2524125"/>
              <a:gd name="connsiteX48" fmla="*/ 193622 w 2981325"/>
              <a:gd name="connsiteY48" fmla="*/ 1096804 h 2524125"/>
              <a:gd name="connsiteX49" fmla="*/ 178382 w 2981325"/>
              <a:gd name="connsiteY49" fmla="*/ 1084421 h 2524125"/>
              <a:gd name="connsiteX50" fmla="*/ 178382 w 2981325"/>
              <a:gd name="connsiteY50" fmla="*/ 1004411 h 2524125"/>
              <a:gd name="connsiteX51" fmla="*/ 540332 w 2981325"/>
              <a:gd name="connsiteY51" fmla="*/ 970121 h 2524125"/>
              <a:gd name="connsiteX52" fmla="*/ 589862 w 2981325"/>
              <a:gd name="connsiteY52" fmla="*/ 817721 h 2524125"/>
              <a:gd name="connsiteX53" fmla="*/ 632725 w 2981325"/>
              <a:gd name="connsiteY53" fmla="*/ 787241 h 2524125"/>
              <a:gd name="connsiteX54" fmla="*/ 658442 w 2981325"/>
              <a:gd name="connsiteY54" fmla="*/ 792956 h 2524125"/>
              <a:gd name="connsiteX55" fmla="*/ 776552 w 2981325"/>
              <a:gd name="connsiteY55" fmla="*/ 797719 h 2524125"/>
              <a:gd name="connsiteX56" fmla="*/ 1493785 w 2981325"/>
              <a:gd name="connsiteY56" fmla="*/ 7144 h 2524125"/>
              <a:gd name="connsiteX57" fmla="*/ 2066237 w 2981325"/>
              <a:gd name="connsiteY57" fmla="*/ 7144 h 2524125"/>
              <a:gd name="connsiteX58" fmla="*/ 2062427 w 2981325"/>
              <a:gd name="connsiteY58" fmla="*/ 23336 h 2524125"/>
              <a:gd name="connsiteX59" fmla="*/ 1836685 w 2981325"/>
              <a:gd name="connsiteY59" fmla="*/ 244316 h 2524125"/>
              <a:gd name="connsiteX60" fmla="*/ 2108147 w 2981325"/>
              <a:gd name="connsiteY60" fmla="*/ 323374 h 2524125"/>
              <a:gd name="connsiteX61" fmla="*/ 2803472 w 2981325"/>
              <a:gd name="connsiteY61" fmla="*/ 351949 h 2524125"/>
              <a:gd name="connsiteX62" fmla="*/ 2875862 w 2981325"/>
              <a:gd name="connsiteY62" fmla="*/ 503396 h 2524125"/>
              <a:gd name="connsiteX63" fmla="*/ 2232925 w 2981325"/>
              <a:gd name="connsiteY63" fmla="*/ 814864 h 2524125"/>
              <a:gd name="connsiteX64" fmla="*/ 2232925 w 2981325"/>
              <a:gd name="connsiteY64" fmla="*/ 821531 h 2524125"/>
              <a:gd name="connsiteX65" fmla="*/ 2971112 w 2981325"/>
              <a:gd name="connsiteY65" fmla="*/ 882491 h 2524125"/>
              <a:gd name="connsiteX66" fmla="*/ 2971112 w 2981325"/>
              <a:gd name="connsiteY66" fmla="*/ 1273016 h 2524125"/>
              <a:gd name="connsiteX67" fmla="*/ 2844430 w 2981325"/>
              <a:gd name="connsiteY67" fmla="*/ 1303496 h 2524125"/>
              <a:gd name="connsiteX68" fmla="*/ 2787280 w 2981325"/>
              <a:gd name="connsiteY68" fmla="*/ 1345406 h 2524125"/>
              <a:gd name="connsiteX69" fmla="*/ 2762515 w 2981325"/>
              <a:gd name="connsiteY69" fmla="*/ 1721644 h 2524125"/>
              <a:gd name="connsiteX70" fmla="*/ 2771087 w 2981325"/>
              <a:gd name="connsiteY70" fmla="*/ 1740694 h 2524125"/>
              <a:gd name="connsiteX71" fmla="*/ 2766325 w 2981325"/>
              <a:gd name="connsiteY71" fmla="*/ 1813084 h 2524125"/>
              <a:gd name="connsiteX72" fmla="*/ 2745370 w 2981325"/>
              <a:gd name="connsiteY72" fmla="*/ 1819751 h 2524125"/>
              <a:gd name="connsiteX73" fmla="*/ 2753942 w 2981325"/>
              <a:gd name="connsiteY73" fmla="*/ 1851184 h 2524125"/>
              <a:gd name="connsiteX74" fmla="*/ 2732987 w 2981325"/>
              <a:gd name="connsiteY74" fmla="*/ 1866424 h 2524125"/>
              <a:gd name="connsiteX75" fmla="*/ 2719652 w 2981325"/>
              <a:gd name="connsiteY75" fmla="*/ 1876901 h 2524125"/>
              <a:gd name="connsiteX76" fmla="*/ 2686315 w 2981325"/>
              <a:gd name="connsiteY76" fmla="*/ 1905476 h 2524125"/>
              <a:gd name="connsiteX77" fmla="*/ 2647262 w 2981325"/>
              <a:gd name="connsiteY77" fmla="*/ 1881664 h 2524125"/>
              <a:gd name="connsiteX78" fmla="*/ 2648215 w 2981325"/>
              <a:gd name="connsiteY78" fmla="*/ 1852136 h 2524125"/>
              <a:gd name="connsiteX79" fmla="*/ 2681552 w 2981325"/>
              <a:gd name="connsiteY79" fmla="*/ 1819751 h 2524125"/>
              <a:gd name="connsiteX80" fmla="*/ 2657740 w 2981325"/>
              <a:gd name="connsiteY80" fmla="*/ 1808321 h 2524125"/>
              <a:gd name="connsiteX81" fmla="*/ 2655835 w 2981325"/>
              <a:gd name="connsiteY81" fmla="*/ 1737836 h 2524125"/>
              <a:gd name="connsiteX82" fmla="*/ 2665360 w 2981325"/>
              <a:gd name="connsiteY82" fmla="*/ 1716881 h 2524125"/>
              <a:gd name="connsiteX83" fmla="*/ 2637737 w 2981325"/>
              <a:gd name="connsiteY83" fmla="*/ 1353026 h 2524125"/>
              <a:gd name="connsiteX84" fmla="*/ 2597732 w 2981325"/>
              <a:gd name="connsiteY84" fmla="*/ 1299686 h 2524125"/>
              <a:gd name="connsiteX85" fmla="*/ 2113862 w 2981325"/>
              <a:gd name="connsiteY85" fmla="*/ 1382554 h 2524125"/>
              <a:gd name="connsiteX86" fmla="*/ 1928125 w 2981325"/>
              <a:gd name="connsiteY86" fmla="*/ 1472089 h 2524125"/>
              <a:gd name="connsiteX87" fmla="*/ 1928125 w 2981325"/>
              <a:gd name="connsiteY87" fmla="*/ 1535906 h 2524125"/>
              <a:gd name="connsiteX88" fmla="*/ 1882405 w 2981325"/>
              <a:gd name="connsiteY88" fmla="*/ 1553051 h 2524125"/>
              <a:gd name="connsiteX89" fmla="*/ 1850972 w 2981325"/>
              <a:gd name="connsiteY89" fmla="*/ 1602581 h 2524125"/>
              <a:gd name="connsiteX90" fmla="*/ 1850972 w 2981325"/>
              <a:gd name="connsiteY90" fmla="*/ 1650206 h 2524125"/>
              <a:gd name="connsiteX91" fmla="*/ 1631897 w 2981325"/>
              <a:gd name="connsiteY91" fmla="*/ 1680686 h 2524125"/>
              <a:gd name="connsiteX92" fmla="*/ 1619515 w 2981325"/>
              <a:gd name="connsiteY92" fmla="*/ 1712119 h 2524125"/>
              <a:gd name="connsiteX93" fmla="*/ 1468067 w 2981325"/>
              <a:gd name="connsiteY93" fmla="*/ 1763554 h 2524125"/>
              <a:gd name="connsiteX94" fmla="*/ 1402345 w 2981325"/>
              <a:gd name="connsiteY94" fmla="*/ 1839754 h 2524125"/>
              <a:gd name="connsiteX95" fmla="*/ 1373770 w 2981325"/>
              <a:gd name="connsiteY95" fmla="*/ 2312194 h 2524125"/>
              <a:gd name="connsiteX96" fmla="*/ 1382342 w 2981325"/>
              <a:gd name="connsiteY96" fmla="*/ 2323624 h 2524125"/>
              <a:gd name="connsiteX97" fmla="*/ 1382342 w 2981325"/>
              <a:gd name="connsiteY97" fmla="*/ 2423636 h 2524125"/>
              <a:gd name="connsiteX98" fmla="*/ 1358530 w 2981325"/>
              <a:gd name="connsiteY98" fmla="*/ 2450306 h 2524125"/>
              <a:gd name="connsiteX99" fmla="*/ 1377580 w 2981325"/>
              <a:gd name="connsiteY99" fmla="*/ 2485549 h 2524125"/>
              <a:gd name="connsiteX100" fmla="*/ 1342337 w 2981325"/>
              <a:gd name="connsiteY100" fmla="*/ 2519839 h 2524125"/>
              <a:gd name="connsiteX101" fmla="*/ 1289950 w 2981325"/>
              <a:gd name="connsiteY101" fmla="*/ 2501741 h 2524125"/>
              <a:gd name="connsiteX102" fmla="*/ 1282330 w 2981325"/>
              <a:gd name="connsiteY102" fmla="*/ 2480786 h 2524125"/>
              <a:gd name="connsiteX103" fmla="*/ 1254707 w 2981325"/>
              <a:gd name="connsiteY103" fmla="*/ 2467451 h 2524125"/>
              <a:gd name="connsiteX104" fmla="*/ 1254707 w 2981325"/>
              <a:gd name="connsiteY104" fmla="*/ 2445544 h 2524125"/>
              <a:gd name="connsiteX105" fmla="*/ 1262327 w 2981325"/>
              <a:gd name="connsiteY105" fmla="*/ 2433161 h 2524125"/>
              <a:gd name="connsiteX106" fmla="*/ 1234705 w 2981325"/>
              <a:gd name="connsiteY106" fmla="*/ 2422684 h 2524125"/>
              <a:gd name="connsiteX107" fmla="*/ 1234705 w 2981325"/>
              <a:gd name="connsiteY107" fmla="*/ 2325529 h 2524125"/>
              <a:gd name="connsiteX108" fmla="*/ 1244230 w 2981325"/>
              <a:gd name="connsiteY108" fmla="*/ 2312194 h 2524125"/>
              <a:gd name="connsiteX109" fmla="*/ 1210892 w 2981325"/>
              <a:gd name="connsiteY109" fmla="*/ 1837849 h 2524125"/>
              <a:gd name="connsiteX110" fmla="*/ 1173745 w 2981325"/>
              <a:gd name="connsiteY110" fmla="*/ 1786414 h 2524125"/>
              <a:gd name="connsiteX111" fmla="*/ 1097545 w 2981325"/>
              <a:gd name="connsiteY111" fmla="*/ 1792129 h 2524125"/>
              <a:gd name="connsiteX112" fmla="*/ 1021345 w 2981325"/>
              <a:gd name="connsiteY112" fmla="*/ 1767364 h 2524125"/>
              <a:gd name="connsiteX113" fmla="*/ 942287 w 2981325"/>
              <a:gd name="connsiteY113" fmla="*/ 1777841 h 2524125"/>
              <a:gd name="connsiteX114" fmla="*/ 813700 w 2981325"/>
              <a:gd name="connsiteY114" fmla="*/ 2176939 h 2524125"/>
              <a:gd name="connsiteX115" fmla="*/ 815605 w 2981325"/>
              <a:gd name="connsiteY115" fmla="*/ 2191226 h 2524125"/>
              <a:gd name="connsiteX116" fmla="*/ 835607 w 2981325"/>
              <a:gd name="connsiteY116" fmla="*/ 2196941 h 2524125"/>
              <a:gd name="connsiteX117" fmla="*/ 823225 w 2981325"/>
              <a:gd name="connsiteY117" fmla="*/ 1766411 h 2524125"/>
              <a:gd name="connsiteX118" fmla="*/ 816557 w 2981325"/>
              <a:gd name="connsiteY118" fmla="*/ 1763554 h 2524125"/>
              <a:gd name="connsiteX119" fmla="*/ 812747 w 2981325"/>
              <a:gd name="connsiteY119" fmla="*/ 2140744 h 2524125"/>
              <a:gd name="connsiteX120" fmla="*/ 928000 w 2981325"/>
              <a:gd name="connsiteY120" fmla="*/ 1778794 h 2524125"/>
              <a:gd name="connsiteX121" fmla="*/ 928000 w 2981325"/>
              <a:gd name="connsiteY121" fmla="*/ 1778794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981325" h="2524125">
                <a:moveTo>
                  <a:pt x="928000" y="1778794"/>
                </a:moveTo>
                <a:cubicBezTo>
                  <a:pt x="921332" y="1779746"/>
                  <a:pt x="915617" y="1779746"/>
                  <a:pt x="911807" y="1779746"/>
                </a:cubicBezTo>
                <a:lnTo>
                  <a:pt x="906092" y="1794034"/>
                </a:lnTo>
                <a:lnTo>
                  <a:pt x="906092" y="2191226"/>
                </a:lnTo>
                <a:lnTo>
                  <a:pt x="1111832" y="1790224"/>
                </a:lnTo>
                <a:cubicBezTo>
                  <a:pt x="1111832" y="1790224"/>
                  <a:pt x="1124215" y="1789271"/>
                  <a:pt x="1126120" y="1788319"/>
                </a:cubicBezTo>
                <a:lnTo>
                  <a:pt x="906092" y="2217896"/>
                </a:lnTo>
                <a:lnTo>
                  <a:pt x="906092" y="2229326"/>
                </a:lnTo>
                <a:cubicBezTo>
                  <a:pt x="906092" y="2229326"/>
                  <a:pt x="936572" y="2250281"/>
                  <a:pt x="942287" y="2257901"/>
                </a:cubicBezTo>
                <a:lnTo>
                  <a:pt x="942287" y="2325529"/>
                </a:lnTo>
                <a:cubicBezTo>
                  <a:pt x="942287" y="2347436"/>
                  <a:pt x="856562" y="2347436"/>
                  <a:pt x="840370" y="2346484"/>
                </a:cubicBezTo>
                <a:cubicBezTo>
                  <a:pt x="837512" y="2344579"/>
                  <a:pt x="817510" y="2336006"/>
                  <a:pt x="793697" y="2325529"/>
                </a:cubicBezTo>
                <a:cubicBezTo>
                  <a:pt x="766075" y="2339816"/>
                  <a:pt x="747025" y="2338864"/>
                  <a:pt x="737500" y="2331244"/>
                </a:cubicBezTo>
                <a:cubicBezTo>
                  <a:pt x="727022" y="2322671"/>
                  <a:pt x="729880" y="2316004"/>
                  <a:pt x="729880" y="2313146"/>
                </a:cubicBezTo>
                <a:cubicBezTo>
                  <a:pt x="729880" y="2310289"/>
                  <a:pt x="733690" y="2305526"/>
                  <a:pt x="733690" y="2305526"/>
                </a:cubicBezTo>
                <a:lnTo>
                  <a:pt x="729880" y="2303621"/>
                </a:lnTo>
                <a:cubicBezTo>
                  <a:pt x="673682" y="2314099"/>
                  <a:pt x="668920" y="2304574"/>
                  <a:pt x="667015" y="2299811"/>
                </a:cubicBezTo>
                <a:cubicBezTo>
                  <a:pt x="665110" y="2295049"/>
                  <a:pt x="669872" y="2289334"/>
                  <a:pt x="671777" y="2285524"/>
                </a:cubicBezTo>
                <a:cubicBezTo>
                  <a:pt x="665110" y="2287429"/>
                  <a:pt x="651775" y="2287429"/>
                  <a:pt x="641297" y="2285524"/>
                </a:cubicBezTo>
                <a:cubicBezTo>
                  <a:pt x="630820" y="2284571"/>
                  <a:pt x="620342" y="2264569"/>
                  <a:pt x="620342" y="2259806"/>
                </a:cubicBezTo>
                <a:cubicBezTo>
                  <a:pt x="621295" y="2255996"/>
                  <a:pt x="626057" y="2253139"/>
                  <a:pt x="634630" y="2253139"/>
                </a:cubicBezTo>
                <a:cubicBezTo>
                  <a:pt x="643202" y="2253139"/>
                  <a:pt x="667967" y="2256949"/>
                  <a:pt x="678445" y="2256949"/>
                </a:cubicBezTo>
                <a:cubicBezTo>
                  <a:pt x="686065" y="2257901"/>
                  <a:pt x="689875" y="2256949"/>
                  <a:pt x="695590" y="2254091"/>
                </a:cubicBezTo>
                <a:lnTo>
                  <a:pt x="695590" y="2201704"/>
                </a:lnTo>
                <a:cubicBezTo>
                  <a:pt x="707020" y="2195036"/>
                  <a:pt x="726070" y="2183606"/>
                  <a:pt x="744167" y="2180749"/>
                </a:cubicBezTo>
                <a:cubicBezTo>
                  <a:pt x="744167" y="2152174"/>
                  <a:pt x="726070" y="1721644"/>
                  <a:pt x="726070" y="1721644"/>
                </a:cubicBezTo>
                <a:lnTo>
                  <a:pt x="556525" y="1656874"/>
                </a:lnTo>
                <a:cubicBezTo>
                  <a:pt x="553667" y="1714024"/>
                  <a:pt x="547000" y="1935956"/>
                  <a:pt x="547952" y="1962626"/>
                </a:cubicBezTo>
                <a:cubicBezTo>
                  <a:pt x="550810" y="1963579"/>
                  <a:pt x="551762" y="1966436"/>
                  <a:pt x="552715" y="1973104"/>
                </a:cubicBezTo>
                <a:cubicBezTo>
                  <a:pt x="552715" y="1984534"/>
                  <a:pt x="549857" y="2050256"/>
                  <a:pt x="547952" y="2057876"/>
                </a:cubicBezTo>
                <a:cubicBezTo>
                  <a:pt x="547000" y="2058829"/>
                  <a:pt x="542237" y="2060734"/>
                  <a:pt x="536522" y="2062639"/>
                </a:cubicBezTo>
                <a:cubicBezTo>
                  <a:pt x="547952" y="2069306"/>
                  <a:pt x="565097" y="2084546"/>
                  <a:pt x="569860" y="2091214"/>
                </a:cubicBezTo>
                <a:cubicBezTo>
                  <a:pt x="575575" y="2099786"/>
                  <a:pt x="574622" y="2123599"/>
                  <a:pt x="572717" y="2129314"/>
                </a:cubicBezTo>
                <a:cubicBezTo>
                  <a:pt x="552715" y="2145506"/>
                  <a:pt x="526045" y="2143601"/>
                  <a:pt x="519377" y="2143601"/>
                </a:cubicBezTo>
                <a:cubicBezTo>
                  <a:pt x="499375" y="2141696"/>
                  <a:pt x="500327" y="2120741"/>
                  <a:pt x="500327" y="2116931"/>
                </a:cubicBezTo>
                <a:cubicBezTo>
                  <a:pt x="500327" y="2113121"/>
                  <a:pt x="492707" y="2106454"/>
                  <a:pt x="489850" y="2106454"/>
                </a:cubicBezTo>
                <a:cubicBezTo>
                  <a:pt x="462227" y="2110264"/>
                  <a:pt x="457465" y="2094071"/>
                  <a:pt x="456512" y="2087404"/>
                </a:cubicBezTo>
                <a:cubicBezTo>
                  <a:pt x="455560" y="2082641"/>
                  <a:pt x="455560" y="2073116"/>
                  <a:pt x="455560" y="2064544"/>
                </a:cubicBezTo>
                <a:cubicBezTo>
                  <a:pt x="442225" y="2055971"/>
                  <a:pt x="429842" y="2047399"/>
                  <a:pt x="430795" y="2036921"/>
                </a:cubicBezTo>
                <a:lnTo>
                  <a:pt x="429842" y="1968341"/>
                </a:lnTo>
                <a:lnTo>
                  <a:pt x="436510" y="1956911"/>
                </a:lnTo>
                <a:cubicBezTo>
                  <a:pt x="439367" y="1902619"/>
                  <a:pt x="418412" y="1661636"/>
                  <a:pt x="412697" y="1601629"/>
                </a:cubicBezTo>
                <a:lnTo>
                  <a:pt x="18362" y="1453991"/>
                </a:lnTo>
                <a:lnTo>
                  <a:pt x="18362" y="1420654"/>
                </a:lnTo>
                <a:cubicBezTo>
                  <a:pt x="18362" y="1420654"/>
                  <a:pt x="12647" y="1412081"/>
                  <a:pt x="8837" y="1404461"/>
                </a:cubicBezTo>
                <a:cubicBezTo>
                  <a:pt x="5027" y="1395889"/>
                  <a:pt x="8837" y="1336834"/>
                  <a:pt x="8837" y="1319689"/>
                </a:cubicBezTo>
                <a:cubicBezTo>
                  <a:pt x="8837" y="1303496"/>
                  <a:pt x="21220" y="1292066"/>
                  <a:pt x="37412" y="1289209"/>
                </a:cubicBezTo>
                <a:cubicBezTo>
                  <a:pt x="53605" y="1286351"/>
                  <a:pt x="107897" y="1279684"/>
                  <a:pt x="126947" y="1273969"/>
                </a:cubicBezTo>
                <a:cubicBezTo>
                  <a:pt x="145997" y="1268254"/>
                  <a:pt x="212672" y="1221581"/>
                  <a:pt x="193622" y="1096804"/>
                </a:cubicBezTo>
                <a:lnTo>
                  <a:pt x="178382" y="1084421"/>
                </a:lnTo>
                <a:lnTo>
                  <a:pt x="178382" y="1004411"/>
                </a:lnTo>
                <a:lnTo>
                  <a:pt x="540332" y="970121"/>
                </a:lnTo>
                <a:cubicBezTo>
                  <a:pt x="559382" y="942499"/>
                  <a:pt x="589862" y="868204"/>
                  <a:pt x="589862" y="817721"/>
                </a:cubicBezTo>
                <a:cubicBezTo>
                  <a:pt x="599387" y="809149"/>
                  <a:pt x="621295" y="791051"/>
                  <a:pt x="632725" y="787241"/>
                </a:cubicBezTo>
                <a:cubicBezTo>
                  <a:pt x="644155" y="783431"/>
                  <a:pt x="650822" y="789146"/>
                  <a:pt x="658442" y="792956"/>
                </a:cubicBezTo>
                <a:cubicBezTo>
                  <a:pt x="666062" y="796766"/>
                  <a:pt x="673682" y="806291"/>
                  <a:pt x="776552" y="797719"/>
                </a:cubicBezTo>
                <a:cubicBezTo>
                  <a:pt x="826082" y="751999"/>
                  <a:pt x="1493785" y="7144"/>
                  <a:pt x="1493785" y="7144"/>
                </a:cubicBezTo>
                <a:lnTo>
                  <a:pt x="2066237" y="7144"/>
                </a:lnTo>
                <a:cubicBezTo>
                  <a:pt x="2073857" y="7144"/>
                  <a:pt x="2070047" y="15716"/>
                  <a:pt x="2062427" y="23336"/>
                </a:cubicBezTo>
                <a:cubicBezTo>
                  <a:pt x="2015755" y="69056"/>
                  <a:pt x="1848115" y="231934"/>
                  <a:pt x="1836685" y="244316"/>
                </a:cubicBezTo>
                <a:cubicBezTo>
                  <a:pt x="1855735" y="258604"/>
                  <a:pt x="1949080" y="323374"/>
                  <a:pt x="2108147" y="323374"/>
                </a:cubicBezTo>
                <a:cubicBezTo>
                  <a:pt x="2267215" y="323374"/>
                  <a:pt x="2768230" y="351949"/>
                  <a:pt x="2803472" y="351949"/>
                </a:cubicBezTo>
                <a:cubicBezTo>
                  <a:pt x="2851097" y="351949"/>
                  <a:pt x="3009212" y="366236"/>
                  <a:pt x="2875862" y="503396"/>
                </a:cubicBezTo>
                <a:cubicBezTo>
                  <a:pt x="2862527" y="516731"/>
                  <a:pt x="2546297" y="827246"/>
                  <a:pt x="2232925" y="814864"/>
                </a:cubicBezTo>
                <a:lnTo>
                  <a:pt x="2232925" y="821531"/>
                </a:lnTo>
                <a:cubicBezTo>
                  <a:pt x="2232925" y="821531"/>
                  <a:pt x="2724415" y="797719"/>
                  <a:pt x="2971112" y="882491"/>
                </a:cubicBezTo>
                <a:cubicBezTo>
                  <a:pt x="2973017" y="897731"/>
                  <a:pt x="2985400" y="1216819"/>
                  <a:pt x="2971112" y="1273016"/>
                </a:cubicBezTo>
                <a:cubicBezTo>
                  <a:pt x="2965397" y="1279684"/>
                  <a:pt x="2950157" y="1296829"/>
                  <a:pt x="2844430" y="1303496"/>
                </a:cubicBezTo>
                <a:cubicBezTo>
                  <a:pt x="2840620" y="1305401"/>
                  <a:pt x="2794900" y="1335881"/>
                  <a:pt x="2787280" y="1345406"/>
                </a:cubicBezTo>
                <a:cubicBezTo>
                  <a:pt x="2782517" y="1370171"/>
                  <a:pt x="2764420" y="1516856"/>
                  <a:pt x="2762515" y="1721644"/>
                </a:cubicBezTo>
                <a:lnTo>
                  <a:pt x="2771087" y="1740694"/>
                </a:lnTo>
                <a:lnTo>
                  <a:pt x="2766325" y="1813084"/>
                </a:lnTo>
                <a:cubicBezTo>
                  <a:pt x="2766325" y="1813084"/>
                  <a:pt x="2757752" y="1816894"/>
                  <a:pt x="2745370" y="1819751"/>
                </a:cubicBezTo>
                <a:cubicBezTo>
                  <a:pt x="2758705" y="1830229"/>
                  <a:pt x="2754895" y="1845469"/>
                  <a:pt x="2753942" y="1851184"/>
                </a:cubicBezTo>
                <a:cubicBezTo>
                  <a:pt x="2752990" y="1857851"/>
                  <a:pt x="2738702" y="1865471"/>
                  <a:pt x="2732987" y="1866424"/>
                </a:cubicBezTo>
                <a:cubicBezTo>
                  <a:pt x="2728225" y="1867376"/>
                  <a:pt x="2720605" y="1868329"/>
                  <a:pt x="2719652" y="1876901"/>
                </a:cubicBezTo>
                <a:cubicBezTo>
                  <a:pt x="2717747" y="1898809"/>
                  <a:pt x="2696792" y="1904524"/>
                  <a:pt x="2686315" y="1905476"/>
                </a:cubicBezTo>
                <a:cubicBezTo>
                  <a:pt x="2668217" y="1905476"/>
                  <a:pt x="2649167" y="1886426"/>
                  <a:pt x="2647262" y="1881664"/>
                </a:cubicBezTo>
                <a:cubicBezTo>
                  <a:pt x="2645357" y="1877854"/>
                  <a:pt x="2643452" y="1859756"/>
                  <a:pt x="2648215" y="1852136"/>
                </a:cubicBezTo>
                <a:cubicBezTo>
                  <a:pt x="2652025" y="1845469"/>
                  <a:pt x="2672980" y="1828324"/>
                  <a:pt x="2681552" y="1819751"/>
                </a:cubicBezTo>
                <a:cubicBezTo>
                  <a:pt x="2672980" y="1816894"/>
                  <a:pt x="2665360" y="1814036"/>
                  <a:pt x="2657740" y="1808321"/>
                </a:cubicBezTo>
                <a:lnTo>
                  <a:pt x="2655835" y="1737836"/>
                </a:lnTo>
                <a:lnTo>
                  <a:pt x="2665360" y="1716881"/>
                </a:lnTo>
                <a:cubicBezTo>
                  <a:pt x="2664407" y="1698784"/>
                  <a:pt x="2653930" y="1426369"/>
                  <a:pt x="2637737" y="1353026"/>
                </a:cubicBezTo>
                <a:cubicBezTo>
                  <a:pt x="2633927" y="1339691"/>
                  <a:pt x="2611067" y="1308259"/>
                  <a:pt x="2597732" y="1299686"/>
                </a:cubicBezTo>
                <a:cubicBezTo>
                  <a:pt x="2560585" y="1303496"/>
                  <a:pt x="2151010" y="1376839"/>
                  <a:pt x="2113862" y="1382554"/>
                </a:cubicBezTo>
                <a:cubicBezTo>
                  <a:pt x="2076715" y="1388269"/>
                  <a:pt x="1928125" y="1428274"/>
                  <a:pt x="1928125" y="1472089"/>
                </a:cubicBezTo>
                <a:lnTo>
                  <a:pt x="1928125" y="1535906"/>
                </a:lnTo>
                <a:cubicBezTo>
                  <a:pt x="1928125" y="1535906"/>
                  <a:pt x="1896692" y="1551146"/>
                  <a:pt x="1882405" y="1553051"/>
                </a:cubicBezTo>
                <a:cubicBezTo>
                  <a:pt x="1875737" y="1556861"/>
                  <a:pt x="1850972" y="1602581"/>
                  <a:pt x="1850972" y="1602581"/>
                </a:cubicBezTo>
                <a:lnTo>
                  <a:pt x="1850972" y="1650206"/>
                </a:lnTo>
                <a:lnTo>
                  <a:pt x="1631897" y="1680686"/>
                </a:lnTo>
                <a:lnTo>
                  <a:pt x="1619515" y="1712119"/>
                </a:lnTo>
                <a:cubicBezTo>
                  <a:pt x="1619515" y="1712119"/>
                  <a:pt x="1524265" y="1738789"/>
                  <a:pt x="1468067" y="1763554"/>
                </a:cubicBezTo>
                <a:cubicBezTo>
                  <a:pt x="1449017" y="1781651"/>
                  <a:pt x="1411870" y="1817846"/>
                  <a:pt x="1402345" y="1839754"/>
                </a:cubicBezTo>
                <a:cubicBezTo>
                  <a:pt x="1402345" y="1839754"/>
                  <a:pt x="1379485" y="2029301"/>
                  <a:pt x="1373770" y="2312194"/>
                </a:cubicBezTo>
                <a:lnTo>
                  <a:pt x="1382342" y="2323624"/>
                </a:lnTo>
                <a:lnTo>
                  <a:pt x="1382342" y="2423636"/>
                </a:lnTo>
                <a:cubicBezTo>
                  <a:pt x="1382342" y="2428399"/>
                  <a:pt x="1370912" y="2441734"/>
                  <a:pt x="1358530" y="2450306"/>
                </a:cubicBezTo>
                <a:cubicBezTo>
                  <a:pt x="1374722" y="2462689"/>
                  <a:pt x="1378532" y="2473166"/>
                  <a:pt x="1377580" y="2485549"/>
                </a:cubicBezTo>
                <a:cubicBezTo>
                  <a:pt x="1376627" y="2503646"/>
                  <a:pt x="1353767" y="2518886"/>
                  <a:pt x="1342337" y="2519839"/>
                </a:cubicBezTo>
                <a:cubicBezTo>
                  <a:pt x="1325192" y="2521744"/>
                  <a:pt x="1293760" y="2513171"/>
                  <a:pt x="1289950" y="2501741"/>
                </a:cubicBezTo>
                <a:cubicBezTo>
                  <a:pt x="1286140" y="2489359"/>
                  <a:pt x="1285187" y="2486501"/>
                  <a:pt x="1282330" y="2480786"/>
                </a:cubicBezTo>
                <a:cubicBezTo>
                  <a:pt x="1277567" y="2476024"/>
                  <a:pt x="1256612" y="2471261"/>
                  <a:pt x="1254707" y="2467451"/>
                </a:cubicBezTo>
                <a:cubicBezTo>
                  <a:pt x="1252802" y="2463641"/>
                  <a:pt x="1251850" y="2453164"/>
                  <a:pt x="1254707" y="2445544"/>
                </a:cubicBezTo>
                <a:cubicBezTo>
                  <a:pt x="1256612" y="2439829"/>
                  <a:pt x="1259470" y="2436019"/>
                  <a:pt x="1262327" y="2433161"/>
                </a:cubicBezTo>
                <a:cubicBezTo>
                  <a:pt x="1246135" y="2427446"/>
                  <a:pt x="1234705" y="2422684"/>
                  <a:pt x="1234705" y="2422684"/>
                </a:cubicBezTo>
                <a:lnTo>
                  <a:pt x="1234705" y="2325529"/>
                </a:lnTo>
                <a:lnTo>
                  <a:pt x="1244230" y="2312194"/>
                </a:lnTo>
                <a:cubicBezTo>
                  <a:pt x="1244230" y="2312194"/>
                  <a:pt x="1222322" y="1866424"/>
                  <a:pt x="1210892" y="1837849"/>
                </a:cubicBezTo>
                <a:cubicBezTo>
                  <a:pt x="1199462" y="1816894"/>
                  <a:pt x="1186127" y="1797844"/>
                  <a:pt x="1173745" y="1786414"/>
                </a:cubicBezTo>
                <a:cubicBezTo>
                  <a:pt x="1161362" y="1785461"/>
                  <a:pt x="1112785" y="1793081"/>
                  <a:pt x="1097545" y="1792129"/>
                </a:cubicBezTo>
                <a:cubicBezTo>
                  <a:pt x="1082305" y="1791176"/>
                  <a:pt x="1039442" y="1775936"/>
                  <a:pt x="1021345" y="1767364"/>
                </a:cubicBezTo>
                <a:cubicBezTo>
                  <a:pt x="1008010" y="1768316"/>
                  <a:pt x="969910" y="1774031"/>
                  <a:pt x="942287" y="1777841"/>
                </a:cubicBezTo>
                <a:lnTo>
                  <a:pt x="813700" y="2176939"/>
                </a:lnTo>
                <a:cubicBezTo>
                  <a:pt x="814652" y="2183606"/>
                  <a:pt x="814652" y="2189321"/>
                  <a:pt x="815605" y="2191226"/>
                </a:cubicBezTo>
                <a:cubicBezTo>
                  <a:pt x="819415" y="2194084"/>
                  <a:pt x="826082" y="2198846"/>
                  <a:pt x="835607" y="2196941"/>
                </a:cubicBezTo>
                <a:cubicBezTo>
                  <a:pt x="834655" y="2181701"/>
                  <a:pt x="823225" y="1766411"/>
                  <a:pt x="823225" y="1766411"/>
                </a:cubicBezTo>
                <a:lnTo>
                  <a:pt x="816557" y="1763554"/>
                </a:lnTo>
                <a:cubicBezTo>
                  <a:pt x="815605" y="1775936"/>
                  <a:pt x="809890" y="2029301"/>
                  <a:pt x="812747" y="2140744"/>
                </a:cubicBezTo>
                <a:lnTo>
                  <a:pt x="928000" y="1778794"/>
                </a:lnTo>
                <a:lnTo>
                  <a:pt x="928000" y="17787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0" name="Graphic 83">
            <a:extLst>
              <a:ext uri="{FF2B5EF4-FFF2-40B4-BE49-F238E27FC236}">
                <a16:creationId xmlns:a16="http://schemas.microsoft.com/office/drawing/2014/main" id="{9EC20745-F564-4E63-8FBF-7E2BC847F6DD}"/>
              </a:ext>
            </a:extLst>
          </p:cNvPr>
          <p:cNvSpPr/>
          <p:nvPr/>
        </p:nvSpPr>
        <p:spPr>
          <a:xfrm>
            <a:off x="2807406" y="5355376"/>
            <a:ext cx="427743" cy="1334560"/>
          </a:xfrm>
          <a:custGeom>
            <a:avLst/>
            <a:gdLst>
              <a:gd name="connsiteX0" fmla="*/ 499365 w 952500"/>
              <a:gd name="connsiteY0" fmla="*/ 2957036 h 2971800"/>
              <a:gd name="connsiteX1" fmla="*/ 492697 w 952500"/>
              <a:gd name="connsiteY1" fmla="*/ 2951321 h 2971800"/>
              <a:gd name="connsiteX2" fmla="*/ 492697 w 952500"/>
              <a:gd name="connsiteY2" fmla="*/ 2938939 h 2971800"/>
              <a:gd name="connsiteX3" fmla="*/ 950850 w 952500"/>
              <a:gd name="connsiteY3" fmla="*/ 2687479 h 2971800"/>
              <a:gd name="connsiteX4" fmla="*/ 810832 w 952500"/>
              <a:gd name="connsiteY4" fmla="*/ 2307431 h 2971800"/>
              <a:gd name="connsiteX5" fmla="*/ 818452 w 952500"/>
              <a:gd name="connsiteY5" fmla="*/ 2080736 h 2971800"/>
              <a:gd name="connsiteX6" fmla="*/ 872745 w 952500"/>
              <a:gd name="connsiteY6" fmla="*/ 1876901 h 2971800"/>
              <a:gd name="connsiteX7" fmla="*/ 833692 w 952500"/>
              <a:gd name="connsiteY7" fmla="*/ 1751171 h 2971800"/>
              <a:gd name="connsiteX8" fmla="*/ 808927 w 952500"/>
              <a:gd name="connsiteY8" fmla="*/ 1747361 h 2971800"/>
              <a:gd name="connsiteX9" fmla="*/ 640335 w 952500"/>
              <a:gd name="connsiteY9" fmla="*/ 1973104 h 2971800"/>
              <a:gd name="connsiteX10" fmla="*/ 554610 w 952500"/>
              <a:gd name="connsiteY10" fmla="*/ 1868329 h 2971800"/>
              <a:gd name="connsiteX11" fmla="*/ 518415 w 952500"/>
              <a:gd name="connsiteY11" fmla="*/ 544354 h 2971800"/>
              <a:gd name="connsiteX12" fmla="*/ 526035 w 952500"/>
              <a:gd name="connsiteY12" fmla="*/ 487204 h 2971800"/>
              <a:gd name="connsiteX13" fmla="*/ 564135 w 952500"/>
              <a:gd name="connsiteY13" fmla="*/ 420529 h 2971800"/>
              <a:gd name="connsiteX14" fmla="*/ 559372 w 952500"/>
              <a:gd name="connsiteY14" fmla="*/ 163354 h 2971800"/>
              <a:gd name="connsiteX15" fmla="*/ 600330 w 952500"/>
              <a:gd name="connsiteY15" fmla="*/ 7144 h 2971800"/>
              <a:gd name="connsiteX16" fmla="*/ 518415 w 952500"/>
              <a:gd name="connsiteY16" fmla="*/ 49054 h 2971800"/>
              <a:gd name="connsiteX17" fmla="*/ 493650 w 952500"/>
              <a:gd name="connsiteY17" fmla="*/ 91916 h 2971800"/>
              <a:gd name="connsiteX18" fmla="*/ 474600 w 952500"/>
              <a:gd name="connsiteY18" fmla="*/ 81439 h 2971800"/>
              <a:gd name="connsiteX19" fmla="*/ 475552 w 952500"/>
              <a:gd name="connsiteY19" fmla="*/ 64294 h 2971800"/>
              <a:gd name="connsiteX20" fmla="*/ 448882 w 952500"/>
              <a:gd name="connsiteY20" fmla="*/ 65246 h 2971800"/>
              <a:gd name="connsiteX21" fmla="*/ 444120 w 952500"/>
              <a:gd name="connsiteY21" fmla="*/ 72866 h 2971800"/>
              <a:gd name="connsiteX22" fmla="*/ 440310 w 952500"/>
              <a:gd name="connsiteY22" fmla="*/ 81439 h 2971800"/>
              <a:gd name="connsiteX23" fmla="*/ 453645 w 952500"/>
              <a:gd name="connsiteY23" fmla="*/ 104299 h 2971800"/>
              <a:gd name="connsiteX24" fmla="*/ 467932 w 952500"/>
              <a:gd name="connsiteY24" fmla="*/ 93821 h 2971800"/>
              <a:gd name="connsiteX25" fmla="*/ 486982 w 952500"/>
              <a:gd name="connsiteY25" fmla="*/ 104299 h 2971800"/>
              <a:gd name="connsiteX26" fmla="*/ 461265 w 952500"/>
              <a:gd name="connsiteY26" fmla="*/ 151924 h 2971800"/>
              <a:gd name="connsiteX27" fmla="*/ 442215 w 952500"/>
              <a:gd name="connsiteY27" fmla="*/ 141446 h 2971800"/>
              <a:gd name="connsiteX28" fmla="*/ 443167 w 952500"/>
              <a:gd name="connsiteY28" fmla="*/ 124301 h 2971800"/>
              <a:gd name="connsiteX29" fmla="*/ 416497 w 952500"/>
              <a:gd name="connsiteY29" fmla="*/ 125254 h 2971800"/>
              <a:gd name="connsiteX30" fmla="*/ 411735 w 952500"/>
              <a:gd name="connsiteY30" fmla="*/ 132874 h 2971800"/>
              <a:gd name="connsiteX31" fmla="*/ 407925 w 952500"/>
              <a:gd name="connsiteY31" fmla="*/ 141446 h 2971800"/>
              <a:gd name="connsiteX32" fmla="*/ 421260 w 952500"/>
              <a:gd name="connsiteY32" fmla="*/ 164306 h 2971800"/>
              <a:gd name="connsiteX33" fmla="*/ 435547 w 952500"/>
              <a:gd name="connsiteY33" fmla="*/ 153829 h 2971800"/>
              <a:gd name="connsiteX34" fmla="*/ 454597 w 952500"/>
              <a:gd name="connsiteY34" fmla="*/ 164306 h 2971800"/>
              <a:gd name="connsiteX35" fmla="*/ 429832 w 952500"/>
              <a:gd name="connsiteY35" fmla="*/ 212884 h 2971800"/>
              <a:gd name="connsiteX36" fmla="*/ 410782 w 952500"/>
              <a:gd name="connsiteY36" fmla="*/ 202406 h 2971800"/>
              <a:gd name="connsiteX37" fmla="*/ 411735 w 952500"/>
              <a:gd name="connsiteY37" fmla="*/ 185261 h 2971800"/>
              <a:gd name="connsiteX38" fmla="*/ 385065 w 952500"/>
              <a:gd name="connsiteY38" fmla="*/ 186214 h 2971800"/>
              <a:gd name="connsiteX39" fmla="*/ 380302 w 952500"/>
              <a:gd name="connsiteY39" fmla="*/ 193834 h 2971800"/>
              <a:gd name="connsiteX40" fmla="*/ 377445 w 952500"/>
              <a:gd name="connsiteY40" fmla="*/ 200501 h 2971800"/>
              <a:gd name="connsiteX41" fmla="*/ 390780 w 952500"/>
              <a:gd name="connsiteY41" fmla="*/ 223361 h 2971800"/>
              <a:gd name="connsiteX42" fmla="*/ 405067 w 952500"/>
              <a:gd name="connsiteY42" fmla="*/ 212884 h 2971800"/>
              <a:gd name="connsiteX43" fmla="*/ 425070 w 952500"/>
              <a:gd name="connsiteY43" fmla="*/ 223361 h 2971800"/>
              <a:gd name="connsiteX44" fmla="*/ 401257 w 952500"/>
              <a:gd name="connsiteY44" fmla="*/ 270986 h 2971800"/>
              <a:gd name="connsiteX45" fmla="*/ 382207 w 952500"/>
              <a:gd name="connsiteY45" fmla="*/ 260509 h 2971800"/>
              <a:gd name="connsiteX46" fmla="*/ 383160 w 952500"/>
              <a:gd name="connsiteY46" fmla="*/ 243364 h 2971800"/>
              <a:gd name="connsiteX47" fmla="*/ 356490 w 952500"/>
              <a:gd name="connsiteY47" fmla="*/ 244316 h 2971800"/>
              <a:gd name="connsiteX48" fmla="*/ 350775 w 952500"/>
              <a:gd name="connsiteY48" fmla="*/ 252889 h 2971800"/>
              <a:gd name="connsiteX49" fmla="*/ 346965 w 952500"/>
              <a:gd name="connsiteY49" fmla="*/ 261461 h 2971800"/>
              <a:gd name="connsiteX50" fmla="*/ 360300 w 952500"/>
              <a:gd name="connsiteY50" fmla="*/ 284321 h 2971800"/>
              <a:gd name="connsiteX51" fmla="*/ 374587 w 952500"/>
              <a:gd name="connsiteY51" fmla="*/ 273844 h 2971800"/>
              <a:gd name="connsiteX52" fmla="*/ 393637 w 952500"/>
              <a:gd name="connsiteY52" fmla="*/ 284321 h 2971800"/>
              <a:gd name="connsiteX53" fmla="*/ 369825 w 952500"/>
              <a:gd name="connsiteY53" fmla="*/ 331946 h 2971800"/>
              <a:gd name="connsiteX54" fmla="*/ 351727 w 952500"/>
              <a:gd name="connsiteY54" fmla="*/ 321469 h 2971800"/>
              <a:gd name="connsiteX55" fmla="*/ 352680 w 952500"/>
              <a:gd name="connsiteY55" fmla="*/ 304324 h 2971800"/>
              <a:gd name="connsiteX56" fmla="*/ 326010 w 952500"/>
              <a:gd name="connsiteY56" fmla="*/ 305276 h 2971800"/>
              <a:gd name="connsiteX57" fmla="*/ 321247 w 952500"/>
              <a:gd name="connsiteY57" fmla="*/ 312896 h 2971800"/>
              <a:gd name="connsiteX58" fmla="*/ 317437 w 952500"/>
              <a:gd name="connsiteY58" fmla="*/ 321469 h 2971800"/>
              <a:gd name="connsiteX59" fmla="*/ 330772 w 952500"/>
              <a:gd name="connsiteY59" fmla="*/ 344329 h 2971800"/>
              <a:gd name="connsiteX60" fmla="*/ 345060 w 952500"/>
              <a:gd name="connsiteY60" fmla="*/ 333851 h 2971800"/>
              <a:gd name="connsiteX61" fmla="*/ 364110 w 952500"/>
              <a:gd name="connsiteY61" fmla="*/ 344329 h 2971800"/>
              <a:gd name="connsiteX62" fmla="*/ 340297 w 952500"/>
              <a:gd name="connsiteY62" fmla="*/ 391954 h 2971800"/>
              <a:gd name="connsiteX63" fmla="*/ 321247 w 952500"/>
              <a:gd name="connsiteY63" fmla="*/ 381476 h 2971800"/>
              <a:gd name="connsiteX64" fmla="*/ 322200 w 952500"/>
              <a:gd name="connsiteY64" fmla="*/ 364331 h 2971800"/>
              <a:gd name="connsiteX65" fmla="*/ 295530 w 952500"/>
              <a:gd name="connsiteY65" fmla="*/ 365284 h 2971800"/>
              <a:gd name="connsiteX66" fmla="*/ 291720 w 952500"/>
              <a:gd name="connsiteY66" fmla="*/ 372904 h 2971800"/>
              <a:gd name="connsiteX67" fmla="*/ 287910 w 952500"/>
              <a:gd name="connsiteY67" fmla="*/ 381476 h 2971800"/>
              <a:gd name="connsiteX68" fmla="*/ 301245 w 952500"/>
              <a:gd name="connsiteY68" fmla="*/ 404336 h 2971800"/>
              <a:gd name="connsiteX69" fmla="*/ 315532 w 952500"/>
              <a:gd name="connsiteY69" fmla="*/ 393859 h 2971800"/>
              <a:gd name="connsiteX70" fmla="*/ 335535 w 952500"/>
              <a:gd name="connsiteY70" fmla="*/ 404336 h 2971800"/>
              <a:gd name="connsiteX71" fmla="*/ 319342 w 952500"/>
              <a:gd name="connsiteY71" fmla="*/ 443389 h 2971800"/>
              <a:gd name="connsiteX72" fmla="*/ 350775 w 952500"/>
              <a:gd name="connsiteY72" fmla="*/ 468154 h 2971800"/>
              <a:gd name="connsiteX73" fmla="*/ 406020 w 952500"/>
              <a:gd name="connsiteY73" fmla="*/ 558641 h 2971800"/>
              <a:gd name="connsiteX74" fmla="*/ 395542 w 952500"/>
              <a:gd name="connsiteY74" fmla="*/ 1814036 h 2971800"/>
              <a:gd name="connsiteX75" fmla="*/ 296482 w 952500"/>
              <a:gd name="connsiteY75" fmla="*/ 1829276 h 2971800"/>
              <a:gd name="connsiteX76" fmla="*/ 162180 w 952500"/>
              <a:gd name="connsiteY76" fmla="*/ 1512094 h 2971800"/>
              <a:gd name="connsiteX77" fmla="*/ 141225 w 952500"/>
              <a:gd name="connsiteY77" fmla="*/ 1506379 h 2971800"/>
              <a:gd name="connsiteX78" fmla="*/ 127890 w 952500"/>
              <a:gd name="connsiteY78" fmla="*/ 1938814 h 2971800"/>
              <a:gd name="connsiteX79" fmla="*/ 182182 w 952500"/>
              <a:gd name="connsiteY79" fmla="*/ 2125504 h 2971800"/>
              <a:gd name="connsiteX80" fmla="*/ 49785 w 952500"/>
              <a:gd name="connsiteY80" fmla="*/ 2469356 h 2971800"/>
              <a:gd name="connsiteX81" fmla="*/ 8827 w 952500"/>
              <a:gd name="connsiteY81" fmla="*/ 2671286 h 2971800"/>
              <a:gd name="connsiteX82" fmla="*/ 470790 w 952500"/>
              <a:gd name="connsiteY82" fmla="*/ 2937986 h 2971800"/>
              <a:gd name="connsiteX83" fmla="*/ 470790 w 952500"/>
              <a:gd name="connsiteY83" fmla="*/ 2949416 h 2971800"/>
              <a:gd name="connsiteX84" fmla="*/ 463170 w 952500"/>
              <a:gd name="connsiteY84" fmla="*/ 2957036 h 2971800"/>
              <a:gd name="connsiteX85" fmla="*/ 482220 w 952500"/>
              <a:gd name="connsiteY85" fmla="*/ 2969419 h 2971800"/>
              <a:gd name="connsiteX86" fmla="*/ 499365 w 952500"/>
              <a:gd name="connsiteY86" fmla="*/ 2957036 h 2971800"/>
              <a:gd name="connsiteX87" fmla="*/ 499365 w 952500"/>
              <a:gd name="connsiteY87" fmla="*/ 2957036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52500" h="2971800">
                <a:moveTo>
                  <a:pt x="499365" y="2957036"/>
                </a:moveTo>
                <a:cubicBezTo>
                  <a:pt x="498412" y="2955131"/>
                  <a:pt x="495555" y="2953226"/>
                  <a:pt x="492697" y="2951321"/>
                </a:cubicBezTo>
                <a:lnTo>
                  <a:pt x="492697" y="2938939"/>
                </a:lnTo>
                <a:cubicBezTo>
                  <a:pt x="887985" y="2934176"/>
                  <a:pt x="946087" y="2778919"/>
                  <a:pt x="950850" y="2687479"/>
                </a:cubicBezTo>
                <a:cubicBezTo>
                  <a:pt x="959422" y="2533174"/>
                  <a:pt x="841312" y="2383631"/>
                  <a:pt x="810832" y="2307431"/>
                </a:cubicBezTo>
                <a:cubicBezTo>
                  <a:pt x="777495" y="2224564"/>
                  <a:pt x="809880" y="2094071"/>
                  <a:pt x="818452" y="2080736"/>
                </a:cubicBezTo>
                <a:cubicBezTo>
                  <a:pt x="828930" y="2066449"/>
                  <a:pt x="876555" y="1960721"/>
                  <a:pt x="872745" y="1876901"/>
                </a:cubicBezTo>
                <a:cubicBezTo>
                  <a:pt x="869887" y="1816894"/>
                  <a:pt x="841312" y="1758791"/>
                  <a:pt x="833692" y="1751171"/>
                </a:cubicBezTo>
                <a:cubicBezTo>
                  <a:pt x="826072" y="1743551"/>
                  <a:pt x="818452" y="1749266"/>
                  <a:pt x="808927" y="1747361"/>
                </a:cubicBezTo>
                <a:cubicBezTo>
                  <a:pt x="802260" y="1878806"/>
                  <a:pt x="699390" y="1972151"/>
                  <a:pt x="640335" y="1973104"/>
                </a:cubicBezTo>
                <a:cubicBezTo>
                  <a:pt x="558420" y="1973104"/>
                  <a:pt x="554610" y="1914049"/>
                  <a:pt x="554610" y="1868329"/>
                </a:cubicBezTo>
                <a:cubicBezTo>
                  <a:pt x="554610" y="1824514"/>
                  <a:pt x="518415" y="565309"/>
                  <a:pt x="518415" y="544354"/>
                </a:cubicBezTo>
                <a:cubicBezTo>
                  <a:pt x="518415" y="523399"/>
                  <a:pt x="514605" y="500539"/>
                  <a:pt x="526035" y="487204"/>
                </a:cubicBezTo>
                <a:cubicBezTo>
                  <a:pt x="537465" y="473869"/>
                  <a:pt x="560325" y="431959"/>
                  <a:pt x="564135" y="420529"/>
                </a:cubicBezTo>
                <a:cubicBezTo>
                  <a:pt x="552705" y="332899"/>
                  <a:pt x="553657" y="214789"/>
                  <a:pt x="559372" y="163354"/>
                </a:cubicBezTo>
                <a:cubicBezTo>
                  <a:pt x="563182" y="123349"/>
                  <a:pt x="585090" y="20479"/>
                  <a:pt x="600330" y="7144"/>
                </a:cubicBezTo>
                <a:cubicBezTo>
                  <a:pt x="579375" y="9049"/>
                  <a:pt x="539370" y="24289"/>
                  <a:pt x="518415" y="49054"/>
                </a:cubicBezTo>
                <a:cubicBezTo>
                  <a:pt x="514605" y="53816"/>
                  <a:pt x="505080" y="69056"/>
                  <a:pt x="493650" y="91916"/>
                </a:cubicBezTo>
                <a:lnTo>
                  <a:pt x="474600" y="81439"/>
                </a:lnTo>
                <a:cubicBezTo>
                  <a:pt x="478410" y="74771"/>
                  <a:pt x="483172" y="67151"/>
                  <a:pt x="475552" y="64294"/>
                </a:cubicBezTo>
                <a:cubicBezTo>
                  <a:pt x="467932" y="61436"/>
                  <a:pt x="452692" y="59531"/>
                  <a:pt x="448882" y="65246"/>
                </a:cubicBezTo>
                <a:lnTo>
                  <a:pt x="444120" y="72866"/>
                </a:lnTo>
                <a:lnTo>
                  <a:pt x="440310" y="81439"/>
                </a:lnTo>
                <a:cubicBezTo>
                  <a:pt x="436500" y="87154"/>
                  <a:pt x="446977" y="99536"/>
                  <a:pt x="453645" y="104299"/>
                </a:cubicBezTo>
                <a:cubicBezTo>
                  <a:pt x="460312" y="109061"/>
                  <a:pt x="464122" y="100489"/>
                  <a:pt x="467932" y="93821"/>
                </a:cubicBezTo>
                <a:lnTo>
                  <a:pt x="486982" y="104299"/>
                </a:lnTo>
                <a:cubicBezTo>
                  <a:pt x="479362" y="118586"/>
                  <a:pt x="470790" y="134779"/>
                  <a:pt x="461265" y="151924"/>
                </a:cubicBezTo>
                <a:lnTo>
                  <a:pt x="442215" y="141446"/>
                </a:lnTo>
                <a:cubicBezTo>
                  <a:pt x="446025" y="134779"/>
                  <a:pt x="450787" y="127159"/>
                  <a:pt x="443167" y="124301"/>
                </a:cubicBezTo>
                <a:cubicBezTo>
                  <a:pt x="435547" y="121444"/>
                  <a:pt x="420307" y="119539"/>
                  <a:pt x="416497" y="125254"/>
                </a:cubicBezTo>
                <a:lnTo>
                  <a:pt x="411735" y="132874"/>
                </a:lnTo>
                <a:lnTo>
                  <a:pt x="407925" y="141446"/>
                </a:lnTo>
                <a:cubicBezTo>
                  <a:pt x="404115" y="147161"/>
                  <a:pt x="414592" y="159544"/>
                  <a:pt x="421260" y="164306"/>
                </a:cubicBezTo>
                <a:cubicBezTo>
                  <a:pt x="427927" y="169069"/>
                  <a:pt x="431737" y="160496"/>
                  <a:pt x="435547" y="153829"/>
                </a:cubicBezTo>
                <a:lnTo>
                  <a:pt x="454597" y="164306"/>
                </a:lnTo>
                <a:cubicBezTo>
                  <a:pt x="446977" y="179546"/>
                  <a:pt x="438405" y="195739"/>
                  <a:pt x="429832" y="212884"/>
                </a:cubicBezTo>
                <a:lnTo>
                  <a:pt x="410782" y="202406"/>
                </a:lnTo>
                <a:cubicBezTo>
                  <a:pt x="414592" y="195739"/>
                  <a:pt x="419355" y="188119"/>
                  <a:pt x="411735" y="185261"/>
                </a:cubicBezTo>
                <a:cubicBezTo>
                  <a:pt x="404115" y="182404"/>
                  <a:pt x="388875" y="180499"/>
                  <a:pt x="385065" y="186214"/>
                </a:cubicBezTo>
                <a:lnTo>
                  <a:pt x="380302" y="193834"/>
                </a:lnTo>
                <a:lnTo>
                  <a:pt x="377445" y="200501"/>
                </a:lnTo>
                <a:cubicBezTo>
                  <a:pt x="373635" y="206216"/>
                  <a:pt x="384112" y="218599"/>
                  <a:pt x="390780" y="223361"/>
                </a:cubicBezTo>
                <a:cubicBezTo>
                  <a:pt x="397447" y="228124"/>
                  <a:pt x="401257" y="219551"/>
                  <a:pt x="405067" y="212884"/>
                </a:cubicBezTo>
                <a:lnTo>
                  <a:pt x="425070" y="223361"/>
                </a:lnTo>
                <a:cubicBezTo>
                  <a:pt x="417450" y="239554"/>
                  <a:pt x="408877" y="255746"/>
                  <a:pt x="401257" y="270986"/>
                </a:cubicBezTo>
                <a:lnTo>
                  <a:pt x="382207" y="260509"/>
                </a:lnTo>
                <a:cubicBezTo>
                  <a:pt x="386017" y="253841"/>
                  <a:pt x="390780" y="246221"/>
                  <a:pt x="383160" y="243364"/>
                </a:cubicBezTo>
                <a:cubicBezTo>
                  <a:pt x="375540" y="240506"/>
                  <a:pt x="360300" y="238601"/>
                  <a:pt x="356490" y="244316"/>
                </a:cubicBezTo>
                <a:lnTo>
                  <a:pt x="350775" y="252889"/>
                </a:lnTo>
                <a:lnTo>
                  <a:pt x="346965" y="261461"/>
                </a:lnTo>
                <a:cubicBezTo>
                  <a:pt x="343155" y="267176"/>
                  <a:pt x="353632" y="279559"/>
                  <a:pt x="360300" y="284321"/>
                </a:cubicBezTo>
                <a:cubicBezTo>
                  <a:pt x="366967" y="289084"/>
                  <a:pt x="370777" y="280511"/>
                  <a:pt x="374587" y="273844"/>
                </a:cubicBezTo>
                <a:lnTo>
                  <a:pt x="393637" y="284321"/>
                </a:lnTo>
                <a:cubicBezTo>
                  <a:pt x="385065" y="300514"/>
                  <a:pt x="377445" y="316706"/>
                  <a:pt x="369825" y="331946"/>
                </a:cubicBezTo>
                <a:lnTo>
                  <a:pt x="351727" y="321469"/>
                </a:lnTo>
                <a:cubicBezTo>
                  <a:pt x="355537" y="314801"/>
                  <a:pt x="360300" y="307181"/>
                  <a:pt x="352680" y="304324"/>
                </a:cubicBezTo>
                <a:cubicBezTo>
                  <a:pt x="345060" y="301466"/>
                  <a:pt x="329820" y="299561"/>
                  <a:pt x="326010" y="305276"/>
                </a:cubicBezTo>
                <a:lnTo>
                  <a:pt x="321247" y="312896"/>
                </a:lnTo>
                <a:lnTo>
                  <a:pt x="317437" y="321469"/>
                </a:lnTo>
                <a:cubicBezTo>
                  <a:pt x="313627" y="327184"/>
                  <a:pt x="324105" y="339566"/>
                  <a:pt x="330772" y="344329"/>
                </a:cubicBezTo>
                <a:cubicBezTo>
                  <a:pt x="337440" y="349091"/>
                  <a:pt x="341250" y="340519"/>
                  <a:pt x="345060" y="333851"/>
                </a:cubicBezTo>
                <a:lnTo>
                  <a:pt x="364110" y="344329"/>
                </a:lnTo>
                <a:cubicBezTo>
                  <a:pt x="355537" y="361474"/>
                  <a:pt x="347917" y="377666"/>
                  <a:pt x="340297" y="391954"/>
                </a:cubicBezTo>
                <a:lnTo>
                  <a:pt x="321247" y="381476"/>
                </a:lnTo>
                <a:cubicBezTo>
                  <a:pt x="325057" y="374809"/>
                  <a:pt x="329820" y="367189"/>
                  <a:pt x="322200" y="364331"/>
                </a:cubicBezTo>
                <a:cubicBezTo>
                  <a:pt x="314580" y="361474"/>
                  <a:pt x="299340" y="359569"/>
                  <a:pt x="295530" y="365284"/>
                </a:cubicBezTo>
                <a:lnTo>
                  <a:pt x="291720" y="372904"/>
                </a:lnTo>
                <a:lnTo>
                  <a:pt x="287910" y="381476"/>
                </a:lnTo>
                <a:cubicBezTo>
                  <a:pt x="284100" y="388144"/>
                  <a:pt x="294577" y="399574"/>
                  <a:pt x="301245" y="404336"/>
                </a:cubicBezTo>
                <a:cubicBezTo>
                  <a:pt x="307912" y="409099"/>
                  <a:pt x="311722" y="400526"/>
                  <a:pt x="315532" y="393859"/>
                </a:cubicBezTo>
                <a:lnTo>
                  <a:pt x="335535" y="404336"/>
                </a:lnTo>
                <a:cubicBezTo>
                  <a:pt x="325057" y="426244"/>
                  <a:pt x="321247" y="438626"/>
                  <a:pt x="319342" y="443389"/>
                </a:cubicBezTo>
                <a:cubicBezTo>
                  <a:pt x="323152" y="456724"/>
                  <a:pt x="339345" y="464344"/>
                  <a:pt x="350775" y="468154"/>
                </a:cubicBezTo>
                <a:cubicBezTo>
                  <a:pt x="402210" y="485299"/>
                  <a:pt x="406020" y="544354"/>
                  <a:pt x="406020" y="558641"/>
                </a:cubicBezTo>
                <a:cubicBezTo>
                  <a:pt x="406020" y="575786"/>
                  <a:pt x="393637" y="1768316"/>
                  <a:pt x="395542" y="1814036"/>
                </a:cubicBezTo>
                <a:cubicBezTo>
                  <a:pt x="382207" y="1829276"/>
                  <a:pt x="319342" y="1834991"/>
                  <a:pt x="296482" y="1829276"/>
                </a:cubicBezTo>
                <a:cubicBezTo>
                  <a:pt x="161227" y="1795939"/>
                  <a:pt x="158370" y="1533049"/>
                  <a:pt x="162180" y="1512094"/>
                </a:cubicBezTo>
                <a:cubicBezTo>
                  <a:pt x="165990" y="1491139"/>
                  <a:pt x="160275" y="1485424"/>
                  <a:pt x="141225" y="1506379"/>
                </a:cubicBezTo>
                <a:cubicBezTo>
                  <a:pt x="16447" y="1640681"/>
                  <a:pt x="103125" y="1878806"/>
                  <a:pt x="127890" y="1938814"/>
                </a:cubicBezTo>
                <a:cubicBezTo>
                  <a:pt x="162180" y="2024539"/>
                  <a:pt x="182182" y="2079784"/>
                  <a:pt x="182182" y="2125504"/>
                </a:cubicBezTo>
                <a:cubicBezTo>
                  <a:pt x="182182" y="2232184"/>
                  <a:pt x="68835" y="2427446"/>
                  <a:pt x="49785" y="2469356"/>
                </a:cubicBezTo>
                <a:cubicBezTo>
                  <a:pt x="20257" y="2534126"/>
                  <a:pt x="1207" y="2587466"/>
                  <a:pt x="8827" y="2671286"/>
                </a:cubicBezTo>
                <a:cubicBezTo>
                  <a:pt x="33592" y="2929414"/>
                  <a:pt x="393637" y="2937986"/>
                  <a:pt x="470790" y="2937986"/>
                </a:cubicBezTo>
                <a:lnTo>
                  <a:pt x="470790" y="2949416"/>
                </a:lnTo>
                <a:cubicBezTo>
                  <a:pt x="467932" y="2951321"/>
                  <a:pt x="464122" y="2954179"/>
                  <a:pt x="463170" y="2957036"/>
                </a:cubicBezTo>
                <a:cubicBezTo>
                  <a:pt x="467932" y="2963704"/>
                  <a:pt x="473647" y="2969419"/>
                  <a:pt x="482220" y="2969419"/>
                </a:cubicBezTo>
                <a:cubicBezTo>
                  <a:pt x="487935" y="2969419"/>
                  <a:pt x="494602" y="2963704"/>
                  <a:pt x="499365" y="2957036"/>
                </a:cubicBezTo>
                <a:lnTo>
                  <a:pt x="499365" y="295703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1" name="Graphic 85">
            <a:extLst>
              <a:ext uri="{FF2B5EF4-FFF2-40B4-BE49-F238E27FC236}">
                <a16:creationId xmlns:a16="http://schemas.microsoft.com/office/drawing/2014/main" id="{EF2E3787-878B-47FF-94AA-05C5A5D8F524}"/>
              </a:ext>
            </a:extLst>
          </p:cNvPr>
          <p:cNvSpPr/>
          <p:nvPr/>
        </p:nvSpPr>
        <p:spPr>
          <a:xfrm>
            <a:off x="5675515" y="4166568"/>
            <a:ext cx="1151397" cy="1074189"/>
          </a:xfrm>
          <a:custGeom>
            <a:avLst/>
            <a:gdLst>
              <a:gd name="connsiteX0" fmla="*/ 5653879 w 7350919"/>
              <a:gd name="connsiteY0" fmla="*/ 1446 h 6858000"/>
              <a:gd name="connsiteX1" fmla="*/ 5704457 w 7350919"/>
              <a:gd name="connsiteY1" fmla="*/ 9590 h 6858000"/>
              <a:gd name="connsiteX2" fmla="*/ 5707028 w 7350919"/>
              <a:gd name="connsiteY2" fmla="*/ 35736 h 6858000"/>
              <a:gd name="connsiteX3" fmla="*/ 5813756 w 7350919"/>
              <a:gd name="connsiteY3" fmla="*/ 156180 h 6858000"/>
              <a:gd name="connsiteX4" fmla="*/ 6093220 w 7350919"/>
              <a:gd name="connsiteY4" fmla="*/ 466504 h 6858000"/>
              <a:gd name="connsiteX5" fmla="*/ 5808184 w 7350919"/>
              <a:gd name="connsiteY5" fmla="*/ 505509 h 6858000"/>
              <a:gd name="connsiteX6" fmla="*/ 5840331 w 7350919"/>
              <a:gd name="connsiteY6" fmla="*/ 657242 h 6858000"/>
              <a:gd name="connsiteX7" fmla="*/ 5864334 w 7350919"/>
              <a:gd name="connsiteY7" fmla="*/ 646098 h 6858000"/>
              <a:gd name="connsiteX8" fmla="*/ 5833044 w 7350919"/>
              <a:gd name="connsiteY8" fmla="*/ 758826 h 6858000"/>
              <a:gd name="connsiteX9" fmla="*/ 5837759 w 7350919"/>
              <a:gd name="connsiteY9" fmla="*/ 875841 h 6858000"/>
              <a:gd name="connsiteX10" fmla="*/ 5818900 w 7350919"/>
              <a:gd name="connsiteY10" fmla="*/ 881413 h 6858000"/>
              <a:gd name="connsiteX11" fmla="*/ 5851047 w 7350919"/>
              <a:gd name="connsiteY11" fmla="*/ 1800385 h 6858000"/>
              <a:gd name="connsiteX12" fmla="*/ 6005780 w 7350919"/>
              <a:gd name="connsiteY12" fmla="*/ 1869822 h 6858000"/>
              <a:gd name="connsiteX13" fmla="*/ 6221379 w 7350919"/>
              <a:gd name="connsiteY13" fmla="*/ 1859535 h 6858000"/>
              <a:gd name="connsiteX14" fmla="*/ 6471696 w 7350919"/>
              <a:gd name="connsiteY14" fmla="*/ 1853535 h 6858000"/>
              <a:gd name="connsiteX15" fmla="*/ 6471696 w 7350919"/>
              <a:gd name="connsiteY15" fmla="*/ 1816244 h 6858000"/>
              <a:gd name="connsiteX16" fmla="*/ 6493127 w 7350919"/>
              <a:gd name="connsiteY16" fmla="*/ 1808100 h 6858000"/>
              <a:gd name="connsiteX17" fmla="*/ 6495699 w 7350919"/>
              <a:gd name="connsiteY17" fmla="*/ 1786669 h 6858000"/>
              <a:gd name="connsiteX18" fmla="*/ 6482411 w 7350919"/>
              <a:gd name="connsiteY18" fmla="*/ 1775954 h 6858000"/>
              <a:gd name="connsiteX19" fmla="*/ 6490555 w 7350919"/>
              <a:gd name="connsiteY19" fmla="*/ 1765238 h 6858000"/>
              <a:gd name="connsiteX20" fmla="*/ 6482411 w 7350919"/>
              <a:gd name="connsiteY20" fmla="*/ 1749379 h 6858000"/>
              <a:gd name="connsiteX21" fmla="*/ 6492698 w 7350919"/>
              <a:gd name="connsiteY21" fmla="*/ 1741664 h 6858000"/>
              <a:gd name="connsiteX22" fmla="*/ 6481554 w 7350919"/>
              <a:gd name="connsiteY22" fmla="*/ 1713803 h 6858000"/>
              <a:gd name="connsiteX23" fmla="*/ 6445550 w 7350919"/>
              <a:gd name="connsiteY23" fmla="*/ 1725376 h 6858000"/>
              <a:gd name="connsiteX24" fmla="*/ 6394972 w 7350919"/>
              <a:gd name="connsiteY24" fmla="*/ 1725376 h 6858000"/>
              <a:gd name="connsiteX25" fmla="*/ 6427976 w 7350919"/>
              <a:gd name="connsiteY25" fmla="*/ 1625935 h 6858000"/>
              <a:gd name="connsiteX26" fmla="*/ 6448121 w 7350919"/>
              <a:gd name="connsiteY26" fmla="*/ 1624220 h 6858000"/>
              <a:gd name="connsiteX27" fmla="*/ 6485412 w 7350919"/>
              <a:gd name="connsiteY27" fmla="*/ 1673084 h 6858000"/>
              <a:gd name="connsiteX28" fmla="*/ 6517130 w 7350919"/>
              <a:gd name="connsiteY28" fmla="*/ 1626364 h 6858000"/>
              <a:gd name="connsiteX29" fmla="*/ 6546277 w 7350919"/>
              <a:gd name="connsiteY29" fmla="*/ 1628935 h 6858000"/>
              <a:gd name="connsiteX30" fmla="*/ 6580995 w 7350919"/>
              <a:gd name="connsiteY30" fmla="*/ 1640079 h 6858000"/>
              <a:gd name="connsiteX31" fmla="*/ 6567708 w 7350919"/>
              <a:gd name="connsiteY31" fmla="*/ 1648223 h 6858000"/>
              <a:gd name="connsiteX32" fmla="*/ 6571994 w 7350919"/>
              <a:gd name="connsiteY32" fmla="*/ 1754951 h 6858000"/>
              <a:gd name="connsiteX33" fmla="*/ 6547134 w 7350919"/>
              <a:gd name="connsiteY33" fmla="*/ 1772953 h 6858000"/>
              <a:gd name="connsiteX34" fmla="*/ 6574137 w 7350919"/>
              <a:gd name="connsiteY34" fmla="*/ 1781097 h 6858000"/>
              <a:gd name="connsiteX35" fmla="*/ 6562135 w 7350919"/>
              <a:gd name="connsiteY35" fmla="*/ 1787098 h 6858000"/>
              <a:gd name="connsiteX36" fmla="*/ 6559564 w 7350919"/>
              <a:gd name="connsiteY36" fmla="*/ 1808100 h 6858000"/>
              <a:gd name="connsiteX37" fmla="*/ 6578423 w 7350919"/>
              <a:gd name="connsiteY37" fmla="*/ 1824388 h 6858000"/>
              <a:gd name="connsiteX38" fmla="*/ 6575852 w 7350919"/>
              <a:gd name="connsiteY38" fmla="*/ 1858678 h 6858000"/>
              <a:gd name="connsiteX39" fmla="*/ 6637145 w 7350919"/>
              <a:gd name="connsiteY39" fmla="*/ 2135999 h 6858000"/>
              <a:gd name="connsiteX40" fmla="*/ 6637145 w 7350919"/>
              <a:gd name="connsiteY40" fmla="*/ 2184005 h 6858000"/>
              <a:gd name="connsiteX41" fmla="*/ 6600712 w 7350919"/>
              <a:gd name="connsiteY41" fmla="*/ 2211008 h 6858000"/>
              <a:gd name="connsiteX42" fmla="*/ 6570279 w 7350919"/>
              <a:gd name="connsiteY42" fmla="*/ 2226867 h 6858000"/>
              <a:gd name="connsiteX43" fmla="*/ 6562564 w 7350919"/>
              <a:gd name="connsiteY43" fmla="*/ 2309163 h 6858000"/>
              <a:gd name="connsiteX44" fmla="*/ 6546705 w 7350919"/>
              <a:gd name="connsiteY44" fmla="*/ 2314735 h 6858000"/>
              <a:gd name="connsiteX45" fmla="*/ 6520130 w 7350919"/>
              <a:gd name="connsiteY45" fmla="*/ 3374725 h 6858000"/>
              <a:gd name="connsiteX46" fmla="*/ 6543276 w 7350919"/>
              <a:gd name="connsiteY46" fmla="*/ 3383726 h 6858000"/>
              <a:gd name="connsiteX47" fmla="*/ 6546705 w 7350919"/>
              <a:gd name="connsiteY47" fmla="*/ 3425731 h 6858000"/>
              <a:gd name="connsiteX48" fmla="*/ 6606284 w 7350919"/>
              <a:gd name="connsiteY48" fmla="*/ 3443733 h 6858000"/>
              <a:gd name="connsiteX49" fmla="*/ 6602426 w 7350919"/>
              <a:gd name="connsiteY49" fmla="*/ 3527315 h 6858000"/>
              <a:gd name="connsiteX50" fmla="*/ 6546705 w 7350919"/>
              <a:gd name="connsiteY50" fmla="*/ 3538031 h 6858000"/>
              <a:gd name="connsiteX51" fmla="*/ 6538990 w 7350919"/>
              <a:gd name="connsiteY51" fmla="*/ 3628899 h 6858000"/>
              <a:gd name="connsiteX52" fmla="*/ 6525702 w 7350919"/>
              <a:gd name="connsiteY52" fmla="*/ 3651188 h 6858000"/>
              <a:gd name="connsiteX53" fmla="*/ 6509415 w 7350919"/>
              <a:gd name="connsiteY53" fmla="*/ 4358848 h 6858000"/>
              <a:gd name="connsiteX54" fmla="*/ 6577137 w 7350919"/>
              <a:gd name="connsiteY54" fmla="*/ 4404282 h 6858000"/>
              <a:gd name="connsiteX55" fmla="*/ 6754160 w 7350919"/>
              <a:gd name="connsiteY55" fmla="*/ 4888200 h 6858000"/>
              <a:gd name="connsiteX56" fmla="*/ 6762732 w 7350919"/>
              <a:gd name="connsiteY56" fmla="*/ 4934492 h 6858000"/>
              <a:gd name="connsiteX57" fmla="*/ 6935897 w 7350919"/>
              <a:gd name="connsiteY57" fmla="*/ 5429982 h 6858000"/>
              <a:gd name="connsiteX58" fmla="*/ 6977902 w 7350919"/>
              <a:gd name="connsiteY58" fmla="*/ 5495562 h 6858000"/>
              <a:gd name="connsiteX59" fmla="*/ 6970615 w 7350919"/>
              <a:gd name="connsiteY59" fmla="*/ 5502848 h 6858000"/>
              <a:gd name="connsiteX60" fmla="*/ 6974044 w 7350919"/>
              <a:gd name="connsiteY60" fmla="*/ 5513135 h 6858000"/>
              <a:gd name="connsiteX61" fmla="*/ 6969329 w 7350919"/>
              <a:gd name="connsiteY61" fmla="*/ 5518279 h 6858000"/>
              <a:gd name="connsiteX62" fmla="*/ 6976616 w 7350919"/>
              <a:gd name="connsiteY62" fmla="*/ 5530709 h 6858000"/>
              <a:gd name="connsiteX63" fmla="*/ 6986474 w 7350919"/>
              <a:gd name="connsiteY63" fmla="*/ 5552997 h 6858000"/>
              <a:gd name="connsiteX64" fmla="*/ 6986903 w 7350919"/>
              <a:gd name="connsiteY64" fmla="*/ 5590288 h 6858000"/>
              <a:gd name="connsiteX65" fmla="*/ 6863888 w 7350919"/>
              <a:gd name="connsiteY65" fmla="*/ 5559856 h 6858000"/>
              <a:gd name="connsiteX66" fmla="*/ 6857458 w 7350919"/>
              <a:gd name="connsiteY66" fmla="*/ 5545282 h 6858000"/>
              <a:gd name="connsiteX67" fmla="*/ 6860459 w 7350919"/>
              <a:gd name="connsiteY67" fmla="*/ 5529423 h 6858000"/>
              <a:gd name="connsiteX68" fmla="*/ 6867317 w 7350919"/>
              <a:gd name="connsiteY68" fmla="*/ 5522993 h 6858000"/>
              <a:gd name="connsiteX69" fmla="*/ 6882747 w 7350919"/>
              <a:gd name="connsiteY69" fmla="*/ 5469415 h 6858000"/>
              <a:gd name="connsiteX70" fmla="*/ 6717298 w 7350919"/>
              <a:gd name="connsiteY70" fmla="*/ 4963638 h 6858000"/>
              <a:gd name="connsiteX71" fmla="*/ 6690723 w 7350919"/>
              <a:gd name="connsiteY71" fmla="*/ 4971782 h 6858000"/>
              <a:gd name="connsiteX72" fmla="*/ 6853172 w 7350919"/>
              <a:gd name="connsiteY72" fmla="*/ 5733449 h 6858000"/>
              <a:gd name="connsiteX73" fmla="*/ 7205073 w 7350919"/>
              <a:gd name="connsiteY73" fmla="*/ 5975622 h 6858000"/>
              <a:gd name="connsiteX74" fmla="*/ 7350377 w 7350919"/>
              <a:gd name="connsiteY74" fmla="*/ 6108066 h 6858000"/>
              <a:gd name="connsiteX75" fmla="*/ 7184499 w 7350919"/>
              <a:gd name="connsiteY75" fmla="*/ 6113639 h 6858000"/>
              <a:gd name="connsiteX76" fmla="*/ 7176355 w 7350919"/>
              <a:gd name="connsiteY76" fmla="*/ 6105923 h 6858000"/>
              <a:gd name="connsiteX77" fmla="*/ 7181499 w 7350919"/>
              <a:gd name="connsiteY77" fmla="*/ 6100352 h 6858000"/>
              <a:gd name="connsiteX78" fmla="*/ 7163068 w 7350919"/>
              <a:gd name="connsiteY78" fmla="*/ 6090493 h 6858000"/>
              <a:gd name="connsiteX79" fmla="*/ 7168211 w 7350919"/>
              <a:gd name="connsiteY79" fmla="*/ 6081920 h 6858000"/>
              <a:gd name="connsiteX80" fmla="*/ 7148495 w 7350919"/>
              <a:gd name="connsiteY80" fmla="*/ 6031343 h 6858000"/>
              <a:gd name="connsiteX81" fmla="*/ 6877175 w 7350919"/>
              <a:gd name="connsiteY81" fmla="*/ 5842748 h 6858000"/>
              <a:gd name="connsiteX82" fmla="*/ 6893034 w 7350919"/>
              <a:gd name="connsiteY82" fmla="*/ 5940474 h 6858000"/>
              <a:gd name="connsiteX83" fmla="*/ 6930324 w 7350919"/>
              <a:gd name="connsiteY83" fmla="*/ 6009483 h 6858000"/>
              <a:gd name="connsiteX84" fmla="*/ 6920895 w 7350919"/>
              <a:gd name="connsiteY84" fmla="*/ 6021056 h 6858000"/>
              <a:gd name="connsiteX85" fmla="*/ 6934182 w 7350919"/>
              <a:gd name="connsiteY85" fmla="*/ 6036486 h 6858000"/>
              <a:gd name="connsiteX86" fmla="*/ 6925610 w 7350919"/>
              <a:gd name="connsiteY86" fmla="*/ 6046773 h 6858000"/>
              <a:gd name="connsiteX87" fmla="*/ 6936754 w 7350919"/>
              <a:gd name="connsiteY87" fmla="*/ 6058346 h 6858000"/>
              <a:gd name="connsiteX88" fmla="*/ 6929039 w 7350919"/>
              <a:gd name="connsiteY88" fmla="*/ 6063918 h 6858000"/>
              <a:gd name="connsiteX89" fmla="*/ 6946184 w 7350919"/>
              <a:gd name="connsiteY89" fmla="*/ 6085350 h 6858000"/>
              <a:gd name="connsiteX90" fmla="*/ 6953042 w 7350919"/>
              <a:gd name="connsiteY90" fmla="*/ 6119211 h 6858000"/>
              <a:gd name="connsiteX91" fmla="*/ 6874603 w 7350919"/>
              <a:gd name="connsiteY91" fmla="*/ 6140213 h 6858000"/>
              <a:gd name="connsiteX92" fmla="*/ 6820597 w 7350919"/>
              <a:gd name="connsiteY92" fmla="*/ 6057061 h 6858000"/>
              <a:gd name="connsiteX93" fmla="*/ 6824883 w 7350919"/>
              <a:gd name="connsiteY93" fmla="*/ 6033057 h 6858000"/>
              <a:gd name="connsiteX94" fmla="*/ 6824026 w 7350919"/>
              <a:gd name="connsiteY94" fmla="*/ 6009912 h 6858000"/>
              <a:gd name="connsiteX95" fmla="*/ 6831741 w 7350919"/>
              <a:gd name="connsiteY95" fmla="*/ 6004339 h 6858000"/>
              <a:gd name="connsiteX96" fmla="*/ 6817596 w 7350919"/>
              <a:gd name="connsiteY96" fmla="*/ 5988051 h 6858000"/>
              <a:gd name="connsiteX97" fmla="*/ 6847171 w 7350919"/>
              <a:gd name="connsiteY97" fmla="*/ 5940474 h 6858000"/>
              <a:gd name="connsiteX98" fmla="*/ 6831312 w 7350919"/>
              <a:gd name="connsiteY98" fmla="*/ 5813173 h 6858000"/>
              <a:gd name="connsiteX99" fmla="*/ 6626001 w 7350919"/>
              <a:gd name="connsiteY99" fmla="*/ 5696158 h 6858000"/>
              <a:gd name="connsiteX100" fmla="*/ 6617857 w 7350919"/>
              <a:gd name="connsiteY100" fmla="*/ 5765596 h 6858000"/>
              <a:gd name="connsiteX101" fmla="*/ 6343537 w 7350919"/>
              <a:gd name="connsiteY101" fmla="*/ 5811458 h 6858000"/>
              <a:gd name="connsiteX102" fmla="*/ 6034070 w 7350919"/>
              <a:gd name="connsiteY102" fmla="*/ 6029200 h 6858000"/>
              <a:gd name="connsiteX103" fmla="*/ 6031498 w 7350919"/>
              <a:gd name="connsiteY103" fmla="*/ 6050202 h 6858000"/>
              <a:gd name="connsiteX104" fmla="*/ 5947059 w 7350919"/>
              <a:gd name="connsiteY104" fmla="*/ 6060918 h 6858000"/>
              <a:gd name="connsiteX105" fmla="*/ 5872049 w 7350919"/>
              <a:gd name="connsiteY105" fmla="*/ 6084921 h 6858000"/>
              <a:gd name="connsiteX106" fmla="*/ 5846761 w 7350919"/>
              <a:gd name="connsiteY106" fmla="*/ 6112353 h 6858000"/>
              <a:gd name="connsiteX107" fmla="*/ 5839045 w 7350919"/>
              <a:gd name="connsiteY107" fmla="*/ 6098208 h 6858000"/>
              <a:gd name="connsiteX108" fmla="*/ 5818042 w 7350919"/>
              <a:gd name="connsiteY108" fmla="*/ 6111924 h 6858000"/>
              <a:gd name="connsiteX109" fmla="*/ 5800040 w 7350919"/>
              <a:gd name="connsiteY109" fmla="*/ 6101637 h 6858000"/>
              <a:gd name="connsiteX110" fmla="*/ 5767465 w 7350919"/>
              <a:gd name="connsiteY110" fmla="*/ 6047202 h 6858000"/>
              <a:gd name="connsiteX111" fmla="*/ 5645307 w 7350919"/>
              <a:gd name="connsiteY111" fmla="*/ 6640419 h 6858000"/>
              <a:gd name="connsiteX112" fmla="*/ 5663737 w 7350919"/>
              <a:gd name="connsiteY112" fmla="*/ 6723143 h 6858000"/>
              <a:gd name="connsiteX113" fmla="*/ 5654308 w 7350919"/>
              <a:gd name="connsiteY113" fmla="*/ 6752290 h 6858000"/>
              <a:gd name="connsiteX114" fmla="*/ 5648736 w 7350919"/>
              <a:gd name="connsiteY114" fmla="*/ 6759148 h 6858000"/>
              <a:gd name="connsiteX115" fmla="*/ 5654736 w 7350919"/>
              <a:gd name="connsiteY115" fmla="*/ 6774578 h 6858000"/>
              <a:gd name="connsiteX116" fmla="*/ 5655593 w 7350919"/>
              <a:gd name="connsiteY116" fmla="*/ 6802010 h 6858000"/>
              <a:gd name="connsiteX117" fmla="*/ 5640163 w 7350919"/>
              <a:gd name="connsiteY117" fmla="*/ 6859018 h 6858000"/>
              <a:gd name="connsiteX118" fmla="*/ 5639735 w 7350919"/>
              <a:gd name="connsiteY118" fmla="*/ 6860303 h 6858000"/>
              <a:gd name="connsiteX119" fmla="*/ 5635448 w 7350919"/>
              <a:gd name="connsiteY119" fmla="*/ 6860303 h 6858000"/>
              <a:gd name="connsiteX120" fmla="*/ 5551438 w 7350919"/>
              <a:gd name="connsiteY120" fmla="*/ 6775864 h 6858000"/>
              <a:gd name="connsiteX121" fmla="*/ 5566011 w 7350919"/>
              <a:gd name="connsiteY121" fmla="*/ 6767292 h 6858000"/>
              <a:gd name="connsiteX122" fmla="*/ 5560867 w 7350919"/>
              <a:gd name="connsiteY122" fmla="*/ 6751862 h 6858000"/>
              <a:gd name="connsiteX123" fmla="*/ 5571155 w 7350919"/>
              <a:gd name="connsiteY123" fmla="*/ 6745861 h 6858000"/>
              <a:gd name="connsiteX124" fmla="*/ 5566440 w 7350919"/>
              <a:gd name="connsiteY124" fmla="*/ 6728287 h 6858000"/>
              <a:gd name="connsiteX125" fmla="*/ 5578441 w 7350919"/>
              <a:gd name="connsiteY125" fmla="*/ 6721858 h 6858000"/>
              <a:gd name="connsiteX126" fmla="*/ 5573298 w 7350919"/>
              <a:gd name="connsiteY126" fmla="*/ 6699998 h 6858000"/>
              <a:gd name="connsiteX127" fmla="*/ 5613160 w 7350919"/>
              <a:gd name="connsiteY127" fmla="*/ 6635704 h 6858000"/>
              <a:gd name="connsiteX128" fmla="*/ 5738318 w 7350919"/>
              <a:gd name="connsiteY128" fmla="*/ 6034343 h 6858000"/>
              <a:gd name="connsiteX129" fmla="*/ 5714315 w 7350919"/>
              <a:gd name="connsiteY129" fmla="*/ 6023628 h 6858000"/>
              <a:gd name="connsiteX130" fmla="*/ 5716887 w 7350919"/>
              <a:gd name="connsiteY130" fmla="*/ 5983765 h 6858000"/>
              <a:gd name="connsiteX131" fmla="*/ 5533435 w 7350919"/>
              <a:gd name="connsiteY131" fmla="*/ 5792170 h 6858000"/>
              <a:gd name="connsiteX132" fmla="*/ 5411277 w 7350919"/>
              <a:gd name="connsiteY132" fmla="*/ 5783598 h 6858000"/>
              <a:gd name="connsiteX133" fmla="*/ 5320409 w 7350919"/>
              <a:gd name="connsiteY133" fmla="*/ 5850463 h 6858000"/>
              <a:gd name="connsiteX134" fmla="*/ 5333268 w 7350919"/>
              <a:gd name="connsiteY134" fmla="*/ 5669583 h 6858000"/>
              <a:gd name="connsiteX135" fmla="*/ 5280118 w 7350919"/>
              <a:gd name="connsiteY135" fmla="*/ 5565427 h 6858000"/>
              <a:gd name="connsiteX136" fmla="*/ 4758482 w 7350919"/>
              <a:gd name="connsiteY136" fmla="*/ 5876180 h 6858000"/>
              <a:gd name="connsiteX137" fmla="*/ 4686044 w 7350919"/>
              <a:gd name="connsiteY137" fmla="*/ 5994910 h 6858000"/>
              <a:gd name="connsiteX138" fmla="*/ 4691187 w 7350919"/>
              <a:gd name="connsiteY138" fmla="*/ 6042487 h 6858000"/>
              <a:gd name="connsiteX139" fmla="*/ 4709618 w 7350919"/>
              <a:gd name="connsiteY139" fmla="*/ 6042487 h 6858000"/>
              <a:gd name="connsiteX140" fmla="*/ 4722906 w 7350919"/>
              <a:gd name="connsiteY140" fmla="*/ 6127355 h 6858000"/>
              <a:gd name="connsiteX141" fmla="*/ 4758482 w 7350919"/>
              <a:gd name="connsiteY141" fmla="*/ 6151787 h 6858000"/>
              <a:gd name="connsiteX142" fmla="*/ 4770912 w 7350919"/>
              <a:gd name="connsiteY142" fmla="*/ 6146643 h 6858000"/>
              <a:gd name="connsiteX143" fmla="*/ 4817203 w 7350919"/>
              <a:gd name="connsiteY143" fmla="*/ 6254228 h 6858000"/>
              <a:gd name="connsiteX144" fmla="*/ 4768340 w 7350919"/>
              <a:gd name="connsiteY144" fmla="*/ 6189505 h 6858000"/>
              <a:gd name="connsiteX145" fmla="*/ 4701474 w 7350919"/>
              <a:gd name="connsiteY145" fmla="*/ 6229368 h 6858000"/>
              <a:gd name="connsiteX146" fmla="*/ 4712190 w 7350919"/>
              <a:gd name="connsiteY146" fmla="*/ 6316807 h 6858000"/>
              <a:gd name="connsiteX147" fmla="*/ 4727192 w 7350919"/>
              <a:gd name="connsiteY147" fmla="*/ 6318522 h 6858000"/>
              <a:gd name="connsiteX148" fmla="*/ 4786771 w 7350919"/>
              <a:gd name="connsiteY148" fmla="*/ 6612987 h 6858000"/>
              <a:gd name="connsiteX149" fmla="*/ 4648325 w 7350919"/>
              <a:gd name="connsiteY149" fmla="*/ 6327951 h 6858000"/>
              <a:gd name="connsiteX150" fmla="*/ 4661612 w 7350919"/>
              <a:gd name="connsiteY150" fmla="*/ 6325380 h 6858000"/>
              <a:gd name="connsiteX151" fmla="*/ 4645753 w 7350919"/>
              <a:gd name="connsiteY151" fmla="*/ 6237512 h 6858000"/>
              <a:gd name="connsiteX152" fmla="*/ 4616607 w 7350919"/>
              <a:gd name="connsiteY152" fmla="*/ 6234940 h 6858000"/>
              <a:gd name="connsiteX153" fmla="*/ 4590032 w 7350919"/>
              <a:gd name="connsiteY153" fmla="*/ 6064347 h 6858000"/>
              <a:gd name="connsiteX154" fmla="*/ 4605891 w 7350919"/>
              <a:gd name="connsiteY154" fmla="*/ 6053631 h 6858000"/>
              <a:gd name="connsiteX155" fmla="*/ 4555313 w 7350919"/>
              <a:gd name="connsiteY155" fmla="*/ 5712874 h 6858000"/>
              <a:gd name="connsiteX156" fmla="*/ 4542026 w 7350919"/>
              <a:gd name="connsiteY156" fmla="*/ 5704730 h 6858000"/>
              <a:gd name="connsiteX157" fmla="*/ 4533882 w 7350919"/>
              <a:gd name="connsiteY157" fmla="*/ 5640865 h 6858000"/>
              <a:gd name="connsiteX158" fmla="*/ 4509879 w 7350919"/>
              <a:gd name="connsiteY158" fmla="*/ 5664869 h 6858000"/>
              <a:gd name="connsiteX159" fmla="*/ 4483304 w 7350919"/>
              <a:gd name="connsiteY159" fmla="*/ 5649009 h 6858000"/>
              <a:gd name="connsiteX160" fmla="*/ 4256990 w 7350919"/>
              <a:gd name="connsiteY160" fmla="*/ 5966192 h 6858000"/>
              <a:gd name="connsiteX161" fmla="*/ 4262134 w 7350919"/>
              <a:gd name="connsiteY161" fmla="*/ 5976907 h 6858000"/>
              <a:gd name="connsiteX162" fmla="*/ 4101828 w 7350919"/>
              <a:gd name="connsiteY162" fmla="*/ 6086635 h 6858000"/>
              <a:gd name="connsiteX163" fmla="*/ 3509040 w 7350919"/>
              <a:gd name="connsiteY163" fmla="*/ 6443252 h 6858000"/>
              <a:gd name="connsiteX164" fmla="*/ 3360735 w 7350919"/>
              <a:gd name="connsiteY164" fmla="*/ 6470255 h 6858000"/>
              <a:gd name="connsiteX165" fmla="*/ 2684793 w 7350919"/>
              <a:gd name="connsiteY165" fmla="*/ 6408962 h 6858000"/>
              <a:gd name="connsiteX166" fmla="*/ 2674078 w 7350919"/>
              <a:gd name="connsiteY166" fmla="*/ 6424820 h 6858000"/>
              <a:gd name="connsiteX167" fmla="*/ 2599497 w 7350919"/>
              <a:gd name="connsiteY167" fmla="*/ 6424820 h 6858000"/>
              <a:gd name="connsiteX168" fmla="*/ 2540775 w 7350919"/>
              <a:gd name="connsiteY168" fmla="*/ 6363527 h 6858000"/>
              <a:gd name="connsiteX169" fmla="*/ 2540775 w 7350919"/>
              <a:gd name="connsiteY169" fmla="*/ 6339524 h 6858000"/>
              <a:gd name="connsiteX170" fmla="*/ 2018710 w 7350919"/>
              <a:gd name="connsiteY170" fmla="*/ 5899755 h 6858000"/>
              <a:gd name="connsiteX171" fmla="*/ 1999851 w 7350919"/>
              <a:gd name="connsiteY171" fmla="*/ 5910470 h 6858000"/>
              <a:gd name="connsiteX172" fmla="*/ 1938557 w 7350919"/>
              <a:gd name="connsiteY172" fmla="*/ 5782741 h 6858000"/>
              <a:gd name="connsiteX173" fmla="*/ 1855833 w 7350919"/>
              <a:gd name="connsiteY173" fmla="*/ 5622863 h 6858000"/>
              <a:gd name="connsiteX174" fmla="*/ 1783824 w 7350919"/>
              <a:gd name="connsiteY174" fmla="*/ 5859893 h 6858000"/>
              <a:gd name="connsiteX175" fmla="*/ 1799683 w 7350919"/>
              <a:gd name="connsiteY175" fmla="*/ 5862893 h 6858000"/>
              <a:gd name="connsiteX176" fmla="*/ 1764964 w 7350919"/>
              <a:gd name="connsiteY176" fmla="*/ 6025342 h 6858000"/>
              <a:gd name="connsiteX177" fmla="*/ 1719530 w 7350919"/>
              <a:gd name="connsiteY177" fmla="*/ 6025342 h 6858000"/>
              <a:gd name="connsiteX178" fmla="*/ 1695955 w 7350919"/>
              <a:gd name="connsiteY178" fmla="*/ 6104638 h 6858000"/>
              <a:gd name="connsiteX179" fmla="*/ 1525791 w 7350919"/>
              <a:gd name="connsiteY179" fmla="*/ 6347239 h 6858000"/>
              <a:gd name="connsiteX180" fmla="*/ 1517647 w 7350919"/>
              <a:gd name="connsiteY180" fmla="*/ 6318950 h 6858000"/>
              <a:gd name="connsiteX181" fmla="*/ 1644949 w 7350919"/>
              <a:gd name="connsiteY181" fmla="*/ 6086207 h 6858000"/>
              <a:gd name="connsiteX182" fmla="*/ 1666380 w 7350919"/>
              <a:gd name="connsiteY182" fmla="*/ 6009054 h 6858000"/>
              <a:gd name="connsiteX183" fmla="*/ 1562653 w 7350919"/>
              <a:gd name="connsiteY183" fmla="*/ 5918614 h 6858000"/>
              <a:gd name="connsiteX184" fmla="*/ 1567797 w 7350919"/>
              <a:gd name="connsiteY184" fmla="*/ 5907899 h 6858000"/>
              <a:gd name="connsiteX185" fmla="*/ 1644949 w 7350919"/>
              <a:gd name="connsiteY185" fmla="*/ 5929330 h 6858000"/>
              <a:gd name="connsiteX186" fmla="*/ 1687383 w 7350919"/>
              <a:gd name="connsiteY186" fmla="*/ 5833318 h 6858000"/>
              <a:gd name="connsiteX187" fmla="*/ 1706242 w 7350919"/>
              <a:gd name="connsiteY187" fmla="*/ 5830746 h 6858000"/>
              <a:gd name="connsiteX188" fmla="*/ 1773108 w 7350919"/>
              <a:gd name="connsiteY188" fmla="*/ 5601432 h 6858000"/>
              <a:gd name="connsiteX189" fmla="*/ 1471785 w 7350919"/>
              <a:gd name="connsiteY189" fmla="*/ 5772025 h 6858000"/>
              <a:gd name="connsiteX190" fmla="*/ 1469213 w 7350919"/>
              <a:gd name="connsiteY190" fmla="*/ 5793456 h 6858000"/>
              <a:gd name="connsiteX191" fmla="*/ 1287905 w 7350919"/>
              <a:gd name="connsiteY191" fmla="*/ 5809744 h 6858000"/>
              <a:gd name="connsiteX192" fmla="*/ 1224039 w 7350919"/>
              <a:gd name="connsiteY192" fmla="*/ 5836747 h 6858000"/>
              <a:gd name="connsiteX193" fmla="*/ 1224039 w 7350919"/>
              <a:gd name="connsiteY193" fmla="*/ 5820031 h 6858000"/>
              <a:gd name="connsiteX194" fmla="*/ 1208180 w 7350919"/>
              <a:gd name="connsiteY194" fmla="*/ 5828175 h 6858000"/>
              <a:gd name="connsiteX195" fmla="*/ 1194893 w 7350919"/>
              <a:gd name="connsiteY195" fmla="*/ 5823031 h 6858000"/>
              <a:gd name="connsiteX196" fmla="*/ 1192321 w 7350919"/>
              <a:gd name="connsiteY196" fmla="*/ 5801600 h 6858000"/>
              <a:gd name="connsiteX197" fmla="*/ 963007 w 7350919"/>
              <a:gd name="connsiteY197" fmla="*/ 5692300 h 6858000"/>
              <a:gd name="connsiteX198" fmla="*/ 614106 w 7350919"/>
              <a:gd name="connsiteY198" fmla="*/ 6326237 h 6858000"/>
              <a:gd name="connsiteX199" fmla="*/ 615820 w 7350919"/>
              <a:gd name="connsiteY199" fmla="*/ 6410247 h 6858000"/>
              <a:gd name="connsiteX200" fmla="*/ 615820 w 7350919"/>
              <a:gd name="connsiteY200" fmla="*/ 6431250 h 6858000"/>
              <a:gd name="connsiteX201" fmla="*/ 552812 w 7350919"/>
              <a:gd name="connsiteY201" fmla="*/ 6504974 h 6858000"/>
              <a:gd name="connsiteX202" fmla="*/ 463658 w 7350919"/>
              <a:gd name="connsiteY202" fmla="*/ 6454396 h 6858000"/>
              <a:gd name="connsiteX203" fmla="*/ 475660 w 7350919"/>
              <a:gd name="connsiteY203" fmla="*/ 6417963 h 6858000"/>
              <a:gd name="connsiteX204" fmla="*/ 495377 w 7350919"/>
              <a:gd name="connsiteY204" fmla="*/ 6391817 h 6858000"/>
              <a:gd name="connsiteX205" fmla="*/ 504806 w 7350919"/>
              <a:gd name="connsiteY205" fmla="*/ 6384959 h 6858000"/>
              <a:gd name="connsiteX206" fmla="*/ 503521 w 7350919"/>
              <a:gd name="connsiteY206" fmla="*/ 6370385 h 6858000"/>
              <a:gd name="connsiteX207" fmla="*/ 508235 w 7350919"/>
              <a:gd name="connsiteY207" fmla="*/ 6344668 h 6858000"/>
              <a:gd name="connsiteX208" fmla="*/ 574672 w 7350919"/>
              <a:gd name="connsiteY208" fmla="*/ 6288947 h 6858000"/>
              <a:gd name="connsiteX209" fmla="*/ 920573 w 7350919"/>
              <a:gd name="connsiteY209" fmla="*/ 5655439 h 6858000"/>
              <a:gd name="connsiteX210" fmla="*/ 936432 w 7350919"/>
              <a:gd name="connsiteY210" fmla="*/ 5599289 h 6858000"/>
              <a:gd name="connsiteX211" fmla="*/ 950148 w 7350919"/>
              <a:gd name="connsiteY211" fmla="*/ 5604861 h 6858000"/>
              <a:gd name="connsiteX212" fmla="*/ 1048732 w 7350919"/>
              <a:gd name="connsiteY212" fmla="*/ 5429125 h 6858000"/>
              <a:gd name="connsiteX213" fmla="*/ 921001 w 7350919"/>
              <a:gd name="connsiteY213" fmla="*/ 5287679 h 6858000"/>
              <a:gd name="connsiteX214" fmla="*/ 618821 w 7350919"/>
              <a:gd name="connsiteY214" fmla="*/ 5523422 h 6858000"/>
              <a:gd name="connsiteX215" fmla="*/ 617535 w 7350919"/>
              <a:gd name="connsiteY215" fmla="*/ 5556426 h 6858000"/>
              <a:gd name="connsiteX216" fmla="*/ 617106 w 7350919"/>
              <a:gd name="connsiteY216" fmla="*/ 5580429 h 6858000"/>
              <a:gd name="connsiteX217" fmla="*/ 605533 w 7350919"/>
              <a:gd name="connsiteY217" fmla="*/ 5634436 h 6858000"/>
              <a:gd name="connsiteX218" fmla="*/ 523666 w 7350919"/>
              <a:gd name="connsiteY218" fmla="*/ 5648152 h 6858000"/>
              <a:gd name="connsiteX219" fmla="*/ 477374 w 7350919"/>
              <a:gd name="connsiteY219" fmla="*/ 5585144 h 6858000"/>
              <a:gd name="connsiteX220" fmla="*/ 1236041 w 7350919"/>
              <a:gd name="connsiteY220" fmla="*/ 5044648 h 6858000"/>
              <a:gd name="connsiteX221" fmla="*/ 1230469 w 7350919"/>
              <a:gd name="connsiteY221" fmla="*/ 4280410 h 6858000"/>
              <a:gd name="connsiteX222" fmla="*/ 961292 w 7350919"/>
              <a:gd name="connsiteY222" fmla="*/ 4146678 h 6858000"/>
              <a:gd name="connsiteX223" fmla="*/ 797986 w 7350919"/>
              <a:gd name="connsiteY223" fmla="*/ 5041219 h 6858000"/>
              <a:gd name="connsiteX224" fmla="*/ 761553 w 7350919"/>
              <a:gd name="connsiteY224" fmla="*/ 5082367 h 6858000"/>
              <a:gd name="connsiteX225" fmla="*/ 705832 w 7350919"/>
              <a:gd name="connsiteY225" fmla="*/ 5311682 h 6858000"/>
              <a:gd name="connsiteX226" fmla="*/ 626107 w 7350919"/>
              <a:gd name="connsiteY226" fmla="*/ 5301823 h 6858000"/>
              <a:gd name="connsiteX227" fmla="*/ 652682 w 7350919"/>
              <a:gd name="connsiteY227" fmla="*/ 5216098 h 6858000"/>
              <a:gd name="connsiteX228" fmla="*/ 665970 w 7350919"/>
              <a:gd name="connsiteY228" fmla="*/ 5207954 h 6858000"/>
              <a:gd name="connsiteX229" fmla="*/ 672827 w 7350919"/>
              <a:gd name="connsiteY229" fmla="*/ 5158662 h 6858000"/>
              <a:gd name="connsiteX230" fmla="*/ 713118 w 7350919"/>
              <a:gd name="connsiteY230" fmla="*/ 5087510 h 6858000"/>
              <a:gd name="connsiteX231" fmla="*/ 768411 w 7350919"/>
              <a:gd name="connsiteY231" fmla="*/ 5023217 h 6858000"/>
              <a:gd name="connsiteX232" fmla="*/ 934717 w 7350919"/>
              <a:gd name="connsiteY232" fmla="*/ 4070383 h 6858000"/>
              <a:gd name="connsiteX233" fmla="*/ 889283 w 7350919"/>
              <a:gd name="connsiteY233" fmla="*/ 3948654 h 6858000"/>
              <a:gd name="connsiteX234" fmla="*/ 899999 w 7350919"/>
              <a:gd name="connsiteY234" fmla="*/ 3880931 h 6858000"/>
              <a:gd name="connsiteX235" fmla="*/ 899999 w 7350919"/>
              <a:gd name="connsiteY235" fmla="*/ 3843212 h 6858000"/>
              <a:gd name="connsiteX236" fmla="*/ 861851 w 7350919"/>
              <a:gd name="connsiteY236" fmla="*/ 3862072 h 6858000"/>
              <a:gd name="connsiteX237" fmla="*/ 817274 w 7350919"/>
              <a:gd name="connsiteY237" fmla="*/ 3853928 h 6858000"/>
              <a:gd name="connsiteX238" fmla="*/ 833562 w 7350919"/>
              <a:gd name="connsiteY238" fmla="*/ 3757916 h 6858000"/>
              <a:gd name="connsiteX239" fmla="*/ 878996 w 7350919"/>
              <a:gd name="connsiteY239" fmla="*/ 3763488 h 6858000"/>
              <a:gd name="connsiteX240" fmla="*/ 878996 w 7350919"/>
              <a:gd name="connsiteY240" fmla="*/ 3790920 h 6858000"/>
              <a:gd name="connsiteX241" fmla="*/ 966864 w 7350919"/>
              <a:gd name="connsiteY241" fmla="*/ 3065686 h 6858000"/>
              <a:gd name="connsiteX242" fmla="*/ 924002 w 7350919"/>
              <a:gd name="connsiteY242" fmla="*/ 3063114 h 6858000"/>
              <a:gd name="connsiteX243" fmla="*/ 923573 w 7350919"/>
              <a:gd name="connsiteY243" fmla="*/ 2967103 h 6858000"/>
              <a:gd name="connsiteX244" fmla="*/ 966436 w 7350919"/>
              <a:gd name="connsiteY244" fmla="*/ 2967103 h 6858000"/>
              <a:gd name="connsiteX245" fmla="*/ 971579 w 7350919"/>
              <a:gd name="connsiteY245" fmla="*/ 2817941 h 6858000"/>
              <a:gd name="connsiteX246" fmla="*/ 982295 w 7350919"/>
              <a:gd name="connsiteY246" fmla="*/ 2809797 h 6858000"/>
              <a:gd name="connsiteX247" fmla="*/ 968579 w 7350919"/>
              <a:gd name="connsiteY247" fmla="*/ 2729216 h 6858000"/>
              <a:gd name="connsiteX248" fmla="*/ 984009 w 7350919"/>
              <a:gd name="connsiteY248" fmla="*/ 2671351 h 6858000"/>
              <a:gd name="connsiteX249" fmla="*/ 1009298 w 7350919"/>
              <a:gd name="connsiteY249" fmla="*/ 2655063 h 6858000"/>
              <a:gd name="connsiteX250" fmla="*/ 1022157 w 7350919"/>
              <a:gd name="connsiteY250" fmla="*/ 2644777 h 6858000"/>
              <a:gd name="connsiteX251" fmla="*/ 1248471 w 7350919"/>
              <a:gd name="connsiteY251" fmla="*/ 2532905 h 6858000"/>
              <a:gd name="connsiteX252" fmla="*/ 1173890 w 7350919"/>
              <a:gd name="connsiteY252" fmla="*/ 1688943 h 6858000"/>
              <a:gd name="connsiteX253" fmla="*/ 1112168 w 7350919"/>
              <a:gd name="connsiteY253" fmla="*/ 1544067 h 6858000"/>
              <a:gd name="connsiteX254" fmla="*/ 859279 w 7350919"/>
              <a:gd name="connsiteY254" fmla="*/ 1208025 h 6858000"/>
              <a:gd name="connsiteX255" fmla="*/ 826275 w 7350919"/>
              <a:gd name="connsiteY255" fmla="*/ 1171592 h 6858000"/>
              <a:gd name="connsiteX256" fmla="*/ 900856 w 7350919"/>
              <a:gd name="connsiteY256" fmla="*/ 1140731 h 6858000"/>
              <a:gd name="connsiteX257" fmla="*/ 915429 w 7350919"/>
              <a:gd name="connsiteY257" fmla="*/ 1130873 h 6858000"/>
              <a:gd name="connsiteX258" fmla="*/ 423796 w 7350919"/>
              <a:gd name="connsiteY258" fmla="*/ 846695 h 6858000"/>
              <a:gd name="connsiteX259" fmla="*/ 1877692 w 7350919"/>
              <a:gd name="connsiteY259" fmla="*/ 916560 h 6858000"/>
              <a:gd name="connsiteX260" fmla="*/ 1047874 w 7350919"/>
              <a:gd name="connsiteY260" fmla="*/ 1157448 h 6858000"/>
              <a:gd name="connsiteX261" fmla="*/ 1061162 w 7350919"/>
              <a:gd name="connsiteY261" fmla="*/ 1199882 h 6858000"/>
              <a:gd name="connsiteX262" fmla="*/ 1039731 w 7350919"/>
              <a:gd name="connsiteY262" fmla="*/ 1215741 h 6858000"/>
              <a:gd name="connsiteX263" fmla="*/ 1173033 w 7350919"/>
              <a:gd name="connsiteY263" fmla="*/ 1511063 h 6858000"/>
              <a:gd name="connsiteX264" fmla="*/ 1365057 w 7350919"/>
              <a:gd name="connsiteY264" fmla="*/ 1567213 h 6858000"/>
              <a:gd name="connsiteX265" fmla="*/ 1388631 w 7350919"/>
              <a:gd name="connsiteY265" fmla="*/ 1564642 h 6858000"/>
              <a:gd name="connsiteX266" fmla="*/ 1415206 w 7350919"/>
              <a:gd name="connsiteY266" fmla="*/ 1484917 h 6858000"/>
              <a:gd name="connsiteX267" fmla="*/ 1441781 w 7350919"/>
              <a:gd name="connsiteY267" fmla="*/ 1490061 h 6858000"/>
              <a:gd name="connsiteX268" fmla="*/ 1439209 w 7350919"/>
              <a:gd name="connsiteY268" fmla="*/ 1697944 h 6858000"/>
              <a:gd name="connsiteX269" fmla="*/ 1420350 w 7350919"/>
              <a:gd name="connsiteY269" fmla="*/ 1689800 h 6858000"/>
              <a:gd name="connsiteX270" fmla="*/ 1391203 w 7350919"/>
              <a:gd name="connsiteY270" fmla="*/ 1623363 h 6858000"/>
              <a:gd name="connsiteX271" fmla="*/ 1364628 w 7350919"/>
              <a:gd name="connsiteY271" fmla="*/ 1625935 h 6858000"/>
              <a:gd name="connsiteX272" fmla="*/ 1337625 w 7350919"/>
              <a:gd name="connsiteY272" fmla="*/ 1685514 h 6858000"/>
              <a:gd name="connsiteX273" fmla="*/ 1335053 w 7350919"/>
              <a:gd name="connsiteY273" fmla="*/ 1801671 h 6858000"/>
              <a:gd name="connsiteX274" fmla="*/ 1316622 w 7350919"/>
              <a:gd name="connsiteY274" fmla="*/ 1812387 h 6858000"/>
              <a:gd name="connsiteX275" fmla="*/ 1496645 w 7350919"/>
              <a:gd name="connsiteY275" fmla="*/ 2250442 h 6858000"/>
              <a:gd name="connsiteX276" fmla="*/ 1420350 w 7350919"/>
              <a:gd name="connsiteY276" fmla="*/ 2286875 h 6858000"/>
              <a:gd name="connsiteX277" fmla="*/ 1319194 w 7350919"/>
              <a:gd name="connsiteY277" fmla="*/ 2045130 h 6858000"/>
              <a:gd name="connsiteX278" fmla="*/ 1313622 w 7350919"/>
              <a:gd name="connsiteY278" fmla="*/ 2526047 h 6858000"/>
              <a:gd name="connsiteX279" fmla="*/ 1483786 w 7350919"/>
              <a:gd name="connsiteY279" fmla="*/ 2518332 h 6858000"/>
              <a:gd name="connsiteX280" fmla="*/ 1582370 w 7350919"/>
              <a:gd name="connsiteY280" fmla="*/ 2235440 h 6858000"/>
              <a:gd name="connsiteX281" fmla="*/ 1718673 w 7350919"/>
              <a:gd name="connsiteY281" fmla="*/ 2251727 h 6858000"/>
              <a:gd name="connsiteX282" fmla="*/ 1763678 w 7350919"/>
              <a:gd name="connsiteY282" fmla="*/ 2193006 h 6858000"/>
              <a:gd name="connsiteX283" fmla="*/ 1809541 w 7350919"/>
              <a:gd name="connsiteY283" fmla="*/ 2270587 h 6858000"/>
              <a:gd name="connsiteX284" fmla="*/ 1897409 w 7350919"/>
              <a:gd name="connsiteY284" fmla="*/ 2273159 h 6858000"/>
              <a:gd name="connsiteX285" fmla="*/ 1916269 w 7350919"/>
              <a:gd name="connsiteY285" fmla="*/ 2235011 h 6858000"/>
              <a:gd name="connsiteX286" fmla="*/ 1899124 w 7350919"/>
              <a:gd name="connsiteY286" fmla="*/ 2187434 h 6858000"/>
              <a:gd name="connsiteX287" fmla="*/ 1999422 w 7350919"/>
              <a:gd name="connsiteY287" fmla="*/ 2169860 h 6858000"/>
              <a:gd name="connsiteX288" fmla="*/ 1960846 w 7350919"/>
              <a:gd name="connsiteY288" fmla="*/ 2249156 h 6858000"/>
              <a:gd name="connsiteX289" fmla="*/ 2033712 w 7350919"/>
              <a:gd name="connsiteY289" fmla="*/ 2252156 h 6858000"/>
              <a:gd name="connsiteX290" fmla="*/ 2073574 w 7350919"/>
              <a:gd name="connsiteY290" fmla="*/ 2200292 h 6858000"/>
              <a:gd name="connsiteX291" fmla="*/ 2131439 w 7350919"/>
              <a:gd name="connsiteY291" fmla="*/ 1972692 h 6858000"/>
              <a:gd name="connsiteX292" fmla="*/ 2144297 w 7350919"/>
              <a:gd name="connsiteY292" fmla="*/ 1921257 h 6858000"/>
              <a:gd name="connsiteX293" fmla="*/ 2166157 w 7350919"/>
              <a:gd name="connsiteY293" fmla="*/ 1894254 h 6858000"/>
              <a:gd name="connsiteX294" fmla="*/ 2274599 w 7350919"/>
              <a:gd name="connsiteY294" fmla="*/ 1836818 h 6858000"/>
              <a:gd name="connsiteX295" fmla="*/ 2304603 w 7350919"/>
              <a:gd name="connsiteY295" fmla="*/ 1812387 h 6858000"/>
              <a:gd name="connsiteX296" fmla="*/ 3040124 w 7350919"/>
              <a:gd name="connsiteY296" fmla="*/ 1766524 h 6858000"/>
              <a:gd name="connsiteX297" fmla="*/ 3200858 w 7350919"/>
              <a:gd name="connsiteY297" fmla="*/ 1803814 h 6858000"/>
              <a:gd name="connsiteX298" fmla="*/ 3475178 w 7350919"/>
              <a:gd name="connsiteY298" fmla="*/ 1901969 h 6858000"/>
              <a:gd name="connsiteX299" fmla="*/ 3618339 w 7350919"/>
              <a:gd name="connsiteY299" fmla="*/ 1996267 h 6858000"/>
              <a:gd name="connsiteX300" fmla="*/ 3674060 w 7350919"/>
              <a:gd name="connsiteY300" fmla="*/ 2172432 h 6858000"/>
              <a:gd name="connsiteX301" fmla="*/ 3660773 w 7350919"/>
              <a:gd name="connsiteY301" fmla="*/ 2332309 h 6858000"/>
              <a:gd name="connsiteX302" fmla="*/ 3642342 w 7350919"/>
              <a:gd name="connsiteY302" fmla="*/ 2329737 h 6858000"/>
              <a:gd name="connsiteX303" fmla="*/ 3626483 w 7350919"/>
              <a:gd name="connsiteY303" fmla="*/ 2406890 h 6858000"/>
              <a:gd name="connsiteX304" fmla="*/ 3637198 w 7350919"/>
              <a:gd name="connsiteY304" fmla="*/ 2420177 h 6858000"/>
              <a:gd name="connsiteX305" fmla="*/ 3615767 w 7350919"/>
              <a:gd name="connsiteY305" fmla="*/ 2529476 h 6858000"/>
              <a:gd name="connsiteX306" fmla="*/ 3668488 w 7350919"/>
              <a:gd name="connsiteY306" fmla="*/ 2545764 h 6858000"/>
              <a:gd name="connsiteX307" fmla="*/ 3639770 w 7350919"/>
              <a:gd name="connsiteY307" fmla="*/ 2649491 h 6858000"/>
              <a:gd name="connsiteX308" fmla="*/ 3596908 w 7350919"/>
              <a:gd name="connsiteY308" fmla="*/ 2638776 h 6858000"/>
              <a:gd name="connsiteX309" fmla="*/ 3546330 w 7350919"/>
              <a:gd name="connsiteY309" fmla="*/ 2931527 h 6858000"/>
              <a:gd name="connsiteX310" fmla="*/ 3555331 w 7350919"/>
              <a:gd name="connsiteY310" fmla="*/ 2958530 h 6858000"/>
              <a:gd name="connsiteX311" fmla="*/ 3541186 w 7350919"/>
              <a:gd name="connsiteY311" fmla="*/ 2982962 h 6858000"/>
              <a:gd name="connsiteX312" fmla="*/ 3546330 w 7350919"/>
              <a:gd name="connsiteY312" fmla="*/ 3028396 h 6858000"/>
              <a:gd name="connsiteX313" fmla="*/ 3530471 w 7350919"/>
              <a:gd name="connsiteY313" fmla="*/ 3052828 h 6858000"/>
              <a:gd name="connsiteX314" fmla="*/ 3512897 w 7350919"/>
              <a:gd name="connsiteY314" fmla="*/ 3112406 h 6858000"/>
              <a:gd name="connsiteX315" fmla="*/ 3501753 w 7350919"/>
              <a:gd name="connsiteY315" fmla="*/ 3143696 h 6858000"/>
              <a:gd name="connsiteX316" fmla="*/ 3484179 w 7350919"/>
              <a:gd name="connsiteY316" fmla="*/ 3143696 h 6858000"/>
              <a:gd name="connsiteX317" fmla="*/ 2920537 w 7350919"/>
              <a:gd name="connsiteY317" fmla="*/ 3193845 h 6858000"/>
              <a:gd name="connsiteX318" fmla="*/ 2544633 w 7350919"/>
              <a:gd name="connsiteY318" fmla="*/ 3113692 h 6858000"/>
              <a:gd name="connsiteX319" fmla="*/ 2515058 w 7350919"/>
              <a:gd name="connsiteY319" fmla="*/ 3848356 h 6858000"/>
              <a:gd name="connsiteX320" fmla="*/ 2653933 w 7350919"/>
              <a:gd name="connsiteY320" fmla="*/ 3774203 h 6858000"/>
              <a:gd name="connsiteX321" fmla="*/ 3042695 w 7350919"/>
              <a:gd name="connsiteY321" fmla="*/ 3500312 h 6858000"/>
              <a:gd name="connsiteX322" fmla="*/ 3034552 w 7350919"/>
              <a:gd name="connsiteY322" fmla="*/ 3468165 h 6858000"/>
              <a:gd name="connsiteX323" fmla="*/ 3139136 w 7350919"/>
              <a:gd name="connsiteY323" fmla="*/ 3443733 h 6858000"/>
              <a:gd name="connsiteX324" fmla="*/ 3148137 w 7350919"/>
              <a:gd name="connsiteY324" fmla="*/ 3439019 h 6858000"/>
              <a:gd name="connsiteX325" fmla="*/ 3207287 w 7350919"/>
              <a:gd name="connsiteY325" fmla="*/ 3395728 h 6858000"/>
              <a:gd name="connsiteX326" fmla="*/ 3315301 w 7350919"/>
              <a:gd name="connsiteY326" fmla="*/ 3406443 h 6858000"/>
              <a:gd name="connsiteX327" fmla="*/ 3966811 w 7350919"/>
              <a:gd name="connsiteY327" fmla="*/ 3448877 h 6858000"/>
              <a:gd name="connsiteX328" fmla="*/ 4095827 w 7350919"/>
              <a:gd name="connsiteY328" fmla="*/ 3508027 h 6858000"/>
              <a:gd name="connsiteX329" fmla="*/ 4590460 w 7350919"/>
              <a:gd name="connsiteY329" fmla="*/ 3914792 h 6858000"/>
              <a:gd name="connsiteX330" fmla="*/ 4679615 w 7350919"/>
              <a:gd name="connsiteY330" fmla="*/ 3955083 h 6858000"/>
              <a:gd name="connsiteX331" fmla="*/ 4683044 w 7350919"/>
              <a:gd name="connsiteY331" fmla="*/ 3992802 h 6858000"/>
              <a:gd name="connsiteX332" fmla="*/ 4684758 w 7350919"/>
              <a:gd name="connsiteY332" fmla="*/ 4022806 h 6858000"/>
              <a:gd name="connsiteX333" fmla="*/ 4665899 w 7350919"/>
              <a:gd name="connsiteY333" fmla="*/ 4039094 h 6858000"/>
              <a:gd name="connsiteX334" fmla="*/ 4838634 w 7350919"/>
              <a:gd name="connsiteY334" fmla="*/ 4661886 h 6858000"/>
              <a:gd name="connsiteX335" fmla="*/ 4862637 w 7350919"/>
              <a:gd name="connsiteY335" fmla="*/ 4661886 h 6858000"/>
              <a:gd name="connsiteX336" fmla="*/ 4825347 w 7350919"/>
              <a:gd name="connsiteY336" fmla="*/ 4817048 h 6858000"/>
              <a:gd name="connsiteX337" fmla="*/ 4702760 w 7350919"/>
              <a:gd name="connsiteY337" fmla="*/ 5234958 h 6858000"/>
              <a:gd name="connsiteX338" fmla="*/ 4962936 w 7350919"/>
              <a:gd name="connsiteY338" fmla="*/ 5102084 h 6858000"/>
              <a:gd name="connsiteX339" fmla="*/ 4963793 w 7350919"/>
              <a:gd name="connsiteY339" fmla="*/ 5069937 h 6858000"/>
              <a:gd name="connsiteX340" fmla="*/ 4998940 w 7350919"/>
              <a:gd name="connsiteY340" fmla="*/ 5093511 h 6858000"/>
              <a:gd name="connsiteX341" fmla="*/ 5128814 w 7350919"/>
              <a:gd name="connsiteY341" fmla="*/ 5053649 h 6858000"/>
              <a:gd name="connsiteX342" fmla="*/ 5144673 w 7350919"/>
              <a:gd name="connsiteY342" fmla="*/ 4660172 h 6858000"/>
              <a:gd name="connsiteX343" fmla="*/ 5104810 w 7350919"/>
              <a:gd name="connsiteY343" fmla="*/ 4498580 h 6858000"/>
              <a:gd name="connsiteX344" fmla="*/ 4991225 w 7350919"/>
              <a:gd name="connsiteY344" fmla="*/ 4444573 h 6858000"/>
              <a:gd name="connsiteX345" fmla="*/ 5090666 w 7350919"/>
              <a:gd name="connsiteY345" fmla="*/ 4457003 h 6858000"/>
              <a:gd name="connsiteX346" fmla="*/ 5163532 w 7350919"/>
              <a:gd name="connsiteY346" fmla="*/ 4430000 h 6858000"/>
              <a:gd name="connsiteX347" fmla="*/ 5174248 w 7350919"/>
              <a:gd name="connsiteY347" fmla="*/ 3985087 h 6858000"/>
              <a:gd name="connsiteX348" fmla="*/ 5115526 w 7350919"/>
              <a:gd name="connsiteY348" fmla="*/ 3982515 h 6858000"/>
              <a:gd name="connsiteX349" fmla="*/ 5032802 w 7350919"/>
              <a:gd name="connsiteY349" fmla="*/ 4045095 h 6858000"/>
              <a:gd name="connsiteX350" fmla="*/ 5015657 w 7350919"/>
              <a:gd name="connsiteY350" fmla="*/ 4001803 h 6858000"/>
              <a:gd name="connsiteX351" fmla="*/ 4976652 w 7350919"/>
              <a:gd name="connsiteY351" fmla="*/ 3984658 h 6858000"/>
              <a:gd name="connsiteX352" fmla="*/ 4978795 w 7350919"/>
              <a:gd name="connsiteY352" fmla="*/ 3931937 h 6858000"/>
              <a:gd name="connsiteX353" fmla="*/ 4969365 w 7350919"/>
              <a:gd name="connsiteY353" fmla="*/ 3858643 h 6858000"/>
              <a:gd name="connsiteX354" fmla="*/ 4827919 w 7350919"/>
              <a:gd name="connsiteY354" fmla="*/ 3598896 h 6858000"/>
              <a:gd name="connsiteX355" fmla="*/ 4521452 w 7350919"/>
              <a:gd name="connsiteY355" fmla="*/ 3441590 h 6858000"/>
              <a:gd name="connsiteX356" fmla="*/ 4451586 w 7350919"/>
              <a:gd name="connsiteY356" fmla="*/ 3454878 h 6858000"/>
              <a:gd name="connsiteX357" fmla="*/ 4494449 w 7350919"/>
              <a:gd name="connsiteY357" fmla="*/ 3473737 h 6858000"/>
              <a:gd name="connsiteX358" fmla="*/ 4324284 w 7350919"/>
              <a:gd name="connsiteY358" fmla="*/ 3428732 h 6858000"/>
              <a:gd name="connsiteX359" fmla="*/ 4288280 w 7350919"/>
              <a:gd name="connsiteY359" fmla="*/ 3444591 h 6858000"/>
              <a:gd name="connsiteX360" fmla="*/ 4159692 w 7350919"/>
              <a:gd name="connsiteY360" fmla="*/ 3410301 h 6858000"/>
              <a:gd name="connsiteX361" fmla="*/ 4169122 w 7350919"/>
              <a:gd name="connsiteY361" fmla="*/ 3406443 h 6858000"/>
              <a:gd name="connsiteX362" fmla="*/ 4151120 w 7350919"/>
              <a:gd name="connsiteY362" fmla="*/ 3390584 h 6858000"/>
              <a:gd name="connsiteX363" fmla="*/ 4227844 w 7350919"/>
              <a:gd name="connsiteY363" fmla="*/ 3175414 h 6858000"/>
              <a:gd name="connsiteX364" fmla="*/ 3975384 w 7350919"/>
              <a:gd name="connsiteY364" fmla="*/ 3116693 h 6858000"/>
              <a:gd name="connsiteX365" fmla="*/ 3873799 w 7350919"/>
              <a:gd name="connsiteY365" fmla="*/ 2980390 h 6858000"/>
              <a:gd name="connsiteX366" fmla="*/ 3855368 w 7350919"/>
              <a:gd name="connsiteY366" fmla="*/ 2916953 h 6858000"/>
              <a:gd name="connsiteX367" fmla="*/ 3836509 w 7350919"/>
              <a:gd name="connsiteY367" fmla="*/ 2898094 h 6858000"/>
              <a:gd name="connsiteX368" fmla="*/ 3836509 w 7350919"/>
              <a:gd name="connsiteY368" fmla="*/ 2850088 h 6858000"/>
              <a:gd name="connsiteX369" fmla="*/ 3849796 w 7350919"/>
              <a:gd name="connsiteY369" fmla="*/ 2847516 h 6858000"/>
              <a:gd name="connsiteX370" fmla="*/ 3844653 w 7350919"/>
              <a:gd name="connsiteY370" fmla="*/ 2421463 h 6858000"/>
              <a:gd name="connsiteX371" fmla="*/ 3793646 w 7350919"/>
              <a:gd name="connsiteY371" fmla="*/ 2416320 h 6858000"/>
              <a:gd name="connsiteX372" fmla="*/ 3801790 w 7350919"/>
              <a:gd name="connsiteY372" fmla="*/ 2307020 h 6858000"/>
              <a:gd name="connsiteX373" fmla="*/ 3844653 w 7350919"/>
              <a:gd name="connsiteY373" fmla="*/ 2310020 h 6858000"/>
              <a:gd name="connsiteX374" fmla="*/ 3847225 w 7350919"/>
              <a:gd name="connsiteY374" fmla="*/ 2192577 h 6858000"/>
              <a:gd name="connsiteX375" fmla="*/ 3860512 w 7350919"/>
              <a:gd name="connsiteY375" fmla="*/ 2192577 h 6858000"/>
              <a:gd name="connsiteX376" fmla="*/ 3860512 w 7350919"/>
              <a:gd name="connsiteY376" fmla="*/ 2123569 h 6858000"/>
              <a:gd name="connsiteX377" fmla="*/ 3836509 w 7350919"/>
              <a:gd name="connsiteY377" fmla="*/ 2112853 h 6858000"/>
              <a:gd name="connsiteX378" fmla="*/ 3839081 w 7350919"/>
              <a:gd name="connsiteY378" fmla="*/ 2062275 h 6858000"/>
              <a:gd name="connsiteX379" fmla="*/ 3857512 w 7350919"/>
              <a:gd name="connsiteY379" fmla="*/ 2059703 h 6858000"/>
              <a:gd name="connsiteX380" fmla="*/ 3860083 w 7350919"/>
              <a:gd name="connsiteY380" fmla="*/ 2024985 h 6858000"/>
              <a:gd name="connsiteX381" fmla="*/ 3878514 w 7350919"/>
              <a:gd name="connsiteY381" fmla="*/ 2027557 h 6858000"/>
              <a:gd name="connsiteX382" fmla="*/ 5226968 w 7350919"/>
              <a:gd name="connsiteY382" fmla="*/ 2178861 h 6858000"/>
              <a:gd name="connsiteX383" fmla="*/ 5224397 w 7350919"/>
              <a:gd name="connsiteY383" fmla="*/ 2228153 h 6858000"/>
              <a:gd name="connsiteX384" fmla="*/ 5221825 w 7350919"/>
              <a:gd name="connsiteY384" fmla="*/ 2352883 h 6858000"/>
              <a:gd name="connsiteX385" fmla="*/ 5243256 w 7350919"/>
              <a:gd name="connsiteY385" fmla="*/ 2374314 h 6858000"/>
              <a:gd name="connsiteX386" fmla="*/ 5336268 w 7350919"/>
              <a:gd name="connsiteY386" fmla="*/ 2371742 h 6858000"/>
              <a:gd name="connsiteX387" fmla="*/ 5338840 w 7350919"/>
              <a:gd name="connsiteY387" fmla="*/ 2337024 h 6858000"/>
              <a:gd name="connsiteX388" fmla="*/ 5295548 w 7350919"/>
              <a:gd name="connsiteY388" fmla="*/ 2297162 h 6858000"/>
              <a:gd name="connsiteX389" fmla="*/ 5343555 w 7350919"/>
              <a:gd name="connsiteY389" fmla="*/ 2304877 h 6858000"/>
              <a:gd name="connsiteX390" fmla="*/ 5388132 w 7350919"/>
              <a:gd name="connsiteY390" fmla="*/ 2311306 h 6858000"/>
              <a:gd name="connsiteX391" fmla="*/ 5386846 w 7350919"/>
              <a:gd name="connsiteY391" fmla="*/ 2326737 h 6858000"/>
              <a:gd name="connsiteX392" fmla="*/ 5383846 w 7350919"/>
              <a:gd name="connsiteY392" fmla="*/ 2364027 h 6858000"/>
              <a:gd name="connsiteX393" fmla="*/ 5378702 w 7350919"/>
              <a:gd name="connsiteY393" fmla="*/ 2387602 h 6858000"/>
              <a:gd name="connsiteX394" fmla="*/ 5389417 w 7350919"/>
              <a:gd name="connsiteY394" fmla="*/ 2430893 h 6858000"/>
              <a:gd name="connsiteX395" fmla="*/ 5471285 w 7350919"/>
              <a:gd name="connsiteY395" fmla="*/ 2430893 h 6858000"/>
              <a:gd name="connsiteX396" fmla="*/ 5559582 w 7350919"/>
              <a:gd name="connsiteY396" fmla="*/ 2380315 h 6858000"/>
              <a:gd name="connsiteX397" fmla="*/ 5562154 w 7350919"/>
              <a:gd name="connsiteY397" fmla="*/ 2422749 h 6858000"/>
              <a:gd name="connsiteX398" fmla="*/ 5713029 w 7350919"/>
              <a:gd name="connsiteY398" fmla="*/ 2429178 h 6858000"/>
              <a:gd name="connsiteX399" fmla="*/ 5764893 w 7350919"/>
              <a:gd name="connsiteY399" fmla="*/ 2587770 h 6858000"/>
              <a:gd name="connsiteX400" fmla="*/ 5743462 w 7350919"/>
              <a:gd name="connsiteY400" fmla="*/ 2806368 h 6858000"/>
              <a:gd name="connsiteX401" fmla="*/ 5843331 w 7350919"/>
              <a:gd name="connsiteY401" fmla="*/ 2838086 h 6858000"/>
              <a:gd name="connsiteX402" fmla="*/ 5854904 w 7350919"/>
              <a:gd name="connsiteY402" fmla="*/ 2822227 h 6858000"/>
              <a:gd name="connsiteX403" fmla="*/ 5874192 w 7350919"/>
              <a:gd name="connsiteY403" fmla="*/ 2828228 h 6858000"/>
              <a:gd name="connsiteX404" fmla="*/ 5871621 w 7350919"/>
              <a:gd name="connsiteY404" fmla="*/ 2647348 h 6858000"/>
              <a:gd name="connsiteX405" fmla="*/ 5804755 w 7350919"/>
              <a:gd name="connsiteY405" fmla="*/ 2644777 h 6858000"/>
              <a:gd name="connsiteX406" fmla="*/ 5786324 w 7350919"/>
              <a:gd name="connsiteY406" fmla="*/ 2028842 h 6858000"/>
              <a:gd name="connsiteX407" fmla="*/ 5735747 w 7350919"/>
              <a:gd name="connsiteY407" fmla="*/ 1951690 h 6858000"/>
              <a:gd name="connsiteX408" fmla="*/ 5778609 w 7350919"/>
              <a:gd name="connsiteY408" fmla="*/ 1809815 h 6858000"/>
              <a:gd name="connsiteX409" fmla="*/ 5749462 w 7350919"/>
              <a:gd name="connsiteY409" fmla="*/ 886128 h 6858000"/>
              <a:gd name="connsiteX410" fmla="*/ 5736175 w 7350919"/>
              <a:gd name="connsiteY410" fmla="*/ 883556 h 6858000"/>
              <a:gd name="connsiteX411" fmla="*/ 5730603 w 7350919"/>
              <a:gd name="connsiteY411" fmla="*/ 747682 h 6858000"/>
              <a:gd name="connsiteX412" fmla="*/ 5711744 w 7350919"/>
              <a:gd name="connsiteY412" fmla="*/ 745110 h 6858000"/>
              <a:gd name="connsiteX413" fmla="*/ 5695456 w 7350919"/>
              <a:gd name="connsiteY413" fmla="*/ 521368 h 6858000"/>
              <a:gd name="connsiteX414" fmla="*/ 4792772 w 7350919"/>
              <a:gd name="connsiteY414" fmla="*/ 486221 h 6858000"/>
              <a:gd name="connsiteX415" fmla="*/ 4758053 w 7350919"/>
              <a:gd name="connsiteY415" fmla="*/ 452360 h 6858000"/>
              <a:gd name="connsiteX416" fmla="*/ 4785485 w 7350919"/>
              <a:gd name="connsiteY416" fmla="*/ 402210 h 6858000"/>
              <a:gd name="connsiteX417" fmla="*/ 5607159 w 7350919"/>
              <a:gd name="connsiteY417" fmla="*/ 185755 h 6858000"/>
              <a:gd name="connsiteX418" fmla="*/ 5658166 w 7350919"/>
              <a:gd name="connsiteY418" fmla="*/ 57596 h 6858000"/>
              <a:gd name="connsiteX419" fmla="*/ 5653879 w 7350919"/>
              <a:gd name="connsiteY419" fmla="*/ 1446 h 6858000"/>
              <a:gd name="connsiteX420" fmla="*/ 2190160 w 7350919"/>
              <a:gd name="connsiteY420" fmla="*/ 1964549 h 6858000"/>
              <a:gd name="connsiteX421" fmla="*/ 2166157 w 7350919"/>
              <a:gd name="connsiteY421" fmla="*/ 1973121 h 6858000"/>
              <a:gd name="connsiteX422" fmla="*/ 2158013 w 7350919"/>
              <a:gd name="connsiteY422" fmla="*/ 2006982 h 6858000"/>
              <a:gd name="connsiteX423" fmla="*/ 2193589 w 7350919"/>
              <a:gd name="connsiteY423" fmla="*/ 2039129 h 6858000"/>
              <a:gd name="connsiteX424" fmla="*/ 2219307 w 7350919"/>
              <a:gd name="connsiteY424" fmla="*/ 2060132 h 6858000"/>
              <a:gd name="connsiteX425" fmla="*/ 2241166 w 7350919"/>
              <a:gd name="connsiteY425" fmla="*/ 1972264 h 6858000"/>
              <a:gd name="connsiteX426" fmla="*/ 2211592 w 7350919"/>
              <a:gd name="connsiteY426" fmla="*/ 1939260 h 6858000"/>
              <a:gd name="connsiteX427" fmla="*/ 2190160 w 7350919"/>
              <a:gd name="connsiteY427" fmla="*/ 1964549 h 6858000"/>
              <a:gd name="connsiteX428" fmla="*/ 5971062 w 7350919"/>
              <a:gd name="connsiteY428" fmla="*/ 2076848 h 6858000"/>
              <a:gd name="connsiteX429" fmla="*/ 5965918 w 7350919"/>
              <a:gd name="connsiteY429" fmla="*/ 2116711 h 6858000"/>
              <a:gd name="connsiteX430" fmla="*/ 5947059 w 7350919"/>
              <a:gd name="connsiteY430" fmla="*/ 2129998 h 6858000"/>
              <a:gd name="connsiteX431" fmla="*/ 5953488 w 7350919"/>
              <a:gd name="connsiteY431" fmla="*/ 2778508 h 6858000"/>
              <a:gd name="connsiteX432" fmla="*/ 5989921 w 7350919"/>
              <a:gd name="connsiteY432" fmla="*/ 2726215 h 6858000"/>
              <a:gd name="connsiteX433" fmla="*/ 6010495 w 7350919"/>
              <a:gd name="connsiteY433" fmla="*/ 2742075 h 6858000"/>
              <a:gd name="connsiteX434" fmla="*/ 5997636 w 7350919"/>
              <a:gd name="connsiteY434" fmla="*/ 2915668 h 6858000"/>
              <a:gd name="connsiteX435" fmla="*/ 6010924 w 7350919"/>
              <a:gd name="connsiteY435" fmla="*/ 2931527 h 6858000"/>
              <a:gd name="connsiteX436" fmla="*/ 6008352 w 7350919"/>
              <a:gd name="connsiteY436" fmla="*/ 3014251 h 6858000"/>
              <a:gd name="connsiteX437" fmla="*/ 5987349 w 7350919"/>
              <a:gd name="connsiteY437" fmla="*/ 3019395 h 6858000"/>
              <a:gd name="connsiteX438" fmla="*/ 5976634 w 7350919"/>
              <a:gd name="connsiteY438" fmla="*/ 3060543 h 6858000"/>
              <a:gd name="connsiteX439" fmla="*/ 5979205 w 7350919"/>
              <a:gd name="connsiteY439" fmla="*/ 3088832 h 6858000"/>
              <a:gd name="connsiteX440" fmla="*/ 6125795 w 7350919"/>
              <a:gd name="connsiteY440" fmla="*/ 3117978 h 6858000"/>
              <a:gd name="connsiteX441" fmla="*/ 6130939 w 7350919"/>
              <a:gd name="connsiteY441" fmla="*/ 3243566 h 6858000"/>
              <a:gd name="connsiteX442" fmla="*/ 6080361 w 7350919"/>
              <a:gd name="connsiteY442" fmla="*/ 3307431 h 6858000"/>
              <a:gd name="connsiteX443" fmla="*/ 6075217 w 7350919"/>
              <a:gd name="connsiteY443" fmla="*/ 3328433 h 6858000"/>
              <a:gd name="connsiteX444" fmla="*/ 5960775 w 7350919"/>
              <a:gd name="connsiteY444" fmla="*/ 3347293 h 6858000"/>
              <a:gd name="connsiteX445" fmla="*/ 5958203 w 7350919"/>
              <a:gd name="connsiteY445" fmla="*/ 3514885 h 6858000"/>
              <a:gd name="connsiteX446" fmla="*/ 5990350 w 7350919"/>
              <a:gd name="connsiteY446" fmla="*/ 3643473 h 6858000"/>
              <a:gd name="connsiteX447" fmla="*/ 5968919 w 7350919"/>
              <a:gd name="connsiteY447" fmla="*/ 3762202 h 6858000"/>
              <a:gd name="connsiteX448" fmla="*/ 5965061 w 7350919"/>
              <a:gd name="connsiteY448" fmla="*/ 3962370 h 6858000"/>
              <a:gd name="connsiteX449" fmla="*/ 5950059 w 7350919"/>
              <a:gd name="connsiteY449" fmla="*/ 4857339 h 6858000"/>
              <a:gd name="connsiteX450" fmla="*/ 6263813 w 7350919"/>
              <a:gd name="connsiteY450" fmla="*/ 4436429 h 6858000"/>
              <a:gd name="connsiteX451" fmla="*/ 6309247 w 7350919"/>
              <a:gd name="connsiteY451" fmla="*/ 4399139 h 6858000"/>
              <a:gd name="connsiteX452" fmla="*/ 6376113 w 7350919"/>
              <a:gd name="connsiteY452" fmla="*/ 4374707 h 6858000"/>
              <a:gd name="connsiteX453" fmla="*/ 6418975 w 7350919"/>
              <a:gd name="connsiteY453" fmla="*/ 4362277 h 6858000"/>
              <a:gd name="connsiteX454" fmla="*/ 6432262 w 7350919"/>
              <a:gd name="connsiteY454" fmla="*/ 3656332 h 6858000"/>
              <a:gd name="connsiteX455" fmla="*/ 6426261 w 7350919"/>
              <a:gd name="connsiteY455" fmla="*/ 3629757 h 6858000"/>
              <a:gd name="connsiteX456" fmla="*/ 6426690 w 7350919"/>
              <a:gd name="connsiteY456" fmla="*/ 3536317 h 6858000"/>
              <a:gd name="connsiteX457" fmla="*/ 6391971 w 7350919"/>
              <a:gd name="connsiteY457" fmla="*/ 3525601 h 6858000"/>
              <a:gd name="connsiteX458" fmla="*/ 6455837 w 7350919"/>
              <a:gd name="connsiteY458" fmla="*/ 3368296 h 6858000"/>
              <a:gd name="connsiteX459" fmla="*/ 6484983 w 7350919"/>
              <a:gd name="connsiteY459" fmla="*/ 2310449 h 6858000"/>
              <a:gd name="connsiteX460" fmla="*/ 6471696 w 7350919"/>
              <a:gd name="connsiteY460" fmla="*/ 2305306 h 6858000"/>
              <a:gd name="connsiteX461" fmla="*/ 6415546 w 7350919"/>
              <a:gd name="connsiteY461" fmla="*/ 2310449 h 6858000"/>
              <a:gd name="connsiteX462" fmla="*/ 6415546 w 7350919"/>
              <a:gd name="connsiteY462" fmla="*/ 2289446 h 6858000"/>
              <a:gd name="connsiteX463" fmla="*/ 6447264 w 7350919"/>
              <a:gd name="connsiteY463" fmla="*/ 2230725 h 6858000"/>
              <a:gd name="connsiteX464" fmla="*/ 6423261 w 7350919"/>
              <a:gd name="connsiteY464" fmla="*/ 2222581 h 6858000"/>
              <a:gd name="connsiteX465" fmla="*/ 6425833 w 7350919"/>
              <a:gd name="connsiteY465" fmla="*/ 2204150 h 6858000"/>
              <a:gd name="connsiteX466" fmla="*/ 6399258 w 7350919"/>
              <a:gd name="connsiteY466" fmla="*/ 2166860 h 6858000"/>
              <a:gd name="connsiteX467" fmla="*/ 6404402 w 7350919"/>
              <a:gd name="connsiteY467" fmla="*/ 2126998 h 6858000"/>
              <a:gd name="connsiteX468" fmla="*/ 5971062 w 7350919"/>
              <a:gd name="connsiteY468" fmla="*/ 2076848 h 6858000"/>
              <a:gd name="connsiteX469" fmla="*/ 3887515 w 7350919"/>
              <a:gd name="connsiteY469" fmla="*/ 2313878 h 6858000"/>
              <a:gd name="connsiteX470" fmla="*/ 3919662 w 7350919"/>
              <a:gd name="connsiteY470" fmla="*/ 2313878 h 6858000"/>
              <a:gd name="connsiteX471" fmla="*/ 3914519 w 7350919"/>
              <a:gd name="connsiteY471" fmla="*/ 2241869 h 6858000"/>
              <a:gd name="connsiteX472" fmla="*/ 3888373 w 7350919"/>
              <a:gd name="connsiteY472" fmla="*/ 2220866 h 6858000"/>
              <a:gd name="connsiteX473" fmla="*/ 3887515 w 7350919"/>
              <a:gd name="connsiteY473" fmla="*/ 2313878 h 6858000"/>
              <a:gd name="connsiteX474" fmla="*/ 5150245 w 7350919"/>
              <a:gd name="connsiteY474" fmla="*/ 2343453 h 6858000"/>
              <a:gd name="connsiteX475" fmla="*/ 5198679 w 7350919"/>
              <a:gd name="connsiteY475" fmla="*/ 2340453 h 6858000"/>
              <a:gd name="connsiteX476" fmla="*/ 5150245 w 7350919"/>
              <a:gd name="connsiteY476" fmla="*/ 2343453 h 6858000"/>
              <a:gd name="connsiteX477" fmla="*/ 5078664 w 7350919"/>
              <a:gd name="connsiteY477" fmla="*/ 2335309 h 6858000"/>
              <a:gd name="connsiteX478" fmla="*/ 5078664 w 7350919"/>
              <a:gd name="connsiteY478" fmla="*/ 2409890 h 6858000"/>
              <a:gd name="connsiteX479" fmla="*/ 5105239 w 7350919"/>
              <a:gd name="connsiteY479" fmla="*/ 2399175 h 6858000"/>
              <a:gd name="connsiteX480" fmla="*/ 5105239 w 7350919"/>
              <a:gd name="connsiteY480" fmla="*/ 2377743 h 6858000"/>
              <a:gd name="connsiteX481" fmla="*/ 5094524 w 7350919"/>
              <a:gd name="connsiteY481" fmla="*/ 2372171 h 6858000"/>
              <a:gd name="connsiteX482" fmla="*/ 5097095 w 7350919"/>
              <a:gd name="connsiteY482" fmla="*/ 2326737 h 6858000"/>
              <a:gd name="connsiteX483" fmla="*/ 5078664 w 7350919"/>
              <a:gd name="connsiteY483" fmla="*/ 2335309 h 6858000"/>
              <a:gd name="connsiteX484" fmla="*/ 1686954 w 7350919"/>
              <a:gd name="connsiteY484" fmla="*/ 2370028 h 6858000"/>
              <a:gd name="connsiteX485" fmla="*/ 1686954 w 7350919"/>
              <a:gd name="connsiteY485" fmla="*/ 2388459 h 6858000"/>
              <a:gd name="connsiteX486" fmla="*/ 1702813 w 7350919"/>
              <a:gd name="connsiteY486" fmla="*/ 2514046 h 6858000"/>
              <a:gd name="connsiteX487" fmla="*/ 2041427 w 7350919"/>
              <a:gd name="connsiteY487" fmla="*/ 2532477 h 6858000"/>
              <a:gd name="connsiteX488" fmla="*/ 2036284 w 7350919"/>
              <a:gd name="connsiteY488" fmla="*/ 2506331 h 6858000"/>
              <a:gd name="connsiteX489" fmla="*/ 2009709 w 7350919"/>
              <a:gd name="connsiteY489" fmla="*/ 2433893 h 6858000"/>
              <a:gd name="connsiteX490" fmla="*/ 1892266 w 7350919"/>
              <a:gd name="connsiteY490" fmla="*/ 2417605 h 6858000"/>
              <a:gd name="connsiteX491" fmla="*/ 1876407 w 7350919"/>
              <a:gd name="connsiteY491" fmla="*/ 2372600 h 6858000"/>
              <a:gd name="connsiteX492" fmla="*/ 1810827 w 7350919"/>
              <a:gd name="connsiteY492" fmla="*/ 2367456 h 6858000"/>
              <a:gd name="connsiteX493" fmla="*/ 1722102 w 7350919"/>
              <a:gd name="connsiteY493" fmla="*/ 2383315 h 6858000"/>
              <a:gd name="connsiteX494" fmla="*/ 1722102 w 7350919"/>
              <a:gd name="connsiteY494" fmla="*/ 2364885 h 6858000"/>
              <a:gd name="connsiteX495" fmla="*/ 1686954 w 7350919"/>
              <a:gd name="connsiteY495" fmla="*/ 2370028 h 6858000"/>
              <a:gd name="connsiteX496" fmla="*/ 3887515 w 7350919"/>
              <a:gd name="connsiteY496" fmla="*/ 2420606 h 6858000"/>
              <a:gd name="connsiteX497" fmla="*/ 3884943 w 7350919"/>
              <a:gd name="connsiteY497" fmla="*/ 2838944 h 6858000"/>
              <a:gd name="connsiteX498" fmla="*/ 3914090 w 7350919"/>
              <a:gd name="connsiteY498" fmla="*/ 2812369 h 6858000"/>
              <a:gd name="connsiteX499" fmla="*/ 3919233 w 7350919"/>
              <a:gd name="connsiteY499" fmla="*/ 2431321 h 6858000"/>
              <a:gd name="connsiteX500" fmla="*/ 3887515 w 7350919"/>
              <a:gd name="connsiteY500" fmla="*/ 2420606 h 6858000"/>
              <a:gd name="connsiteX501" fmla="*/ 5395847 w 7350919"/>
              <a:gd name="connsiteY501" fmla="*/ 2521761 h 6858000"/>
              <a:gd name="connsiteX502" fmla="*/ 5243685 w 7350919"/>
              <a:gd name="connsiteY502" fmla="*/ 2577911 h 6858000"/>
              <a:gd name="connsiteX503" fmla="*/ 5201251 w 7350919"/>
              <a:gd name="connsiteY503" fmla="*/ 2637061 h 6858000"/>
              <a:gd name="connsiteX504" fmla="*/ 5201251 w 7350919"/>
              <a:gd name="connsiteY504" fmla="*/ 2689782 h 6858000"/>
              <a:gd name="connsiteX505" fmla="*/ 5187964 w 7350919"/>
              <a:gd name="connsiteY505" fmla="*/ 2694926 h 6858000"/>
              <a:gd name="connsiteX506" fmla="*/ 5186678 w 7350919"/>
              <a:gd name="connsiteY506" fmla="*/ 2706498 h 6858000"/>
              <a:gd name="connsiteX507" fmla="*/ 5137386 w 7350919"/>
              <a:gd name="connsiteY507" fmla="*/ 2617344 h 6858000"/>
              <a:gd name="connsiteX508" fmla="*/ 5137386 w 7350919"/>
              <a:gd name="connsiteY508" fmla="*/ 2740360 h 6858000"/>
              <a:gd name="connsiteX509" fmla="*/ 5436138 w 7350919"/>
              <a:gd name="connsiteY509" fmla="*/ 2757076 h 6858000"/>
              <a:gd name="connsiteX510" fmla="*/ 5596015 w 7350919"/>
              <a:gd name="connsiteY510" fmla="*/ 2775078 h 6858000"/>
              <a:gd name="connsiteX511" fmla="*/ 5596015 w 7350919"/>
              <a:gd name="connsiteY511" fmla="*/ 2761791 h 6858000"/>
              <a:gd name="connsiteX512" fmla="*/ 5552295 w 7350919"/>
              <a:gd name="connsiteY512" fmla="*/ 2668351 h 6858000"/>
              <a:gd name="connsiteX513" fmla="*/ 5587871 w 7350919"/>
              <a:gd name="connsiteY513" fmla="*/ 2588627 h 6858000"/>
              <a:gd name="connsiteX514" fmla="*/ 5587871 w 7350919"/>
              <a:gd name="connsiteY514" fmla="*/ 2553480 h 6858000"/>
              <a:gd name="connsiteX515" fmla="*/ 5566868 w 7350919"/>
              <a:gd name="connsiteY515" fmla="*/ 2547050 h 6858000"/>
              <a:gd name="connsiteX516" fmla="*/ 5560010 w 7350919"/>
              <a:gd name="connsiteY516" fmla="*/ 2553480 h 6858000"/>
              <a:gd name="connsiteX517" fmla="*/ 5472571 w 7350919"/>
              <a:gd name="connsiteY517" fmla="*/ 2550908 h 6858000"/>
              <a:gd name="connsiteX518" fmla="*/ 5469571 w 7350919"/>
              <a:gd name="connsiteY518" fmla="*/ 2524333 h 6858000"/>
              <a:gd name="connsiteX519" fmla="*/ 5395847 w 7350919"/>
              <a:gd name="connsiteY519" fmla="*/ 2521761 h 6858000"/>
              <a:gd name="connsiteX520" fmla="*/ 5081665 w 7350919"/>
              <a:gd name="connsiteY520" fmla="*/ 2560766 h 6858000"/>
              <a:gd name="connsiteX521" fmla="*/ 5073521 w 7350919"/>
              <a:gd name="connsiteY521" fmla="*/ 2737788 h 6858000"/>
              <a:gd name="connsiteX522" fmla="*/ 5102667 w 7350919"/>
              <a:gd name="connsiteY522" fmla="*/ 2743360 h 6858000"/>
              <a:gd name="connsiteX523" fmla="*/ 5081665 w 7350919"/>
              <a:gd name="connsiteY523" fmla="*/ 2560766 h 6858000"/>
              <a:gd name="connsiteX524" fmla="*/ 1002012 w 7350919"/>
              <a:gd name="connsiteY524" fmla="*/ 2737788 h 6858000"/>
              <a:gd name="connsiteX525" fmla="*/ 996868 w 7350919"/>
              <a:gd name="connsiteY525" fmla="*/ 2806797 h 6858000"/>
              <a:gd name="connsiteX526" fmla="*/ 1007584 w 7350919"/>
              <a:gd name="connsiteY526" fmla="*/ 2964102 h 6858000"/>
              <a:gd name="connsiteX527" fmla="*/ 1034158 w 7350919"/>
              <a:gd name="connsiteY527" fmla="*/ 2955958 h 6858000"/>
              <a:gd name="connsiteX528" fmla="*/ 1036730 w 7350919"/>
              <a:gd name="connsiteY528" fmla="*/ 2875377 h 6858000"/>
              <a:gd name="connsiteX529" fmla="*/ 1042302 w 7350919"/>
              <a:gd name="connsiteY529" fmla="*/ 2758791 h 6858000"/>
              <a:gd name="connsiteX530" fmla="*/ 1002012 w 7350919"/>
              <a:gd name="connsiteY530" fmla="*/ 2737788 h 6858000"/>
              <a:gd name="connsiteX531" fmla="*/ 5078664 w 7350919"/>
              <a:gd name="connsiteY531" fmla="*/ 2775078 h 6858000"/>
              <a:gd name="connsiteX532" fmla="*/ 5078664 w 7350919"/>
              <a:gd name="connsiteY532" fmla="*/ 2814941 h 6858000"/>
              <a:gd name="connsiteX533" fmla="*/ 5105239 w 7350919"/>
              <a:gd name="connsiteY533" fmla="*/ 2830800 h 6858000"/>
              <a:gd name="connsiteX534" fmla="*/ 5102667 w 7350919"/>
              <a:gd name="connsiteY534" fmla="*/ 2774650 h 6858000"/>
              <a:gd name="connsiteX535" fmla="*/ 5078664 w 7350919"/>
              <a:gd name="connsiteY535" fmla="*/ 2775078 h 6858000"/>
              <a:gd name="connsiteX536" fmla="*/ 999440 w 7350919"/>
              <a:gd name="connsiteY536" fmla="*/ 3062686 h 6858000"/>
              <a:gd name="connsiteX537" fmla="*/ 980580 w 7350919"/>
              <a:gd name="connsiteY537" fmla="*/ 3846212 h 6858000"/>
              <a:gd name="connsiteX538" fmla="*/ 1031587 w 7350919"/>
              <a:gd name="connsiteY538" fmla="*/ 3059686 h 6858000"/>
              <a:gd name="connsiteX539" fmla="*/ 999440 w 7350919"/>
              <a:gd name="connsiteY539" fmla="*/ 3062686 h 6858000"/>
              <a:gd name="connsiteX540" fmla="*/ 4170408 w 7350919"/>
              <a:gd name="connsiteY540" fmla="*/ 3310431 h 6858000"/>
              <a:gd name="connsiteX541" fmla="*/ 4193982 w 7350919"/>
              <a:gd name="connsiteY541" fmla="*/ 3369581 h 6858000"/>
              <a:gd name="connsiteX542" fmla="*/ 4190982 w 7350919"/>
              <a:gd name="connsiteY542" fmla="*/ 3337434 h 6858000"/>
              <a:gd name="connsiteX543" fmla="*/ 4183267 w 7350919"/>
              <a:gd name="connsiteY543" fmla="*/ 3309574 h 6858000"/>
              <a:gd name="connsiteX544" fmla="*/ 4170408 w 7350919"/>
              <a:gd name="connsiteY544" fmla="*/ 3310431 h 6858000"/>
              <a:gd name="connsiteX545" fmla="*/ 4225700 w 7350919"/>
              <a:gd name="connsiteY545" fmla="*/ 3358437 h 6858000"/>
              <a:gd name="connsiteX546" fmla="*/ 4244560 w 7350919"/>
              <a:gd name="connsiteY546" fmla="*/ 3396585 h 6858000"/>
              <a:gd name="connsiteX547" fmla="*/ 4244560 w 7350919"/>
              <a:gd name="connsiteY547" fmla="*/ 3369581 h 6858000"/>
              <a:gd name="connsiteX548" fmla="*/ 4225700 w 7350919"/>
              <a:gd name="connsiteY548" fmla="*/ 3358437 h 6858000"/>
              <a:gd name="connsiteX549" fmla="*/ 4313997 w 7350919"/>
              <a:gd name="connsiteY549" fmla="*/ 3366581 h 6858000"/>
              <a:gd name="connsiteX550" fmla="*/ 4322141 w 7350919"/>
              <a:gd name="connsiteY550" fmla="*/ 3409015 h 6858000"/>
              <a:gd name="connsiteX551" fmla="*/ 4420725 w 7350919"/>
              <a:gd name="connsiteY551" fmla="*/ 3438590 h 6858000"/>
              <a:gd name="connsiteX552" fmla="*/ 4313997 w 7350919"/>
              <a:gd name="connsiteY552" fmla="*/ 3366581 h 6858000"/>
              <a:gd name="connsiteX553" fmla="*/ 4276707 w 7350919"/>
              <a:gd name="connsiteY553" fmla="*/ 3382440 h 6858000"/>
              <a:gd name="connsiteX554" fmla="*/ 4279279 w 7350919"/>
              <a:gd name="connsiteY554" fmla="*/ 3406872 h 6858000"/>
              <a:gd name="connsiteX555" fmla="*/ 4298138 w 7350919"/>
              <a:gd name="connsiteY555" fmla="*/ 3377297 h 6858000"/>
              <a:gd name="connsiteX556" fmla="*/ 4276707 w 7350919"/>
              <a:gd name="connsiteY556" fmla="*/ 3382440 h 6858000"/>
              <a:gd name="connsiteX557" fmla="*/ 5818471 w 7350919"/>
              <a:gd name="connsiteY557" fmla="*/ 3400014 h 6858000"/>
              <a:gd name="connsiteX558" fmla="*/ 5723745 w 7350919"/>
              <a:gd name="connsiteY558" fmla="*/ 3427875 h 6858000"/>
              <a:gd name="connsiteX559" fmla="*/ 5721173 w 7350919"/>
              <a:gd name="connsiteY559" fmla="*/ 3454449 h 6858000"/>
              <a:gd name="connsiteX560" fmla="*/ 5750749 w 7350919"/>
              <a:gd name="connsiteY560" fmla="*/ 3451877 h 6858000"/>
              <a:gd name="connsiteX561" fmla="*/ 5860048 w 7350919"/>
              <a:gd name="connsiteY561" fmla="*/ 3422731 h 6858000"/>
              <a:gd name="connsiteX562" fmla="*/ 5860048 w 7350919"/>
              <a:gd name="connsiteY562" fmla="*/ 3377297 h 6858000"/>
              <a:gd name="connsiteX563" fmla="*/ 5818471 w 7350919"/>
              <a:gd name="connsiteY563" fmla="*/ 3400014 h 6858000"/>
              <a:gd name="connsiteX564" fmla="*/ 4596033 w 7350919"/>
              <a:gd name="connsiteY564" fmla="*/ 3448877 h 6858000"/>
              <a:gd name="connsiteX565" fmla="*/ 4588317 w 7350919"/>
              <a:gd name="connsiteY565" fmla="*/ 3523458 h 6858000"/>
              <a:gd name="connsiteX566" fmla="*/ 4680901 w 7350919"/>
              <a:gd name="connsiteY566" fmla="*/ 3537174 h 6858000"/>
              <a:gd name="connsiteX567" fmla="*/ 4700617 w 7350919"/>
              <a:gd name="connsiteY567" fmla="*/ 3546175 h 6858000"/>
              <a:gd name="connsiteX568" fmla="*/ 4935075 w 7350919"/>
              <a:gd name="connsiteY568" fmla="*/ 3542317 h 6858000"/>
              <a:gd name="connsiteX569" fmla="*/ 4924359 w 7350919"/>
              <a:gd name="connsiteY569" fmla="*/ 3481024 h 6858000"/>
              <a:gd name="connsiteX570" fmla="*/ 4596033 w 7350919"/>
              <a:gd name="connsiteY570" fmla="*/ 3448877 h 6858000"/>
              <a:gd name="connsiteX571" fmla="*/ 5379559 w 7350919"/>
              <a:gd name="connsiteY571" fmla="*/ 3478881 h 6858000"/>
              <a:gd name="connsiteX572" fmla="*/ 5030230 w 7350919"/>
              <a:gd name="connsiteY572" fmla="*/ 3484024 h 6858000"/>
              <a:gd name="connsiteX573" fmla="*/ 5624733 w 7350919"/>
              <a:gd name="connsiteY573" fmla="*/ 3455306 h 6858000"/>
              <a:gd name="connsiteX574" fmla="*/ 5379559 w 7350919"/>
              <a:gd name="connsiteY574" fmla="*/ 3478881 h 6858000"/>
              <a:gd name="connsiteX575" fmla="*/ 5755463 w 7350919"/>
              <a:gd name="connsiteY575" fmla="*/ 3481024 h 6858000"/>
              <a:gd name="connsiteX576" fmla="*/ 5805612 w 7350919"/>
              <a:gd name="connsiteY576" fmla="*/ 3540174 h 6858000"/>
              <a:gd name="connsiteX577" fmla="*/ 5859190 w 7350919"/>
              <a:gd name="connsiteY577" fmla="*/ 3504598 h 6858000"/>
              <a:gd name="connsiteX578" fmla="*/ 5856619 w 7350919"/>
              <a:gd name="connsiteY578" fmla="*/ 3462165 h 6858000"/>
              <a:gd name="connsiteX579" fmla="*/ 5755463 w 7350919"/>
              <a:gd name="connsiteY579" fmla="*/ 3481024 h 6858000"/>
              <a:gd name="connsiteX580" fmla="*/ 4953506 w 7350919"/>
              <a:gd name="connsiteY580" fmla="*/ 3483596 h 6858000"/>
              <a:gd name="connsiteX581" fmla="*/ 4966793 w 7350919"/>
              <a:gd name="connsiteY581" fmla="*/ 3547461 h 6858000"/>
              <a:gd name="connsiteX582" fmla="*/ 5012227 w 7350919"/>
              <a:gd name="connsiteY582" fmla="*/ 3552604 h 6858000"/>
              <a:gd name="connsiteX583" fmla="*/ 4974937 w 7350919"/>
              <a:gd name="connsiteY583" fmla="*/ 3483167 h 6858000"/>
              <a:gd name="connsiteX584" fmla="*/ 4953506 w 7350919"/>
              <a:gd name="connsiteY584" fmla="*/ 3483596 h 6858000"/>
              <a:gd name="connsiteX585" fmla="*/ 5635448 w 7350919"/>
              <a:gd name="connsiteY585" fmla="*/ 3513600 h 6858000"/>
              <a:gd name="connsiteX586" fmla="*/ 5497002 w 7350919"/>
              <a:gd name="connsiteY586" fmla="*/ 3539746 h 6858000"/>
              <a:gd name="connsiteX587" fmla="*/ 5273689 w 7350919"/>
              <a:gd name="connsiteY587" fmla="*/ 3835497 h 6858000"/>
              <a:gd name="connsiteX588" fmla="*/ 5254401 w 7350919"/>
              <a:gd name="connsiteY588" fmla="*/ 4434286 h 6858000"/>
              <a:gd name="connsiteX589" fmla="*/ 5299835 w 7350919"/>
              <a:gd name="connsiteY589" fmla="*/ 4541442 h 6858000"/>
              <a:gd name="connsiteX590" fmla="*/ 5283976 w 7350919"/>
              <a:gd name="connsiteY590" fmla="*/ 4552158 h 6858000"/>
              <a:gd name="connsiteX591" fmla="*/ 5273260 w 7350919"/>
              <a:gd name="connsiteY591" fmla="*/ 4642598 h 6858000"/>
              <a:gd name="connsiteX592" fmla="*/ 5257401 w 7350919"/>
              <a:gd name="connsiteY592" fmla="*/ 4655885 h 6858000"/>
              <a:gd name="connsiteX593" fmla="*/ 5252257 w 7350919"/>
              <a:gd name="connsiteY593" fmla="*/ 5045076 h 6858000"/>
              <a:gd name="connsiteX594" fmla="*/ 5268117 w 7350919"/>
              <a:gd name="connsiteY594" fmla="*/ 5063508 h 6858000"/>
              <a:gd name="connsiteX595" fmla="*/ 5668024 w 7350919"/>
              <a:gd name="connsiteY595" fmla="*/ 5273962 h 6858000"/>
              <a:gd name="connsiteX596" fmla="*/ 5824472 w 7350919"/>
              <a:gd name="connsiteY596" fmla="*/ 5047649 h 6858000"/>
              <a:gd name="connsiteX597" fmla="*/ 5840760 w 7350919"/>
              <a:gd name="connsiteY597" fmla="*/ 3760487 h 6858000"/>
              <a:gd name="connsiteX598" fmla="*/ 5803469 w 7350919"/>
              <a:gd name="connsiteY598" fmla="*/ 3584751 h 6858000"/>
              <a:gd name="connsiteX599" fmla="*/ 5784610 w 7350919"/>
              <a:gd name="connsiteY599" fmla="*/ 3585608 h 6858000"/>
              <a:gd name="connsiteX600" fmla="*/ 5760607 w 7350919"/>
              <a:gd name="connsiteY600" fmla="*/ 3656760 h 6858000"/>
              <a:gd name="connsiteX601" fmla="*/ 5734032 w 7350919"/>
              <a:gd name="connsiteY601" fmla="*/ 3656760 h 6858000"/>
              <a:gd name="connsiteX602" fmla="*/ 5715601 w 7350919"/>
              <a:gd name="connsiteY602" fmla="*/ 3510599 h 6858000"/>
              <a:gd name="connsiteX603" fmla="*/ 5635448 w 7350919"/>
              <a:gd name="connsiteY603" fmla="*/ 3513600 h 6858000"/>
              <a:gd name="connsiteX604" fmla="*/ 5294691 w 7350919"/>
              <a:gd name="connsiteY604" fmla="*/ 3585180 h 6858000"/>
              <a:gd name="connsiteX605" fmla="*/ 5281404 w 7350919"/>
              <a:gd name="connsiteY605" fmla="*/ 3715910 h 6858000"/>
              <a:gd name="connsiteX606" fmla="*/ 5294691 w 7350919"/>
              <a:gd name="connsiteY606" fmla="*/ 3724054 h 6858000"/>
              <a:gd name="connsiteX607" fmla="*/ 5427994 w 7350919"/>
              <a:gd name="connsiteY607" fmla="*/ 3553890 h 6858000"/>
              <a:gd name="connsiteX608" fmla="*/ 5294691 w 7350919"/>
              <a:gd name="connsiteY608" fmla="*/ 3585180 h 6858000"/>
              <a:gd name="connsiteX609" fmla="*/ 4876353 w 7350919"/>
              <a:gd name="connsiteY609" fmla="*/ 3598467 h 6858000"/>
              <a:gd name="connsiteX610" fmla="*/ 4950934 w 7350919"/>
              <a:gd name="connsiteY610" fmla="*/ 3722340 h 6858000"/>
              <a:gd name="connsiteX611" fmla="*/ 4945362 w 7350919"/>
              <a:gd name="connsiteY611" fmla="*/ 3609183 h 6858000"/>
              <a:gd name="connsiteX612" fmla="*/ 4876353 w 7350919"/>
              <a:gd name="connsiteY612" fmla="*/ 3598467 h 6858000"/>
              <a:gd name="connsiteX613" fmla="*/ 4961221 w 7350919"/>
              <a:gd name="connsiteY613" fmla="*/ 3608754 h 6858000"/>
              <a:gd name="connsiteX614" fmla="*/ 4983081 w 7350919"/>
              <a:gd name="connsiteY614" fmla="*/ 3754915 h 6858000"/>
              <a:gd name="connsiteX615" fmla="*/ 5030659 w 7350919"/>
              <a:gd name="connsiteY615" fmla="*/ 3854785 h 6858000"/>
              <a:gd name="connsiteX616" fmla="*/ 5037516 w 7350919"/>
              <a:gd name="connsiteY616" fmla="*/ 3758773 h 6858000"/>
              <a:gd name="connsiteX617" fmla="*/ 5038373 w 7350919"/>
              <a:gd name="connsiteY617" fmla="*/ 3628471 h 6858000"/>
              <a:gd name="connsiteX618" fmla="*/ 5005370 w 7350919"/>
              <a:gd name="connsiteY618" fmla="*/ 3620756 h 6858000"/>
              <a:gd name="connsiteX619" fmla="*/ 4961221 w 7350919"/>
              <a:gd name="connsiteY619" fmla="*/ 3608754 h 6858000"/>
              <a:gd name="connsiteX620" fmla="*/ 5166532 w 7350919"/>
              <a:gd name="connsiteY620" fmla="*/ 3736913 h 6858000"/>
              <a:gd name="connsiteX621" fmla="*/ 5142530 w 7350919"/>
              <a:gd name="connsiteY621" fmla="*/ 3774203 h 6858000"/>
              <a:gd name="connsiteX622" fmla="*/ 5132242 w 7350919"/>
              <a:gd name="connsiteY622" fmla="*/ 3739485 h 6858000"/>
              <a:gd name="connsiteX623" fmla="*/ 5116384 w 7350919"/>
              <a:gd name="connsiteY623" fmla="*/ 3739485 h 6858000"/>
              <a:gd name="connsiteX624" fmla="*/ 5100096 w 7350919"/>
              <a:gd name="connsiteY624" fmla="*/ 3901934 h 6858000"/>
              <a:gd name="connsiteX625" fmla="*/ 5153245 w 7350919"/>
              <a:gd name="connsiteY625" fmla="*/ 3904934 h 6858000"/>
              <a:gd name="connsiteX626" fmla="*/ 5187964 w 7350919"/>
              <a:gd name="connsiteY626" fmla="*/ 3862500 h 6858000"/>
              <a:gd name="connsiteX627" fmla="*/ 5190535 w 7350919"/>
              <a:gd name="connsiteY627" fmla="*/ 3745057 h 6858000"/>
              <a:gd name="connsiteX628" fmla="*/ 5166532 w 7350919"/>
              <a:gd name="connsiteY628" fmla="*/ 3736913 h 6858000"/>
              <a:gd name="connsiteX629" fmla="*/ 1351341 w 7350919"/>
              <a:gd name="connsiteY629" fmla="*/ 4298840 h 6858000"/>
              <a:gd name="connsiteX630" fmla="*/ 1353913 w 7350919"/>
              <a:gd name="connsiteY630" fmla="*/ 5026217 h 6858000"/>
              <a:gd name="connsiteX631" fmla="*/ 1536078 w 7350919"/>
              <a:gd name="connsiteY631" fmla="*/ 5068651 h 6858000"/>
              <a:gd name="connsiteX632" fmla="*/ 1486786 w 7350919"/>
              <a:gd name="connsiteY632" fmla="*/ 5079796 h 6858000"/>
              <a:gd name="connsiteX633" fmla="*/ 1574655 w 7350919"/>
              <a:gd name="connsiteY633" fmla="*/ 5106370 h 6858000"/>
              <a:gd name="connsiteX634" fmla="*/ 1638520 w 7350919"/>
              <a:gd name="connsiteY634" fmla="*/ 4325844 h 6858000"/>
              <a:gd name="connsiteX635" fmla="*/ 1566939 w 7350919"/>
              <a:gd name="connsiteY635" fmla="*/ 4322415 h 6858000"/>
              <a:gd name="connsiteX636" fmla="*/ 1351341 w 7350919"/>
              <a:gd name="connsiteY636" fmla="*/ 4298840 h 6858000"/>
              <a:gd name="connsiteX637" fmla="*/ 1756392 w 7350919"/>
              <a:gd name="connsiteY637" fmla="*/ 4333988 h 6858000"/>
              <a:gd name="connsiteX638" fmla="*/ 1678810 w 7350919"/>
              <a:gd name="connsiteY638" fmla="*/ 4328416 h 6858000"/>
              <a:gd name="connsiteX639" fmla="*/ 1601658 w 7350919"/>
              <a:gd name="connsiteY639" fmla="*/ 5114514 h 6858000"/>
              <a:gd name="connsiteX640" fmla="*/ 1713529 w 7350919"/>
              <a:gd name="connsiteY640" fmla="*/ 5164234 h 6858000"/>
              <a:gd name="connsiteX641" fmla="*/ 1692527 w 7350919"/>
              <a:gd name="connsiteY641" fmla="*/ 5103798 h 6858000"/>
              <a:gd name="connsiteX642" fmla="*/ 1719101 w 7350919"/>
              <a:gd name="connsiteY642" fmla="*/ 5031789 h 6858000"/>
              <a:gd name="connsiteX643" fmla="*/ 1740532 w 7350919"/>
              <a:gd name="connsiteY643" fmla="*/ 5031789 h 6858000"/>
              <a:gd name="connsiteX644" fmla="*/ 1811684 w 7350919"/>
              <a:gd name="connsiteY644" fmla="*/ 4672173 h 6858000"/>
              <a:gd name="connsiteX645" fmla="*/ 1950987 w 7350919"/>
              <a:gd name="connsiteY645" fmla="*/ 4373850 h 6858000"/>
              <a:gd name="connsiteX646" fmla="*/ 1932128 w 7350919"/>
              <a:gd name="connsiteY646" fmla="*/ 4355419 h 6858000"/>
              <a:gd name="connsiteX647" fmla="*/ 1934700 w 7350919"/>
              <a:gd name="connsiteY647" fmla="*/ 4326273 h 6858000"/>
              <a:gd name="connsiteX648" fmla="*/ 1756392 w 7350919"/>
              <a:gd name="connsiteY648" fmla="*/ 4333988 h 6858000"/>
              <a:gd name="connsiteX649" fmla="*/ 6331107 w 7350919"/>
              <a:gd name="connsiteY649" fmla="*/ 4482721 h 6858000"/>
              <a:gd name="connsiteX650" fmla="*/ 6331107 w 7350919"/>
              <a:gd name="connsiteY650" fmla="*/ 4525583 h 6858000"/>
              <a:gd name="connsiteX651" fmla="*/ 6309676 w 7350919"/>
              <a:gd name="connsiteY651" fmla="*/ 4533727 h 6858000"/>
              <a:gd name="connsiteX652" fmla="*/ 6296388 w 7350919"/>
              <a:gd name="connsiteY652" fmla="*/ 4517868 h 6858000"/>
              <a:gd name="connsiteX653" fmla="*/ 5965918 w 7350919"/>
              <a:gd name="connsiteY653" fmla="*/ 4976068 h 6858000"/>
              <a:gd name="connsiteX654" fmla="*/ 6397544 w 7350919"/>
              <a:gd name="connsiteY654" fmla="*/ 4987212 h 6858000"/>
              <a:gd name="connsiteX655" fmla="*/ 6418975 w 7350919"/>
              <a:gd name="connsiteY655" fmla="*/ 4483149 h 6858000"/>
              <a:gd name="connsiteX656" fmla="*/ 6343966 w 7350919"/>
              <a:gd name="connsiteY656" fmla="*/ 4467290 h 6858000"/>
              <a:gd name="connsiteX657" fmla="*/ 6331107 w 7350919"/>
              <a:gd name="connsiteY657" fmla="*/ 4482721 h 6858000"/>
              <a:gd name="connsiteX658" fmla="*/ 6504271 w 7350919"/>
              <a:gd name="connsiteY658" fmla="*/ 4549586 h 6858000"/>
              <a:gd name="connsiteX659" fmla="*/ 6493555 w 7350919"/>
              <a:gd name="connsiteY659" fmla="*/ 4985927 h 6858000"/>
              <a:gd name="connsiteX660" fmla="*/ 6640145 w 7350919"/>
              <a:gd name="connsiteY660" fmla="*/ 4943493 h 6858000"/>
              <a:gd name="connsiteX661" fmla="*/ 6504271 w 7350919"/>
              <a:gd name="connsiteY661" fmla="*/ 4549586 h 6858000"/>
              <a:gd name="connsiteX662" fmla="*/ 6650004 w 7350919"/>
              <a:gd name="connsiteY662" fmla="*/ 4794760 h 6858000"/>
              <a:gd name="connsiteX663" fmla="*/ 6681722 w 7350919"/>
              <a:gd name="connsiteY663" fmla="*/ 4933205 h 6858000"/>
              <a:gd name="connsiteX664" fmla="*/ 6698867 w 7350919"/>
              <a:gd name="connsiteY664" fmla="*/ 4895487 h 6858000"/>
              <a:gd name="connsiteX665" fmla="*/ 6643574 w 7350919"/>
              <a:gd name="connsiteY665" fmla="*/ 4759184 h 6858000"/>
              <a:gd name="connsiteX666" fmla="*/ 6650004 w 7350919"/>
              <a:gd name="connsiteY666" fmla="*/ 4794760 h 6858000"/>
              <a:gd name="connsiteX667" fmla="*/ 6618714 w 7350919"/>
              <a:gd name="connsiteY667" fmla="*/ 5015502 h 6858000"/>
              <a:gd name="connsiteX668" fmla="*/ 6621286 w 7350919"/>
              <a:gd name="connsiteY668" fmla="*/ 5114086 h 6858000"/>
              <a:gd name="connsiteX669" fmla="*/ 6682579 w 7350919"/>
              <a:gd name="connsiteY669" fmla="*/ 5138088 h 6858000"/>
              <a:gd name="connsiteX670" fmla="*/ 6650433 w 7350919"/>
              <a:gd name="connsiteY670" fmla="*/ 5000071 h 6858000"/>
              <a:gd name="connsiteX671" fmla="*/ 6618714 w 7350919"/>
              <a:gd name="connsiteY671" fmla="*/ 5015502 h 6858000"/>
              <a:gd name="connsiteX672" fmla="*/ 6051215 w 7350919"/>
              <a:gd name="connsiteY672" fmla="*/ 5042076 h 6858000"/>
              <a:gd name="connsiteX673" fmla="*/ 5950059 w 7350919"/>
              <a:gd name="connsiteY673" fmla="*/ 5036933 h 6858000"/>
              <a:gd name="connsiteX674" fmla="*/ 5947488 w 7350919"/>
              <a:gd name="connsiteY674" fmla="*/ 5252103 h 6858000"/>
              <a:gd name="connsiteX675" fmla="*/ 5971919 w 7350919"/>
              <a:gd name="connsiteY675" fmla="*/ 5276534 h 6858000"/>
              <a:gd name="connsiteX676" fmla="*/ 6243239 w 7350919"/>
              <a:gd name="connsiteY676" fmla="*/ 5359259 h 6858000"/>
              <a:gd name="connsiteX677" fmla="*/ 6267242 w 7350919"/>
              <a:gd name="connsiteY677" fmla="*/ 5058364 h 6858000"/>
              <a:gd name="connsiteX678" fmla="*/ 6051215 w 7350919"/>
              <a:gd name="connsiteY678" fmla="*/ 5042076 h 6858000"/>
              <a:gd name="connsiteX679" fmla="*/ 1121598 w 7350919"/>
              <a:gd name="connsiteY679" fmla="*/ 5148376 h 6858000"/>
              <a:gd name="connsiteX680" fmla="*/ 964721 w 7350919"/>
              <a:gd name="connsiteY680" fmla="*/ 5265818 h 6858000"/>
              <a:gd name="connsiteX681" fmla="*/ 987867 w 7350919"/>
              <a:gd name="connsiteY681" fmla="*/ 5298394 h 6858000"/>
              <a:gd name="connsiteX682" fmla="*/ 1074878 w 7350919"/>
              <a:gd name="connsiteY682" fmla="*/ 5384548 h 6858000"/>
              <a:gd name="connsiteX683" fmla="*/ 1172604 w 7350919"/>
              <a:gd name="connsiteY683" fmla="*/ 5223385 h 6858000"/>
              <a:gd name="connsiteX684" fmla="*/ 1191464 w 7350919"/>
              <a:gd name="connsiteY684" fmla="*/ 5137660 h 6858000"/>
              <a:gd name="connsiteX685" fmla="*/ 1188892 w 7350919"/>
              <a:gd name="connsiteY685" fmla="*/ 5124372 h 6858000"/>
              <a:gd name="connsiteX686" fmla="*/ 1121598 w 7350919"/>
              <a:gd name="connsiteY686" fmla="*/ 5148376 h 6858000"/>
              <a:gd name="connsiteX687" fmla="*/ 6491841 w 7350919"/>
              <a:gd name="connsiteY687" fmla="*/ 5134231 h 6858000"/>
              <a:gd name="connsiteX688" fmla="*/ 6475125 w 7350919"/>
              <a:gd name="connsiteY688" fmla="*/ 5163806 h 6858000"/>
              <a:gd name="connsiteX689" fmla="*/ 6472553 w 7350919"/>
              <a:gd name="connsiteY689" fmla="*/ 5244387 h 6858000"/>
              <a:gd name="connsiteX690" fmla="*/ 6462266 w 7350919"/>
              <a:gd name="connsiteY690" fmla="*/ 5300537 h 6858000"/>
              <a:gd name="connsiteX691" fmla="*/ 6462266 w 7350919"/>
              <a:gd name="connsiteY691" fmla="*/ 5361830 h 6858000"/>
              <a:gd name="connsiteX692" fmla="*/ 6459265 w 7350919"/>
              <a:gd name="connsiteY692" fmla="*/ 5402121 h 6858000"/>
              <a:gd name="connsiteX693" fmla="*/ 6512844 w 7350919"/>
              <a:gd name="connsiteY693" fmla="*/ 5441984 h 6858000"/>
              <a:gd name="connsiteX694" fmla="*/ 6406116 w 7350919"/>
              <a:gd name="connsiteY694" fmla="*/ 5455271 h 6858000"/>
              <a:gd name="connsiteX695" fmla="*/ 6576280 w 7350919"/>
              <a:gd name="connsiteY695" fmla="*/ 5561570 h 6858000"/>
              <a:gd name="connsiteX696" fmla="*/ 6576280 w 7350919"/>
              <a:gd name="connsiteY696" fmla="*/ 5175379 h 6858000"/>
              <a:gd name="connsiteX697" fmla="*/ 6506843 w 7350919"/>
              <a:gd name="connsiteY697" fmla="*/ 5124801 h 6858000"/>
              <a:gd name="connsiteX698" fmla="*/ 6491841 w 7350919"/>
              <a:gd name="connsiteY698" fmla="*/ 5134231 h 6858000"/>
              <a:gd name="connsiteX699" fmla="*/ 6315248 w 7350919"/>
              <a:gd name="connsiteY699" fmla="*/ 5141089 h 6858000"/>
              <a:gd name="connsiteX700" fmla="*/ 6299389 w 7350919"/>
              <a:gd name="connsiteY700" fmla="*/ 5357116 h 6858000"/>
              <a:gd name="connsiteX701" fmla="*/ 6384256 w 7350919"/>
              <a:gd name="connsiteY701" fmla="*/ 5351543 h 6858000"/>
              <a:gd name="connsiteX702" fmla="*/ 6397544 w 7350919"/>
              <a:gd name="connsiteY702" fmla="*/ 5282535 h 6858000"/>
              <a:gd name="connsiteX703" fmla="*/ 6400115 w 7350919"/>
              <a:gd name="connsiteY703" fmla="*/ 5216098 h 6858000"/>
              <a:gd name="connsiteX704" fmla="*/ 6400115 w 7350919"/>
              <a:gd name="connsiteY704" fmla="*/ 5174093 h 6858000"/>
              <a:gd name="connsiteX705" fmla="*/ 6394972 w 7350919"/>
              <a:gd name="connsiteY705" fmla="*/ 5134231 h 6858000"/>
              <a:gd name="connsiteX706" fmla="*/ 6315248 w 7350919"/>
              <a:gd name="connsiteY706" fmla="*/ 5141089 h 6858000"/>
              <a:gd name="connsiteX707" fmla="*/ 5274546 w 7350919"/>
              <a:gd name="connsiteY707" fmla="*/ 5158234 h 6858000"/>
              <a:gd name="connsiteX708" fmla="*/ 5244113 w 7350919"/>
              <a:gd name="connsiteY708" fmla="*/ 5207097 h 6858000"/>
              <a:gd name="connsiteX709" fmla="*/ 5297263 w 7350919"/>
              <a:gd name="connsiteY709" fmla="*/ 5393549 h 6858000"/>
              <a:gd name="connsiteX710" fmla="*/ 5467428 w 7350919"/>
              <a:gd name="connsiteY710" fmla="*/ 5228100 h 6858000"/>
              <a:gd name="connsiteX711" fmla="*/ 5274546 w 7350919"/>
              <a:gd name="connsiteY711" fmla="*/ 5158234 h 6858000"/>
              <a:gd name="connsiteX712" fmla="*/ 1383916 w 7350919"/>
              <a:gd name="connsiteY712" fmla="*/ 5156948 h 6858000"/>
              <a:gd name="connsiteX713" fmla="*/ 1353913 w 7350919"/>
              <a:gd name="connsiteY713" fmla="*/ 5186094 h 6858000"/>
              <a:gd name="connsiteX714" fmla="*/ 1367200 w 7350919"/>
              <a:gd name="connsiteY714" fmla="*/ 5689729 h 6858000"/>
              <a:gd name="connsiteX715" fmla="*/ 1452496 w 7350919"/>
              <a:gd name="connsiteY715" fmla="*/ 5695301 h 6858000"/>
              <a:gd name="connsiteX716" fmla="*/ 1487215 w 7350919"/>
              <a:gd name="connsiteY716" fmla="*/ 5588573 h 6858000"/>
              <a:gd name="connsiteX717" fmla="*/ 1497502 w 7350919"/>
              <a:gd name="connsiteY717" fmla="*/ 5577858 h 6858000"/>
              <a:gd name="connsiteX718" fmla="*/ 1572083 w 7350919"/>
              <a:gd name="connsiteY718" fmla="*/ 5180951 h 6858000"/>
              <a:gd name="connsiteX719" fmla="*/ 1383916 w 7350919"/>
              <a:gd name="connsiteY719" fmla="*/ 5156948 h 6858000"/>
              <a:gd name="connsiteX720" fmla="*/ 5030659 w 7350919"/>
              <a:gd name="connsiteY720" fmla="*/ 5159520 h 6858000"/>
              <a:gd name="connsiteX721" fmla="*/ 5025515 w 7350919"/>
              <a:gd name="connsiteY721" fmla="*/ 5213098 h 6858000"/>
              <a:gd name="connsiteX722" fmla="*/ 4977080 w 7350919"/>
              <a:gd name="connsiteY722" fmla="*/ 5174093 h 6858000"/>
              <a:gd name="connsiteX723" fmla="*/ 4820204 w 7350919"/>
              <a:gd name="connsiteY723" fmla="*/ 5252960 h 6858000"/>
              <a:gd name="connsiteX724" fmla="*/ 5061519 w 7350919"/>
              <a:gd name="connsiteY724" fmla="*/ 5388406 h 6858000"/>
              <a:gd name="connsiteX725" fmla="*/ 5126671 w 7350919"/>
              <a:gd name="connsiteY725" fmla="*/ 5394406 h 6858000"/>
              <a:gd name="connsiteX726" fmla="*/ 5132242 w 7350919"/>
              <a:gd name="connsiteY726" fmla="*/ 5194667 h 6858000"/>
              <a:gd name="connsiteX727" fmla="*/ 5054661 w 7350919"/>
              <a:gd name="connsiteY727" fmla="*/ 5157377 h 6858000"/>
              <a:gd name="connsiteX728" fmla="*/ 5030659 w 7350919"/>
              <a:gd name="connsiteY728" fmla="*/ 5159520 h 6858000"/>
              <a:gd name="connsiteX729" fmla="*/ 6618714 w 7350919"/>
              <a:gd name="connsiteY729" fmla="*/ 5183523 h 6858000"/>
              <a:gd name="connsiteX730" fmla="*/ 6613142 w 7350919"/>
              <a:gd name="connsiteY730" fmla="*/ 5583430 h 6858000"/>
              <a:gd name="connsiteX731" fmla="*/ 6804738 w 7350919"/>
              <a:gd name="connsiteY731" fmla="*/ 5697873 h 6858000"/>
              <a:gd name="connsiteX732" fmla="*/ 6703582 w 7350919"/>
              <a:gd name="connsiteY732" fmla="*/ 5220813 h 6858000"/>
              <a:gd name="connsiteX733" fmla="*/ 6618714 w 7350919"/>
              <a:gd name="connsiteY733" fmla="*/ 5183523 h 6858000"/>
              <a:gd name="connsiteX734" fmla="*/ 1204323 w 7350919"/>
              <a:gd name="connsiteY734" fmla="*/ 5244816 h 6858000"/>
              <a:gd name="connsiteX735" fmla="*/ 1108739 w 7350919"/>
              <a:gd name="connsiteY735" fmla="*/ 5439411 h 6858000"/>
              <a:gd name="connsiteX736" fmla="*/ 1239041 w 7350919"/>
              <a:gd name="connsiteY736" fmla="*/ 5660153 h 6858000"/>
              <a:gd name="connsiteX737" fmla="*/ 1236470 w 7350919"/>
              <a:gd name="connsiteY737" fmla="*/ 5198953 h 6858000"/>
              <a:gd name="connsiteX738" fmla="*/ 1204323 w 7350919"/>
              <a:gd name="connsiteY738" fmla="*/ 5244816 h 6858000"/>
              <a:gd name="connsiteX739" fmla="*/ 1596515 w 7350919"/>
              <a:gd name="connsiteY739" fmla="*/ 5199381 h 6858000"/>
              <a:gd name="connsiteX740" fmla="*/ 1535221 w 7350919"/>
              <a:gd name="connsiteY740" fmla="*/ 5652438 h 6858000"/>
              <a:gd name="connsiteX741" fmla="*/ 1796254 w 7350919"/>
              <a:gd name="connsiteY741" fmla="*/ 5508421 h 6858000"/>
              <a:gd name="connsiteX742" fmla="*/ 1758963 w 7350919"/>
              <a:gd name="connsiteY742" fmla="*/ 5279106 h 6858000"/>
              <a:gd name="connsiteX743" fmla="*/ 1596515 w 7350919"/>
              <a:gd name="connsiteY743" fmla="*/ 5199381 h 6858000"/>
              <a:gd name="connsiteX744" fmla="*/ 5493574 w 7350919"/>
              <a:gd name="connsiteY744" fmla="*/ 5287250 h 6858000"/>
              <a:gd name="connsiteX745" fmla="*/ 5326410 w 7350919"/>
              <a:gd name="connsiteY745" fmla="*/ 5450556 h 6858000"/>
              <a:gd name="connsiteX746" fmla="*/ 5590443 w 7350919"/>
              <a:gd name="connsiteY746" fmla="*/ 5303538 h 6858000"/>
              <a:gd name="connsiteX747" fmla="*/ 5526577 w 7350919"/>
              <a:gd name="connsiteY747" fmla="*/ 5261104 h 6858000"/>
              <a:gd name="connsiteX748" fmla="*/ 5493574 w 7350919"/>
              <a:gd name="connsiteY748" fmla="*/ 5287250 h 6858000"/>
              <a:gd name="connsiteX749" fmla="*/ 4636323 w 7350919"/>
              <a:gd name="connsiteY749" fmla="*/ 5359687 h 6858000"/>
              <a:gd name="connsiteX750" fmla="*/ 4644038 w 7350919"/>
              <a:gd name="connsiteY750" fmla="*/ 5369974 h 6858000"/>
              <a:gd name="connsiteX751" fmla="*/ 4641895 w 7350919"/>
              <a:gd name="connsiteY751" fmla="*/ 5471558 h 6858000"/>
              <a:gd name="connsiteX752" fmla="*/ 4634180 w 7350919"/>
              <a:gd name="connsiteY752" fmla="*/ 5560284 h 6858000"/>
              <a:gd name="connsiteX753" fmla="*/ 4657755 w 7350919"/>
              <a:gd name="connsiteY753" fmla="*/ 5679441 h 6858000"/>
              <a:gd name="connsiteX754" fmla="*/ 4644467 w 7350919"/>
              <a:gd name="connsiteY754" fmla="*/ 5697873 h 6858000"/>
              <a:gd name="connsiteX755" fmla="*/ 4657755 w 7350919"/>
              <a:gd name="connsiteY755" fmla="*/ 5823031 h 6858000"/>
              <a:gd name="connsiteX756" fmla="*/ 4712190 w 7350919"/>
              <a:gd name="connsiteY756" fmla="*/ 5805886 h 6858000"/>
              <a:gd name="connsiteX757" fmla="*/ 5163961 w 7350919"/>
              <a:gd name="connsiteY757" fmla="*/ 5535424 h 6858000"/>
              <a:gd name="connsiteX758" fmla="*/ 5163961 w 7350919"/>
              <a:gd name="connsiteY758" fmla="*/ 5513992 h 6858000"/>
              <a:gd name="connsiteX759" fmla="*/ 5036659 w 7350919"/>
              <a:gd name="connsiteY759" fmla="*/ 5472844 h 6858000"/>
              <a:gd name="connsiteX760" fmla="*/ 5030230 w 7350919"/>
              <a:gd name="connsiteY760" fmla="*/ 5441984 h 6858000"/>
              <a:gd name="connsiteX761" fmla="*/ 4769197 w 7350919"/>
              <a:gd name="connsiteY761" fmla="*/ 5282535 h 6858000"/>
              <a:gd name="connsiteX762" fmla="*/ 4636323 w 7350919"/>
              <a:gd name="connsiteY762" fmla="*/ 5359687 h 6858000"/>
              <a:gd name="connsiteX763" fmla="*/ 6013924 w 7350919"/>
              <a:gd name="connsiteY763" fmla="*/ 5368260 h 6858000"/>
              <a:gd name="connsiteX764" fmla="*/ 5968490 w 7350919"/>
              <a:gd name="connsiteY764" fmla="*/ 5372975 h 6858000"/>
              <a:gd name="connsiteX765" fmla="*/ 5965918 w 7350919"/>
              <a:gd name="connsiteY765" fmla="*/ 5396978 h 6858000"/>
              <a:gd name="connsiteX766" fmla="*/ 6115937 w 7350919"/>
              <a:gd name="connsiteY766" fmla="*/ 5397407 h 6858000"/>
              <a:gd name="connsiteX767" fmla="*/ 6013924 w 7350919"/>
              <a:gd name="connsiteY767" fmla="*/ 5368260 h 6858000"/>
              <a:gd name="connsiteX768" fmla="*/ 5381703 w 7350919"/>
              <a:gd name="connsiteY768" fmla="*/ 5505420 h 6858000"/>
              <a:gd name="connsiteX769" fmla="*/ 5334125 w 7350919"/>
              <a:gd name="connsiteY769" fmla="*/ 5537567 h 6858000"/>
              <a:gd name="connsiteX770" fmla="*/ 5446425 w 7350919"/>
              <a:gd name="connsiteY770" fmla="*/ 5617291 h 6858000"/>
              <a:gd name="connsiteX771" fmla="*/ 5478572 w 7350919"/>
              <a:gd name="connsiteY771" fmla="*/ 5595003 h 6858000"/>
              <a:gd name="connsiteX772" fmla="*/ 5587443 w 7350919"/>
              <a:gd name="connsiteY772" fmla="*/ 5390977 h 6858000"/>
              <a:gd name="connsiteX773" fmla="*/ 5381703 w 7350919"/>
              <a:gd name="connsiteY773" fmla="*/ 5505420 h 6858000"/>
              <a:gd name="connsiteX774" fmla="*/ 5658166 w 7350919"/>
              <a:gd name="connsiteY774" fmla="*/ 5429982 h 6858000"/>
              <a:gd name="connsiteX775" fmla="*/ 5553153 w 7350919"/>
              <a:gd name="connsiteY775" fmla="*/ 5627578 h 6858000"/>
              <a:gd name="connsiteX776" fmla="*/ 5555296 w 7350919"/>
              <a:gd name="connsiteY776" fmla="*/ 5732591 h 6858000"/>
              <a:gd name="connsiteX777" fmla="*/ 5730174 w 7350919"/>
              <a:gd name="connsiteY777" fmla="*/ 5913471 h 6858000"/>
              <a:gd name="connsiteX778" fmla="*/ 5752034 w 7350919"/>
              <a:gd name="connsiteY778" fmla="*/ 5871037 h 6858000"/>
              <a:gd name="connsiteX779" fmla="*/ 5770894 w 7350919"/>
              <a:gd name="connsiteY779" fmla="*/ 5876609 h 6858000"/>
              <a:gd name="connsiteX780" fmla="*/ 5818900 w 7350919"/>
              <a:gd name="connsiteY780" fmla="*/ 5434268 h 6858000"/>
              <a:gd name="connsiteX781" fmla="*/ 5808184 w 7350919"/>
              <a:gd name="connsiteY781" fmla="*/ 5429125 h 6858000"/>
              <a:gd name="connsiteX782" fmla="*/ 5682597 w 7350919"/>
              <a:gd name="connsiteY782" fmla="*/ 5397407 h 6858000"/>
              <a:gd name="connsiteX783" fmla="*/ 5658166 w 7350919"/>
              <a:gd name="connsiteY783" fmla="*/ 5429982 h 6858000"/>
              <a:gd name="connsiteX784" fmla="*/ 4463587 w 7350919"/>
              <a:gd name="connsiteY784" fmla="*/ 5471130 h 6858000"/>
              <a:gd name="connsiteX785" fmla="*/ 4442585 w 7350919"/>
              <a:gd name="connsiteY785" fmla="*/ 5561999 h 6858000"/>
              <a:gd name="connsiteX786" fmla="*/ 4540740 w 7350919"/>
              <a:gd name="connsiteY786" fmla="*/ 5545711 h 6858000"/>
              <a:gd name="connsiteX787" fmla="*/ 4540740 w 7350919"/>
              <a:gd name="connsiteY787" fmla="*/ 5503705 h 6858000"/>
              <a:gd name="connsiteX788" fmla="*/ 4516308 w 7350919"/>
              <a:gd name="connsiteY788" fmla="*/ 5486989 h 6858000"/>
              <a:gd name="connsiteX789" fmla="*/ 4485019 w 7350919"/>
              <a:gd name="connsiteY789" fmla="*/ 5489561 h 6858000"/>
              <a:gd name="connsiteX790" fmla="*/ 4482447 w 7350919"/>
              <a:gd name="connsiteY790" fmla="*/ 5434697 h 6858000"/>
              <a:gd name="connsiteX791" fmla="*/ 4463587 w 7350919"/>
              <a:gd name="connsiteY791" fmla="*/ 5471130 h 6858000"/>
              <a:gd name="connsiteX792" fmla="*/ 6142940 w 7350919"/>
              <a:gd name="connsiteY792" fmla="*/ 5474559 h 6858000"/>
              <a:gd name="connsiteX793" fmla="*/ 6235095 w 7350919"/>
              <a:gd name="connsiteY793" fmla="*/ 5524708 h 6858000"/>
              <a:gd name="connsiteX794" fmla="*/ 6240238 w 7350919"/>
              <a:gd name="connsiteY794" fmla="*/ 5460843 h 6858000"/>
              <a:gd name="connsiteX795" fmla="*/ 6142940 w 7350919"/>
              <a:gd name="connsiteY795" fmla="*/ 5474559 h 6858000"/>
              <a:gd name="connsiteX796" fmla="*/ 5941915 w 7350919"/>
              <a:gd name="connsiteY796" fmla="*/ 5476702 h 6858000"/>
              <a:gd name="connsiteX797" fmla="*/ 5941915 w 7350919"/>
              <a:gd name="connsiteY797" fmla="*/ 5492561 h 6858000"/>
              <a:gd name="connsiteX798" fmla="*/ 6221808 w 7350919"/>
              <a:gd name="connsiteY798" fmla="*/ 5694872 h 6858000"/>
              <a:gd name="connsiteX799" fmla="*/ 6235095 w 7350919"/>
              <a:gd name="connsiteY799" fmla="*/ 5548282 h 6858000"/>
              <a:gd name="connsiteX800" fmla="*/ 6115080 w 7350919"/>
              <a:gd name="connsiteY800" fmla="*/ 5474131 h 6858000"/>
              <a:gd name="connsiteX801" fmla="*/ 5941915 w 7350919"/>
              <a:gd name="connsiteY801" fmla="*/ 5476702 h 6858000"/>
              <a:gd name="connsiteX802" fmla="*/ 6288244 w 7350919"/>
              <a:gd name="connsiteY802" fmla="*/ 5484846 h 6858000"/>
              <a:gd name="connsiteX803" fmla="*/ 6282672 w 7350919"/>
              <a:gd name="connsiteY803" fmla="*/ 5548711 h 6858000"/>
              <a:gd name="connsiteX804" fmla="*/ 6447693 w 7350919"/>
              <a:gd name="connsiteY804" fmla="*/ 5642151 h 6858000"/>
              <a:gd name="connsiteX805" fmla="*/ 6493127 w 7350919"/>
              <a:gd name="connsiteY805" fmla="*/ 5610004 h 6858000"/>
              <a:gd name="connsiteX806" fmla="*/ 6288244 w 7350919"/>
              <a:gd name="connsiteY806" fmla="*/ 5484846 h 6858000"/>
              <a:gd name="connsiteX807" fmla="*/ 1002012 w 7350919"/>
              <a:gd name="connsiteY807" fmla="*/ 5625863 h 6858000"/>
              <a:gd name="connsiteX808" fmla="*/ 1007155 w 7350919"/>
              <a:gd name="connsiteY808" fmla="*/ 5641723 h 6858000"/>
              <a:gd name="connsiteX809" fmla="*/ 1201751 w 7350919"/>
              <a:gd name="connsiteY809" fmla="*/ 5724447 h 6858000"/>
              <a:gd name="connsiteX810" fmla="*/ 1081736 w 7350919"/>
              <a:gd name="connsiteY810" fmla="*/ 5487418 h 6858000"/>
              <a:gd name="connsiteX811" fmla="*/ 1002012 w 7350919"/>
              <a:gd name="connsiteY811" fmla="*/ 5625863 h 6858000"/>
              <a:gd name="connsiteX812" fmla="*/ 5938915 w 7350919"/>
              <a:gd name="connsiteY812" fmla="*/ 5508849 h 6858000"/>
              <a:gd name="connsiteX813" fmla="*/ 5925199 w 7350919"/>
              <a:gd name="connsiteY813" fmla="*/ 5949047 h 6858000"/>
              <a:gd name="connsiteX814" fmla="*/ 6253097 w 7350919"/>
              <a:gd name="connsiteY814" fmla="*/ 5793885 h 6858000"/>
              <a:gd name="connsiteX815" fmla="*/ 6202090 w 7350919"/>
              <a:gd name="connsiteY815" fmla="*/ 5708588 h 6858000"/>
              <a:gd name="connsiteX816" fmla="*/ 5938915 w 7350919"/>
              <a:gd name="connsiteY816" fmla="*/ 5508849 h 6858000"/>
              <a:gd name="connsiteX817" fmla="*/ 6282672 w 7350919"/>
              <a:gd name="connsiteY817" fmla="*/ 5572714 h 6858000"/>
              <a:gd name="connsiteX818" fmla="*/ 6271956 w 7350919"/>
              <a:gd name="connsiteY818" fmla="*/ 5721875 h 6858000"/>
              <a:gd name="connsiteX819" fmla="*/ 6351681 w 7350919"/>
              <a:gd name="connsiteY819" fmla="*/ 5721447 h 6858000"/>
              <a:gd name="connsiteX820" fmla="*/ 6434405 w 7350919"/>
              <a:gd name="connsiteY820" fmla="*/ 5655439 h 6858000"/>
              <a:gd name="connsiteX821" fmla="*/ 6282672 w 7350919"/>
              <a:gd name="connsiteY821" fmla="*/ 5572714 h 6858000"/>
              <a:gd name="connsiteX822" fmla="*/ 4416867 w 7350919"/>
              <a:gd name="connsiteY822" fmla="*/ 5622435 h 6858000"/>
              <a:gd name="connsiteX823" fmla="*/ 4238559 w 7350919"/>
              <a:gd name="connsiteY823" fmla="*/ 5930616 h 6858000"/>
              <a:gd name="connsiteX824" fmla="*/ 4455015 w 7350919"/>
              <a:gd name="connsiteY824" fmla="*/ 5623292 h 6858000"/>
              <a:gd name="connsiteX825" fmla="*/ 4436584 w 7350919"/>
              <a:gd name="connsiteY825" fmla="*/ 5607433 h 6858000"/>
              <a:gd name="connsiteX826" fmla="*/ 4416867 w 7350919"/>
              <a:gd name="connsiteY826" fmla="*/ 5622435 h 6858000"/>
              <a:gd name="connsiteX827" fmla="*/ 5355556 w 7350919"/>
              <a:gd name="connsiteY827" fmla="*/ 5631007 h 6858000"/>
              <a:gd name="connsiteX828" fmla="*/ 5363700 w 7350919"/>
              <a:gd name="connsiteY828" fmla="*/ 5660153 h 6858000"/>
              <a:gd name="connsiteX829" fmla="*/ 5395418 w 7350919"/>
              <a:gd name="connsiteY829" fmla="*/ 5716304 h 6858000"/>
              <a:gd name="connsiteX830" fmla="*/ 5394561 w 7350919"/>
              <a:gd name="connsiteY830" fmla="*/ 5735592 h 6858000"/>
              <a:gd name="connsiteX831" fmla="*/ 5394990 w 7350919"/>
              <a:gd name="connsiteY831" fmla="*/ 5751451 h 6858000"/>
              <a:gd name="connsiteX832" fmla="*/ 5424994 w 7350919"/>
              <a:gd name="connsiteY832" fmla="*/ 5706445 h 6858000"/>
              <a:gd name="connsiteX833" fmla="*/ 5426279 w 7350919"/>
              <a:gd name="connsiteY833" fmla="*/ 5682014 h 6858000"/>
              <a:gd name="connsiteX834" fmla="*/ 5355556 w 7350919"/>
              <a:gd name="connsiteY834" fmla="*/ 5631007 h 6858000"/>
              <a:gd name="connsiteX835" fmla="*/ 6495699 w 7350919"/>
              <a:gd name="connsiteY835" fmla="*/ 5687157 h 6858000"/>
              <a:gd name="connsiteX836" fmla="*/ 6474696 w 7350919"/>
              <a:gd name="connsiteY836" fmla="*/ 5711160 h 6858000"/>
              <a:gd name="connsiteX837" fmla="*/ 6468695 w 7350919"/>
              <a:gd name="connsiteY837" fmla="*/ 5742878 h 6858000"/>
              <a:gd name="connsiteX838" fmla="*/ 6564708 w 7350919"/>
              <a:gd name="connsiteY838" fmla="*/ 5729591 h 6858000"/>
              <a:gd name="connsiteX839" fmla="*/ 6569851 w 7350919"/>
              <a:gd name="connsiteY839" fmla="*/ 5718875 h 6858000"/>
              <a:gd name="connsiteX840" fmla="*/ 6495699 w 7350919"/>
              <a:gd name="connsiteY840" fmla="*/ 5687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</a:cxnLst>
            <a:rect l="l" t="t" r="r" b="b"/>
            <a:pathLst>
              <a:path w="7350919" h="6858000">
                <a:moveTo>
                  <a:pt x="5653879" y="1446"/>
                </a:moveTo>
                <a:cubicBezTo>
                  <a:pt x="5655165" y="1446"/>
                  <a:pt x="5703600" y="9161"/>
                  <a:pt x="5704457" y="9590"/>
                </a:cubicBezTo>
                <a:cubicBezTo>
                  <a:pt x="5705314" y="18162"/>
                  <a:pt x="5706171" y="27164"/>
                  <a:pt x="5707028" y="35736"/>
                </a:cubicBezTo>
                <a:cubicBezTo>
                  <a:pt x="5809898" y="-7126"/>
                  <a:pt x="5810756" y="94458"/>
                  <a:pt x="5813756" y="156180"/>
                </a:cubicBezTo>
                <a:cubicBezTo>
                  <a:pt x="7023336" y="95744"/>
                  <a:pt x="6897321" y="334059"/>
                  <a:pt x="6093220" y="466504"/>
                </a:cubicBezTo>
                <a:cubicBezTo>
                  <a:pt x="5998494" y="482363"/>
                  <a:pt x="5903339" y="494365"/>
                  <a:pt x="5808184" y="505509"/>
                </a:cubicBezTo>
                <a:cubicBezTo>
                  <a:pt x="5815042" y="538513"/>
                  <a:pt x="5835187" y="526512"/>
                  <a:pt x="5840331" y="657242"/>
                </a:cubicBezTo>
                <a:cubicBezTo>
                  <a:pt x="5848046" y="652956"/>
                  <a:pt x="5855333" y="646527"/>
                  <a:pt x="5864334" y="646098"/>
                </a:cubicBezTo>
                <a:cubicBezTo>
                  <a:pt x="5873335" y="652099"/>
                  <a:pt x="5872049" y="656385"/>
                  <a:pt x="5833044" y="758826"/>
                </a:cubicBezTo>
                <a:cubicBezTo>
                  <a:pt x="5833044" y="797831"/>
                  <a:pt x="5836474" y="836836"/>
                  <a:pt x="5837759" y="875841"/>
                </a:cubicBezTo>
                <a:cubicBezTo>
                  <a:pt x="5831330" y="877556"/>
                  <a:pt x="5825329" y="879270"/>
                  <a:pt x="5818900" y="881413"/>
                </a:cubicBezTo>
                <a:cubicBezTo>
                  <a:pt x="5829616" y="1187880"/>
                  <a:pt x="5840331" y="1493918"/>
                  <a:pt x="5851047" y="1800385"/>
                </a:cubicBezTo>
                <a:cubicBezTo>
                  <a:pt x="5955631" y="1803814"/>
                  <a:pt x="6004923" y="1787098"/>
                  <a:pt x="6005780" y="1869822"/>
                </a:cubicBezTo>
                <a:cubicBezTo>
                  <a:pt x="6077361" y="1863822"/>
                  <a:pt x="6149370" y="1862107"/>
                  <a:pt x="6221379" y="1859535"/>
                </a:cubicBezTo>
                <a:cubicBezTo>
                  <a:pt x="6304960" y="1856535"/>
                  <a:pt x="6388114" y="1855249"/>
                  <a:pt x="6471696" y="1853535"/>
                </a:cubicBezTo>
                <a:cubicBezTo>
                  <a:pt x="6471696" y="1841105"/>
                  <a:pt x="6471696" y="1828674"/>
                  <a:pt x="6471696" y="1816244"/>
                </a:cubicBezTo>
                <a:cubicBezTo>
                  <a:pt x="6478554" y="1813673"/>
                  <a:pt x="6485840" y="1811101"/>
                  <a:pt x="6493127" y="1808100"/>
                </a:cubicBezTo>
                <a:cubicBezTo>
                  <a:pt x="6493984" y="1800814"/>
                  <a:pt x="6494842" y="1793956"/>
                  <a:pt x="6495699" y="1786669"/>
                </a:cubicBezTo>
                <a:cubicBezTo>
                  <a:pt x="6491412" y="1783240"/>
                  <a:pt x="6486698" y="1779383"/>
                  <a:pt x="6482411" y="1775954"/>
                </a:cubicBezTo>
                <a:cubicBezTo>
                  <a:pt x="6484983" y="1772525"/>
                  <a:pt x="6487555" y="1768667"/>
                  <a:pt x="6490555" y="1765238"/>
                </a:cubicBezTo>
                <a:cubicBezTo>
                  <a:pt x="6487984" y="1760094"/>
                  <a:pt x="6485412" y="1754522"/>
                  <a:pt x="6482411" y="1749379"/>
                </a:cubicBezTo>
                <a:cubicBezTo>
                  <a:pt x="6485840" y="1746807"/>
                  <a:pt x="6489269" y="1744235"/>
                  <a:pt x="6492698" y="1741664"/>
                </a:cubicBezTo>
                <a:cubicBezTo>
                  <a:pt x="6486269" y="1733948"/>
                  <a:pt x="6482840" y="1724090"/>
                  <a:pt x="6481554" y="1713803"/>
                </a:cubicBezTo>
                <a:cubicBezTo>
                  <a:pt x="6468695" y="1714660"/>
                  <a:pt x="6456694" y="1719375"/>
                  <a:pt x="6445550" y="1725376"/>
                </a:cubicBezTo>
                <a:cubicBezTo>
                  <a:pt x="6433548" y="1768238"/>
                  <a:pt x="6384685" y="1797814"/>
                  <a:pt x="6394972" y="1725376"/>
                </a:cubicBezTo>
                <a:cubicBezTo>
                  <a:pt x="6400544" y="1691943"/>
                  <a:pt x="6422832" y="1632364"/>
                  <a:pt x="6427976" y="1625935"/>
                </a:cubicBezTo>
                <a:cubicBezTo>
                  <a:pt x="6433119" y="1621220"/>
                  <a:pt x="6442549" y="1618220"/>
                  <a:pt x="6448121" y="1624220"/>
                </a:cubicBezTo>
                <a:cubicBezTo>
                  <a:pt x="6464838" y="1642223"/>
                  <a:pt x="6442549" y="1679084"/>
                  <a:pt x="6485412" y="1673084"/>
                </a:cubicBezTo>
                <a:cubicBezTo>
                  <a:pt x="6490127" y="1630221"/>
                  <a:pt x="6482840" y="1628507"/>
                  <a:pt x="6517130" y="1626364"/>
                </a:cubicBezTo>
                <a:cubicBezTo>
                  <a:pt x="6539419" y="1023717"/>
                  <a:pt x="6554420" y="1020716"/>
                  <a:pt x="6546277" y="1628935"/>
                </a:cubicBezTo>
                <a:cubicBezTo>
                  <a:pt x="6558278" y="1630221"/>
                  <a:pt x="6570279" y="1634079"/>
                  <a:pt x="6580995" y="1640079"/>
                </a:cubicBezTo>
                <a:cubicBezTo>
                  <a:pt x="6576709" y="1642651"/>
                  <a:pt x="6571994" y="1645652"/>
                  <a:pt x="6567708" y="1648223"/>
                </a:cubicBezTo>
                <a:cubicBezTo>
                  <a:pt x="6586567" y="1677799"/>
                  <a:pt x="6564279" y="1728805"/>
                  <a:pt x="6571994" y="1754951"/>
                </a:cubicBezTo>
                <a:cubicBezTo>
                  <a:pt x="6562135" y="1758809"/>
                  <a:pt x="6550991" y="1762238"/>
                  <a:pt x="6547134" y="1772953"/>
                </a:cubicBezTo>
                <a:cubicBezTo>
                  <a:pt x="6556135" y="1775954"/>
                  <a:pt x="6565136" y="1778525"/>
                  <a:pt x="6574137" y="1781097"/>
                </a:cubicBezTo>
                <a:cubicBezTo>
                  <a:pt x="6570279" y="1783240"/>
                  <a:pt x="6565993" y="1784955"/>
                  <a:pt x="6562135" y="1787098"/>
                </a:cubicBezTo>
                <a:cubicBezTo>
                  <a:pt x="6561278" y="1793956"/>
                  <a:pt x="6560421" y="1800814"/>
                  <a:pt x="6559564" y="1808100"/>
                </a:cubicBezTo>
                <a:cubicBezTo>
                  <a:pt x="6565565" y="1813673"/>
                  <a:pt x="6571994" y="1818816"/>
                  <a:pt x="6578423" y="1824388"/>
                </a:cubicBezTo>
                <a:cubicBezTo>
                  <a:pt x="6577566" y="1835961"/>
                  <a:pt x="6576709" y="1847534"/>
                  <a:pt x="6575852" y="1858678"/>
                </a:cubicBezTo>
                <a:cubicBezTo>
                  <a:pt x="7535114" y="1897254"/>
                  <a:pt x="7602837" y="2150143"/>
                  <a:pt x="6637145" y="2135999"/>
                </a:cubicBezTo>
                <a:cubicBezTo>
                  <a:pt x="6637145" y="2151858"/>
                  <a:pt x="6637145" y="2168146"/>
                  <a:pt x="6637145" y="2184005"/>
                </a:cubicBezTo>
                <a:cubicBezTo>
                  <a:pt x="6610570" y="2213151"/>
                  <a:pt x="6623000" y="2204579"/>
                  <a:pt x="6600712" y="2211008"/>
                </a:cubicBezTo>
                <a:cubicBezTo>
                  <a:pt x="6593425" y="2220438"/>
                  <a:pt x="6581853" y="2224724"/>
                  <a:pt x="6570279" y="2226867"/>
                </a:cubicBezTo>
                <a:cubicBezTo>
                  <a:pt x="6565565" y="2253871"/>
                  <a:pt x="6565136" y="2281731"/>
                  <a:pt x="6562564" y="2309163"/>
                </a:cubicBezTo>
                <a:cubicBezTo>
                  <a:pt x="6556992" y="2310878"/>
                  <a:pt x="6551849" y="2312592"/>
                  <a:pt x="6546705" y="2314735"/>
                </a:cubicBezTo>
                <a:cubicBezTo>
                  <a:pt x="6537704" y="2667922"/>
                  <a:pt x="6529132" y="3021109"/>
                  <a:pt x="6520130" y="3374725"/>
                </a:cubicBezTo>
                <a:cubicBezTo>
                  <a:pt x="6527845" y="3376440"/>
                  <a:pt x="6538990" y="3375582"/>
                  <a:pt x="6543276" y="3383726"/>
                </a:cubicBezTo>
                <a:cubicBezTo>
                  <a:pt x="6545848" y="3397442"/>
                  <a:pt x="6545419" y="3412015"/>
                  <a:pt x="6546705" y="3425731"/>
                </a:cubicBezTo>
                <a:cubicBezTo>
                  <a:pt x="6566851" y="3429160"/>
                  <a:pt x="6589568" y="3429589"/>
                  <a:pt x="6606284" y="3443733"/>
                </a:cubicBezTo>
                <a:cubicBezTo>
                  <a:pt x="6603712" y="3471594"/>
                  <a:pt x="6604141" y="3499455"/>
                  <a:pt x="6602426" y="3527315"/>
                </a:cubicBezTo>
                <a:cubicBezTo>
                  <a:pt x="6583567" y="3530745"/>
                  <a:pt x="6565136" y="3534602"/>
                  <a:pt x="6546705" y="3538031"/>
                </a:cubicBezTo>
                <a:cubicBezTo>
                  <a:pt x="6547134" y="3568463"/>
                  <a:pt x="6547134" y="3599325"/>
                  <a:pt x="6538990" y="3628899"/>
                </a:cubicBezTo>
                <a:cubicBezTo>
                  <a:pt x="6536847" y="3637472"/>
                  <a:pt x="6531703" y="3644759"/>
                  <a:pt x="6525702" y="3651188"/>
                </a:cubicBezTo>
                <a:cubicBezTo>
                  <a:pt x="6519702" y="3886932"/>
                  <a:pt x="6514987" y="4123104"/>
                  <a:pt x="6509415" y="4358848"/>
                </a:cubicBezTo>
                <a:cubicBezTo>
                  <a:pt x="6568136" y="4367849"/>
                  <a:pt x="6581424" y="4376422"/>
                  <a:pt x="6577137" y="4404282"/>
                </a:cubicBezTo>
                <a:cubicBezTo>
                  <a:pt x="6593854" y="4417141"/>
                  <a:pt x="6749016" y="4872341"/>
                  <a:pt x="6754160" y="4888200"/>
                </a:cubicBezTo>
                <a:cubicBezTo>
                  <a:pt x="6766590" y="4893772"/>
                  <a:pt x="6779877" y="4893772"/>
                  <a:pt x="6762732" y="4934492"/>
                </a:cubicBezTo>
                <a:cubicBezTo>
                  <a:pt x="6764875" y="4938778"/>
                  <a:pt x="6917037" y="5292393"/>
                  <a:pt x="6935897" y="5429982"/>
                </a:cubicBezTo>
                <a:cubicBezTo>
                  <a:pt x="6971901" y="5441555"/>
                  <a:pt x="6962043" y="5441555"/>
                  <a:pt x="6977902" y="5495562"/>
                </a:cubicBezTo>
                <a:cubicBezTo>
                  <a:pt x="6975330" y="5497705"/>
                  <a:pt x="6972758" y="5500277"/>
                  <a:pt x="6970615" y="5502848"/>
                </a:cubicBezTo>
                <a:cubicBezTo>
                  <a:pt x="6971472" y="5506277"/>
                  <a:pt x="6972758" y="5509706"/>
                  <a:pt x="6974044" y="5513135"/>
                </a:cubicBezTo>
                <a:cubicBezTo>
                  <a:pt x="6972758" y="5514421"/>
                  <a:pt x="6970615" y="5516993"/>
                  <a:pt x="6969329" y="5518279"/>
                </a:cubicBezTo>
                <a:cubicBezTo>
                  <a:pt x="6971472" y="5522565"/>
                  <a:pt x="6974044" y="5526423"/>
                  <a:pt x="6976616" y="5530709"/>
                </a:cubicBezTo>
                <a:cubicBezTo>
                  <a:pt x="6972758" y="5540138"/>
                  <a:pt x="6980045" y="5547425"/>
                  <a:pt x="6986474" y="5552997"/>
                </a:cubicBezTo>
                <a:cubicBezTo>
                  <a:pt x="6988189" y="5564999"/>
                  <a:pt x="6992904" y="5578715"/>
                  <a:pt x="6986903" y="5590288"/>
                </a:cubicBezTo>
                <a:cubicBezTo>
                  <a:pt x="6959043" y="5636579"/>
                  <a:pt x="6814596" y="5621577"/>
                  <a:pt x="6863888" y="5559856"/>
                </a:cubicBezTo>
                <a:cubicBezTo>
                  <a:pt x="6865174" y="5554283"/>
                  <a:pt x="6860030" y="5549997"/>
                  <a:pt x="6857458" y="5545282"/>
                </a:cubicBezTo>
                <a:cubicBezTo>
                  <a:pt x="6861744" y="5540996"/>
                  <a:pt x="6863031" y="5535424"/>
                  <a:pt x="6860459" y="5529423"/>
                </a:cubicBezTo>
                <a:cubicBezTo>
                  <a:pt x="6862602" y="5527280"/>
                  <a:pt x="6865174" y="5525136"/>
                  <a:pt x="6867317" y="5522993"/>
                </a:cubicBezTo>
                <a:cubicBezTo>
                  <a:pt x="6863459" y="5510992"/>
                  <a:pt x="6839885" y="5498562"/>
                  <a:pt x="6882747" y="5469415"/>
                </a:cubicBezTo>
                <a:cubicBezTo>
                  <a:pt x="6877604" y="5379404"/>
                  <a:pt x="6749445" y="5047220"/>
                  <a:pt x="6717298" y="4963638"/>
                </a:cubicBezTo>
                <a:cubicBezTo>
                  <a:pt x="6708297" y="4966210"/>
                  <a:pt x="6699724" y="4968782"/>
                  <a:pt x="6690723" y="4971782"/>
                </a:cubicBezTo>
                <a:cubicBezTo>
                  <a:pt x="6744730" y="5225957"/>
                  <a:pt x="6799165" y="5479702"/>
                  <a:pt x="6853172" y="5733449"/>
                </a:cubicBezTo>
                <a:cubicBezTo>
                  <a:pt x="7122777" y="5896326"/>
                  <a:pt x="7170354" y="5910042"/>
                  <a:pt x="7205073" y="5975622"/>
                </a:cubicBezTo>
                <a:cubicBezTo>
                  <a:pt x="7252651" y="5961905"/>
                  <a:pt x="7356378" y="6102923"/>
                  <a:pt x="7350377" y="6108066"/>
                </a:cubicBezTo>
                <a:cubicBezTo>
                  <a:pt x="7289941" y="6170217"/>
                  <a:pt x="7203359" y="6196792"/>
                  <a:pt x="7184499" y="6113639"/>
                </a:cubicBezTo>
                <a:cubicBezTo>
                  <a:pt x="7181928" y="6110639"/>
                  <a:pt x="7178927" y="6108496"/>
                  <a:pt x="7176355" y="6105923"/>
                </a:cubicBezTo>
                <a:cubicBezTo>
                  <a:pt x="7177641" y="6104638"/>
                  <a:pt x="7180213" y="6101637"/>
                  <a:pt x="7181499" y="6100352"/>
                </a:cubicBezTo>
                <a:cubicBezTo>
                  <a:pt x="7175927" y="6095637"/>
                  <a:pt x="7169926" y="6092636"/>
                  <a:pt x="7163068" y="6090493"/>
                </a:cubicBezTo>
                <a:cubicBezTo>
                  <a:pt x="7164783" y="6087493"/>
                  <a:pt x="7166497" y="6084921"/>
                  <a:pt x="7168211" y="6081920"/>
                </a:cubicBezTo>
                <a:cubicBezTo>
                  <a:pt x="7163925" y="6075491"/>
                  <a:pt x="7137779" y="6069919"/>
                  <a:pt x="7148495" y="6031343"/>
                </a:cubicBezTo>
                <a:cubicBezTo>
                  <a:pt x="7102632" y="5971764"/>
                  <a:pt x="6943183" y="5880467"/>
                  <a:pt x="6877175" y="5842748"/>
                </a:cubicBezTo>
                <a:cubicBezTo>
                  <a:pt x="6882319" y="5875323"/>
                  <a:pt x="6887462" y="5907899"/>
                  <a:pt x="6893034" y="5940474"/>
                </a:cubicBezTo>
                <a:cubicBezTo>
                  <a:pt x="6930753" y="5949475"/>
                  <a:pt x="6924753" y="5974764"/>
                  <a:pt x="6930324" y="6009483"/>
                </a:cubicBezTo>
                <a:cubicBezTo>
                  <a:pt x="6926896" y="6012912"/>
                  <a:pt x="6922609" y="6015912"/>
                  <a:pt x="6920895" y="6021056"/>
                </a:cubicBezTo>
                <a:cubicBezTo>
                  <a:pt x="6921323" y="6028771"/>
                  <a:pt x="6929039" y="6032629"/>
                  <a:pt x="6934182" y="6036486"/>
                </a:cubicBezTo>
                <a:cubicBezTo>
                  <a:pt x="6931182" y="6039486"/>
                  <a:pt x="6924753" y="6041630"/>
                  <a:pt x="6925610" y="6046773"/>
                </a:cubicBezTo>
                <a:cubicBezTo>
                  <a:pt x="6928181" y="6051488"/>
                  <a:pt x="6932896" y="6054488"/>
                  <a:pt x="6936754" y="6058346"/>
                </a:cubicBezTo>
                <a:cubicBezTo>
                  <a:pt x="6934182" y="6060061"/>
                  <a:pt x="6931611" y="6061775"/>
                  <a:pt x="6929039" y="6063918"/>
                </a:cubicBezTo>
                <a:cubicBezTo>
                  <a:pt x="6932468" y="6072491"/>
                  <a:pt x="6938897" y="6079349"/>
                  <a:pt x="6946184" y="6085350"/>
                </a:cubicBezTo>
                <a:cubicBezTo>
                  <a:pt x="6948327" y="6096494"/>
                  <a:pt x="6951756" y="6107638"/>
                  <a:pt x="6953042" y="6119211"/>
                </a:cubicBezTo>
                <a:cubicBezTo>
                  <a:pt x="6948327" y="6137213"/>
                  <a:pt x="6893034" y="6139785"/>
                  <a:pt x="6874603" y="6140213"/>
                </a:cubicBezTo>
                <a:cubicBezTo>
                  <a:pt x="6834741" y="6123926"/>
                  <a:pt x="6811596" y="6102923"/>
                  <a:pt x="6820597" y="6057061"/>
                </a:cubicBezTo>
                <a:cubicBezTo>
                  <a:pt x="6831312" y="6052345"/>
                  <a:pt x="6828741" y="6041630"/>
                  <a:pt x="6824883" y="6033057"/>
                </a:cubicBezTo>
                <a:cubicBezTo>
                  <a:pt x="6834741" y="6027485"/>
                  <a:pt x="6827883" y="6017198"/>
                  <a:pt x="6824026" y="6009912"/>
                </a:cubicBezTo>
                <a:cubicBezTo>
                  <a:pt x="6826597" y="6007769"/>
                  <a:pt x="6829169" y="6006054"/>
                  <a:pt x="6831741" y="6004339"/>
                </a:cubicBezTo>
                <a:cubicBezTo>
                  <a:pt x="6828741" y="5997482"/>
                  <a:pt x="6823597" y="5992338"/>
                  <a:pt x="6817596" y="5988051"/>
                </a:cubicBezTo>
                <a:cubicBezTo>
                  <a:pt x="6815882" y="5964477"/>
                  <a:pt x="6821883" y="5954191"/>
                  <a:pt x="6847171" y="5940474"/>
                </a:cubicBezTo>
                <a:cubicBezTo>
                  <a:pt x="6842028" y="5898040"/>
                  <a:pt x="6836455" y="5855607"/>
                  <a:pt x="6831312" y="5813173"/>
                </a:cubicBezTo>
                <a:cubicBezTo>
                  <a:pt x="6763161" y="5774168"/>
                  <a:pt x="6694581" y="5735163"/>
                  <a:pt x="6626001" y="5696158"/>
                </a:cubicBezTo>
                <a:cubicBezTo>
                  <a:pt x="6623429" y="5719304"/>
                  <a:pt x="6620857" y="5742450"/>
                  <a:pt x="6617857" y="5765596"/>
                </a:cubicBezTo>
                <a:cubicBezTo>
                  <a:pt x="6411260" y="5820031"/>
                  <a:pt x="6485840" y="5802457"/>
                  <a:pt x="6343537" y="5811458"/>
                </a:cubicBezTo>
                <a:cubicBezTo>
                  <a:pt x="6332393" y="5817888"/>
                  <a:pt x="6079075" y="5997482"/>
                  <a:pt x="6034070" y="6029200"/>
                </a:cubicBezTo>
                <a:cubicBezTo>
                  <a:pt x="6033213" y="6036058"/>
                  <a:pt x="6032355" y="6043344"/>
                  <a:pt x="6031498" y="6050202"/>
                </a:cubicBezTo>
                <a:cubicBezTo>
                  <a:pt x="6003209" y="6054060"/>
                  <a:pt x="5975348" y="6057061"/>
                  <a:pt x="5947059" y="6060918"/>
                </a:cubicBezTo>
                <a:cubicBezTo>
                  <a:pt x="5931628" y="6082778"/>
                  <a:pt x="5909768" y="6087064"/>
                  <a:pt x="5872049" y="6084921"/>
                </a:cubicBezTo>
                <a:cubicBezTo>
                  <a:pt x="5871192" y="6089207"/>
                  <a:pt x="5865191" y="6125211"/>
                  <a:pt x="5846761" y="6112353"/>
                </a:cubicBezTo>
                <a:cubicBezTo>
                  <a:pt x="5843760" y="6107638"/>
                  <a:pt x="5841617" y="6102923"/>
                  <a:pt x="5839045" y="6098208"/>
                </a:cubicBezTo>
                <a:cubicBezTo>
                  <a:pt x="5829616" y="6096494"/>
                  <a:pt x="5826186" y="6108924"/>
                  <a:pt x="5818042" y="6111924"/>
                </a:cubicBezTo>
                <a:cubicBezTo>
                  <a:pt x="5810756" y="6111496"/>
                  <a:pt x="5805612" y="6105923"/>
                  <a:pt x="5800040" y="6101637"/>
                </a:cubicBezTo>
                <a:cubicBezTo>
                  <a:pt x="5806041" y="6077634"/>
                  <a:pt x="5784610" y="6060061"/>
                  <a:pt x="5767465" y="6047202"/>
                </a:cubicBezTo>
                <a:cubicBezTo>
                  <a:pt x="5726746" y="6244798"/>
                  <a:pt x="5686026" y="6442823"/>
                  <a:pt x="5645307" y="6640419"/>
                </a:cubicBezTo>
                <a:cubicBezTo>
                  <a:pt x="5668452" y="6658421"/>
                  <a:pt x="5667167" y="6689711"/>
                  <a:pt x="5663737" y="6723143"/>
                </a:cubicBezTo>
                <a:cubicBezTo>
                  <a:pt x="5650879" y="6733002"/>
                  <a:pt x="5650022" y="6729144"/>
                  <a:pt x="5654308" y="6752290"/>
                </a:cubicBezTo>
                <a:cubicBezTo>
                  <a:pt x="5652165" y="6754433"/>
                  <a:pt x="5650022" y="6756576"/>
                  <a:pt x="5648736" y="6759148"/>
                </a:cubicBezTo>
                <a:cubicBezTo>
                  <a:pt x="5648736" y="6764720"/>
                  <a:pt x="5652593" y="6769435"/>
                  <a:pt x="5654736" y="6774578"/>
                </a:cubicBezTo>
                <a:cubicBezTo>
                  <a:pt x="5642306" y="6786580"/>
                  <a:pt x="5640592" y="6784437"/>
                  <a:pt x="5655593" y="6802010"/>
                </a:cubicBezTo>
                <a:cubicBezTo>
                  <a:pt x="5652165" y="6820870"/>
                  <a:pt x="5655593" y="6844444"/>
                  <a:pt x="5640163" y="6859018"/>
                </a:cubicBezTo>
                <a:lnTo>
                  <a:pt x="5639735" y="6860303"/>
                </a:lnTo>
                <a:lnTo>
                  <a:pt x="5635448" y="6860303"/>
                </a:lnTo>
                <a:cubicBezTo>
                  <a:pt x="5592586" y="6839301"/>
                  <a:pt x="5517576" y="6883021"/>
                  <a:pt x="5551438" y="6775864"/>
                </a:cubicBezTo>
                <a:cubicBezTo>
                  <a:pt x="5556581" y="6773293"/>
                  <a:pt x="5563439" y="6772864"/>
                  <a:pt x="5566011" y="6767292"/>
                </a:cubicBezTo>
                <a:cubicBezTo>
                  <a:pt x="5566440" y="6761720"/>
                  <a:pt x="5563011" y="6756576"/>
                  <a:pt x="5560867" y="6751862"/>
                </a:cubicBezTo>
                <a:cubicBezTo>
                  <a:pt x="5564297" y="6749718"/>
                  <a:pt x="5568154" y="6748432"/>
                  <a:pt x="5571155" y="6745861"/>
                </a:cubicBezTo>
                <a:cubicBezTo>
                  <a:pt x="5573726" y="6739431"/>
                  <a:pt x="5568583" y="6733859"/>
                  <a:pt x="5566440" y="6728287"/>
                </a:cubicBezTo>
                <a:cubicBezTo>
                  <a:pt x="5570298" y="6726144"/>
                  <a:pt x="5575441" y="6725716"/>
                  <a:pt x="5578441" y="6721858"/>
                </a:cubicBezTo>
                <a:cubicBezTo>
                  <a:pt x="5581013" y="6714142"/>
                  <a:pt x="5575869" y="6706856"/>
                  <a:pt x="5573298" y="6699998"/>
                </a:cubicBezTo>
                <a:cubicBezTo>
                  <a:pt x="5578441" y="6664850"/>
                  <a:pt x="5574155" y="6643848"/>
                  <a:pt x="5613160" y="6635704"/>
                </a:cubicBezTo>
                <a:cubicBezTo>
                  <a:pt x="5655165" y="6435108"/>
                  <a:pt x="5696742" y="6234940"/>
                  <a:pt x="5738318" y="6034343"/>
                </a:cubicBezTo>
                <a:cubicBezTo>
                  <a:pt x="5730174" y="6030914"/>
                  <a:pt x="5722459" y="6027057"/>
                  <a:pt x="5714315" y="6023628"/>
                </a:cubicBezTo>
                <a:cubicBezTo>
                  <a:pt x="5715172" y="6010340"/>
                  <a:pt x="5716030" y="5997053"/>
                  <a:pt x="5716887" y="5983765"/>
                </a:cubicBezTo>
                <a:cubicBezTo>
                  <a:pt x="5655593" y="5919901"/>
                  <a:pt x="5594729" y="5856035"/>
                  <a:pt x="5533435" y="5792170"/>
                </a:cubicBezTo>
                <a:cubicBezTo>
                  <a:pt x="5499145" y="5796885"/>
                  <a:pt x="5445567" y="5789170"/>
                  <a:pt x="5411277" y="5783598"/>
                </a:cubicBezTo>
                <a:cubicBezTo>
                  <a:pt x="5419850" y="5800314"/>
                  <a:pt x="5436995" y="5880895"/>
                  <a:pt x="5320409" y="5850463"/>
                </a:cubicBezTo>
                <a:cubicBezTo>
                  <a:pt x="5329410" y="5771596"/>
                  <a:pt x="5301549" y="5831603"/>
                  <a:pt x="5333268" y="5669583"/>
                </a:cubicBezTo>
                <a:cubicBezTo>
                  <a:pt x="5301549" y="5649438"/>
                  <a:pt x="5288691" y="5603575"/>
                  <a:pt x="5280118" y="5565427"/>
                </a:cubicBezTo>
                <a:cubicBezTo>
                  <a:pt x="4759339" y="5855178"/>
                  <a:pt x="4790200" y="5825603"/>
                  <a:pt x="4758482" y="5876180"/>
                </a:cubicBezTo>
                <a:cubicBezTo>
                  <a:pt x="4786342" y="5900183"/>
                  <a:pt x="4728049" y="5991481"/>
                  <a:pt x="4686044" y="5994910"/>
                </a:cubicBezTo>
                <a:cubicBezTo>
                  <a:pt x="4687758" y="6010769"/>
                  <a:pt x="4689473" y="6026628"/>
                  <a:pt x="4691187" y="6042487"/>
                </a:cubicBezTo>
                <a:cubicBezTo>
                  <a:pt x="4697188" y="6042487"/>
                  <a:pt x="4703617" y="6042487"/>
                  <a:pt x="4709618" y="6042487"/>
                </a:cubicBezTo>
                <a:cubicBezTo>
                  <a:pt x="4714333" y="6070776"/>
                  <a:pt x="4718619" y="6099065"/>
                  <a:pt x="4722906" y="6127355"/>
                </a:cubicBezTo>
                <a:cubicBezTo>
                  <a:pt x="4747337" y="6129498"/>
                  <a:pt x="4751624" y="6129498"/>
                  <a:pt x="4758482" y="6151787"/>
                </a:cubicBezTo>
                <a:cubicBezTo>
                  <a:pt x="4762339" y="6150072"/>
                  <a:pt x="4766626" y="6148357"/>
                  <a:pt x="4770912" y="6146643"/>
                </a:cubicBezTo>
                <a:cubicBezTo>
                  <a:pt x="4806059" y="5934902"/>
                  <a:pt x="4887498" y="6266658"/>
                  <a:pt x="4817203" y="6254228"/>
                </a:cubicBezTo>
                <a:cubicBezTo>
                  <a:pt x="4814203" y="6252513"/>
                  <a:pt x="4770483" y="6192077"/>
                  <a:pt x="4768340" y="6189505"/>
                </a:cubicBezTo>
                <a:cubicBezTo>
                  <a:pt x="4754195" y="6222510"/>
                  <a:pt x="4741337" y="6214794"/>
                  <a:pt x="4701474" y="6229368"/>
                </a:cubicBezTo>
                <a:cubicBezTo>
                  <a:pt x="4704903" y="6258514"/>
                  <a:pt x="4708332" y="6287660"/>
                  <a:pt x="4712190" y="6316807"/>
                </a:cubicBezTo>
                <a:cubicBezTo>
                  <a:pt x="4717334" y="6317236"/>
                  <a:pt x="4722477" y="6316807"/>
                  <a:pt x="4727192" y="6318522"/>
                </a:cubicBezTo>
                <a:cubicBezTo>
                  <a:pt x="4748195" y="6334381"/>
                  <a:pt x="4837349" y="6579554"/>
                  <a:pt x="4786771" y="6612987"/>
                </a:cubicBezTo>
                <a:cubicBezTo>
                  <a:pt x="4628608" y="6718429"/>
                  <a:pt x="4597747" y="6506259"/>
                  <a:pt x="4648325" y="6327951"/>
                </a:cubicBezTo>
                <a:cubicBezTo>
                  <a:pt x="4652611" y="6327094"/>
                  <a:pt x="4657326" y="6326237"/>
                  <a:pt x="4661612" y="6325380"/>
                </a:cubicBezTo>
                <a:cubicBezTo>
                  <a:pt x="4656469" y="6296233"/>
                  <a:pt x="4650897" y="6266658"/>
                  <a:pt x="4645753" y="6237512"/>
                </a:cubicBezTo>
                <a:cubicBezTo>
                  <a:pt x="4635895" y="6236654"/>
                  <a:pt x="4626036" y="6235797"/>
                  <a:pt x="4616607" y="6234940"/>
                </a:cubicBezTo>
                <a:cubicBezTo>
                  <a:pt x="4607605" y="6177933"/>
                  <a:pt x="4599033" y="6121354"/>
                  <a:pt x="4590032" y="6064347"/>
                </a:cubicBezTo>
                <a:cubicBezTo>
                  <a:pt x="4595176" y="6060489"/>
                  <a:pt x="4600747" y="6057061"/>
                  <a:pt x="4605891" y="6053631"/>
                </a:cubicBezTo>
                <a:cubicBezTo>
                  <a:pt x="4589175" y="5940046"/>
                  <a:pt x="4572030" y="5826460"/>
                  <a:pt x="4555313" y="5712874"/>
                </a:cubicBezTo>
                <a:cubicBezTo>
                  <a:pt x="4550598" y="5710303"/>
                  <a:pt x="4546312" y="5707302"/>
                  <a:pt x="4542026" y="5704730"/>
                </a:cubicBezTo>
                <a:cubicBezTo>
                  <a:pt x="4539454" y="5683299"/>
                  <a:pt x="4536882" y="5662296"/>
                  <a:pt x="4533882" y="5640865"/>
                </a:cubicBezTo>
                <a:cubicBezTo>
                  <a:pt x="4525738" y="5649009"/>
                  <a:pt x="4518023" y="5656725"/>
                  <a:pt x="4509879" y="5664869"/>
                </a:cubicBezTo>
                <a:cubicBezTo>
                  <a:pt x="4500878" y="5659725"/>
                  <a:pt x="4492306" y="5654153"/>
                  <a:pt x="4483304" y="5649009"/>
                </a:cubicBezTo>
                <a:cubicBezTo>
                  <a:pt x="4407866" y="5754880"/>
                  <a:pt x="4332428" y="5860322"/>
                  <a:pt x="4256990" y="5966192"/>
                </a:cubicBezTo>
                <a:cubicBezTo>
                  <a:pt x="4258705" y="5969621"/>
                  <a:pt x="4260419" y="5973050"/>
                  <a:pt x="4262134" y="5976907"/>
                </a:cubicBezTo>
                <a:cubicBezTo>
                  <a:pt x="4227844" y="6020627"/>
                  <a:pt x="4148548" y="6140213"/>
                  <a:pt x="4101828" y="6086635"/>
                </a:cubicBezTo>
                <a:cubicBezTo>
                  <a:pt x="3946666" y="6247799"/>
                  <a:pt x="3717780" y="6374243"/>
                  <a:pt x="3509040" y="6443252"/>
                </a:cubicBezTo>
                <a:cubicBezTo>
                  <a:pt x="3515469" y="6517832"/>
                  <a:pt x="3368022" y="6541407"/>
                  <a:pt x="3360735" y="6470255"/>
                </a:cubicBezTo>
                <a:cubicBezTo>
                  <a:pt x="3139136" y="6523833"/>
                  <a:pt x="2887533" y="6491257"/>
                  <a:pt x="2684793" y="6408962"/>
                </a:cubicBezTo>
                <a:cubicBezTo>
                  <a:pt x="2681364" y="6414105"/>
                  <a:pt x="2677507" y="6419677"/>
                  <a:pt x="2674078" y="6424820"/>
                </a:cubicBezTo>
                <a:cubicBezTo>
                  <a:pt x="2649218" y="6424820"/>
                  <a:pt x="2624357" y="6424820"/>
                  <a:pt x="2599497" y="6424820"/>
                </a:cubicBezTo>
                <a:cubicBezTo>
                  <a:pt x="2579780" y="6404247"/>
                  <a:pt x="2560492" y="6384101"/>
                  <a:pt x="2540775" y="6363527"/>
                </a:cubicBezTo>
                <a:cubicBezTo>
                  <a:pt x="2540775" y="6355383"/>
                  <a:pt x="2540775" y="6347668"/>
                  <a:pt x="2540775" y="6339524"/>
                </a:cubicBezTo>
                <a:cubicBezTo>
                  <a:pt x="2329892" y="6243083"/>
                  <a:pt x="2138725" y="6069062"/>
                  <a:pt x="2018710" y="5899755"/>
                </a:cubicBezTo>
                <a:cubicBezTo>
                  <a:pt x="2012281" y="5903184"/>
                  <a:pt x="2006280" y="5907042"/>
                  <a:pt x="1999851" y="5910470"/>
                </a:cubicBezTo>
                <a:cubicBezTo>
                  <a:pt x="1935128" y="5885611"/>
                  <a:pt x="1899124" y="5826460"/>
                  <a:pt x="1938557" y="5782741"/>
                </a:cubicBezTo>
                <a:cubicBezTo>
                  <a:pt x="1904267" y="5733020"/>
                  <a:pt x="1880264" y="5677727"/>
                  <a:pt x="1855833" y="5622863"/>
                </a:cubicBezTo>
                <a:cubicBezTo>
                  <a:pt x="1831830" y="5701730"/>
                  <a:pt x="1807827" y="5781026"/>
                  <a:pt x="1783824" y="5859893"/>
                </a:cubicBezTo>
                <a:cubicBezTo>
                  <a:pt x="1788967" y="5860750"/>
                  <a:pt x="1794539" y="5861607"/>
                  <a:pt x="1799683" y="5862893"/>
                </a:cubicBezTo>
                <a:cubicBezTo>
                  <a:pt x="1788110" y="5916900"/>
                  <a:pt x="1776537" y="5971336"/>
                  <a:pt x="1764964" y="6025342"/>
                </a:cubicBezTo>
                <a:cubicBezTo>
                  <a:pt x="1749962" y="6025342"/>
                  <a:pt x="1734960" y="6025342"/>
                  <a:pt x="1719530" y="6025342"/>
                </a:cubicBezTo>
                <a:cubicBezTo>
                  <a:pt x="1711815" y="6051917"/>
                  <a:pt x="1703671" y="6078492"/>
                  <a:pt x="1695955" y="6104638"/>
                </a:cubicBezTo>
                <a:cubicBezTo>
                  <a:pt x="1740532" y="6127355"/>
                  <a:pt x="1686954" y="6571839"/>
                  <a:pt x="1525791" y="6347239"/>
                </a:cubicBezTo>
                <a:cubicBezTo>
                  <a:pt x="1520648" y="6339095"/>
                  <a:pt x="1515076" y="6328808"/>
                  <a:pt x="1517647" y="6318950"/>
                </a:cubicBezTo>
                <a:cubicBezTo>
                  <a:pt x="1548080" y="6273516"/>
                  <a:pt x="1598229" y="6096922"/>
                  <a:pt x="1644949" y="6086207"/>
                </a:cubicBezTo>
                <a:cubicBezTo>
                  <a:pt x="1652236" y="6060489"/>
                  <a:pt x="1659094" y="6034772"/>
                  <a:pt x="1666380" y="6009054"/>
                </a:cubicBezTo>
                <a:cubicBezTo>
                  <a:pt x="1625661" y="5988051"/>
                  <a:pt x="1665095" y="6015484"/>
                  <a:pt x="1562653" y="5918614"/>
                </a:cubicBezTo>
                <a:cubicBezTo>
                  <a:pt x="1564368" y="5915185"/>
                  <a:pt x="1566082" y="5911328"/>
                  <a:pt x="1567797" y="5907899"/>
                </a:cubicBezTo>
                <a:cubicBezTo>
                  <a:pt x="1593514" y="5915185"/>
                  <a:pt x="1619232" y="5922044"/>
                  <a:pt x="1644949" y="5929330"/>
                </a:cubicBezTo>
                <a:cubicBezTo>
                  <a:pt x="1668523" y="5907899"/>
                  <a:pt x="1658237" y="5931473"/>
                  <a:pt x="1687383" y="5833318"/>
                </a:cubicBezTo>
                <a:cubicBezTo>
                  <a:pt x="1693384" y="5832461"/>
                  <a:pt x="1699813" y="5831603"/>
                  <a:pt x="1706242" y="5830746"/>
                </a:cubicBezTo>
                <a:cubicBezTo>
                  <a:pt x="1728531" y="5754451"/>
                  <a:pt x="1750391" y="5678156"/>
                  <a:pt x="1773108" y="5601432"/>
                </a:cubicBezTo>
                <a:cubicBezTo>
                  <a:pt x="1684383" y="5643008"/>
                  <a:pt x="1653950" y="5652867"/>
                  <a:pt x="1471785" y="5772025"/>
                </a:cubicBezTo>
                <a:cubicBezTo>
                  <a:pt x="1470927" y="5778883"/>
                  <a:pt x="1470070" y="5786169"/>
                  <a:pt x="1469213" y="5793456"/>
                </a:cubicBezTo>
                <a:cubicBezTo>
                  <a:pt x="1330338" y="5788312"/>
                  <a:pt x="1365914" y="5819174"/>
                  <a:pt x="1287905" y="5809744"/>
                </a:cubicBezTo>
                <a:cubicBezTo>
                  <a:pt x="1268188" y="5822174"/>
                  <a:pt x="1248042" y="5834604"/>
                  <a:pt x="1224039" y="5836747"/>
                </a:cubicBezTo>
                <a:cubicBezTo>
                  <a:pt x="1224039" y="5831175"/>
                  <a:pt x="1224039" y="5825603"/>
                  <a:pt x="1224039" y="5820031"/>
                </a:cubicBezTo>
                <a:cubicBezTo>
                  <a:pt x="1218896" y="5822602"/>
                  <a:pt x="1213324" y="5825174"/>
                  <a:pt x="1208180" y="5828175"/>
                </a:cubicBezTo>
                <a:cubicBezTo>
                  <a:pt x="1203894" y="5826460"/>
                  <a:pt x="1199179" y="5824745"/>
                  <a:pt x="1194893" y="5823031"/>
                </a:cubicBezTo>
                <a:cubicBezTo>
                  <a:pt x="1194036" y="5815744"/>
                  <a:pt x="1193178" y="5808887"/>
                  <a:pt x="1192321" y="5801600"/>
                </a:cubicBezTo>
                <a:cubicBezTo>
                  <a:pt x="1116026" y="5765166"/>
                  <a:pt x="1039731" y="5728733"/>
                  <a:pt x="963007" y="5692300"/>
                </a:cubicBezTo>
                <a:cubicBezTo>
                  <a:pt x="639395" y="6247799"/>
                  <a:pt x="665970" y="6187362"/>
                  <a:pt x="614106" y="6326237"/>
                </a:cubicBezTo>
                <a:cubicBezTo>
                  <a:pt x="650968" y="6419677"/>
                  <a:pt x="607677" y="6359670"/>
                  <a:pt x="615820" y="6410247"/>
                </a:cubicBezTo>
                <a:cubicBezTo>
                  <a:pt x="609391" y="6417106"/>
                  <a:pt x="606391" y="6413248"/>
                  <a:pt x="615820" y="6431250"/>
                </a:cubicBezTo>
                <a:cubicBezTo>
                  <a:pt x="604247" y="6437251"/>
                  <a:pt x="616678" y="6530691"/>
                  <a:pt x="552812" y="6504974"/>
                </a:cubicBezTo>
                <a:cubicBezTo>
                  <a:pt x="495377" y="6485256"/>
                  <a:pt x="464516" y="6482256"/>
                  <a:pt x="463658" y="6454396"/>
                </a:cubicBezTo>
                <a:cubicBezTo>
                  <a:pt x="464087" y="6441537"/>
                  <a:pt x="470945" y="6429964"/>
                  <a:pt x="475660" y="6417963"/>
                </a:cubicBezTo>
                <a:cubicBezTo>
                  <a:pt x="491519" y="6413676"/>
                  <a:pt x="491948" y="6417534"/>
                  <a:pt x="495377" y="6391817"/>
                </a:cubicBezTo>
                <a:cubicBezTo>
                  <a:pt x="498377" y="6389673"/>
                  <a:pt x="502663" y="6388387"/>
                  <a:pt x="504806" y="6384959"/>
                </a:cubicBezTo>
                <a:cubicBezTo>
                  <a:pt x="505664" y="6379815"/>
                  <a:pt x="504378" y="6375100"/>
                  <a:pt x="503521" y="6370385"/>
                </a:cubicBezTo>
                <a:cubicBezTo>
                  <a:pt x="512950" y="6361384"/>
                  <a:pt x="515093" y="6365671"/>
                  <a:pt x="508235" y="6344668"/>
                </a:cubicBezTo>
                <a:cubicBezTo>
                  <a:pt x="530953" y="6300948"/>
                  <a:pt x="533953" y="6283374"/>
                  <a:pt x="574672" y="6288947"/>
                </a:cubicBezTo>
                <a:cubicBezTo>
                  <a:pt x="636394" y="6140642"/>
                  <a:pt x="572101" y="6265372"/>
                  <a:pt x="920573" y="5655439"/>
                </a:cubicBezTo>
                <a:cubicBezTo>
                  <a:pt x="912429" y="5635293"/>
                  <a:pt x="912429" y="5618148"/>
                  <a:pt x="936432" y="5599289"/>
                </a:cubicBezTo>
                <a:cubicBezTo>
                  <a:pt x="941147" y="5601003"/>
                  <a:pt x="945433" y="5603147"/>
                  <a:pt x="950148" y="5604861"/>
                </a:cubicBezTo>
                <a:cubicBezTo>
                  <a:pt x="983152" y="5546139"/>
                  <a:pt x="1015728" y="5487846"/>
                  <a:pt x="1048732" y="5429125"/>
                </a:cubicBezTo>
                <a:cubicBezTo>
                  <a:pt x="1003297" y="5356687"/>
                  <a:pt x="963007" y="5367831"/>
                  <a:pt x="921001" y="5287679"/>
                </a:cubicBezTo>
                <a:cubicBezTo>
                  <a:pt x="611534" y="5522565"/>
                  <a:pt x="625679" y="5509278"/>
                  <a:pt x="618821" y="5523422"/>
                </a:cubicBezTo>
                <a:cubicBezTo>
                  <a:pt x="613677" y="5533709"/>
                  <a:pt x="611106" y="5546568"/>
                  <a:pt x="617535" y="5556426"/>
                </a:cubicBezTo>
                <a:cubicBezTo>
                  <a:pt x="621821" y="5563713"/>
                  <a:pt x="623964" y="5573571"/>
                  <a:pt x="617106" y="5580429"/>
                </a:cubicBezTo>
                <a:cubicBezTo>
                  <a:pt x="604247" y="5595003"/>
                  <a:pt x="602533" y="5615577"/>
                  <a:pt x="605533" y="5634436"/>
                </a:cubicBezTo>
                <a:cubicBezTo>
                  <a:pt x="609820" y="5651152"/>
                  <a:pt x="540382" y="5660582"/>
                  <a:pt x="523666" y="5648152"/>
                </a:cubicBezTo>
                <a:cubicBezTo>
                  <a:pt x="501806" y="5632722"/>
                  <a:pt x="491090" y="5607433"/>
                  <a:pt x="477374" y="5585144"/>
                </a:cubicBezTo>
                <a:cubicBezTo>
                  <a:pt x="454657" y="5551712"/>
                  <a:pt x="1040159" y="5037790"/>
                  <a:pt x="1236041" y="5044648"/>
                </a:cubicBezTo>
                <a:cubicBezTo>
                  <a:pt x="1234326" y="4790045"/>
                  <a:pt x="1232612" y="4535013"/>
                  <a:pt x="1230469" y="4280410"/>
                </a:cubicBezTo>
                <a:cubicBezTo>
                  <a:pt x="1146030" y="4263693"/>
                  <a:pt x="993010" y="4226831"/>
                  <a:pt x="961292" y="4146678"/>
                </a:cubicBezTo>
                <a:cubicBezTo>
                  <a:pt x="912429" y="5006500"/>
                  <a:pt x="964721" y="4842337"/>
                  <a:pt x="797986" y="5041219"/>
                </a:cubicBezTo>
                <a:cubicBezTo>
                  <a:pt x="785985" y="5055364"/>
                  <a:pt x="774840" y="5069937"/>
                  <a:pt x="761553" y="5082367"/>
                </a:cubicBezTo>
                <a:cubicBezTo>
                  <a:pt x="692116" y="5150519"/>
                  <a:pt x="696402" y="5216956"/>
                  <a:pt x="705832" y="5311682"/>
                </a:cubicBezTo>
                <a:cubicBezTo>
                  <a:pt x="678400" y="5337828"/>
                  <a:pt x="654397" y="5326683"/>
                  <a:pt x="626107" y="5301823"/>
                </a:cubicBezTo>
                <a:cubicBezTo>
                  <a:pt x="646681" y="5278677"/>
                  <a:pt x="649682" y="5245673"/>
                  <a:pt x="652682" y="5216098"/>
                </a:cubicBezTo>
                <a:cubicBezTo>
                  <a:pt x="656968" y="5213526"/>
                  <a:pt x="661683" y="5210526"/>
                  <a:pt x="665970" y="5207954"/>
                </a:cubicBezTo>
                <a:cubicBezTo>
                  <a:pt x="668541" y="5191667"/>
                  <a:pt x="670256" y="5174950"/>
                  <a:pt x="672827" y="5158662"/>
                </a:cubicBezTo>
                <a:cubicBezTo>
                  <a:pt x="679257" y="5131659"/>
                  <a:pt x="695116" y="5107656"/>
                  <a:pt x="713118" y="5087510"/>
                </a:cubicBezTo>
                <a:cubicBezTo>
                  <a:pt x="731549" y="5066079"/>
                  <a:pt x="749980" y="5044648"/>
                  <a:pt x="768411" y="5023217"/>
                </a:cubicBezTo>
                <a:cubicBezTo>
                  <a:pt x="1031158" y="4728323"/>
                  <a:pt x="841706" y="4366135"/>
                  <a:pt x="934717" y="4070383"/>
                </a:cubicBezTo>
                <a:cubicBezTo>
                  <a:pt x="860565" y="4035665"/>
                  <a:pt x="879853" y="4029664"/>
                  <a:pt x="889283" y="3948654"/>
                </a:cubicBezTo>
                <a:cubicBezTo>
                  <a:pt x="869995" y="3925508"/>
                  <a:pt x="880711" y="3907077"/>
                  <a:pt x="899999" y="3880931"/>
                </a:cubicBezTo>
                <a:cubicBezTo>
                  <a:pt x="899999" y="3868501"/>
                  <a:pt x="899999" y="3856071"/>
                  <a:pt x="899999" y="3843212"/>
                </a:cubicBezTo>
                <a:cubicBezTo>
                  <a:pt x="870424" y="3837640"/>
                  <a:pt x="868709" y="3842355"/>
                  <a:pt x="861851" y="3862072"/>
                </a:cubicBezTo>
                <a:cubicBezTo>
                  <a:pt x="846849" y="3859500"/>
                  <a:pt x="832276" y="3856928"/>
                  <a:pt x="817274" y="3853928"/>
                </a:cubicBezTo>
                <a:cubicBezTo>
                  <a:pt x="812988" y="3821352"/>
                  <a:pt x="820275" y="3787920"/>
                  <a:pt x="833562" y="3757916"/>
                </a:cubicBezTo>
                <a:cubicBezTo>
                  <a:pt x="848564" y="3759630"/>
                  <a:pt x="863994" y="3761345"/>
                  <a:pt x="878996" y="3763488"/>
                </a:cubicBezTo>
                <a:cubicBezTo>
                  <a:pt x="878996" y="3772489"/>
                  <a:pt x="878996" y="3781919"/>
                  <a:pt x="878996" y="3790920"/>
                </a:cubicBezTo>
                <a:cubicBezTo>
                  <a:pt x="969865" y="3808922"/>
                  <a:pt x="945004" y="3786205"/>
                  <a:pt x="966864" y="3065686"/>
                </a:cubicBezTo>
                <a:cubicBezTo>
                  <a:pt x="952720" y="3064829"/>
                  <a:pt x="938146" y="3063972"/>
                  <a:pt x="924002" y="3063114"/>
                </a:cubicBezTo>
                <a:cubicBezTo>
                  <a:pt x="910714" y="3033111"/>
                  <a:pt x="906428" y="2996678"/>
                  <a:pt x="923573" y="2967103"/>
                </a:cubicBezTo>
                <a:cubicBezTo>
                  <a:pt x="938146" y="2967103"/>
                  <a:pt x="952291" y="2967103"/>
                  <a:pt x="966436" y="2967103"/>
                </a:cubicBezTo>
                <a:cubicBezTo>
                  <a:pt x="968150" y="2917382"/>
                  <a:pt x="969865" y="2867662"/>
                  <a:pt x="971579" y="2817941"/>
                </a:cubicBezTo>
                <a:cubicBezTo>
                  <a:pt x="975008" y="2815369"/>
                  <a:pt x="978866" y="2812369"/>
                  <a:pt x="982295" y="2809797"/>
                </a:cubicBezTo>
                <a:cubicBezTo>
                  <a:pt x="986152" y="2733073"/>
                  <a:pt x="991725" y="2745075"/>
                  <a:pt x="968579" y="2729216"/>
                </a:cubicBezTo>
                <a:cubicBezTo>
                  <a:pt x="964721" y="2708642"/>
                  <a:pt x="968579" y="2686353"/>
                  <a:pt x="984009" y="2671351"/>
                </a:cubicBezTo>
                <a:cubicBezTo>
                  <a:pt x="988724" y="2649920"/>
                  <a:pt x="985295" y="2650349"/>
                  <a:pt x="1009298" y="2655063"/>
                </a:cubicBezTo>
                <a:cubicBezTo>
                  <a:pt x="1013584" y="2651634"/>
                  <a:pt x="1017871" y="2648206"/>
                  <a:pt x="1022157" y="2644777"/>
                </a:cubicBezTo>
                <a:cubicBezTo>
                  <a:pt x="1027729" y="2616059"/>
                  <a:pt x="989153" y="2549622"/>
                  <a:pt x="1248471" y="2532905"/>
                </a:cubicBezTo>
                <a:cubicBezTo>
                  <a:pt x="1255329" y="1758809"/>
                  <a:pt x="1281904" y="1952976"/>
                  <a:pt x="1173890" y="1688943"/>
                </a:cubicBezTo>
                <a:cubicBezTo>
                  <a:pt x="1124598" y="1688085"/>
                  <a:pt x="1091594" y="1581358"/>
                  <a:pt x="1112168" y="1544067"/>
                </a:cubicBezTo>
                <a:cubicBezTo>
                  <a:pt x="969865" y="1208454"/>
                  <a:pt x="993868" y="1178879"/>
                  <a:pt x="859279" y="1208025"/>
                </a:cubicBezTo>
                <a:cubicBezTo>
                  <a:pt x="840848" y="1207168"/>
                  <a:pt x="823703" y="1191309"/>
                  <a:pt x="826275" y="1171592"/>
                </a:cubicBezTo>
                <a:cubicBezTo>
                  <a:pt x="856708" y="1153162"/>
                  <a:pt x="878996" y="1130444"/>
                  <a:pt x="900856" y="1140731"/>
                </a:cubicBezTo>
                <a:cubicBezTo>
                  <a:pt x="905571" y="1137302"/>
                  <a:pt x="910714" y="1134302"/>
                  <a:pt x="915429" y="1130873"/>
                </a:cubicBezTo>
                <a:cubicBezTo>
                  <a:pt x="911572" y="1059721"/>
                  <a:pt x="847278" y="1119729"/>
                  <a:pt x="423796" y="846695"/>
                </a:cubicBezTo>
                <a:cubicBezTo>
                  <a:pt x="-789641" y="59310"/>
                  <a:pt x="899570" y="208472"/>
                  <a:pt x="1877692" y="916560"/>
                </a:cubicBezTo>
                <a:cubicBezTo>
                  <a:pt x="2512486" y="1367903"/>
                  <a:pt x="2032426" y="1532923"/>
                  <a:pt x="1047874" y="1157448"/>
                </a:cubicBezTo>
                <a:cubicBezTo>
                  <a:pt x="1052161" y="1171592"/>
                  <a:pt x="1056876" y="1185737"/>
                  <a:pt x="1061162" y="1199882"/>
                </a:cubicBezTo>
                <a:cubicBezTo>
                  <a:pt x="1053875" y="1205025"/>
                  <a:pt x="1047017" y="1210597"/>
                  <a:pt x="1039731" y="1215741"/>
                </a:cubicBezTo>
                <a:cubicBezTo>
                  <a:pt x="1084308" y="1314324"/>
                  <a:pt x="1128456" y="1412908"/>
                  <a:pt x="1173033" y="1511063"/>
                </a:cubicBezTo>
                <a:cubicBezTo>
                  <a:pt x="1269045" y="1484489"/>
                  <a:pt x="1364200" y="1467772"/>
                  <a:pt x="1365057" y="1567213"/>
                </a:cubicBezTo>
                <a:cubicBezTo>
                  <a:pt x="1372772" y="1566356"/>
                  <a:pt x="1380916" y="1565499"/>
                  <a:pt x="1388631" y="1564642"/>
                </a:cubicBezTo>
                <a:cubicBezTo>
                  <a:pt x="1397632" y="1538067"/>
                  <a:pt x="1406205" y="1511492"/>
                  <a:pt x="1415206" y="1484917"/>
                </a:cubicBezTo>
                <a:cubicBezTo>
                  <a:pt x="1424207" y="1486632"/>
                  <a:pt x="1432780" y="1488346"/>
                  <a:pt x="1441781" y="1490061"/>
                </a:cubicBezTo>
                <a:cubicBezTo>
                  <a:pt x="1458069" y="1635365"/>
                  <a:pt x="1458926" y="1598074"/>
                  <a:pt x="1439209" y="1697944"/>
                </a:cubicBezTo>
                <a:cubicBezTo>
                  <a:pt x="1432780" y="1695372"/>
                  <a:pt x="1426779" y="1692800"/>
                  <a:pt x="1420350" y="1689800"/>
                </a:cubicBezTo>
                <a:cubicBezTo>
                  <a:pt x="1410491" y="1667512"/>
                  <a:pt x="1401061" y="1645223"/>
                  <a:pt x="1391203" y="1623363"/>
                </a:cubicBezTo>
                <a:cubicBezTo>
                  <a:pt x="1382202" y="1624220"/>
                  <a:pt x="1373630" y="1625078"/>
                  <a:pt x="1364628" y="1625935"/>
                </a:cubicBezTo>
                <a:cubicBezTo>
                  <a:pt x="1364200" y="1647795"/>
                  <a:pt x="1360771" y="1675655"/>
                  <a:pt x="1337625" y="1685514"/>
                </a:cubicBezTo>
                <a:cubicBezTo>
                  <a:pt x="1336339" y="1724090"/>
                  <a:pt x="1335910" y="1763095"/>
                  <a:pt x="1335053" y="1801671"/>
                </a:cubicBezTo>
                <a:cubicBezTo>
                  <a:pt x="1329052" y="1805100"/>
                  <a:pt x="1322623" y="1808958"/>
                  <a:pt x="1316622" y="1812387"/>
                </a:cubicBezTo>
                <a:cubicBezTo>
                  <a:pt x="1317051" y="1905827"/>
                  <a:pt x="1461069" y="2166860"/>
                  <a:pt x="1496645" y="2250442"/>
                </a:cubicBezTo>
                <a:cubicBezTo>
                  <a:pt x="1498788" y="2265443"/>
                  <a:pt x="1490215" y="2309163"/>
                  <a:pt x="1420350" y="2286875"/>
                </a:cubicBezTo>
                <a:cubicBezTo>
                  <a:pt x="1347055" y="2106424"/>
                  <a:pt x="1441781" y="2282588"/>
                  <a:pt x="1319194" y="2045130"/>
                </a:cubicBezTo>
                <a:cubicBezTo>
                  <a:pt x="1317051" y="2205436"/>
                  <a:pt x="1315765" y="2365742"/>
                  <a:pt x="1313622" y="2526047"/>
                </a:cubicBezTo>
                <a:cubicBezTo>
                  <a:pt x="1359485" y="2515332"/>
                  <a:pt x="1436209" y="2517046"/>
                  <a:pt x="1483786" y="2518332"/>
                </a:cubicBezTo>
                <a:cubicBezTo>
                  <a:pt x="1463212" y="2472469"/>
                  <a:pt x="1559224" y="2252585"/>
                  <a:pt x="1582370" y="2235440"/>
                </a:cubicBezTo>
                <a:cubicBezTo>
                  <a:pt x="1627804" y="2241440"/>
                  <a:pt x="1673238" y="2246155"/>
                  <a:pt x="1718673" y="2251727"/>
                </a:cubicBezTo>
                <a:cubicBezTo>
                  <a:pt x="1745247" y="2214008"/>
                  <a:pt x="1737103" y="2211008"/>
                  <a:pt x="1763678" y="2193006"/>
                </a:cubicBezTo>
                <a:cubicBezTo>
                  <a:pt x="1805255" y="2201150"/>
                  <a:pt x="1827543" y="2187862"/>
                  <a:pt x="1809541" y="2270587"/>
                </a:cubicBezTo>
                <a:cubicBezTo>
                  <a:pt x="1876835" y="2280874"/>
                  <a:pt x="1893980" y="2287303"/>
                  <a:pt x="1897409" y="2273159"/>
                </a:cubicBezTo>
                <a:cubicBezTo>
                  <a:pt x="1891837" y="2256871"/>
                  <a:pt x="1873835" y="2250870"/>
                  <a:pt x="1916269" y="2235011"/>
                </a:cubicBezTo>
                <a:cubicBezTo>
                  <a:pt x="1931271" y="2192149"/>
                  <a:pt x="1920555" y="2187862"/>
                  <a:pt x="1899124" y="2187434"/>
                </a:cubicBezTo>
                <a:cubicBezTo>
                  <a:pt x="1866120" y="2146286"/>
                  <a:pt x="2051714" y="2103423"/>
                  <a:pt x="1999422" y="2169860"/>
                </a:cubicBezTo>
                <a:cubicBezTo>
                  <a:pt x="1988278" y="2180147"/>
                  <a:pt x="1955702" y="2192577"/>
                  <a:pt x="1960846" y="2249156"/>
                </a:cubicBezTo>
                <a:cubicBezTo>
                  <a:pt x="1985277" y="2250442"/>
                  <a:pt x="2009280" y="2250870"/>
                  <a:pt x="2033712" y="2252156"/>
                </a:cubicBezTo>
                <a:cubicBezTo>
                  <a:pt x="2044856" y="2230296"/>
                  <a:pt x="2041856" y="2184862"/>
                  <a:pt x="2073574" y="2200292"/>
                </a:cubicBezTo>
                <a:cubicBezTo>
                  <a:pt x="2101435" y="2100851"/>
                  <a:pt x="2091148" y="2155715"/>
                  <a:pt x="2131439" y="1972692"/>
                </a:cubicBezTo>
                <a:cubicBezTo>
                  <a:pt x="2118580" y="1941403"/>
                  <a:pt x="2125009" y="1934116"/>
                  <a:pt x="2144297" y="1921257"/>
                </a:cubicBezTo>
                <a:cubicBezTo>
                  <a:pt x="2149869" y="1887396"/>
                  <a:pt x="2152870" y="1894254"/>
                  <a:pt x="2166157" y="1894254"/>
                </a:cubicBezTo>
                <a:cubicBezTo>
                  <a:pt x="2196590" y="1865965"/>
                  <a:pt x="2236880" y="1852249"/>
                  <a:pt x="2274599" y="1836818"/>
                </a:cubicBezTo>
                <a:cubicBezTo>
                  <a:pt x="2275028" y="1808529"/>
                  <a:pt x="2273742" y="1801242"/>
                  <a:pt x="2304603" y="1812387"/>
                </a:cubicBezTo>
                <a:cubicBezTo>
                  <a:pt x="2472195" y="1674798"/>
                  <a:pt x="2827954" y="1721947"/>
                  <a:pt x="3040124" y="1766524"/>
                </a:cubicBezTo>
                <a:cubicBezTo>
                  <a:pt x="3094130" y="1777239"/>
                  <a:pt x="3147708" y="1790098"/>
                  <a:pt x="3200858" y="1803814"/>
                </a:cubicBezTo>
                <a:cubicBezTo>
                  <a:pt x="3295156" y="1827817"/>
                  <a:pt x="3387738" y="1859107"/>
                  <a:pt x="3475178" y="1901969"/>
                </a:cubicBezTo>
                <a:cubicBezTo>
                  <a:pt x="3526185" y="1927687"/>
                  <a:pt x="3575905" y="1957262"/>
                  <a:pt x="3618339" y="1996267"/>
                </a:cubicBezTo>
                <a:cubicBezTo>
                  <a:pt x="3700635" y="2074277"/>
                  <a:pt x="3680490" y="2110281"/>
                  <a:pt x="3674060" y="2172432"/>
                </a:cubicBezTo>
                <a:cubicBezTo>
                  <a:pt x="3720352" y="2227725"/>
                  <a:pt x="3674060" y="2250442"/>
                  <a:pt x="3660773" y="2332309"/>
                </a:cubicBezTo>
                <a:cubicBezTo>
                  <a:pt x="3654343" y="2331452"/>
                  <a:pt x="3648343" y="2330595"/>
                  <a:pt x="3642342" y="2329737"/>
                </a:cubicBezTo>
                <a:cubicBezTo>
                  <a:pt x="3636770" y="2355455"/>
                  <a:pt x="3631626" y="2381172"/>
                  <a:pt x="3626483" y="2406890"/>
                </a:cubicBezTo>
                <a:cubicBezTo>
                  <a:pt x="3629912" y="2411176"/>
                  <a:pt x="3633769" y="2415891"/>
                  <a:pt x="3637198" y="2420177"/>
                </a:cubicBezTo>
                <a:cubicBezTo>
                  <a:pt x="3629912" y="2456610"/>
                  <a:pt x="3623054" y="2493043"/>
                  <a:pt x="3615767" y="2529476"/>
                </a:cubicBezTo>
                <a:cubicBezTo>
                  <a:pt x="3633341" y="2535048"/>
                  <a:pt x="3651343" y="2538906"/>
                  <a:pt x="3668488" y="2545764"/>
                </a:cubicBezTo>
                <a:cubicBezTo>
                  <a:pt x="3693348" y="2570196"/>
                  <a:pt x="3663345" y="2621202"/>
                  <a:pt x="3639770" y="2649491"/>
                </a:cubicBezTo>
                <a:cubicBezTo>
                  <a:pt x="3625625" y="2646062"/>
                  <a:pt x="3611481" y="2642205"/>
                  <a:pt x="3596908" y="2638776"/>
                </a:cubicBezTo>
                <a:cubicBezTo>
                  <a:pt x="3580191" y="2736502"/>
                  <a:pt x="3563046" y="2833800"/>
                  <a:pt x="3546330" y="2931527"/>
                </a:cubicBezTo>
                <a:cubicBezTo>
                  <a:pt x="3551473" y="2939671"/>
                  <a:pt x="3556617" y="2948672"/>
                  <a:pt x="3555331" y="2958530"/>
                </a:cubicBezTo>
                <a:cubicBezTo>
                  <a:pt x="3554474" y="2968388"/>
                  <a:pt x="3547616" y="2976104"/>
                  <a:pt x="3541186" y="2982962"/>
                </a:cubicBezTo>
                <a:cubicBezTo>
                  <a:pt x="3546330" y="2997106"/>
                  <a:pt x="3550616" y="3012965"/>
                  <a:pt x="3546330" y="3028396"/>
                </a:cubicBezTo>
                <a:cubicBezTo>
                  <a:pt x="3543758" y="3037826"/>
                  <a:pt x="3537329" y="3045541"/>
                  <a:pt x="3530471" y="3052828"/>
                </a:cubicBezTo>
                <a:cubicBezTo>
                  <a:pt x="3528328" y="3073402"/>
                  <a:pt x="3524041" y="3094833"/>
                  <a:pt x="3512897" y="3112406"/>
                </a:cubicBezTo>
                <a:cubicBezTo>
                  <a:pt x="3506468" y="3121836"/>
                  <a:pt x="3508611" y="3134695"/>
                  <a:pt x="3501753" y="3143696"/>
                </a:cubicBezTo>
                <a:cubicBezTo>
                  <a:pt x="3497038" y="3149697"/>
                  <a:pt x="3489751" y="3144982"/>
                  <a:pt x="3484179" y="3143696"/>
                </a:cubicBezTo>
                <a:cubicBezTo>
                  <a:pt x="3322159" y="3224706"/>
                  <a:pt x="3100131" y="3216562"/>
                  <a:pt x="2920537" y="3193845"/>
                </a:cubicBezTo>
                <a:cubicBezTo>
                  <a:pt x="2793664" y="3176700"/>
                  <a:pt x="2667648" y="3150125"/>
                  <a:pt x="2544633" y="3113692"/>
                </a:cubicBezTo>
                <a:cubicBezTo>
                  <a:pt x="2534775" y="3358437"/>
                  <a:pt x="2525345" y="3603611"/>
                  <a:pt x="2515058" y="3848356"/>
                </a:cubicBezTo>
                <a:cubicBezTo>
                  <a:pt x="2537347" y="3817066"/>
                  <a:pt x="2625643" y="3775918"/>
                  <a:pt x="2653933" y="3774203"/>
                </a:cubicBezTo>
                <a:cubicBezTo>
                  <a:pt x="2755945" y="3657617"/>
                  <a:pt x="2903821" y="3564177"/>
                  <a:pt x="3042695" y="3500312"/>
                </a:cubicBezTo>
                <a:cubicBezTo>
                  <a:pt x="3040124" y="3489596"/>
                  <a:pt x="3037552" y="3478881"/>
                  <a:pt x="3034552" y="3468165"/>
                </a:cubicBezTo>
                <a:cubicBezTo>
                  <a:pt x="3084701" y="3431303"/>
                  <a:pt x="3115990" y="3434304"/>
                  <a:pt x="3139136" y="3443733"/>
                </a:cubicBezTo>
                <a:cubicBezTo>
                  <a:pt x="3142136" y="3442019"/>
                  <a:pt x="3145137" y="3440733"/>
                  <a:pt x="3148137" y="3439019"/>
                </a:cubicBezTo>
                <a:cubicBezTo>
                  <a:pt x="3154995" y="3412444"/>
                  <a:pt x="3172997" y="3406872"/>
                  <a:pt x="3207287" y="3395728"/>
                </a:cubicBezTo>
                <a:cubicBezTo>
                  <a:pt x="3240292" y="3351579"/>
                  <a:pt x="3309300" y="3370867"/>
                  <a:pt x="3315301" y="3406443"/>
                </a:cubicBezTo>
                <a:cubicBezTo>
                  <a:pt x="3523613" y="3355437"/>
                  <a:pt x="3767072" y="3377297"/>
                  <a:pt x="3966811" y="3448877"/>
                </a:cubicBezTo>
                <a:cubicBezTo>
                  <a:pt x="4007530" y="3397013"/>
                  <a:pt x="4112115" y="3451020"/>
                  <a:pt x="4095827" y="3508027"/>
                </a:cubicBezTo>
                <a:cubicBezTo>
                  <a:pt x="4286565" y="3591181"/>
                  <a:pt x="4467445" y="3751915"/>
                  <a:pt x="4590460" y="3914792"/>
                </a:cubicBezTo>
                <a:cubicBezTo>
                  <a:pt x="4625608" y="3904077"/>
                  <a:pt x="4677043" y="3950797"/>
                  <a:pt x="4679615" y="3955083"/>
                </a:cubicBezTo>
                <a:cubicBezTo>
                  <a:pt x="4686044" y="3966656"/>
                  <a:pt x="4684329" y="3980372"/>
                  <a:pt x="4683044" y="3992802"/>
                </a:cubicBezTo>
                <a:cubicBezTo>
                  <a:pt x="4681758" y="4003089"/>
                  <a:pt x="4689044" y="4012948"/>
                  <a:pt x="4684758" y="4022806"/>
                </a:cubicBezTo>
                <a:cubicBezTo>
                  <a:pt x="4681758" y="4030950"/>
                  <a:pt x="4673185" y="4034807"/>
                  <a:pt x="4665899" y="4039094"/>
                </a:cubicBezTo>
                <a:cubicBezTo>
                  <a:pt x="4765340" y="4220831"/>
                  <a:pt x="4847635" y="4459146"/>
                  <a:pt x="4838634" y="4661886"/>
                </a:cubicBezTo>
                <a:cubicBezTo>
                  <a:pt x="4846350" y="4661886"/>
                  <a:pt x="4854494" y="4661886"/>
                  <a:pt x="4862637" y="4661886"/>
                </a:cubicBezTo>
                <a:cubicBezTo>
                  <a:pt x="4911501" y="4772043"/>
                  <a:pt x="4861780" y="4819620"/>
                  <a:pt x="4825347" y="4817048"/>
                </a:cubicBezTo>
                <a:cubicBezTo>
                  <a:pt x="4830062" y="4938349"/>
                  <a:pt x="4753338" y="5124801"/>
                  <a:pt x="4702760" y="5234958"/>
                </a:cubicBezTo>
                <a:cubicBezTo>
                  <a:pt x="4928217" y="5113228"/>
                  <a:pt x="4840349" y="5156090"/>
                  <a:pt x="4962936" y="5102084"/>
                </a:cubicBezTo>
                <a:cubicBezTo>
                  <a:pt x="4958649" y="5091797"/>
                  <a:pt x="4956935" y="5079366"/>
                  <a:pt x="4963793" y="5069937"/>
                </a:cubicBezTo>
                <a:cubicBezTo>
                  <a:pt x="4983938" y="5056650"/>
                  <a:pt x="4994225" y="5083224"/>
                  <a:pt x="4998940" y="5093511"/>
                </a:cubicBezTo>
                <a:cubicBezTo>
                  <a:pt x="5105239" y="5062221"/>
                  <a:pt x="5032802" y="5073366"/>
                  <a:pt x="5128814" y="5053649"/>
                </a:cubicBezTo>
                <a:cubicBezTo>
                  <a:pt x="5133957" y="4922490"/>
                  <a:pt x="5139529" y="4791331"/>
                  <a:pt x="5144673" y="4660172"/>
                </a:cubicBezTo>
                <a:cubicBezTo>
                  <a:pt x="5106953" y="4624595"/>
                  <a:pt x="5144244" y="4568874"/>
                  <a:pt x="5104810" y="4498580"/>
                </a:cubicBezTo>
                <a:cubicBezTo>
                  <a:pt x="5051232" y="4563731"/>
                  <a:pt x="5001083" y="4476720"/>
                  <a:pt x="4991225" y="4444573"/>
                </a:cubicBezTo>
                <a:cubicBezTo>
                  <a:pt x="5028944" y="4442858"/>
                  <a:pt x="5010084" y="4467719"/>
                  <a:pt x="5090666" y="4457003"/>
                </a:cubicBezTo>
                <a:cubicBezTo>
                  <a:pt x="5095381" y="4423999"/>
                  <a:pt x="5128385" y="4426571"/>
                  <a:pt x="5163532" y="4430000"/>
                </a:cubicBezTo>
                <a:cubicBezTo>
                  <a:pt x="5166961" y="4281695"/>
                  <a:pt x="5170390" y="4133391"/>
                  <a:pt x="5174248" y="3985087"/>
                </a:cubicBezTo>
                <a:cubicBezTo>
                  <a:pt x="5154531" y="3984230"/>
                  <a:pt x="5135243" y="3983372"/>
                  <a:pt x="5115526" y="3982515"/>
                </a:cubicBezTo>
                <a:cubicBezTo>
                  <a:pt x="5067949" y="4211830"/>
                  <a:pt x="5038802" y="4174111"/>
                  <a:pt x="5032802" y="4045095"/>
                </a:cubicBezTo>
                <a:cubicBezTo>
                  <a:pt x="5004941" y="4030521"/>
                  <a:pt x="5020800" y="4020234"/>
                  <a:pt x="5015657" y="4001803"/>
                </a:cubicBezTo>
                <a:cubicBezTo>
                  <a:pt x="5007513" y="3988516"/>
                  <a:pt x="4990368" y="3987659"/>
                  <a:pt x="4976652" y="3984658"/>
                </a:cubicBezTo>
                <a:cubicBezTo>
                  <a:pt x="4977080" y="3967085"/>
                  <a:pt x="4979652" y="3949511"/>
                  <a:pt x="4978795" y="3931937"/>
                </a:cubicBezTo>
                <a:cubicBezTo>
                  <a:pt x="4967650" y="3897647"/>
                  <a:pt x="4943219" y="3887789"/>
                  <a:pt x="4969365" y="3858643"/>
                </a:cubicBezTo>
                <a:cubicBezTo>
                  <a:pt x="4952220" y="3773775"/>
                  <a:pt x="4902928" y="3795635"/>
                  <a:pt x="4827919" y="3598896"/>
                </a:cubicBezTo>
                <a:cubicBezTo>
                  <a:pt x="4491448" y="3539746"/>
                  <a:pt x="4494877" y="3548747"/>
                  <a:pt x="4521452" y="3441590"/>
                </a:cubicBezTo>
                <a:cubicBezTo>
                  <a:pt x="4449443" y="3425303"/>
                  <a:pt x="4445585" y="3418873"/>
                  <a:pt x="4451586" y="3454878"/>
                </a:cubicBezTo>
                <a:cubicBezTo>
                  <a:pt x="4465731" y="3460878"/>
                  <a:pt x="4480304" y="3467308"/>
                  <a:pt x="4494449" y="3473737"/>
                </a:cubicBezTo>
                <a:cubicBezTo>
                  <a:pt x="4448157" y="3479738"/>
                  <a:pt x="4438727" y="3491311"/>
                  <a:pt x="4324284" y="3428732"/>
                </a:cubicBezTo>
                <a:cubicBezTo>
                  <a:pt x="4315712" y="3440733"/>
                  <a:pt x="4301139" y="3441590"/>
                  <a:pt x="4288280" y="3444591"/>
                </a:cubicBezTo>
                <a:cubicBezTo>
                  <a:pt x="4263848" y="3470737"/>
                  <a:pt x="4235559" y="3448448"/>
                  <a:pt x="4159692" y="3410301"/>
                </a:cubicBezTo>
                <a:cubicBezTo>
                  <a:pt x="4161835" y="3409443"/>
                  <a:pt x="4166550" y="3407729"/>
                  <a:pt x="4169122" y="3406443"/>
                </a:cubicBezTo>
                <a:cubicBezTo>
                  <a:pt x="4164836" y="3399585"/>
                  <a:pt x="4157978" y="3394870"/>
                  <a:pt x="4151120" y="3390584"/>
                </a:cubicBezTo>
                <a:cubicBezTo>
                  <a:pt x="4136975" y="3258568"/>
                  <a:pt x="4115115" y="3229421"/>
                  <a:pt x="4227844" y="3175414"/>
                </a:cubicBezTo>
                <a:cubicBezTo>
                  <a:pt x="4142118" y="3163841"/>
                  <a:pt x="4055536" y="3150554"/>
                  <a:pt x="3975384" y="3116693"/>
                </a:cubicBezTo>
                <a:cubicBezTo>
                  <a:pt x="3915376" y="3089689"/>
                  <a:pt x="3850225" y="3042541"/>
                  <a:pt x="3873799" y="2980390"/>
                </a:cubicBezTo>
                <a:cubicBezTo>
                  <a:pt x="3852368" y="2935384"/>
                  <a:pt x="3856654" y="2961530"/>
                  <a:pt x="3855368" y="2916953"/>
                </a:cubicBezTo>
                <a:cubicBezTo>
                  <a:pt x="3848939" y="2910524"/>
                  <a:pt x="3842938" y="2904523"/>
                  <a:pt x="3836509" y="2898094"/>
                </a:cubicBezTo>
                <a:cubicBezTo>
                  <a:pt x="3836509" y="2882235"/>
                  <a:pt x="3836509" y="2865947"/>
                  <a:pt x="3836509" y="2850088"/>
                </a:cubicBezTo>
                <a:cubicBezTo>
                  <a:pt x="3840795" y="2849231"/>
                  <a:pt x="3845510" y="2848373"/>
                  <a:pt x="3849796" y="2847516"/>
                </a:cubicBezTo>
                <a:cubicBezTo>
                  <a:pt x="3849796" y="2847516"/>
                  <a:pt x="3841652" y="2774650"/>
                  <a:pt x="3844653" y="2421463"/>
                </a:cubicBezTo>
                <a:cubicBezTo>
                  <a:pt x="3827508" y="2419748"/>
                  <a:pt x="3810791" y="2418034"/>
                  <a:pt x="3793646" y="2416320"/>
                </a:cubicBezTo>
                <a:cubicBezTo>
                  <a:pt x="3774358" y="2382030"/>
                  <a:pt x="3783360" y="2339596"/>
                  <a:pt x="3801790" y="2307020"/>
                </a:cubicBezTo>
                <a:cubicBezTo>
                  <a:pt x="3815935" y="2307877"/>
                  <a:pt x="3830508" y="2308734"/>
                  <a:pt x="3844653" y="2310020"/>
                </a:cubicBezTo>
                <a:cubicBezTo>
                  <a:pt x="3845510" y="2271016"/>
                  <a:pt x="3846367" y="2232011"/>
                  <a:pt x="3847225" y="2192577"/>
                </a:cubicBezTo>
                <a:cubicBezTo>
                  <a:pt x="3851511" y="2192577"/>
                  <a:pt x="3856226" y="2192577"/>
                  <a:pt x="3860512" y="2192577"/>
                </a:cubicBezTo>
                <a:cubicBezTo>
                  <a:pt x="3860512" y="2169431"/>
                  <a:pt x="3860512" y="2146286"/>
                  <a:pt x="3860512" y="2123569"/>
                </a:cubicBezTo>
                <a:cubicBezTo>
                  <a:pt x="3852368" y="2120139"/>
                  <a:pt x="3844653" y="2116282"/>
                  <a:pt x="3836509" y="2112853"/>
                </a:cubicBezTo>
                <a:cubicBezTo>
                  <a:pt x="3837366" y="2096137"/>
                  <a:pt x="3838223" y="2078992"/>
                  <a:pt x="3839081" y="2062275"/>
                </a:cubicBezTo>
                <a:cubicBezTo>
                  <a:pt x="3845081" y="2061418"/>
                  <a:pt x="3851511" y="2060561"/>
                  <a:pt x="3857512" y="2059703"/>
                </a:cubicBezTo>
                <a:cubicBezTo>
                  <a:pt x="3858369" y="2048130"/>
                  <a:pt x="3859226" y="2036558"/>
                  <a:pt x="3860083" y="2024985"/>
                </a:cubicBezTo>
                <a:cubicBezTo>
                  <a:pt x="3866084" y="2025842"/>
                  <a:pt x="3872085" y="2026699"/>
                  <a:pt x="3878514" y="2027557"/>
                </a:cubicBezTo>
                <a:cubicBezTo>
                  <a:pt x="3982241" y="1768238"/>
                  <a:pt x="5199537" y="1760094"/>
                  <a:pt x="5226968" y="2178861"/>
                </a:cubicBezTo>
                <a:cubicBezTo>
                  <a:pt x="5242399" y="2198149"/>
                  <a:pt x="5245400" y="2206722"/>
                  <a:pt x="5224397" y="2228153"/>
                </a:cubicBezTo>
                <a:cubicBezTo>
                  <a:pt x="5223111" y="2269730"/>
                  <a:pt x="5222682" y="2311306"/>
                  <a:pt x="5221825" y="2352883"/>
                </a:cubicBezTo>
                <a:cubicBezTo>
                  <a:pt x="5229112" y="2360169"/>
                  <a:pt x="5235970" y="2367028"/>
                  <a:pt x="5243256" y="2374314"/>
                </a:cubicBezTo>
                <a:cubicBezTo>
                  <a:pt x="5283976" y="2367885"/>
                  <a:pt x="5257830" y="2368313"/>
                  <a:pt x="5336268" y="2371742"/>
                </a:cubicBezTo>
                <a:cubicBezTo>
                  <a:pt x="5337125" y="2360169"/>
                  <a:pt x="5337982" y="2348597"/>
                  <a:pt x="5338840" y="2337024"/>
                </a:cubicBezTo>
                <a:cubicBezTo>
                  <a:pt x="5306693" y="2316878"/>
                  <a:pt x="5290834" y="2313021"/>
                  <a:pt x="5295548" y="2297162"/>
                </a:cubicBezTo>
                <a:cubicBezTo>
                  <a:pt x="5303692" y="2289018"/>
                  <a:pt x="5316123" y="2297590"/>
                  <a:pt x="5343555" y="2304877"/>
                </a:cubicBezTo>
                <a:cubicBezTo>
                  <a:pt x="5360700" y="2298019"/>
                  <a:pt x="5379130" y="2293304"/>
                  <a:pt x="5388132" y="2311306"/>
                </a:cubicBezTo>
                <a:cubicBezTo>
                  <a:pt x="5388989" y="2316450"/>
                  <a:pt x="5387274" y="2321593"/>
                  <a:pt x="5386846" y="2326737"/>
                </a:cubicBezTo>
                <a:cubicBezTo>
                  <a:pt x="5451140" y="2371742"/>
                  <a:pt x="5442567" y="2384173"/>
                  <a:pt x="5383846" y="2364027"/>
                </a:cubicBezTo>
                <a:cubicBezTo>
                  <a:pt x="5382131" y="2371742"/>
                  <a:pt x="5380416" y="2379458"/>
                  <a:pt x="5378702" y="2387602"/>
                </a:cubicBezTo>
                <a:cubicBezTo>
                  <a:pt x="5387274" y="2400460"/>
                  <a:pt x="5389846" y="2415891"/>
                  <a:pt x="5389417" y="2430893"/>
                </a:cubicBezTo>
                <a:lnTo>
                  <a:pt x="5471285" y="2430893"/>
                </a:lnTo>
                <a:cubicBezTo>
                  <a:pt x="5477286" y="2370885"/>
                  <a:pt x="5498288" y="2364027"/>
                  <a:pt x="5559582" y="2380315"/>
                </a:cubicBezTo>
                <a:cubicBezTo>
                  <a:pt x="5560439" y="2394459"/>
                  <a:pt x="5561296" y="2408604"/>
                  <a:pt x="5562154" y="2422749"/>
                </a:cubicBezTo>
                <a:cubicBezTo>
                  <a:pt x="5622590" y="2425321"/>
                  <a:pt x="5701457" y="2427035"/>
                  <a:pt x="5713029" y="2429178"/>
                </a:cubicBezTo>
                <a:cubicBezTo>
                  <a:pt x="5739604" y="2445894"/>
                  <a:pt x="5759321" y="2556908"/>
                  <a:pt x="5764893" y="2587770"/>
                </a:cubicBezTo>
                <a:cubicBezTo>
                  <a:pt x="5842474" y="2646491"/>
                  <a:pt x="5751177" y="2730502"/>
                  <a:pt x="5743462" y="2806368"/>
                </a:cubicBezTo>
                <a:cubicBezTo>
                  <a:pt x="5777323" y="2814083"/>
                  <a:pt x="5810756" y="2825656"/>
                  <a:pt x="5843331" y="2838086"/>
                </a:cubicBezTo>
                <a:cubicBezTo>
                  <a:pt x="5845046" y="2831228"/>
                  <a:pt x="5849332" y="2826085"/>
                  <a:pt x="5854904" y="2822227"/>
                </a:cubicBezTo>
                <a:cubicBezTo>
                  <a:pt x="5861333" y="2824370"/>
                  <a:pt x="5867763" y="2826085"/>
                  <a:pt x="5874192" y="2828228"/>
                </a:cubicBezTo>
                <a:cubicBezTo>
                  <a:pt x="5873335" y="2767792"/>
                  <a:pt x="5872478" y="2707785"/>
                  <a:pt x="5871621" y="2647348"/>
                </a:cubicBezTo>
                <a:cubicBezTo>
                  <a:pt x="5851047" y="2659350"/>
                  <a:pt x="5824900" y="2657635"/>
                  <a:pt x="5804755" y="2644777"/>
                </a:cubicBezTo>
                <a:cubicBezTo>
                  <a:pt x="5798754" y="2439465"/>
                  <a:pt x="5792325" y="2234154"/>
                  <a:pt x="5786324" y="2028842"/>
                </a:cubicBezTo>
                <a:cubicBezTo>
                  <a:pt x="5726317" y="2004411"/>
                  <a:pt x="5696742" y="1985123"/>
                  <a:pt x="5735747" y="1951690"/>
                </a:cubicBezTo>
                <a:cubicBezTo>
                  <a:pt x="5728889" y="1897683"/>
                  <a:pt x="5728460" y="1830389"/>
                  <a:pt x="5778609" y="1809815"/>
                </a:cubicBezTo>
                <a:cubicBezTo>
                  <a:pt x="5768751" y="1502062"/>
                  <a:pt x="5759321" y="1193881"/>
                  <a:pt x="5749462" y="886128"/>
                </a:cubicBezTo>
                <a:cubicBezTo>
                  <a:pt x="5744748" y="885271"/>
                  <a:pt x="5740461" y="884414"/>
                  <a:pt x="5736175" y="883556"/>
                </a:cubicBezTo>
                <a:cubicBezTo>
                  <a:pt x="5734461" y="838122"/>
                  <a:pt x="5732746" y="793116"/>
                  <a:pt x="5730603" y="747682"/>
                </a:cubicBezTo>
                <a:cubicBezTo>
                  <a:pt x="5724173" y="746825"/>
                  <a:pt x="5718173" y="745968"/>
                  <a:pt x="5711744" y="745110"/>
                </a:cubicBezTo>
                <a:cubicBezTo>
                  <a:pt x="5680025" y="675673"/>
                  <a:pt x="5671881" y="594234"/>
                  <a:pt x="5695456" y="521368"/>
                </a:cubicBezTo>
                <a:cubicBezTo>
                  <a:pt x="5505146" y="535084"/>
                  <a:pt x="4965079" y="572803"/>
                  <a:pt x="4792772" y="486221"/>
                </a:cubicBezTo>
                <a:cubicBezTo>
                  <a:pt x="4778627" y="478506"/>
                  <a:pt x="4762768" y="468647"/>
                  <a:pt x="4758053" y="452360"/>
                </a:cubicBezTo>
                <a:cubicBezTo>
                  <a:pt x="4756338" y="431786"/>
                  <a:pt x="4770912" y="414641"/>
                  <a:pt x="4785485" y="402210"/>
                </a:cubicBezTo>
                <a:cubicBezTo>
                  <a:pt x="4920502" y="291625"/>
                  <a:pt x="5434852" y="210186"/>
                  <a:pt x="5607159" y="185755"/>
                </a:cubicBezTo>
                <a:cubicBezTo>
                  <a:pt x="5578441" y="46880"/>
                  <a:pt x="5628162" y="65311"/>
                  <a:pt x="5658166" y="57596"/>
                </a:cubicBezTo>
                <a:cubicBezTo>
                  <a:pt x="5659023" y="35307"/>
                  <a:pt x="5656880" y="18162"/>
                  <a:pt x="5653879" y="1446"/>
                </a:cubicBezTo>
                <a:moveTo>
                  <a:pt x="2190160" y="1964549"/>
                </a:moveTo>
                <a:cubicBezTo>
                  <a:pt x="2184588" y="1972264"/>
                  <a:pt x="2174301" y="1971835"/>
                  <a:pt x="2166157" y="1973121"/>
                </a:cubicBezTo>
                <a:cubicBezTo>
                  <a:pt x="2158013" y="1982551"/>
                  <a:pt x="2154156" y="1994981"/>
                  <a:pt x="2158013" y="2006982"/>
                </a:cubicBezTo>
                <a:cubicBezTo>
                  <a:pt x="2186303" y="2009554"/>
                  <a:pt x="2201733" y="2011697"/>
                  <a:pt x="2193589" y="2039129"/>
                </a:cubicBezTo>
                <a:cubicBezTo>
                  <a:pt x="2202162" y="2046416"/>
                  <a:pt x="2210734" y="2052845"/>
                  <a:pt x="2219307" y="2060132"/>
                </a:cubicBezTo>
                <a:cubicBezTo>
                  <a:pt x="2227451" y="2030985"/>
                  <a:pt x="2233451" y="2001410"/>
                  <a:pt x="2241166" y="1972264"/>
                </a:cubicBezTo>
                <a:cubicBezTo>
                  <a:pt x="2230451" y="1961977"/>
                  <a:pt x="2217164" y="1953833"/>
                  <a:pt x="2211592" y="1939260"/>
                </a:cubicBezTo>
                <a:cubicBezTo>
                  <a:pt x="2199590" y="1943117"/>
                  <a:pt x="2196161" y="1955547"/>
                  <a:pt x="2190160" y="1964549"/>
                </a:cubicBezTo>
                <a:moveTo>
                  <a:pt x="5971062" y="2076848"/>
                </a:moveTo>
                <a:cubicBezTo>
                  <a:pt x="5969347" y="2090136"/>
                  <a:pt x="5967633" y="2103423"/>
                  <a:pt x="5965918" y="2116711"/>
                </a:cubicBezTo>
                <a:cubicBezTo>
                  <a:pt x="5959489" y="2120997"/>
                  <a:pt x="5953488" y="2125712"/>
                  <a:pt x="5947059" y="2129998"/>
                </a:cubicBezTo>
                <a:cubicBezTo>
                  <a:pt x="5952631" y="2796081"/>
                  <a:pt x="5951345" y="2751076"/>
                  <a:pt x="5953488" y="2778508"/>
                </a:cubicBezTo>
                <a:cubicBezTo>
                  <a:pt x="5955631" y="2753219"/>
                  <a:pt x="5964633" y="2723643"/>
                  <a:pt x="5989921" y="2726215"/>
                </a:cubicBezTo>
                <a:cubicBezTo>
                  <a:pt x="5998065" y="2729644"/>
                  <a:pt x="6003637" y="2736931"/>
                  <a:pt x="6010495" y="2742075"/>
                </a:cubicBezTo>
                <a:cubicBezTo>
                  <a:pt x="6010495" y="2742075"/>
                  <a:pt x="5997636" y="2915668"/>
                  <a:pt x="5997636" y="2915668"/>
                </a:cubicBezTo>
                <a:cubicBezTo>
                  <a:pt x="6001923" y="2920811"/>
                  <a:pt x="6006637" y="2926383"/>
                  <a:pt x="6010924" y="2931527"/>
                </a:cubicBezTo>
                <a:cubicBezTo>
                  <a:pt x="6010067" y="2958959"/>
                  <a:pt x="6009209" y="2986391"/>
                  <a:pt x="6008352" y="3014251"/>
                </a:cubicBezTo>
                <a:cubicBezTo>
                  <a:pt x="6001066" y="3015966"/>
                  <a:pt x="5994207" y="3017680"/>
                  <a:pt x="5987349" y="3019395"/>
                </a:cubicBezTo>
                <a:cubicBezTo>
                  <a:pt x="5995493" y="3054971"/>
                  <a:pt x="5988635" y="3055399"/>
                  <a:pt x="5976634" y="3060543"/>
                </a:cubicBezTo>
                <a:cubicBezTo>
                  <a:pt x="5977491" y="3069973"/>
                  <a:pt x="5978348" y="3079402"/>
                  <a:pt x="5979205" y="3088832"/>
                </a:cubicBezTo>
                <a:cubicBezTo>
                  <a:pt x="6025926" y="3087975"/>
                  <a:pt x="6086791" y="3091404"/>
                  <a:pt x="6125795" y="3117978"/>
                </a:cubicBezTo>
                <a:cubicBezTo>
                  <a:pt x="6127510" y="3159984"/>
                  <a:pt x="6129224" y="3201560"/>
                  <a:pt x="6130939" y="3243566"/>
                </a:cubicBezTo>
                <a:cubicBezTo>
                  <a:pt x="6221379" y="3237136"/>
                  <a:pt x="6132225" y="3276141"/>
                  <a:pt x="6080361" y="3307431"/>
                </a:cubicBezTo>
                <a:cubicBezTo>
                  <a:pt x="6078647" y="3314289"/>
                  <a:pt x="6076932" y="3321575"/>
                  <a:pt x="6075217" y="3328433"/>
                </a:cubicBezTo>
                <a:cubicBezTo>
                  <a:pt x="6036641" y="3331434"/>
                  <a:pt x="5998494" y="3340006"/>
                  <a:pt x="5960775" y="3347293"/>
                </a:cubicBezTo>
                <a:cubicBezTo>
                  <a:pt x="5959917" y="3403014"/>
                  <a:pt x="5959060" y="3459164"/>
                  <a:pt x="5958203" y="3514885"/>
                </a:cubicBezTo>
                <a:cubicBezTo>
                  <a:pt x="6017782" y="3523886"/>
                  <a:pt x="6009209" y="3629328"/>
                  <a:pt x="5990350" y="3643473"/>
                </a:cubicBezTo>
                <a:cubicBezTo>
                  <a:pt x="5987778" y="3683335"/>
                  <a:pt x="5988207" y="3725769"/>
                  <a:pt x="5968919" y="3762202"/>
                </a:cubicBezTo>
                <a:cubicBezTo>
                  <a:pt x="5967204" y="3829067"/>
                  <a:pt x="5966776" y="3895504"/>
                  <a:pt x="5965061" y="3962370"/>
                </a:cubicBezTo>
                <a:cubicBezTo>
                  <a:pt x="5959917" y="4260693"/>
                  <a:pt x="5954774" y="4559016"/>
                  <a:pt x="5950059" y="4857339"/>
                </a:cubicBezTo>
                <a:cubicBezTo>
                  <a:pt x="6208949" y="4466862"/>
                  <a:pt x="6263813" y="4436429"/>
                  <a:pt x="6263813" y="4436429"/>
                </a:cubicBezTo>
                <a:cubicBezTo>
                  <a:pt x="6265099" y="4387137"/>
                  <a:pt x="6245810" y="4304841"/>
                  <a:pt x="6309247" y="4399139"/>
                </a:cubicBezTo>
                <a:cubicBezTo>
                  <a:pt x="6323391" y="4376850"/>
                  <a:pt x="6351681" y="4373421"/>
                  <a:pt x="6376113" y="4374707"/>
                </a:cubicBezTo>
                <a:cubicBezTo>
                  <a:pt x="6389828" y="4369564"/>
                  <a:pt x="6403973" y="4364849"/>
                  <a:pt x="6418975" y="4362277"/>
                </a:cubicBezTo>
                <a:cubicBezTo>
                  <a:pt x="6423690" y="4126962"/>
                  <a:pt x="6427548" y="3891647"/>
                  <a:pt x="6432262" y="3656332"/>
                </a:cubicBezTo>
                <a:cubicBezTo>
                  <a:pt x="6432691" y="3646902"/>
                  <a:pt x="6427119" y="3638758"/>
                  <a:pt x="6426261" y="3629757"/>
                </a:cubicBezTo>
                <a:cubicBezTo>
                  <a:pt x="6422832" y="3598896"/>
                  <a:pt x="6424975" y="3567606"/>
                  <a:pt x="6426690" y="3536317"/>
                </a:cubicBezTo>
                <a:cubicBezTo>
                  <a:pt x="6415117" y="3532459"/>
                  <a:pt x="6403544" y="3529030"/>
                  <a:pt x="6391971" y="3525601"/>
                </a:cubicBezTo>
                <a:cubicBezTo>
                  <a:pt x="6387257" y="3382869"/>
                  <a:pt x="6378256" y="3378583"/>
                  <a:pt x="6455837" y="3368296"/>
                </a:cubicBezTo>
                <a:cubicBezTo>
                  <a:pt x="6465695" y="3015537"/>
                  <a:pt x="6475553" y="2663207"/>
                  <a:pt x="6484983" y="2310449"/>
                </a:cubicBezTo>
                <a:cubicBezTo>
                  <a:pt x="6480697" y="2308734"/>
                  <a:pt x="6475982" y="2307020"/>
                  <a:pt x="6471696" y="2305306"/>
                </a:cubicBezTo>
                <a:cubicBezTo>
                  <a:pt x="6465266" y="2316450"/>
                  <a:pt x="6464409" y="2330595"/>
                  <a:pt x="6415546" y="2310449"/>
                </a:cubicBezTo>
                <a:cubicBezTo>
                  <a:pt x="6415546" y="2303591"/>
                  <a:pt x="6415546" y="2296305"/>
                  <a:pt x="6415546" y="2289446"/>
                </a:cubicBezTo>
                <a:cubicBezTo>
                  <a:pt x="6440835" y="2276159"/>
                  <a:pt x="6436120" y="2274016"/>
                  <a:pt x="6447264" y="2230725"/>
                </a:cubicBezTo>
                <a:cubicBezTo>
                  <a:pt x="6439120" y="2228153"/>
                  <a:pt x="6431405" y="2225153"/>
                  <a:pt x="6423261" y="2222581"/>
                </a:cubicBezTo>
                <a:cubicBezTo>
                  <a:pt x="6424118" y="2216580"/>
                  <a:pt x="6424975" y="2210151"/>
                  <a:pt x="6425833" y="2204150"/>
                </a:cubicBezTo>
                <a:cubicBezTo>
                  <a:pt x="6416832" y="2191720"/>
                  <a:pt x="6407830" y="2179290"/>
                  <a:pt x="6399258" y="2166860"/>
                </a:cubicBezTo>
                <a:cubicBezTo>
                  <a:pt x="6400973" y="2153572"/>
                  <a:pt x="6402687" y="2140285"/>
                  <a:pt x="6404402" y="2126998"/>
                </a:cubicBezTo>
                <a:cubicBezTo>
                  <a:pt x="6259955" y="2120568"/>
                  <a:pt x="6114222" y="2104709"/>
                  <a:pt x="5971062" y="2076848"/>
                </a:cubicBezTo>
                <a:moveTo>
                  <a:pt x="3887515" y="2313878"/>
                </a:moveTo>
                <a:cubicBezTo>
                  <a:pt x="3898231" y="2313878"/>
                  <a:pt x="3908947" y="2313878"/>
                  <a:pt x="3919662" y="2313878"/>
                </a:cubicBezTo>
                <a:cubicBezTo>
                  <a:pt x="3917948" y="2289875"/>
                  <a:pt x="3916233" y="2265872"/>
                  <a:pt x="3914519" y="2241869"/>
                </a:cubicBezTo>
                <a:cubicBezTo>
                  <a:pt x="3905518" y="2235011"/>
                  <a:pt x="3896945" y="2227725"/>
                  <a:pt x="3888373" y="2220866"/>
                </a:cubicBezTo>
                <a:cubicBezTo>
                  <a:pt x="3887087" y="2252156"/>
                  <a:pt x="3887944" y="2283017"/>
                  <a:pt x="3887515" y="2313878"/>
                </a:cubicBezTo>
                <a:moveTo>
                  <a:pt x="5150245" y="2343453"/>
                </a:moveTo>
                <a:cubicBezTo>
                  <a:pt x="5166532" y="2342596"/>
                  <a:pt x="5182392" y="2342167"/>
                  <a:pt x="5198679" y="2340453"/>
                </a:cubicBezTo>
                <a:cubicBezTo>
                  <a:pt x="5171676" y="2308306"/>
                  <a:pt x="5161818" y="2314735"/>
                  <a:pt x="5150245" y="2343453"/>
                </a:cubicBezTo>
                <a:moveTo>
                  <a:pt x="5078664" y="2335309"/>
                </a:moveTo>
                <a:cubicBezTo>
                  <a:pt x="5078664" y="2360169"/>
                  <a:pt x="5078664" y="2385030"/>
                  <a:pt x="5078664" y="2409890"/>
                </a:cubicBezTo>
                <a:cubicBezTo>
                  <a:pt x="5087665" y="2406461"/>
                  <a:pt x="5096238" y="2402603"/>
                  <a:pt x="5105239" y="2399175"/>
                </a:cubicBezTo>
                <a:cubicBezTo>
                  <a:pt x="5105239" y="2391888"/>
                  <a:pt x="5105239" y="2385030"/>
                  <a:pt x="5105239" y="2377743"/>
                </a:cubicBezTo>
                <a:cubicBezTo>
                  <a:pt x="5101810" y="2376029"/>
                  <a:pt x="5097952" y="2373886"/>
                  <a:pt x="5094524" y="2372171"/>
                </a:cubicBezTo>
                <a:cubicBezTo>
                  <a:pt x="5095381" y="2357169"/>
                  <a:pt x="5096238" y="2342167"/>
                  <a:pt x="5097095" y="2326737"/>
                </a:cubicBezTo>
                <a:cubicBezTo>
                  <a:pt x="5091095" y="2330166"/>
                  <a:pt x="5084665" y="2332738"/>
                  <a:pt x="5078664" y="2335309"/>
                </a:cubicBezTo>
                <a:moveTo>
                  <a:pt x="1686954" y="2370028"/>
                </a:moveTo>
                <a:cubicBezTo>
                  <a:pt x="1686954" y="2376029"/>
                  <a:pt x="1686954" y="2382458"/>
                  <a:pt x="1686954" y="2388459"/>
                </a:cubicBezTo>
                <a:cubicBezTo>
                  <a:pt x="1724245" y="2422320"/>
                  <a:pt x="1734532" y="2466468"/>
                  <a:pt x="1702813" y="2514046"/>
                </a:cubicBezTo>
                <a:cubicBezTo>
                  <a:pt x="1815970" y="2510617"/>
                  <a:pt x="1929127" y="2516189"/>
                  <a:pt x="2041427" y="2532477"/>
                </a:cubicBezTo>
                <a:cubicBezTo>
                  <a:pt x="2039713" y="2523904"/>
                  <a:pt x="2037998" y="2515332"/>
                  <a:pt x="2036284" y="2506331"/>
                </a:cubicBezTo>
                <a:cubicBezTo>
                  <a:pt x="2002422" y="2497758"/>
                  <a:pt x="2002851" y="2468183"/>
                  <a:pt x="2009709" y="2433893"/>
                </a:cubicBezTo>
                <a:cubicBezTo>
                  <a:pt x="1970704" y="2428321"/>
                  <a:pt x="1931271" y="2423177"/>
                  <a:pt x="1892266" y="2417605"/>
                </a:cubicBezTo>
                <a:cubicBezTo>
                  <a:pt x="1880693" y="2405604"/>
                  <a:pt x="1872120" y="2389316"/>
                  <a:pt x="1876407" y="2372600"/>
                </a:cubicBezTo>
                <a:cubicBezTo>
                  <a:pt x="1854547" y="2370885"/>
                  <a:pt x="1832687" y="2369171"/>
                  <a:pt x="1810827" y="2367456"/>
                </a:cubicBezTo>
                <a:cubicBezTo>
                  <a:pt x="1810827" y="2396603"/>
                  <a:pt x="1775680" y="2387602"/>
                  <a:pt x="1722102" y="2383315"/>
                </a:cubicBezTo>
                <a:cubicBezTo>
                  <a:pt x="1722102" y="2377314"/>
                  <a:pt x="1722102" y="2370885"/>
                  <a:pt x="1722102" y="2364885"/>
                </a:cubicBezTo>
                <a:cubicBezTo>
                  <a:pt x="1710100" y="2368313"/>
                  <a:pt x="1698527" y="2369599"/>
                  <a:pt x="1686954" y="2370028"/>
                </a:cubicBezTo>
                <a:moveTo>
                  <a:pt x="3887515" y="2420606"/>
                </a:moveTo>
                <a:cubicBezTo>
                  <a:pt x="3876800" y="2846659"/>
                  <a:pt x="3875085" y="2786651"/>
                  <a:pt x="3884943" y="2838944"/>
                </a:cubicBezTo>
                <a:cubicBezTo>
                  <a:pt x="3894802" y="2829943"/>
                  <a:pt x="3904660" y="2821370"/>
                  <a:pt x="3914090" y="2812369"/>
                </a:cubicBezTo>
                <a:cubicBezTo>
                  <a:pt x="3915805" y="2685496"/>
                  <a:pt x="3917519" y="2558194"/>
                  <a:pt x="3919233" y="2431321"/>
                </a:cubicBezTo>
                <a:cubicBezTo>
                  <a:pt x="3908947" y="2427892"/>
                  <a:pt x="3898231" y="2424035"/>
                  <a:pt x="3887515" y="2420606"/>
                </a:cubicBezTo>
                <a:moveTo>
                  <a:pt x="5395847" y="2521761"/>
                </a:moveTo>
                <a:cubicBezTo>
                  <a:pt x="5403562" y="2591627"/>
                  <a:pt x="5394132" y="2577911"/>
                  <a:pt x="5243685" y="2577911"/>
                </a:cubicBezTo>
                <a:cubicBezTo>
                  <a:pt x="5233398" y="2599771"/>
                  <a:pt x="5223540" y="2625060"/>
                  <a:pt x="5201251" y="2637061"/>
                </a:cubicBezTo>
                <a:cubicBezTo>
                  <a:pt x="5201251" y="2654635"/>
                  <a:pt x="5201251" y="2672208"/>
                  <a:pt x="5201251" y="2689782"/>
                </a:cubicBezTo>
                <a:cubicBezTo>
                  <a:pt x="5196965" y="2691497"/>
                  <a:pt x="5192250" y="2693211"/>
                  <a:pt x="5187964" y="2694926"/>
                </a:cubicBezTo>
                <a:cubicBezTo>
                  <a:pt x="5187535" y="2698783"/>
                  <a:pt x="5187107" y="2702641"/>
                  <a:pt x="5186678" y="2706498"/>
                </a:cubicBezTo>
                <a:cubicBezTo>
                  <a:pt x="5183249" y="2681210"/>
                  <a:pt x="5169533" y="2630632"/>
                  <a:pt x="5137386" y="2617344"/>
                </a:cubicBezTo>
                <a:cubicBezTo>
                  <a:pt x="5136957" y="2658493"/>
                  <a:pt x="5137386" y="2699212"/>
                  <a:pt x="5137386" y="2740360"/>
                </a:cubicBezTo>
                <a:cubicBezTo>
                  <a:pt x="5236827" y="2744218"/>
                  <a:pt x="5336697" y="2749361"/>
                  <a:pt x="5436138" y="2757076"/>
                </a:cubicBezTo>
                <a:cubicBezTo>
                  <a:pt x="5489716" y="2760934"/>
                  <a:pt x="5543294" y="2764363"/>
                  <a:pt x="5596015" y="2775078"/>
                </a:cubicBezTo>
                <a:cubicBezTo>
                  <a:pt x="5596015" y="2770792"/>
                  <a:pt x="5596015" y="2766077"/>
                  <a:pt x="5596015" y="2761791"/>
                </a:cubicBezTo>
                <a:cubicBezTo>
                  <a:pt x="5569868" y="2738217"/>
                  <a:pt x="5550580" y="2704355"/>
                  <a:pt x="5552295" y="2668351"/>
                </a:cubicBezTo>
                <a:cubicBezTo>
                  <a:pt x="5553153" y="2638347"/>
                  <a:pt x="5568583" y="2610915"/>
                  <a:pt x="5587871" y="2588627"/>
                </a:cubicBezTo>
                <a:cubicBezTo>
                  <a:pt x="5587871" y="2577054"/>
                  <a:pt x="5587871" y="2565052"/>
                  <a:pt x="5587871" y="2553480"/>
                </a:cubicBezTo>
                <a:cubicBezTo>
                  <a:pt x="5581442" y="2550050"/>
                  <a:pt x="5574584" y="2545336"/>
                  <a:pt x="5566868" y="2547050"/>
                </a:cubicBezTo>
                <a:cubicBezTo>
                  <a:pt x="5564297" y="2549193"/>
                  <a:pt x="5562154" y="2551336"/>
                  <a:pt x="5560010" y="2553480"/>
                </a:cubicBezTo>
                <a:cubicBezTo>
                  <a:pt x="5530864" y="2552622"/>
                  <a:pt x="5501718" y="2551765"/>
                  <a:pt x="5472571" y="2550908"/>
                </a:cubicBezTo>
                <a:cubicBezTo>
                  <a:pt x="5467428" y="2542764"/>
                  <a:pt x="5463570" y="2532905"/>
                  <a:pt x="5469571" y="2524333"/>
                </a:cubicBezTo>
                <a:cubicBezTo>
                  <a:pt x="5444710" y="2523476"/>
                  <a:pt x="5420279" y="2523047"/>
                  <a:pt x="5395847" y="2521761"/>
                </a:cubicBezTo>
                <a:moveTo>
                  <a:pt x="5081665" y="2560766"/>
                </a:moveTo>
                <a:cubicBezTo>
                  <a:pt x="5078236" y="2619916"/>
                  <a:pt x="5076093" y="2678638"/>
                  <a:pt x="5073521" y="2737788"/>
                </a:cubicBezTo>
                <a:cubicBezTo>
                  <a:pt x="5083379" y="2739503"/>
                  <a:pt x="5093238" y="2741217"/>
                  <a:pt x="5102667" y="2743360"/>
                </a:cubicBezTo>
                <a:cubicBezTo>
                  <a:pt x="5095809" y="2567624"/>
                  <a:pt x="5101382" y="2602343"/>
                  <a:pt x="5081665" y="2560766"/>
                </a:cubicBezTo>
                <a:moveTo>
                  <a:pt x="1002012" y="2737788"/>
                </a:moveTo>
                <a:cubicBezTo>
                  <a:pt x="1000297" y="2760934"/>
                  <a:pt x="998154" y="2784080"/>
                  <a:pt x="996868" y="2806797"/>
                </a:cubicBezTo>
                <a:cubicBezTo>
                  <a:pt x="1007584" y="2822656"/>
                  <a:pt x="1004155" y="2796081"/>
                  <a:pt x="1007584" y="2964102"/>
                </a:cubicBezTo>
                <a:cubicBezTo>
                  <a:pt x="1016585" y="2964960"/>
                  <a:pt x="1030729" y="2967531"/>
                  <a:pt x="1034158" y="2955958"/>
                </a:cubicBezTo>
                <a:cubicBezTo>
                  <a:pt x="1032444" y="2941814"/>
                  <a:pt x="1014013" y="2896380"/>
                  <a:pt x="1036730" y="2875377"/>
                </a:cubicBezTo>
                <a:cubicBezTo>
                  <a:pt x="1038873" y="2836372"/>
                  <a:pt x="1040159" y="2797796"/>
                  <a:pt x="1042302" y="2758791"/>
                </a:cubicBezTo>
                <a:cubicBezTo>
                  <a:pt x="1029015" y="2751933"/>
                  <a:pt x="1015728" y="2745075"/>
                  <a:pt x="1002012" y="2737788"/>
                </a:cubicBezTo>
                <a:moveTo>
                  <a:pt x="5078664" y="2775078"/>
                </a:moveTo>
                <a:cubicBezTo>
                  <a:pt x="5078664" y="2788366"/>
                  <a:pt x="5078664" y="2801653"/>
                  <a:pt x="5078664" y="2814941"/>
                </a:cubicBezTo>
                <a:cubicBezTo>
                  <a:pt x="5087665" y="2820084"/>
                  <a:pt x="5096238" y="2825656"/>
                  <a:pt x="5105239" y="2830800"/>
                </a:cubicBezTo>
                <a:cubicBezTo>
                  <a:pt x="5104382" y="2811940"/>
                  <a:pt x="5103525" y="2793510"/>
                  <a:pt x="5102667" y="2774650"/>
                </a:cubicBezTo>
                <a:cubicBezTo>
                  <a:pt x="5094524" y="2775078"/>
                  <a:pt x="5086380" y="2775078"/>
                  <a:pt x="5078664" y="2775078"/>
                </a:cubicBezTo>
                <a:moveTo>
                  <a:pt x="999440" y="3062686"/>
                </a:moveTo>
                <a:cubicBezTo>
                  <a:pt x="993010" y="3323718"/>
                  <a:pt x="987010" y="3585180"/>
                  <a:pt x="980580" y="3846212"/>
                </a:cubicBezTo>
                <a:cubicBezTo>
                  <a:pt x="1019585" y="3868501"/>
                  <a:pt x="1005441" y="3895504"/>
                  <a:pt x="1031587" y="3059686"/>
                </a:cubicBezTo>
                <a:cubicBezTo>
                  <a:pt x="1020871" y="3060971"/>
                  <a:pt x="1010155" y="3061829"/>
                  <a:pt x="999440" y="3062686"/>
                </a:cubicBezTo>
                <a:moveTo>
                  <a:pt x="4170408" y="3310431"/>
                </a:moveTo>
                <a:cubicBezTo>
                  <a:pt x="4160978" y="3329719"/>
                  <a:pt x="4160978" y="3392298"/>
                  <a:pt x="4193982" y="3369581"/>
                </a:cubicBezTo>
                <a:cubicBezTo>
                  <a:pt x="4192696" y="3358866"/>
                  <a:pt x="4192268" y="3348150"/>
                  <a:pt x="4190982" y="3337434"/>
                </a:cubicBezTo>
                <a:cubicBezTo>
                  <a:pt x="4162264" y="3320289"/>
                  <a:pt x="4173837" y="3319004"/>
                  <a:pt x="4183267" y="3309574"/>
                </a:cubicBezTo>
                <a:cubicBezTo>
                  <a:pt x="4178980" y="3307431"/>
                  <a:pt x="4173408" y="3305288"/>
                  <a:pt x="4170408" y="3310431"/>
                </a:cubicBezTo>
                <a:moveTo>
                  <a:pt x="4225700" y="3358437"/>
                </a:moveTo>
                <a:cubicBezTo>
                  <a:pt x="4217128" y="3380297"/>
                  <a:pt x="4218414" y="3389298"/>
                  <a:pt x="4244560" y="3396585"/>
                </a:cubicBezTo>
                <a:cubicBezTo>
                  <a:pt x="4244560" y="3387584"/>
                  <a:pt x="4244560" y="3378583"/>
                  <a:pt x="4244560" y="3369581"/>
                </a:cubicBezTo>
                <a:cubicBezTo>
                  <a:pt x="4238131" y="3365724"/>
                  <a:pt x="4232130" y="3361866"/>
                  <a:pt x="4225700" y="3358437"/>
                </a:cubicBezTo>
                <a:moveTo>
                  <a:pt x="4313997" y="3366581"/>
                </a:moveTo>
                <a:cubicBezTo>
                  <a:pt x="4316569" y="3380726"/>
                  <a:pt x="4319141" y="3394870"/>
                  <a:pt x="4322141" y="3409015"/>
                </a:cubicBezTo>
                <a:cubicBezTo>
                  <a:pt x="4378291" y="3404729"/>
                  <a:pt x="4351716" y="3403014"/>
                  <a:pt x="4420725" y="3438590"/>
                </a:cubicBezTo>
                <a:cubicBezTo>
                  <a:pt x="4430155" y="3369581"/>
                  <a:pt x="4456729" y="3371724"/>
                  <a:pt x="4313997" y="3366581"/>
                </a:cubicBezTo>
                <a:moveTo>
                  <a:pt x="4276707" y="3382440"/>
                </a:moveTo>
                <a:cubicBezTo>
                  <a:pt x="4277564" y="3390584"/>
                  <a:pt x="4278422" y="3398728"/>
                  <a:pt x="4279279" y="3406872"/>
                </a:cubicBezTo>
                <a:cubicBezTo>
                  <a:pt x="4305853" y="3422731"/>
                  <a:pt x="4306282" y="3395728"/>
                  <a:pt x="4298138" y="3377297"/>
                </a:cubicBezTo>
                <a:cubicBezTo>
                  <a:pt x="4290852" y="3379011"/>
                  <a:pt x="4283565" y="3380726"/>
                  <a:pt x="4276707" y="3382440"/>
                </a:cubicBezTo>
                <a:moveTo>
                  <a:pt x="5818471" y="3400014"/>
                </a:moveTo>
                <a:cubicBezTo>
                  <a:pt x="5788039" y="3412873"/>
                  <a:pt x="5755892" y="3420588"/>
                  <a:pt x="5723745" y="3427875"/>
                </a:cubicBezTo>
                <a:cubicBezTo>
                  <a:pt x="5722888" y="3436876"/>
                  <a:pt x="5722030" y="3445448"/>
                  <a:pt x="5721173" y="3454449"/>
                </a:cubicBezTo>
                <a:cubicBezTo>
                  <a:pt x="5731032" y="3453592"/>
                  <a:pt x="5740890" y="3452735"/>
                  <a:pt x="5750749" y="3451877"/>
                </a:cubicBezTo>
                <a:cubicBezTo>
                  <a:pt x="5765750" y="3437733"/>
                  <a:pt x="5744748" y="3444591"/>
                  <a:pt x="5860048" y="3422731"/>
                </a:cubicBezTo>
                <a:cubicBezTo>
                  <a:pt x="5860048" y="3407729"/>
                  <a:pt x="5860048" y="3392298"/>
                  <a:pt x="5860048" y="3377297"/>
                </a:cubicBezTo>
                <a:cubicBezTo>
                  <a:pt x="5844618" y="3383297"/>
                  <a:pt x="5833044" y="3394442"/>
                  <a:pt x="5818471" y="3400014"/>
                </a:cubicBezTo>
                <a:moveTo>
                  <a:pt x="4596033" y="3448877"/>
                </a:moveTo>
                <a:cubicBezTo>
                  <a:pt x="4578031" y="3469451"/>
                  <a:pt x="4584888" y="3499026"/>
                  <a:pt x="4588317" y="3523458"/>
                </a:cubicBezTo>
                <a:cubicBezTo>
                  <a:pt x="4619178" y="3528173"/>
                  <a:pt x="4650039" y="3532030"/>
                  <a:pt x="4680901" y="3537174"/>
                </a:cubicBezTo>
                <a:cubicBezTo>
                  <a:pt x="4686044" y="3542746"/>
                  <a:pt x="4692473" y="3546603"/>
                  <a:pt x="4700617" y="3546175"/>
                </a:cubicBezTo>
                <a:cubicBezTo>
                  <a:pt x="4972794" y="3537174"/>
                  <a:pt x="4558742" y="3499455"/>
                  <a:pt x="4935075" y="3542317"/>
                </a:cubicBezTo>
                <a:cubicBezTo>
                  <a:pt x="4931217" y="3521743"/>
                  <a:pt x="4927788" y="3501598"/>
                  <a:pt x="4924359" y="3481024"/>
                </a:cubicBezTo>
                <a:cubicBezTo>
                  <a:pt x="4881068" y="3479738"/>
                  <a:pt x="4890927" y="3493025"/>
                  <a:pt x="4596033" y="3448877"/>
                </a:cubicBezTo>
                <a:moveTo>
                  <a:pt x="5379559" y="3478881"/>
                </a:moveTo>
                <a:cubicBezTo>
                  <a:pt x="5263402" y="3486596"/>
                  <a:pt x="5146816" y="3486596"/>
                  <a:pt x="5030230" y="3484024"/>
                </a:cubicBezTo>
                <a:cubicBezTo>
                  <a:pt x="5088094" y="3592466"/>
                  <a:pt x="5278403" y="3524315"/>
                  <a:pt x="5624733" y="3455306"/>
                </a:cubicBezTo>
                <a:cubicBezTo>
                  <a:pt x="5543294" y="3466022"/>
                  <a:pt x="5461427" y="3474166"/>
                  <a:pt x="5379559" y="3478881"/>
                </a:cubicBezTo>
                <a:moveTo>
                  <a:pt x="5755463" y="3481024"/>
                </a:moveTo>
                <a:cubicBezTo>
                  <a:pt x="5764464" y="3510599"/>
                  <a:pt x="5782038" y="3559891"/>
                  <a:pt x="5805612" y="3540174"/>
                </a:cubicBezTo>
                <a:cubicBezTo>
                  <a:pt x="5800469" y="3510170"/>
                  <a:pt x="5828330" y="3506313"/>
                  <a:pt x="5859190" y="3504598"/>
                </a:cubicBezTo>
                <a:cubicBezTo>
                  <a:pt x="5858333" y="3490454"/>
                  <a:pt x="5857476" y="3476309"/>
                  <a:pt x="5856619" y="3462165"/>
                </a:cubicBezTo>
                <a:cubicBezTo>
                  <a:pt x="5822757" y="3468594"/>
                  <a:pt x="5788896" y="3475023"/>
                  <a:pt x="5755463" y="3481024"/>
                </a:cubicBezTo>
                <a:moveTo>
                  <a:pt x="4953506" y="3483596"/>
                </a:moveTo>
                <a:cubicBezTo>
                  <a:pt x="4957792" y="3505027"/>
                  <a:pt x="4962507" y="3526029"/>
                  <a:pt x="4966793" y="3547461"/>
                </a:cubicBezTo>
                <a:cubicBezTo>
                  <a:pt x="4981795" y="3549175"/>
                  <a:pt x="4996797" y="3550890"/>
                  <a:pt x="5012227" y="3552604"/>
                </a:cubicBezTo>
                <a:cubicBezTo>
                  <a:pt x="4999797" y="3529458"/>
                  <a:pt x="4987367" y="3506313"/>
                  <a:pt x="4974937" y="3483167"/>
                </a:cubicBezTo>
                <a:cubicBezTo>
                  <a:pt x="4967650" y="3483596"/>
                  <a:pt x="4960364" y="3483596"/>
                  <a:pt x="4953506" y="3483596"/>
                </a:cubicBezTo>
                <a:moveTo>
                  <a:pt x="5635448" y="3513600"/>
                </a:moveTo>
                <a:cubicBezTo>
                  <a:pt x="5589157" y="3521315"/>
                  <a:pt x="5543294" y="3531173"/>
                  <a:pt x="5497002" y="3539746"/>
                </a:cubicBezTo>
                <a:cubicBezTo>
                  <a:pt x="5476857" y="3565892"/>
                  <a:pt x="5294691" y="3806350"/>
                  <a:pt x="5273689" y="3835497"/>
                </a:cubicBezTo>
                <a:cubicBezTo>
                  <a:pt x="5272403" y="3853928"/>
                  <a:pt x="5267688" y="4024949"/>
                  <a:pt x="5254401" y="4434286"/>
                </a:cubicBezTo>
                <a:cubicBezTo>
                  <a:pt x="5318694" y="4435572"/>
                  <a:pt x="5300692" y="4514868"/>
                  <a:pt x="5299835" y="4541442"/>
                </a:cubicBezTo>
                <a:cubicBezTo>
                  <a:pt x="5294691" y="4544871"/>
                  <a:pt x="5289119" y="4548729"/>
                  <a:pt x="5283976" y="4552158"/>
                </a:cubicBezTo>
                <a:cubicBezTo>
                  <a:pt x="5280547" y="4582161"/>
                  <a:pt x="5276689" y="4612594"/>
                  <a:pt x="5273260" y="4642598"/>
                </a:cubicBezTo>
                <a:cubicBezTo>
                  <a:pt x="5268117" y="4646884"/>
                  <a:pt x="5262545" y="4651599"/>
                  <a:pt x="5257401" y="4655885"/>
                </a:cubicBezTo>
                <a:cubicBezTo>
                  <a:pt x="5255687" y="4785758"/>
                  <a:pt x="5253972" y="4915203"/>
                  <a:pt x="5252257" y="5045076"/>
                </a:cubicBezTo>
                <a:cubicBezTo>
                  <a:pt x="5257401" y="5051077"/>
                  <a:pt x="5262545" y="5057078"/>
                  <a:pt x="5268117" y="5063508"/>
                </a:cubicBezTo>
                <a:cubicBezTo>
                  <a:pt x="5376987" y="5071652"/>
                  <a:pt x="5655165" y="5252960"/>
                  <a:pt x="5668024" y="5273962"/>
                </a:cubicBezTo>
                <a:cubicBezTo>
                  <a:pt x="5719887" y="5198524"/>
                  <a:pt x="5773037" y="5123515"/>
                  <a:pt x="5824472" y="5047649"/>
                </a:cubicBezTo>
                <a:cubicBezTo>
                  <a:pt x="5825758" y="5011216"/>
                  <a:pt x="5840760" y="3779347"/>
                  <a:pt x="5840760" y="3760487"/>
                </a:cubicBezTo>
                <a:cubicBezTo>
                  <a:pt x="5840760" y="3760487"/>
                  <a:pt x="5803469" y="3584751"/>
                  <a:pt x="5803469" y="3584751"/>
                </a:cubicBezTo>
                <a:cubicBezTo>
                  <a:pt x="5797040" y="3584751"/>
                  <a:pt x="5790610" y="3584323"/>
                  <a:pt x="5784610" y="3585608"/>
                </a:cubicBezTo>
                <a:cubicBezTo>
                  <a:pt x="5769608" y="3592895"/>
                  <a:pt x="5763179" y="3640044"/>
                  <a:pt x="5760607" y="3656760"/>
                </a:cubicBezTo>
                <a:cubicBezTo>
                  <a:pt x="5751606" y="3656760"/>
                  <a:pt x="5742605" y="3656760"/>
                  <a:pt x="5734032" y="3656760"/>
                </a:cubicBezTo>
                <a:cubicBezTo>
                  <a:pt x="5717744" y="3610040"/>
                  <a:pt x="5715601" y="3559462"/>
                  <a:pt x="5715601" y="3510599"/>
                </a:cubicBezTo>
                <a:cubicBezTo>
                  <a:pt x="5690741" y="3524315"/>
                  <a:pt x="5661594" y="3519172"/>
                  <a:pt x="5635448" y="3513600"/>
                </a:cubicBezTo>
                <a:moveTo>
                  <a:pt x="5294691" y="3585180"/>
                </a:moveTo>
                <a:cubicBezTo>
                  <a:pt x="5303264" y="3632757"/>
                  <a:pt x="5298549" y="3621184"/>
                  <a:pt x="5281404" y="3715910"/>
                </a:cubicBezTo>
                <a:cubicBezTo>
                  <a:pt x="5285690" y="3718482"/>
                  <a:pt x="5290405" y="3721054"/>
                  <a:pt x="5294691" y="3724054"/>
                </a:cubicBezTo>
                <a:cubicBezTo>
                  <a:pt x="5339269" y="3667476"/>
                  <a:pt x="5383417" y="3610469"/>
                  <a:pt x="5427994" y="3553890"/>
                </a:cubicBezTo>
                <a:cubicBezTo>
                  <a:pt x="5382988" y="3563748"/>
                  <a:pt x="5338840" y="3574464"/>
                  <a:pt x="5294691" y="3585180"/>
                </a:cubicBezTo>
                <a:moveTo>
                  <a:pt x="4876353" y="3598467"/>
                </a:moveTo>
                <a:cubicBezTo>
                  <a:pt x="4890069" y="3629757"/>
                  <a:pt x="4921788" y="3720625"/>
                  <a:pt x="4950934" y="3722340"/>
                </a:cubicBezTo>
                <a:cubicBezTo>
                  <a:pt x="4935075" y="3686764"/>
                  <a:pt x="4938933" y="3646473"/>
                  <a:pt x="4945362" y="3609183"/>
                </a:cubicBezTo>
                <a:cubicBezTo>
                  <a:pt x="4922216" y="3605325"/>
                  <a:pt x="4899070" y="3601896"/>
                  <a:pt x="4876353" y="3598467"/>
                </a:cubicBezTo>
                <a:moveTo>
                  <a:pt x="4961221" y="3608754"/>
                </a:moveTo>
                <a:cubicBezTo>
                  <a:pt x="4940219" y="3683763"/>
                  <a:pt x="4971080" y="3743771"/>
                  <a:pt x="4983081" y="3754915"/>
                </a:cubicBezTo>
                <a:cubicBezTo>
                  <a:pt x="5020800" y="3770775"/>
                  <a:pt x="5025944" y="3813637"/>
                  <a:pt x="5030659" y="3854785"/>
                </a:cubicBezTo>
                <a:cubicBezTo>
                  <a:pt x="5036230" y="3823067"/>
                  <a:pt x="5042660" y="3790491"/>
                  <a:pt x="5037516" y="3758773"/>
                </a:cubicBezTo>
                <a:cubicBezTo>
                  <a:pt x="5027229" y="3736913"/>
                  <a:pt x="5029372" y="3736485"/>
                  <a:pt x="5038373" y="3628471"/>
                </a:cubicBezTo>
                <a:cubicBezTo>
                  <a:pt x="5026801" y="3628899"/>
                  <a:pt x="5014371" y="3628899"/>
                  <a:pt x="5005370" y="3620756"/>
                </a:cubicBezTo>
                <a:cubicBezTo>
                  <a:pt x="4966793" y="3617755"/>
                  <a:pt x="4986938" y="3613469"/>
                  <a:pt x="4961221" y="3608754"/>
                </a:cubicBezTo>
                <a:moveTo>
                  <a:pt x="5166532" y="3736913"/>
                </a:moveTo>
                <a:cubicBezTo>
                  <a:pt x="5175533" y="3782347"/>
                  <a:pt x="5159246" y="3785776"/>
                  <a:pt x="5142530" y="3774203"/>
                </a:cubicBezTo>
                <a:cubicBezTo>
                  <a:pt x="5139100" y="3762631"/>
                  <a:pt x="5135672" y="3751058"/>
                  <a:pt x="5132242" y="3739485"/>
                </a:cubicBezTo>
                <a:cubicBezTo>
                  <a:pt x="5126671" y="3739485"/>
                  <a:pt x="5121527" y="3739485"/>
                  <a:pt x="5116384" y="3739485"/>
                </a:cubicBezTo>
                <a:cubicBezTo>
                  <a:pt x="5099239" y="3766917"/>
                  <a:pt x="5103525" y="3725769"/>
                  <a:pt x="5100096" y="3901934"/>
                </a:cubicBezTo>
                <a:cubicBezTo>
                  <a:pt x="5117669" y="3903219"/>
                  <a:pt x="5135672" y="3903648"/>
                  <a:pt x="5153245" y="3904934"/>
                </a:cubicBezTo>
                <a:cubicBezTo>
                  <a:pt x="5164818" y="3890790"/>
                  <a:pt x="5176391" y="3876645"/>
                  <a:pt x="5187964" y="3862500"/>
                </a:cubicBezTo>
                <a:cubicBezTo>
                  <a:pt x="5188821" y="3823495"/>
                  <a:pt x="5189678" y="3784490"/>
                  <a:pt x="5190535" y="3745057"/>
                </a:cubicBezTo>
                <a:cubicBezTo>
                  <a:pt x="5182392" y="3742057"/>
                  <a:pt x="5174248" y="3739485"/>
                  <a:pt x="5166532" y="3736913"/>
                </a:cubicBezTo>
                <a:moveTo>
                  <a:pt x="1351341" y="4298840"/>
                </a:moveTo>
                <a:cubicBezTo>
                  <a:pt x="1352198" y="4541442"/>
                  <a:pt x="1353055" y="4783615"/>
                  <a:pt x="1353913" y="5026217"/>
                </a:cubicBezTo>
                <a:cubicBezTo>
                  <a:pt x="1402347" y="5029646"/>
                  <a:pt x="1498788" y="5036933"/>
                  <a:pt x="1536078" y="5068651"/>
                </a:cubicBezTo>
                <a:cubicBezTo>
                  <a:pt x="1515933" y="5077223"/>
                  <a:pt x="1504789" y="5069080"/>
                  <a:pt x="1486786" y="5079796"/>
                </a:cubicBezTo>
                <a:cubicBezTo>
                  <a:pt x="1496645" y="5093511"/>
                  <a:pt x="1535650" y="5099941"/>
                  <a:pt x="1574655" y="5106370"/>
                </a:cubicBezTo>
                <a:cubicBezTo>
                  <a:pt x="1596086" y="4846195"/>
                  <a:pt x="1617088" y="4586019"/>
                  <a:pt x="1638520" y="4325844"/>
                </a:cubicBezTo>
                <a:cubicBezTo>
                  <a:pt x="1614517" y="4326701"/>
                  <a:pt x="1590942" y="4324129"/>
                  <a:pt x="1566939" y="4322415"/>
                </a:cubicBezTo>
                <a:cubicBezTo>
                  <a:pt x="1495359" y="4315557"/>
                  <a:pt x="1423350" y="4307413"/>
                  <a:pt x="1351341" y="4298840"/>
                </a:cubicBezTo>
                <a:moveTo>
                  <a:pt x="1756392" y="4333988"/>
                </a:moveTo>
                <a:cubicBezTo>
                  <a:pt x="1730674" y="4333130"/>
                  <a:pt x="1704957" y="4327987"/>
                  <a:pt x="1678810" y="4328416"/>
                </a:cubicBezTo>
                <a:cubicBezTo>
                  <a:pt x="1653093" y="4590305"/>
                  <a:pt x="1627375" y="4852624"/>
                  <a:pt x="1601658" y="5114514"/>
                </a:cubicBezTo>
                <a:cubicBezTo>
                  <a:pt x="1631662" y="5124801"/>
                  <a:pt x="1689955" y="5144518"/>
                  <a:pt x="1713529" y="5164234"/>
                </a:cubicBezTo>
                <a:cubicBezTo>
                  <a:pt x="1706242" y="5144089"/>
                  <a:pt x="1699385" y="5123944"/>
                  <a:pt x="1692527" y="5103798"/>
                </a:cubicBezTo>
                <a:cubicBezTo>
                  <a:pt x="1701528" y="5079796"/>
                  <a:pt x="1710529" y="5055792"/>
                  <a:pt x="1719101" y="5031789"/>
                </a:cubicBezTo>
                <a:cubicBezTo>
                  <a:pt x="1725959" y="5031789"/>
                  <a:pt x="1733246" y="5031789"/>
                  <a:pt x="1740532" y="5031789"/>
                </a:cubicBezTo>
                <a:cubicBezTo>
                  <a:pt x="1752534" y="4910060"/>
                  <a:pt x="1776108" y="4789188"/>
                  <a:pt x="1811684" y="4672173"/>
                </a:cubicBezTo>
                <a:cubicBezTo>
                  <a:pt x="1844260" y="4567160"/>
                  <a:pt x="1887122" y="4463861"/>
                  <a:pt x="1950987" y="4373850"/>
                </a:cubicBezTo>
                <a:cubicBezTo>
                  <a:pt x="1944558" y="4367849"/>
                  <a:pt x="1938557" y="4361420"/>
                  <a:pt x="1932128" y="4355419"/>
                </a:cubicBezTo>
                <a:cubicBezTo>
                  <a:pt x="1932985" y="4345561"/>
                  <a:pt x="1933842" y="4335702"/>
                  <a:pt x="1934700" y="4326273"/>
                </a:cubicBezTo>
                <a:cubicBezTo>
                  <a:pt x="1875978" y="4337845"/>
                  <a:pt x="1815970" y="4336560"/>
                  <a:pt x="1756392" y="4333988"/>
                </a:cubicBezTo>
                <a:moveTo>
                  <a:pt x="6331107" y="4482721"/>
                </a:moveTo>
                <a:cubicBezTo>
                  <a:pt x="6331107" y="4496866"/>
                  <a:pt x="6331107" y="4511438"/>
                  <a:pt x="6331107" y="4525583"/>
                </a:cubicBezTo>
                <a:cubicBezTo>
                  <a:pt x="6323820" y="4528155"/>
                  <a:pt x="6316962" y="4530726"/>
                  <a:pt x="6309676" y="4533727"/>
                </a:cubicBezTo>
                <a:cubicBezTo>
                  <a:pt x="6305389" y="4528155"/>
                  <a:pt x="6300674" y="4523012"/>
                  <a:pt x="6296388" y="4517868"/>
                </a:cubicBezTo>
                <a:cubicBezTo>
                  <a:pt x="6212378" y="4590734"/>
                  <a:pt x="6251811" y="4547443"/>
                  <a:pt x="5965918" y="4976068"/>
                </a:cubicBezTo>
                <a:cubicBezTo>
                  <a:pt x="5970204" y="4976496"/>
                  <a:pt x="6359396" y="5006072"/>
                  <a:pt x="6397544" y="4987212"/>
                </a:cubicBezTo>
                <a:cubicBezTo>
                  <a:pt x="6404402" y="4819191"/>
                  <a:pt x="6411688" y="4651171"/>
                  <a:pt x="6418975" y="4483149"/>
                </a:cubicBezTo>
                <a:cubicBezTo>
                  <a:pt x="6393258" y="4484435"/>
                  <a:pt x="6365397" y="4483149"/>
                  <a:pt x="6343966" y="4467290"/>
                </a:cubicBezTo>
                <a:cubicBezTo>
                  <a:pt x="6339679" y="4472434"/>
                  <a:pt x="6335393" y="4477577"/>
                  <a:pt x="6331107" y="4482721"/>
                </a:cubicBezTo>
                <a:moveTo>
                  <a:pt x="6504271" y="4549586"/>
                </a:moveTo>
                <a:cubicBezTo>
                  <a:pt x="6500414" y="4694890"/>
                  <a:pt x="6497413" y="4840623"/>
                  <a:pt x="6493555" y="4985927"/>
                </a:cubicBezTo>
                <a:cubicBezTo>
                  <a:pt x="6493555" y="4985927"/>
                  <a:pt x="6534704" y="4982926"/>
                  <a:pt x="6640145" y="4943493"/>
                </a:cubicBezTo>
                <a:cubicBezTo>
                  <a:pt x="6565565" y="4604879"/>
                  <a:pt x="6582710" y="4612165"/>
                  <a:pt x="6504271" y="4549586"/>
                </a:cubicBezTo>
                <a:moveTo>
                  <a:pt x="6650004" y="4794760"/>
                </a:moveTo>
                <a:cubicBezTo>
                  <a:pt x="6660291" y="4841051"/>
                  <a:pt x="6671864" y="4886914"/>
                  <a:pt x="6681722" y="4933205"/>
                </a:cubicBezTo>
                <a:cubicBezTo>
                  <a:pt x="6685151" y="4919918"/>
                  <a:pt x="6691580" y="4907488"/>
                  <a:pt x="6698867" y="4895487"/>
                </a:cubicBezTo>
                <a:cubicBezTo>
                  <a:pt x="6680436" y="4850052"/>
                  <a:pt x="6661577" y="4804618"/>
                  <a:pt x="6643574" y="4759184"/>
                </a:cubicBezTo>
                <a:cubicBezTo>
                  <a:pt x="6643574" y="4771614"/>
                  <a:pt x="6647432" y="4783187"/>
                  <a:pt x="6650004" y="4794760"/>
                </a:cubicBezTo>
                <a:moveTo>
                  <a:pt x="6618714" y="5015502"/>
                </a:moveTo>
                <a:cubicBezTo>
                  <a:pt x="6619571" y="5048506"/>
                  <a:pt x="6620429" y="5081081"/>
                  <a:pt x="6621286" y="5114086"/>
                </a:cubicBezTo>
                <a:cubicBezTo>
                  <a:pt x="6643146" y="5117943"/>
                  <a:pt x="6665434" y="5123515"/>
                  <a:pt x="6682579" y="5138088"/>
                </a:cubicBezTo>
                <a:cubicBezTo>
                  <a:pt x="6671435" y="5092225"/>
                  <a:pt x="6661148" y="5045934"/>
                  <a:pt x="6650433" y="5000071"/>
                </a:cubicBezTo>
                <a:cubicBezTo>
                  <a:pt x="6640145" y="5004786"/>
                  <a:pt x="6629430" y="5010358"/>
                  <a:pt x="6618714" y="5015502"/>
                </a:cubicBezTo>
                <a:moveTo>
                  <a:pt x="6051215" y="5042076"/>
                </a:moveTo>
                <a:cubicBezTo>
                  <a:pt x="6017782" y="5049792"/>
                  <a:pt x="5983063" y="5044219"/>
                  <a:pt x="5950059" y="5036933"/>
                </a:cubicBezTo>
                <a:cubicBezTo>
                  <a:pt x="5949202" y="5108513"/>
                  <a:pt x="5948345" y="5180522"/>
                  <a:pt x="5947488" y="5252103"/>
                </a:cubicBezTo>
                <a:cubicBezTo>
                  <a:pt x="5959917" y="5254246"/>
                  <a:pt x="5966776" y="5265818"/>
                  <a:pt x="5971919" y="5276534"/>
                </a:cubicBezTo>
                <a:cubicBezTo>
                  <a:pt x="6018639" y="5269676"/>
                  <a:pt x="6193518" y="5333970"/>
                  <a:pt x="6243239" y="5359259"/>
                </a:cubicBezTo>
                <a:cubicBezTo>
                  <a:pt x="6251382" y="5258960"/>
                  <a:pt x="6259098" y="5158662"/>
                  <a:pt x="6267242" y="5058364"/>
                </a:cubicBezTo>
                <a:cubicBezTo>
                  <a:pt x="6005352" y="5026217"/>
                  <a:pt x="6088505" y="5035218"/>
                  <a:pt x="6051215" y="5042076"/>
                </a:cubicBezTo>
                <a:moveTo>
                  <a:pt x="1121598" y="5148376"/>
                </a:moveTo>
                <a:cubicBezTo>
                  <a:pt x="1062448" y="5177522"/>
                  <a:pt x="1011441" y="5219956"/>
                  <a:pt x="964721" y="5265818"/>
                </a:cubicBezTo>
                <a:cubicBezTo>
                  <a:pt x="972865" y="5276534"/>
                  <a:pt x="978009" y="5288964"/>
                  <a:pt x="987867" y="5298394"/>
                </a:cubicBezTo>
                <a:cubicBezTo>
                  <a:pt x="1041445" y="5321111"/>
                  <a:pt x="1059447" y="5347686"/>
                  <a:pt x="1074878" y="5384548"/>
                </a:cubicBezTo>
                <a:cubicBezTo>
                  <a:pt x="1107453" y="5330970"/>
                  <a:pt x="1140029" y="5277392"/>
                  <a:pt x="1172604" y="5223385"/>
                </a:cubicBezTo>
                <a:cubicBezTo>
                  <a:pt x="1166175" y="5193810"/>
                  <a:pt x="1175176" y="5162948"/>
                  <a:pt x="1191464" y="5137660"/>
                </a:cubicBezTo>
                <a:cubicBezTo>
                  <a:pt x="1190607" y="5133374"/>
                  <a:pt x="1189749" y="5128658"/>
                  <a:pt x="1188892" y="5124372"/>
                </a:cubicBezTo>
                <a:cubicBezTo>
                  <a:pt x="1166175" y="5131659"/>
                  <a:pt x="1143029" y="5137660"/>
                  <a:pt x="1121598" y="5148376"/>
                </a:cubicBezTo>
                <a:moveTo>
                  <a:pt x="6491841" y="5134231"/>
                </a:moveTo>
                <a:cubicBezTo>
                  <a:pt x="6481126" y="5139803"/>
                  <a:pt x="6480697" y="5153947"/>
                  <a:pt x="6475125" y="5163806"/>
                </a:cubicBezTo>
                <a:cubicBezTo>
                  <a:pt x="6498271" y="5177522"/>
                  <a:pt x="6481983" y="5216526"/>
                  <a:pt x="6472553" y="5244387"/>
                </a:cubicBezTo>
                <a:cubicBezTo>
                  <a:pt x="6479840" y="5255960"/>
                  <a:pt x="6487555" y="5266676"/>
                  <a:pt x="6462266" y="5300537"/>
                </a:cubicBezTo>
                <a:cubicBezTo>
                  <a:pt x="6470410" y="5310395"/>
                  <a:pt x="6480268" y="5317682"/>
                  <a:pt x="6462266" y="5361830"/>
                </a:cubicBezTo>
                <a:cubicBezTo>
                  <a:pt x="6470839" y="5374261"/>
                  <a:pt x="6465695" y="5390120"/>
                  <a:pt x="6459265" y="5402121"/>
                </a:cubicBezTo>
                <a:cubicBezTo>
                  <a:pt x="6499556" y="5402550"/>
                  <a:pt x="6523559" y="5395692"/>
                  <a:pt x="6512844" y="5441984"/>
                </a:cubicBezTo>
                <a:cubicBezTo>
                  <a:pt x="6512844" y="5441984"/>
                  <a:pt x="6479840" y="5453556"/>
                  <a:pt x="6406116" y="5455271"/>
                </a:cubicBezTo>
                <a:cubicBezTo>
                  <a:pt x="6462695" y="5490846"/>
                  <a:pt x="6519702" y="5526423"/>
                  <a:pt x="6576280" y="5561570"/>
                </a:cubicBezTo>
                <a:cubicBezTo>
                  <a:pt x="6576280" y="5432982"/>
                  <a:pt x="6576280" y="5303966"/>
                  <a:pt x="6576280" y="5175379"/>
                </a:cubicBezTo>
                <a:cubicBezTo>
                  <a:pt x="6553134" y="5158662"/>
                  <a:pt x="6529989" y="5141517"/>
                  <a:pt x="6506843" y="5124801"/>
                </a:cubicBezTo>
                <a:cubicBezTo>
                  <a:pt x="6501699" y="5127801"/>
                  <a:pt x="6496985" y="5130801"/>
                  <a:pt x="6491841" y="5134231"/>
                </a:cubicBezTo>
                <a:moveTo>
                  <a:pt x="6315248" y="5141089"/>
                </a:moveTo>
                <a:cubicBezTo>
                  <a:pt x="6309676" y="5213098"/>
                  <a:pt x="6304532" y="5285106"/>
                  <a:pt x="6299389" y="5357116"/>
                </a:cubicBezTo>
                <a:cubicBezTo>
                  <a:pt x="6327678" y="5355401"/>
                  <a:pt x="6355967" y="5353686"/>
                  <a:pt x="6384256" y="5351543"/>
                </a:cubicBezTo>
                <a:cubicBezTo>
                  <a:pt x="6374398" y="5327969"/>
                  <a:pt x="6382970" y="5301823"/>
                  <a:pt x="6397544" y="5282535"/>
                </a:cubicBezTo>
                <a:cubicBezTo>
                  <a:pt x="6382970" y="5262390"/>
                  <a:pt x="6389828" y="5236244"/>
                  <a:pt x="6400115" y="5216098"/>
                </a:cubicBezTo>
                <a:cubicBezTo>
                  <a:pt x="6395829" y="5202382"/>
                  <a:pt x="6396686" y="5187809"/>
                  <a:pt x="6400115" y="5174093"/>
                </a:cubicBezTo>
                <a:cubicBezTo>
                  <a:pt x="6431405" y="5172378"/>
                  <a:pt x="6404830" y="5142803"/>
                  <a:pt x="6394972" y="5134231"/>
                </a:cubicBezTo>
                <a:cubicBezTo>
                  <a:pt x="6367969" y="5126087"/>
                  <a:pt x="6341394" y="5137231"/>
                  <a:pt x="6315248" y="5141089"/>
                </a:cubicBezTo>
                <a:moveTo>
                  <a:pt x="5274546" y="5158234"/>
                </a:moveTo>
                <a:cubicBezTo>
                  <a:pt x="5270689" y="5164234"/>
                  <a:pt x="5251829" y="5197238"/>
                  <a:pt x="5244113" y="5207097"/>
                </a:cubicBezTo>
                <a:cubicBezTo>
                  <a:pt x="5291691" y="5249531"/>
                  <a:pt x="5280547" y="5226385"/>
                  <a:pt x="5297263" y="5393549"/>
                </a:cubicBezTo>
                <a:cubicBezTo>
                  <a:pt x="5445139" y="5281678"/>
                  <a:pt x="5467428" y="5228100"/>
                  <a:pt x="5467428" y="5228100"/>
                </a:cubicBezTo>
                <a:cubicBezTo>
                  <a:pt x="5383846" y="5144946"/>
                  <a:pt x="5286119" y="5147946"/>
                  <a:pt x="5274546" y="5158234"/>
                </a:cubicBezTo>
                <a:moveTo>
                  <a:pt x="1383916" y="5156948"/>
                </a:moveTo>
                <a:cubicBezTo>
                  <a:pt x="1377058" y="5176665"/>
                  <a:pt x="1379630" y="5170235"/>
                  <a:pt x="1353913" y="5186094"/>
                </a:cubicBezTo>
                <a:cubicBezTo>
                  <a:pt x="1358628" y="5354116"/>
                  <a:pt x="1362914" y="5521708"/>
                  <a:pt x="1367200" y="5689729"/>
                </a:cubicBezTo>
                <a:cubicBezTo>
                  <a:pt x="1395489" y="5691872"/>
                  <a:pt x="1424207" y="5693158"/>
                  <a:pt x="1452496" y="5695301"/>
                </a:cubicBezTo>
                <a:cubicBezTo>
                  <a:pt x="1471785" y="5680728"/>
                  <a:pt x="1488072" y="5619863"/>
                  <a:pt x="1487215" y="5588573"/>
                </a:cubicBezTo>
                <a:cubicBezTo>
                  <a:pt x="1490644" y="5585144"/>
                  <a:pt x="1494073" y="5581287"/>
                  <a:pt x="1497502" y="5577858"/>
                </a:cubicBezTo>
                <a:cubicBezTo>
                  <a:pt x="1512075" y="5418838"/>
                  <a:pt x="1535650" y="5335684"/>
                  <a:pt x="1572083" y="5180951"/>
                </a:cubicBezTo>
                <a:cubicBezTo>
                  <a:pt x="1492359" y="5184809"/>
                  <a:pt x="1510790" y="5156948"/>
                  <a:pt x="1383916" y="5156948"/>
                </a:cubicBezTo>
                <a:moveTo>
                  <a:pt x="5030659" y="5159520"/>
                </a:moveTo>
                <a:cubicBezTo>
                  <a:pt x="5022515" y="5176236"/>
                  <a:pt x="5021657" y="5195095"/>
                  <a:pt x="5025515" y="5213098"/>
                </a:cubicBezTo>
                <a:cubicBezTo>
                  <a:pt x="4996797" y="5262818"/>
                  <a:pt x="4980938" y="5186094"/>
                  <a:pt x="4977080" y="5174093"/>
                </a:cubicBezTo>
                <a:cubicBezTo>
                  <a:pt x="4947077" y="5172807"/>
                  <a:pt x="4848064" y="5235815"/>
                  <a:pt x="4820204" y="5252960"/>
                </a:cubicBezTo>
                <a:cubicBezTo>
                  <a:pt x="4886212" y="5281249"/>
                  <a:pt x="4916215" y="5284249"/>
                  <a:pt x="5061519" y="5388406"/>
                </a:cubicBezTo>
                <a:cubicBezTo>
                  <a:pt x="5073092" y="5381976"/>
                  <a:pt x="5079093" y="5375118"/>
                  <a:pt x="5126671" y="5394406"/>
                </a:cubicBezTo>
                <a:cubicBezTo>
                  <a:pt x="5128385" y="5327969"/>
                  <a:pt x="5130099" y="5261104"/>
                  <a:pt x="5132242" y="5194667"/>
                </a:cubicBezTo>
                <a:cubicBezTo>
                  <a:pt x="5100524" y="5195524"/>
                  <a:pt x="5089380" y="5217813"/>
                  <a:pt x="5054661" y="5157377"/>
                </a:cubicBezTo>
                <a:cubicBezTo>
                  <a:pt x="5046517" y="5157805"/>
                  <a:pt x="5038802" y="5158662"/>
                  <a:pt x="5030659" y="5159520"/>
                </a:cubicBezTo>
                <a:moveTo>
                  <a:pt x="6618714" y="5183523"/>
                </a:moveTo>
                <a:cubicBezTo>
                  <a:pt x="6617000" y="5316825"/>
                  <a:pt x="6615285" y="5450127"/>
                  <a:pt x="6613142" y="5583430"/>
                </a:cubicBezTo>
                <a:cubicBezTo>
                  <a:pt x="6677007" y="5621577"/>
                  <a:pt x="6740872" y="5659725"/>
                  <a:pt x="6804738" y="5697873"/>
                </a:cubicBezTo>
                <a:cubicBezTo>
                  <a:pt x="6771305" y="5538853"/>
                  <a:pt x="6737015" y="5379833"/>
                  <a:pt x="6703582" y="5220813"/>
                </a:cubicBezTo>
                <a:cubicBezTo>
                  <a:pt x="6669721" y="5192952"/>
                  <a:pt x="6641431" y="5175379"/>
                  <a:pt x="6618714" y="5183523"/>
                </a:cubicBezTo>
                <a:moveTo>
                  <a:pt x="1204323" y="5244816"/>
                </a:moveTo>
                <a:cubicBezTo>
                  <a:pt x="1206037" y="5284678"/>
                  <a:pt x="1207752" y="5265390"/>
                  <a:pt x="1108739" y="5439411"/>
                </a:cubicBezTo>
                <a:cubicBezTo>
                  <a:pt x="1152030" y="5513135"/>
                  <a:pt x="1195750" y="5586859"/>
                  <a:pt x="1239041" y="5660153"/>
                </a:cubicBezTo>
                <a:cubicBezTo>
                  <a:pt x="1238184" y="5506706"/>
                  <a:pt x="1237327" y="5352829"/>
                  <a:pt x="1236470" y="5198953"/>
                </a:cubicBezTo>
                <a:cubicBezTo>
                  <a:pt x="1219753" y="5208383"/>
                  <a:pt x="1203894" y="5224242"/>
                  <a:pt x="1204323" y="5244816"/>
                </a:cubicBezTo>
                <a:moveTo>
                  <a:pt x="1596515" y="5199381"/>
                </a:moveTo>
                <a:cubicBezTo>
                  <a:pt x="1485929" y="5713731"/>
                  <a:pt x="1549366" y="5488275"/>
                  <a:pt x="1535221" y="5652438"/>
                </a:cubicBezTo>
                <a:cubicBezTo>
                  <a:pt x="1622232" y="5604432"/>
                  <a:pt x="1709243" y="5556426"/>
                  <a:pt x="1796254" y="5508421"/>
                </a:cubicBezTo>
                <a:cubicBezTo>
                  <a:pt x="1804398" y="5424839"/>
                  <a:pt x="1806541" y="5532423"/>
                  <a:pt x="1758963" y="5279106"/>
                </a:cubicBezTo>
                <a:cubicBezTo>
                  <a:pt x="1644949" y="5215241"/>
                  <a:pt x="1623089" y="5201525"/>
                  <a:pt x="1596515" y="5199381"/>
                </a:cubicBezTo>
                <a:moveTo>
                  <a:pt x="5493574" y="5287250"/>
                </a:moveTo>
                <a:cubicBezTo>
                  <a:pt x="5426708" y="5373404"/>
                  <a:pt x="5477286" y="5314253"/>
                  <a:pt x="5326410" y="5450556"/>
                </a:cubicBezTo>
                <a:cubicBezTo>
                  <a:pt x="5339269" y="5444555"/>
                  <a:pt x="5586156" y="5305681"/>
                  <a:pt x="5590443" y="5303538"/>
                </a:cubicBezTo>
                <a:cubicBezTo>
                  <a:pt x="5569011" y="5289393"/>
                  <a:pt x="5548009" y="5275248"/>
                  <a:pt x="5526577" y="5261104"/>
                </a:cubicBezTo>
                <a:cubicBezTo>
                  <a:pt x="5515005" y="5269248"/>
                  <a:pt x="5501718" y="5275677"/>
                  <a:pt x="5493574" y="5287250"/>
                </a:cubicBezTo>
                <a:moveTo>
                  <a:pt x="4636323" y="5359687"/>
                </a:moveTo>
                <a:cubicBezTo>
                  <a:pt x="4638895" y="5363117"/>
                  <a:pt x="4641467" y="5366545"/>
                  <a:pt x="4644038" y="5369974"/>
                </a:cubicBezTo>
                <a:cubicBezTo>
                  <a:pt x="4667613" y="5366545"/>
                  <a:pt x="4810774" y="5555998"/>
                  <a:pt x="4641895" y="5471558"/>
                </a:cubicBezTo>
                <a:cubicBezTo>
                  <a:pt x="4646611" y="5515707"/>
                  <a:pt x="4646611" y="5543139"/>
                  <a:pt x="4634180" y="5560284"/>
                </a:cubicBezTo>
                <a:cubicBezTo>
                  <a:pt x="4641895" y="5600146"/>
                  <a:pt x="4650039" y="5639580"/>
                  <a:pt x="4657755" y="5679441"/>
                </a:cubicBezTo>
                <a:cubicBezTo>
                  <a:pt x="4653468" y="5685442"/>
                  <a:pt x="4648754" y="5691872"/>
                  <a:pt x="4644467" y="5697873"/>
                </a:cubicBezTo>
                <a:cubicBezTo>
                  <a:pt x="4648754" y="5739449"/>
                  <a:pt x="4653468" y="5781454"/>
                  <a:pt x="4657755" y="5823031"/>
                </a:cubicBezTo>
                <a:cubicBezTo>
                  <a:pt x="4675757" y="5817031"/>
                  <a:pt x="4694616" y="5813173"/>
                  <a:pt x="4712190" y="5805886"/>
                </a:cubicBezTo>
                <a:cubicBezTo>
                  <a:pt x="4791486" y="5739449"/>
                  <a:pt x="4794486" y="5742450"/>
                  <a:pt x="5163961" y="5535424"/>
                </a:cubicBezTo>
                <a:cubicBezTo>
                  <a:pt x="5163961" y="5528137"/>
                  <a:pt x="5163961" y="5521279"/>
                  <a:pt x="5163961" y="5513992"/>
                </a:cubicBezTo>
                <a:cubicBezTo>
                  <a:pt x="5163961" y="5513992"/>
                  <a:pt x="5036659" y="5472844"/>
                  <a:pt x="5036659" y="5472844"/>
                </a:cubicBezTo>
                <a:cubicBezTo>
                  <a:pt x="5028944" y="5464700"/>
                  <a:pt x="5030659" y="5452270"/>
                  <a:pt x="5030230" y="5441984"/>
                </a:cubicBezTo>
                <a:cubicBezTo>
                  <a:pt x="4933789" y="5371261"/>
                  <a:pt x="4769197" y="5282535"/>
                  <a:pt x="4769197" y="5282535"/>
                </a:cubicBezTo>
                <a:cubicBezTo>
                  <a:pt x="4725049" y="5307824"/>
                  <a:pt x="4680901" y="5333541"/>
                  <a:pt x="4636323" y="5359687"/>
                </a:cubicBezTo>
                <a:moveTo>
                  <a:pt x="6013924" y="5368260"/>
                </a:moveTo>
                <a:cubicBezTo>
                  <a:pt x="5998494" y="5369974"/>
                  <a:pt x="5983492" y="5371261"/>
                  <a:pt x="5968490" y="5372975"/>
                </a:cubicBezTo>
                <a:cubicBezTo>
                  <a:pt x="5967633" y="5381119"/>
                  <a:pt x="5966776" y="5388834"/>
                  <a:pt x="5965918" y="5396978"/>
                </a:cubicBezTo>
                <a:cubicBezTo>
                  <a:pt x="6005352" y="5402978"/>
                  <a:pt x="6078218" y="5411122"/>
                  <a:pt x="6115937" y="5397407"/>
                </a:cubicBezTo>
                <a:cubicBezTo>
                  <a:pt x="6106079" y="5393120"/>
                  <a:pt x="6025069" y="5366545"/>
                  <a:pt x="6013924" y="5368260"/>
                </a:cubicBezTo>
                <a:moveTo>
                  <a:pt x="5381703" y="5505420"/>
                </a:moveTo>
                <a:cubicBezTo>
                  <a:pt x="5365415" y="5515707"/>
                  <a:pt x="5348698" y="5524708"/>
                  <a:pt x="5334125" y="5537567"/>
                </a:cubicBezTo>
                <a:cubicBezTo>
                  <a:pt x="5359414" y="5554712"/>
                  <a:pt x="5423707" y="5594146"/>
                  <a:pt x="5446425" y="5617291"/>
                </a:cubicBezTo>
                <a:cubicBezTo>
                  <a:pt x="5454997" y="5607861"/>
                  <a:pt x="5463998" y="5594146"/>
                  <a:pt x="5478572" y="5595003"/>
                </a:cubicBezTo>
                <a:cubicBezTo>
                  <a:pt x="5527435" y="5480560"/>
                  <a:pt x="5587443" y="5390977"/>
                  <a:pt x="5587443" y="5390977"/>
                </a:cubicBezTo>
                <a:cubicBezTo>
                  <a:pt x="5518433" y="5428267"/>
                  <a:pt x="5448996" y="5465558"/>
                  <a:pt x="5381703" y="5505420"/>
                </a:cubicBezTo>
                <a:moveTo>
                  <a:pt x="5658166" y="5429982"/>
                </a:moveTo>
                <a:cubicBezTo>
                  <a:pt x="5631591" y="5461700"/>
                  <a:pt x="5574584" y="5582572"/>
                  <a:pt x="5553153" y="5627578"/>
                </a:cubicBezTo>
                <a:cubicBezTo>
                  <a:pt x="5572441" y="5640437"/>
                  <a:pt x="5561296" y="5699159"/>
                  <a:pt x="5555296" y="5732591"/>
                </a:cubicBezTo>
                <a:cubicBezTo>
                  <a:pt x="5613589" y="5793027"/>
                  <a:pt x="5672310" y="5852606"/>
                  <a:pt x="5730174" y="5913471"/>
                </a:cubicBezTo>
                <a:cubicBezTo>
                  <a:pt x="5730603" y="5896755"/>
                  <a:pt x="5740461" y="5882610"/>
                  <a:pt x="5752034" y="5871037"/>
                </a:cubicBezTo>
                <a:cubicBezTo>
                  <a:pt x="5758035" y="5872752"/>
                  <a:pt x="5764464" y="5874466"/>
                  <a:pt x="5770894" y="5876609"/>
                </a:cubicBezTo>
                <a:cubicBezTo>
                  <a:pt x="5817614" y="5648581"/>
                  <a:pt x="5806041" y="5744593"/>
                  <a:pt x="5818900" y="5434268"/>
                </a:cubicBezTo>
                <a:cubicBezTo>
                  <a:pt x="5815471" y="5432554"/>
                  <a:pt x="5811613" y="5430839"/>
                  <a:pt x="5808184" y="5429125"/>
                </a:cubicBezTo>
                <a:cubicBezTo>
                  <a:pt x="5758893" y="5475845"/>
                  <a:pt x="5713458" y="5456556"/>
                  <a:pt x="5682597" y="5397407"/>
                </a:cubicBezTo>
                <a:cubicBezTo>
                  <a:pt x="5674882" y="5407694"/>
                  <a:pt x="5667167" y="5419266"/>
                  <a:pt x="5658166" y="5429982"/>
                </a:cubicBezTo>
                <a:moveTo>
                  <a:pt x="4463587" y="5471130"/>
                </a:moveTo>
                <a:cubicBezTo>
                  <a:pt x="4458016" y="5501562"/>
                  <a:pt x="4455015" y="5533280"/>
                  <a:pt x="4442585" y="5561999"/>
                </a:cubicBezTo>
                <a:cubicBezTo>
                  <a:pt x="4475161" y="5556426"/>
                  <a:pt x="4507736" y="5551283"/>
                  <a:pt x="4540740" y="5545711"/>
                </a:cubicBezTo>
                <a:cubicBezTo>
                  <a:pt x="4540740" y="5531566"/>
                  <a:pt x="4540740" y="5517850"/>
                  <a:pt x="4540740" y="5503705"/>
                </a:cubicBezTo>
                <a:cubicBezTo>
                  <a:pt x="4530024" y="5503277"/>
                  <a:pt x="4521023" y="5496419"/>
                  <a:pt x="4516308" y="5486989"/>
                </a:cubicBezTo>
                <a:cubicBezTo>
                  <a:pt x="4505593" y="5487846"/>
                  <a:pt x="4495306" y="5488703"/>
                  <a:pt x="4485019" y="5489561"/>
                </a:cubicBezTo>
                <a:cubicBezTo>
                  <a:pt x="4484162" y="5471130"/>
                  <a:pt x="4487162" y="5452699"/>
                  <a:pt x="4482447" y="5434697"/>
                </a:cubicBezTo>
                <a:cubicBezTo>
                  <a:pt x="4468302" y="5441126"/>
                  <a:pt x="4464873" y="5457843"/>
                  <a:pt x="4463587" y="5471130"/>
                </a:cubicBezTo>
                <a:moveTo>
                  <a:pt x="6142940" y="5474559"/>
                </a:moveTo>
                <a:cubicBezTo>
                  <a:pt x="6173373" y="5491276"/>
                  <a:pt x="6204234" y="5507991"/>
                  <a:pt x="6235095" y="5524708"/>
                </a:cubicBezTo>
                <a:cubicBezTo>
                  <a:pt x="6236809" y="5503277"/>
                  <a:pt x="6238524" y="5481845"/>
                  <a:pt x="6240238" y="5460843"/>
                </a:cubicBezTo>
                <a:cubicBezTo>
                  <a:pt x="6207663" y="5465558"/>
                  <a:pt x="6175087" y="5468558"/>
                  <a:pt x="6142940" y="5474559"/>
                </a:cubicBezTo>
                <a:moveTo>
                  <a:pt x="5941915" y="5476702"/>
                </a:moveTo>
                <a:cubicBezTo>
                  <a:pt x="5941915" y="5481845"/>
                  <a:pt x="5941915" y="5487418"/>
                  <a:pt x="5941915" y="5492561"/>
                </a:cubicBezTo>
                <a:cubicBezTo>
                  <a:pt x="6035356" y="5560284"/>
                  <a:pt x="6128367" y="5627578"/>
                  <a:pt x="6221808" y="5694872"/>
                </a:cubicBezTo>
                <a:cubicBezTo>
                  <a:pt x="6226522" y="5646009"/>
                  <a:pt x="6230809" y="5597146"/>
                  <a:pt x="6235095" y="5548282"/>
                </a:cubicBezTo>
                <a:cubicBezTo>
                  <a:pt x="6195233" y="5523851"/>
                  <a:pt x="6155371" y="5498133"/>
                  <a:pt x="6115080" y="5474131"/>
                </a:cubicBezTo>
                <a:cubicBezTo>
                  <a:pt x="6057215" y="5474131"/>
                  <a:pt x="5999780" y="5475845"/>
                  <a:pt x="5941915" y="5476702"/>
                </a:cubicBezTo>
                <a:moveTo>
                  <a:pt x="6288244" y="5484846"/>
                </a:moveTo>
                <a:cubicBezTo>
                  <a:pt x="6286530" y="5506277"/>
                  <a:pt x="6284815" y="5527280"/>
                  <a:pt x="6282672" y="5548711"/>
                </a:cubicBezTo>
                <a:cubicBezTo>
                  <a:pt x="6337536" y="5580001"/>
                  <a:pt x="6392829" y="5610861"/>
                  <a:pt x="6447693" y="5642151"/>
                </a:cubicBezTo>
                <a:cubicBezTo>
                  <a:pt x="6462695" y="5631436"/>
                  <a:pt x="6478125" y="5620720"/>
                  <a:pt x="6493127" y="5610004"/>
                </a:cubicBezTo>
                <a:cubicBezTo>
                  <a:pt x="6424975" y="5567999"/>
                  <a:pt x="6356824" y="5526423"/>
                  <a:pt x="6288244" y="5484846"/>
                </a:cubicBezTo>
                <a:moveTo>
                  <a:pt x="1002012" y="5625863"/>
                </a:moveTo>
                <a:cubicBezTo>
                  <a:pt x="1003726" y="5631007"/>
                  <a:pt x="1005441" y="5636579"/>
                  <a:pt x="1007155" y="5641723"/>
                </a:cubicBezTo>
                <a:cubicBezTo>
                  <a:pt x="1071877" y="5669583"/>
                  <a:pt x="1137028" y="5697016"/>
                  <a:pt x="1201751" y="5724447"/>
                </a:cubicBezTo>
                <a:cubicBezTo>
                  <a:pt x="1198322" y="5677727"/>
                  <a:pt x="1229611" y="5740735"/>
                  <a:pt x="1081736" y="5487418"/>
                </a:cubicBezTo>
                <a:cubicBezTo>
                  <a:pt x="1055161" y="5533280"/>
                  <a:pt x="1028586" y="5579572"/>
                  <a:pt x="1002012" y="5625863"/>
                </a:cubicBezTo>
                <a:moveTo>
                  <a:pt x="5938915" y="5508849"/>
                </a:moveTo>
                <a:cubicBezTo>
                  <a:pt x="5934200" y="5655439"/>
                  <a:pt x="5930343" y="5802029"/>
                  <a:pt x="5925199" y="5949047"/>
                </a:cubicBezTo>
                <a:cubicBezTo>
                  <a:pt x="5995922" y="5999196"/>
                  <a:pt x="6051215" y="5932330"/>
                  <a:pt x="6253097" y="5793885"/>
                </a:cubicBezTo>
                <a:cubicBezTo>
                  <a:pt x="6183231" y="5739878"/>
                  <a:pt x="6162657" y="5735163"/>
                  <a:pt x="6202090" y="5708588"/>
                </a:cubicBezTo>
                <a:cubicBezTo>
                  <a:pt x="6114651" y="5641723"/>
                  <a:pt x="6026783" y="5575286"/>
                  <a:pt x="5938915" y="5508849"/>
                </a:cubicBezTo>
                <a:moveTo>
                  <a:pt x="6282672" y="5572714"/>
                </a:moveTo>
                <a:cubicBezTo>
                  <a:pt x="6279243" y="5622435"/>
                  <a:pt x="6275386" y="5672155"/>
                  <a:pt x="6271956" y="5721875"/>
                </a:cubicBezTo>
                <a:cubicBezTo>
                  <a:pt x="6298531" y="5721447"/>
                  <a:pt x="6325106" y="5722733"/>
                  <a:pt x="6351681" y="5721447"/>
                </a:cubicBezTo>
                <a:cubicBezTo>
                  <a:pt x="6432262" y="5680728"/>
                  <a:pt x="6417260" y="5677727"/>
                  <a:pt x="6434405" y="5655439"/>
                </a:cubicBezTo>
                <a:cubicBezTo>
                  <a:pt x="6383828" y="5627578"/>
                  <a:pt x="6333250" y="5600146"/>
                  <a:pt x="6282672" y="5572714"/>
                </a:cubicBezTo>
                <a:moveTo>
                  <a:pt x="4416867" y="5622435"/>
                </a:moveTo>
                <a:cubicBezTo>
                  <a:pt x="4381720" y="5701302"/>
                  <a:pt x="4299424" y="5830318"/>
                  <a:pt x="4238559" y="5930616"/>
                </a:cubicBezTo>
                <a:cubicBezTo>
                  <a:pt x="4268563" y="5900612"/>
                  <a:pt x="4431012" y="5658868"/>
                  <a:pt x="4455015" y="5623292"/>
                </a:cubicBezTo>
                <a:cubicBezTo>
                  <a:pt x="4448586" y="5618148"/>
                  <a:pt x="4442585" y="5612576"/>
                  <a:pt x="4436584" y="5607433"/>
                </a:cubicBezTo>
                <a:cubicBezTo>
                  <a:pt x="4429726" y="5612148"/>
                  <a:pt x="4421582" y="5615577"/>
                  <a:pt x="4416867" y="5622435"/>
                </a:cubicBezTo>
                <a:moveTo>
                  <a:pt x="5355556" y="5631007"/>
                </a:moveTo>
                <a:cubicBezTo>
                  <a:pt x="5358128" y="5640865"/>
                  <a:pt x="5360700" y="5650295"/>
                  <a:pt x="5363700" y="5660153"/>
                </a:cubicBezTo>
                <a:cubicBezTo>
                  <a:pt x="5392847" y="5665297"/>
                  <a:pt x="5397990" y="5686728"/>
                  <a:pt x="5395418" y="5716304"/>
                </a:cubicBezTo>
                <a:cubicBezTo>
                  <a:pt x="5380416" y="5731306"/>
                  <a:pt x="5385560" y="5730448"/>
                  <a:pt x="5394561" y="5735592"/>
                </a:cubicBezTo>
                <a:cubicBezTo>
                  <a:pt x="5383417" y="5750165"/>
                  <a:pt x="5390275" y="5746736"/>
                  <a:pt x="5394990" y="5751451"/>
                </a:cubicBezTo>
                <a:cubicBezTo>
                  <a:pt x="5408277" y="5739020"/>
                  <a:pt x="5436995" y="5719304"/>
                  <a:pt x="5424994" y="5706445"/>
                </a:cubicBezTo>
                <a:cubicBezTo>
                  <a:pt x="5425422" y="5698301"/>
                  <a:pt x="5427994" y="5690157"/>
                  <a:pt x="5426279" y="5682014"/>
                </a:cubicBezTo>
                <a:cubicBezTo>
                  <a:pt x="5411706" y="5655867"/>
                  <a:pt x="5385131" y="5636579"/>
                  <a:pt x="5355556" y="5631007"/>
                </a:cubicBezTo>
                <a:moveTo>
                  <a:pt x="6495699" y="5687157"/>
                </a:moveTo>
                <a:cubicBezTo>
                  <a:pt x="6488841" y="5695301"/>
                  <a:pt x="6480697" y="5702587"/>
                  <a:pt x="6474696" y="5711160"/>
                </a:cubicBezTo>
                <a:cubicBezTo>
                  <a:pt x="6471696" y="5721447"/>
                  <a:pt x="6470839" y="5732163"/>
                  <a:pt x="6468695" y="5742878"/>
                </a:cubicBezTo>
                <a:cubicBezTo>
                  <a:pt x="6500842" y="5738163"/>
                  <a:pt x="6532561" y="5733877"/>
                  <a:pt x="6564708" y="5729591"/>
                </a:cubicBezTo>
                <a:cubicBezTo>
                  <a:pt x="6566422" y="5726162"/>
                  <a:pt x="6568136" y="5722304"/>
                  <a:pt x="6569851" y="5718875"/>
                </a:cubicBezTo>
                <a:cubicBezTo>
                  <a:pt x="6545419" y="5708588"/>
                  <a:pt x="6520559" y="5697873"/>
                  <a:pt x="6495699" y="568715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2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2" name="Graphic 2">
            <a:extLst>
              <a:ext uri="{FF2B5EF4-FFF2-40B4-BE49-F238E27FC236}">
                <a16:creationId xmlns:a16="http://schemas.microsoft.com/office/drawing/2014/main" id="{0758CBAE-EEBD-4A29-A287-9BF627BBB744}"/>
              </a:ext>
            </a:extLst>
          </p:cNvPr>
          <p:cNvSpPr/>
          <p:nvPr/>
        </p:nvSpPr>
        <p:spPr>
          <a:xfrm rot="5400000">
            <a:off x="4096274" y="4417302"/>
            <a:ext cx="1169432" cy="721776"/>
          </a:xfrm>
          <a:custGeom>
            <a:avLst/>
            <a:gdLst>
              <a:gd name="connsiteX0" fmla="*/ 0 w 3198541"/>
              <a:gd name="connsiteY0" fmla="*/ 882118 h 1974146"/>
              <a:gd name="connsiteX1" fmla="*/ 0 w 3198541"/>
              <a:gd name="connsiteY1" fmla="*/ 599741 h 1974146"/>
              <a:gd name="connsiteX2" fmla="*/ 38084 w 3198541"/>
              <a:gd name="connsiteY2" fmla="*/ 587246 h 1974146"/>
              <a:gd name="connsiteX3" fmla="*/ 49279 w 3198541"/>
              <a:gd name="connsiteY3" fmla="*/ 587221 h 1974146"/>
              <a:gd name="connsiteX4" fmla="*/ 88387 w 3198541"/>
              <a:gd name="connsiteY4" fmla="*/ 617033 h 1974146"/>
              <a:gd name="connsiteX5" fmla="*/ 107154 w 3198541"/>
              <a:gd name="connsiteY5" fmla="*/ 633276 h 1974146"/>
              <a:gd name="connsiteX6" fmla="*/ 166428 w 3198541"/>
              <a:gd name="connsiteY6" fmla="*/ 637474 h 1974146"/>
              <a:gd name="connsiteX7" fmla="*/ 236523 w 3198541"/>
              <a:gd name="connsiteY7" fmla="*/ 684304 h 1974146"/>
              <a:gd name="connsiteX8" fmla="*/ 250917 w 3198541"/>
              <a:gd name="connsiteY8" fmla="*/ 694949 h 1974146"/>
              <a:gd name="connsiteX9" fmla="*/ 283377 w 3198541"/>
              <a:gd name="connsiteY9" fmla="*/ 694799 h 1974146"/>
              <a:gd name="connsiteX10" fmla="*/ 325734 w 3198541"/>
              <a:gd name="connsiteY10" fmla="*/ 681980 h 1974146"/>
              <a:gd name="connsiteX11" fmla="*/ 352398 w 3198541"/>
              <a:gd name="connsiteY11" fmla="*/ 694625 h 1974146"/>
              <a:gd name="connsiteX12" fmla="*/ 400652 w 3198541"/>
              <a:gd name="connsiteY12" fmla="*/ 688877 h 1974146"/>
              <a:gd name="connsiteX13" fmla="*/ 426091 w 3198541"/>
              <a:gd name="connsiteY13" fmla="*/ 675633 h 1974146"/>
              <a:gd name="connsiteX14" fmla="*/ 606813 w 3198541"/>
              <a:gd name="connsiteY14" fmla="*/ 557434 h 1974146"/>
              <a:gd name="connsiteX15" fmla="*/ 869249 w 3198541"/>
              <a:gd name="connsiteY15" fmla="*/ 492787 h 1974146"/>
              <a:gd name="connsiteX16" fmla="*/ 1101249 w 3198541"/>
              <a:gd name="connsiteY16" fmla="*/ 469722 h 1974146"/>
              <a:gd name="connsiteX17" fmla="*/ 1153701 w 3198541"/>
              <a:gd name="connsiteY17" fmla="*/ 464499 h 1974146"/>
              <a:gd name="connsiteX18" fmla="*/ 1153326 w 3198541"/>
              <a:gd name="connsiteY18" fmla="*/ 369790 h 1974146"/>
              <a:gd name="connsiteX19" fmla="*/ 1144855 w 3198541"/>
              <a:gd name="connsiteY19" fmla="*/ 362643 h 1974146"/>
              <a:gd name="connsiteX20" fmla="*/ 1091828 w 3198541"/>
              <a:gd name="connsiteY20" fmla="*/ 354122 h 1974146"/>
              <a:gd name="connsiteX21" fmla="*/ 1091828 w 3198541"/>
              <a:gd name="connsiteY21" fmla="*/ 302594 h 1974146"/>
              <a:gd name="connsiteX22" fmla="*/ 1117117 w 3198541"/>
              <a:gd name="connsiteY22" fmla="*/ 270433 h 1974146"/>
              <a:gd name="connsiteX23" fmla="*/ 1267977 w 3198541"/>
              <a:gd name="connsiteY23" fmla="*/ 270358 h 1974146"/>
              <a:gd name="connsiteX24" fmla="*/ 1294166 w 3198541"/>
              <a:gd name="connsiteY24" fmla="*/ 303169 h 1974146"/>
              <a:gd name="connsiteX25" fmla="*/ 1294265 w 3198541"/>
              <a:gd name="connsiteY25" fmla="*/ 344401 h 1974146"/>
              <a:gd name="connsiteX26" fmla="*/ 1285744 w 3198541"/>
              <a:gd name="connsiteY26" fmla="*/ 355096 h 1974146"/>
              <a:gd name="connsiteX27" fmla="*/ 1239039 w 3198541"/>
              <a:gd name="connsiteY27" fmla="*/ 362218 h 1974146"/>
              <a:gd name="connsiteX28" fmla="*/ 1228919 w 3198541"/>
              <a:gd name="connsiteY28" fmla="*/ 374038 h 1974146"/>
              <a:gd name="connsiteX29" fmla="*/ 1229069 w 3198541"/>
              <a:gd name="connsiteY29" fmla="*/ 431488 h 1974146"/>
              <a:gd name="connsiteX30" fmla="*/ 1229069 w 3198541"/>
              <a:gd name="connsiteY30" fmla="*/ 459976 h 1974146"/>
              <a:gd name="connsiteX31" fmla="*/ 1483709 w 3198541"/>
              <a:gd name="connsiteY31" fmla="*/ 445032 h 1974146"/>
              <a:gd name="connsiteX32" fmla="*/ 1483709 w 3198541"/>
              <a:gd name="connsiteY32" fmla="*/ 364367 h 1974146"/>
              <a:gd name="connsiteX33" fmla="*/ 1421985 w 3198541"/>
              <a:gd name="connsiteY33" fmla="*/ 353872 h 1974146"/>
              <a:gd name="connsiteX34" fmla="*/ 1421985 w 3198541"/>
              <a:gd name="connsiteY34" fmla="*/ 302269 h 1974146"/>
              <a:gd name="connsiteX35" fmla="*/ 1447824 w 3198541"/>
              <a:gd name="connsiteY35" fmla="*/ 270708 h 1974146"/>
              <a:gd name="connsiteX36" fmla="*/ 1598459 w 3198541"/>
              <a:gd name="connsiteY36" fmla="*/ 271333 h 1974146"/>
              <a:gd name="connsiteX37" fmla="*/ 1623048 w 3198541"/>
              <a:gd name="connsiteY37" fmla="*/ 290125 h 1974146"/>
              <a:gd name="connsiteX38" fmla="*/ 1624223 w 3198541"/>
              <a:gd name="connsiteY38" fmla="*/ 354447 h 1974146"/>
              <a:gd name="connsiteX39" fmla="*/ 1568922 w 3198541"/>
              <a:gd name="connsiteY39" fmla="*/ 362668 h 1974146"/>
              <a:gd name="connsiteX40" fmla="*/ 1559726 w 3198541"/>
              <a:gd name="connsiteY40" fmla="*/ 368116 h 1974146"/>
              <a:gd name="connsiteX41" fmla="*/ 1559301 w 3198541"/>
              <a:gd name="connsiteY41" fmla="*/ 441284 h 1974146"/>
              <a:gd name="connsiteX42" fmla="*/ 1813616 w 3198541"/>
              <a:gd name="connsiteY42" fmla="*/ 424092 h 1974146"/>
              <a:gd name="connsiteX43" fmla="*/ 1813616 w 3198541"/>
              <a:gd name="connsiteY43" fmla="*/ 364392 h 1974146"/>
              <a:gd name="connsiteX44" fmla="*/ 1760289 w 3198541"/>
              <a:gd name="connsiteY44" fmla="*/ 354497 h 1974146"/>
              <a:gd name="connsiteX45" fmla="*/ 1752642 w 3198541"/>
              <a:gd name="connsiteY45" fmla="*/ 345101 h 1974146"/>
              <a:gd name="connsiteX46" fmla="*/ 1752267 w 3198541"/>
              <a:gd name="connsiteY46" fmla="*/ 301395 h 1974146"/>
              <a:gd name="connsiteX47" fmla="*/ 1777831 w 3198541"/>
              <a:gd name="connsiteY47" fmla="*/ 270883 h 1974146"/>
              <a:gd name="connsiteX48" fmla="*/ 1929666 w 3198541"/>
              <a:gd name="connsiteY48" fmla="*/ 271508 h 1974146"/>
              <a:gd name="connsiteX49" fmla="*/ 1953256 w 3198541"/>
              <a:gd name="connsiteY49" fmla="*/ 289800 h 1974146"/>
              <a:gd name="connsiteX50" fmla="*/ 1954380 w 3198541"/>
              <a:gd name="connsiteY50" fmla="*/ 354272 h 1974146"/>
              <a:gd name="connsiteX51" fmla="*/ 1900578 w 3198541"/>
              <a:gd name="connsiteY51" fmla="*/ 362593 h 1974146"/>
              <a:gd name="connsiteX52" fmla="*/ 1890083 w 3198541"/>
              <a:gd name="connsiteY52" fmla="*/ 368066 h 1974146"/>
              <a:gd name="connsiteX53" fmla="*/ 1889608 w 3198541"/>
              <a:gd name="connsiteY53" fmla="*/ 416920 h 1974146"/>
              <a:gd name="connsiteX54" fmla="*/ 1929816 w 3198541"/>
              <a:gd name="connsiteY54" fmla="*/ 412597 h 1974146"/>
              <a:gd name="connsiteX55" fmla="*/ 2079801 w 3198541"/>
              <a:gd name="connsiteY55" fmla="*/ 396479 h 1974146"/>
              <a:gd name="connsiteX56" fmla="*/ 2305828 w 3198541"/>
              <a:gd name="connsiteY56" fmla="*/ 367516 h 1974146"/>
              <a:gd name="connsiteX57" fmla="*/ 2576861 w 3198541"/>
              <a:gd name="connsiteY57" fmla="*/ 327483 h 1974146"/>
              <a:gd name="connsiteX58" fmla="*/ 2927609 w 3198541"/>
              <a:gd name="connsiteY58" fmla="*/ 211509 h 1974146"/>
              <a:gd name="connsiteX59" fmla="*/ 3022968 w 3198541"/>
              <a:gd name="connsiteY59" fmla="*/ 142538 h 1974146"/>
              <a:gd name="connsiteX60" fmla="*/ 3034088 w 3198541"/>
              <a:gd name="connsiteY60" fmla="*/ 113351 h 1974146"/>
              <a:gd name="connsiteX61" fmla="*/ 3039236 w 3198541"/>
              <a:gd name="connsiteY61" fmla="*/ 72794 h 1974146"/>
              <a:gd name="connsiteX62" fmla="*/ 3093612 w 3198541"/>
              <a:gd name="connsiteY62" fmla="*/ 0 h 1974146"/>
              <a:gd name="connsiteX63" fmla="*/ 3111105 w 3198541"/>
              <a:gd name="connsiteY63" fmla="*/ 0 h 1974146"/>
              <a:gd name="connsiteX64" fmla="*/ 3141117 w 3198541"/>
              <a:gd name="connsiteY64" fmla="*/ 37659 h 1974146"/>
              <a:gd name="connsiteX65" fmla="*/ 3167106 w 3198541"/>
              <a:gd name="connsiteY65" fmla="*/ 147736 h 1974146"/>
              <a:gd name="connsiteX66" fmla="*/ 3187747 w 3198541"/>
              <a:gd name="connsiteY66" fmla="*/ 281803 h 1974146"/>
              <a:gd name="connsiteX67" fmla="*/ 3196718 w 3198541"/>
              <a:gd name="connsiteY67" fmla="*/ 513828 h 1974146"/>
              <a:gd name="connsiteX68" fmla="*/ 3198542 w 3198541"/>
              <a:gd name="connsiteY68" fmla="*/ 527272 h 1974146"/>
              <a:gd name="connsiteX69" fmla="*/ 3198542 w 3198541"/>
              <a:gd name="connsiteY69" fmla="*/ 732183 h 1974146"/>
              <a:gd name="connsiteX70" fmla="*/ 3196843 w 3198541"/>
              <a:gd name="connsiteY70" fmla="*/ 746852 h 1974146"/>
              <a:gd name="connsiteX71" fmla="*/ 3194219 w 3198541"/>
              <a:gd name="connsiteY71" fmla="*/ 921726 h 1974146"/>
              <a:gd name="connsiteX72" fmla="*/ 3175527 w 3198541"/>
              <a:gd name="connsiteY72" fmla="*/ 1082232 h 1974146"/>
              <a:gd name="connsiteX73" fmla="*/ 3142366 w 3198541"/>
              <a:gd name="connsiteY73" fmla="*/ 1187586 h 1974146"/>
              <a:gd name="connsiteX74" fmla="*/ 3097636 w 3198541"/>
              <a:gd name="connsiteY74" fmla="*/ 1214525 h 1974146"/>
              <a:gd name="connsiteX75" fmla="*/ 3056079 w 3198541"/>
              <a:gd name="connsiteY75" fmla="*/ 1183113 h 1974146"/>
              <a:gd name="connsiteX76" fmla="*/ 3034163 w 3198541"/>
              <a:gd name="connsiteY76" fmla="*/ 1096551 h 1974146"/>
              <a:gd name="connsiteX77" fmla="*/ 3027091 w 3198541"/>
              <a:gd name="connsiteY77" fmla="*/ 1081832 h 1974146"/>
              <a:gd name="connsiteX78" fmla="*/ 2947751 w 3198541"/>
              <a:gd name="connsiteY78" fmla="*/ 1021833 h 1974146"/>
              <a:gd name="connsiteX79" fmla="*/ 2754084 w 3198541"/>
              <a:gd name="connsiteY79" fmla="*/ 934721 h 1974146"/>
              <a:gd name="connsiteX80" fmla="*/ 2633062 w 3198541"/>
              <a:gd name="connsiteY80" fmla="*/ 895088 h 1974146"/>
              <a:gd name="connsiteX81" fmla="*/ 2701557 w 3198541"/>
              <a:gd name="connsiteY81" fmla="*/ 1080283 h 1974146"/>
              <a:gd name="connsiteX82" fmla="*/ 2716726 w 3198541"/>
              <a:gd name="connsiteY82" fmla="*/ 1273824 h 1974146"/>
              <a:gd name="connsiteX83" fmla="*/ 2741789 w 3198541"/>
              <a:gd name="connsiteY83" fmla="*/ 1291491 h 1974146"/>
              <a:gd name="connsiteX84" fmla="*/ 2712552 w 3198541"/>
              <a:gd name="connsiteY84" fmla="*/ 1420211 h 1974146"/>
              <a:gd name="connsiteX85" fmla="*/ 2702132 w 3198541"/>
              <a:gd name="connsiteY85" fmla="*/ 1431906 h 1974146"/>
              <a:gd name="connsiteX86" fmla="*/ 2686039 w 3198541"/>
              <a:gd name="connsiteY86" fmla="*/ 1502225 h 1974146"/>
              <a:gd name="connsiteX87" fmla="*/ 2621192 w 3198541"/>
              <a:gd name="connsiteY87" fmla="*/ 1645188 h 1974146"/>
              <a:gd name="connsiteX88" fmla="*/ 2564541 w 3198541"/>
              <a:gd name="connsiteY88" fmla="*/ 1708461 h 1974146"/>
              <a:gd name="connsiteX89" fmla="*/ 2571763 w 3198541"/>
              <a:gd name="connsiteY89" fmla="*/ 1718157 h 1974146"/>
              <a:gd name="connsiteX90" fmla="*/ 2564766 w 3198541"/>
              <a:gd name="connsiteY90" fmla="*/ 1725978 h 1974146"/>
              <a:gd name="connsiteX91" fmla="*/ 2594853 w 3198541"/>
              <a:gd name="connsiteY91" fmla="*/ 1761588 h 1974146"/>
              <a:gd name="connsiteX92" fmla="*/ 2602725 w 3198541"/>
              <a:gd name="connsiteY92" fmla="*/ 1766061 h 1974146"/>
              <a:gd name="connsiteX93" fmla="*/ 2647730 w 3198541"/>
              <a:gd name="connsiteY93" fmla="*/ 1776407 h 1974146"/>
              <a:gd name="connsiteX94" fmla="*/ 2755983 w 3198541"/>
              <a:gd name="connsiteY94" fmla="*/ 1593011 h 1974146"/>
              <a:gd name="connsiteX95" fmla="*/ 2786195 w 3198541"/>
              <a:gd name="connsiteY95" fmla="*/ 1514095 h 1974146"/>
              <a:gd name="connsiteX96" fmla="*/ 2796691 w 3198541"/>
              <a:gd name="connsiteY96" fmla="*/ 1500626 h 1974146"/>
              <a:gd name="connsiteX97" fmla="*/ 2800514 w 3198541"/>
              <a:gd name="connsiteY97" fmla="*/ 1502750 h 1974146"/>
              <a:gd name="connsiteX98" fmla="*/ 2797491 w 3198541"/>
              <a:gd name="connsiteY98" fmla="*/ 1518943 h 1974146"/>
              <a:gd name="connsiteX99" fmla="*/ 2665823 w 3198541"/>
              <a:gd name="connsiteY99" fmla="*/ 1785877 h 1974146"/>
              <a:gd name="connsiteX100" fmla="*/ 2659250 w 3198541"/>
              <a:gd name="connsiteY100" fmla="*/ 1804894 h 1974146"/>
              <a:gd name="connsiteX101" fmla="*/ 2621517 w 3198541"/>
              <a:gd name="connsiteY101" fmla="*/ 1850175 h 1974146"/>
              <a:gd name="connsiteX102" fmla="*/ 2608048 w 3198541"/>
              <a:gd name="connsiteY102" fmla="*/ 1855372 h 1974146"/>
              <a:gd name="connsiteX103" fmla="*/ 2396464 w 3198541"/>
              <a:gd name="connsiteY103" fmla="*/ 1974146 h 1974146"/>
              <a:gd name="connsiteX104" fmla="*/ 2373974 w 3198541"/>
              <a:gd name="connsiteY104" fmla="*/ 1974146 h 1974146"/>
              <a:gd name="connsiteX105" fmla="*/ 2359780 w 3198541"/>
              <a:gd name="connsiteY105" fmla="*/ 1967674 h 1974146"/>
              <a:gd name="connsiteX106" fmla="*/ 2336315 w 3198541"/>
              <a:gd name="connsiteY106" fmla="*/ 1961277 h 1974146"/>
              <a:gd name="connsiteX107" fmla="*/ 2295733 w 3198541"/>
              <a:gd name="connsiteY107" fmla="*/ 1920994 h 1974146"/>
              <a:gd name="connsiteX108" fmla="*/ 2294783 w 3198541"/>
              <a:gd name="connsiteY108" fmla="*/ 1911273 h 1974146"/>
              <a:gd name="connsiteX109" fmla="*/ 2313775 w 3198541"/>
              <a:gd name="connsiteY109" fmla="*/ 1876438 h 1974146"/>
              <a:gd name="connsiteX110" fmla="*/ 2307003 w 3198541"/>
              <a:gd name="connsiteY110" fmla="*/ 1846676 h 1974146"/>
              <a:gd name="connsiteX111" fmla="*/ 2287761 w 3198541"/>
              <a:gd name="connsiteY111" fmla="*/ 1849500 h 1974146"/>
              <a:gd name="connsiteX112" fmla="*/ 2283988 w 3198541"/>
              <a:gd name="connsiteY112" fmla="*/ 1836406 h 1974146"/>
              <a:gd name="connsiteX113" fmla="*/ 1996662 w 3198541"/>
              <a:gd name="connsiteY113" fmla="*/ 1847301 h 1974146"/>
              <a:gd name="connsiteX114" fmla="*/ 1996712 w 3198541"/>
              <a:gd name="connsiteY114" fmla="*/ 1858821 h 1974146"/>
              <a:gd name="connsiteX115" fmla="*/ 2001660 w 3198541"/>
              <a:gd name="connsiteY115" fmla="*/ 1926217 h 1974146"/>
              <a:gd name="connsiteX116" fmla="*/ 1988315 w 3198541"/>
              <a:gd name="connsiteY116" fmla="*/ 1943809 h 1974146"/>
              <a:gd name="connsiteX117" fmla="*/ 1813116 w 3198541"/>
              <a:gd name="connsiteY117" fmla="*/ 1961177 h 1974146"/>
              <a:gd name="connsiteX118" fmla="*/ 1706962 w 3198541"/>
              <a:gd name="connsiteY118" fmla="*/ 1943184 h 1974146"/>
              <a:gd name="connsiteX119" fmla="*/ 1707137 w 3198541"/>
              <a:gd name="connsiteY119" fmla="*/ 1905076 h 1974146"/>
              <a:gd name="connsiteX120" fmla="*/ 1713834 w 3198541"/>
              <a:gd name="connsiteY120" fmla="*/ 1845327 h 1974146"/>
              <a:gd name="connsiteX121" fmla="*/ 1667104 w 3198541"/>
              <a:gd name="connsiteY121" fmla="*/ 1845327 h 1974146"/>
              <a:gd name="connsiteX122" fmla="*/ 1666654 w 3198541"/>
              <a:gd name="connsiteY122" fmla="*/ 1853573 h 1974146"/>
              <a:gd name="connsiteX123" fmla="*/ 1671203 w 3198541"/>
              <a:gd name="connsiteY123" fmla="*/ 1929840 h 1974146"/>
              <a:gd name="connsiteX124" fmla="*/ 1661407 w 3198541"/>
              <a:gd name="connsiteY124" fmla="*/ 1942410 h 1974146"/>
              <a:gd name="connsiteX125" fmla="*/ 1589613 w 3198541"/>
              <a:gd name="connsiteY125" fmla="*/ 1957378 h 1974146"/>
              <a:gd name="connsiteX126" fmla="*/ 1383727 w 3198541"/>
              <a:gd name="connsiteY126" fmla="*/ 1942810 h 1974146"/>
              <a:gd name="connsiteX127" fmla="*/ 1376680 w 3198541"/>
              <a:gd name="connsiteY127" fmla="*/ 1937537 h 1974146"/>
              <a:gd name="connsiteX128" fmla="*/ 1377080 w 3198541"/>
              <a:gd name="connsiteY128" fmla="*/ 1903951 h 1974146"/>
              <a:gd name="connsiteX129" fmla="*/ 1383227 w 3198541"/>
              <a:gd name="connsiteY129" fmla="*/ 1845352 h 1974146"/>
              <a:gd name="connsiteX130" fmla="*/ 1336122 w 3198541"/>
              <a:gd name="connsiteY130" fmla="*/ 1845352 h 1974146"/>
              <a:gd name="connsiteX131" fmla="*/ 1336147 w 3198541"/>
              <a:gd name="connsiteY131" fmla="*/ 1858621 h 1974146"/>
              <a:gd name="connsiteX132" fmla="*/ 1340421 w 3198541"/>
              <a:gd name="connsiteY132" fmla="*/ 1927616 h 1974146"/>
              <a:gd name="connsiteX133" fmla="*/ 1328126 w 3198541"/>
              <a:gd name="connsiteY133" fmla="*/ 1943559 h 1974146"/>
              <a:gd name="connsiteX134" fmla="*/ 1151727 w 3198541"/>
              <a:gd name="connsiteY134" fmla="*/ 1961152 h 1974146"/>
              <a:gd name="connsiteX135" fmla="*/ 1052745 w 3198541"/>
              <a:gd name="connsiteY135" fmla="*/ 1942510 h 1974146"/>
              <a:gd name="connsiteX136" fmla="*/ 1045373 w 3198541"/>
              <a:gd name="connsiteY136" fmla="*/ 1936212 h 1974146"/>
              <a:gd name="connsiteX137" fmla="*/ 1045423 w 3198541"/>
              <a:gd name="connsiteY137" fmla="*/ 1906300 h 1974146"/>
              <a:gd name="connsiteX138" fmla="*/ 1052570 w 3198541"/>
              <a:gd name="connsiteY138" fmla="*/ 1842153 h 1974146"/>
              <a:gd name="connsiteX139" fmla="*/ 996269 w 3198541"/>
              <a:gd name="connsiteY139" fmla="*/ 1848575 h 1974146"/>
              <a:gd name="connsiteX140" fmla="*/ 838862 w 3198541"/>
              <a:gd name="connsiteY140" fmla="*/ 1848775 h 1974146"/>
              <a:gd name="connsiteX141" fmla="*/ 830766 w 3198541"/>
              <a:gd name="connsiteY141" fmla="*/ 1846576 h 1974146"/>
              <a:gd name="connsiteX142" fmla="*/ 816497 w 3198541"/>
              <a:gd name="connsiteY142" fmla="*/ 1840554 h 1974146"/>
              <a:gd name="connsiteX143" fmla="*/ 663363 w 3198541"/>
              <a:gd name="connsiteY143" fmla="*/ 1821737 h 1974146"/>
              <a:gd name="connsiteX144" fmla="*/ 446982 w 3198541"/>
              <a:gd name="connsiteY144" fmla="*/ 1680998 h 1974146"/>
              <a:gd name="connsiteX145" fmla="*/ 438286 w 3198541"/>
              <a:gd name="connsiteY145" fmla="*/ 1672152 h 1974146"/>
              <a:gd name="connsiteX146" fmla="*/ 277230 w 3198541"/>
              <a:gd name="connsiteY146" fmla="*/ 1440602 h 1974146"/>
              <a:gd name="connsiteX147" fmla="*/ 229276 w 3198541"/>
              <a:gd name="connsiteY147" fmla="*/ 1173317 h 1974146"/>
              <a:gd name="connsiteX148" fmla="*/ 275831 w 3198541"/>
              <a:gd name="connsiteY148" fmla="*/ 895138 h 1974146"/>
              <a:gd name="connsiteX149" fmla="*/ 306817 w 3198541"/>
              <a:gd name="connsiteY149" fmla="*/ 826418 h 1974146"/>
              <a:gd name="connsiteX150" fmla="*/ 241271 w 3198541"/>
              <a:gd name="connsiteY150" fmla="*/ 826418 h 1974146"/>
              <a:gd name="connsiteX151" fmla="*/ 171601 w 3198541"/>
              <a:gd name="connsiteY151" fmla="*/ 882043 h 1974146"/>
              <a:gd name="connsiteX152" fmla="*/ 107454 w 3198541"/>
              <a:gd name="connsiteY152" fmla="*/ 887841 h 1974146"/>
              <a:gd name="connsiteX153" fmla="*/ 88612 w 3198541"/>
              <a:gd name="connsiteY153" fmla="*/ 904559 h 1974146"/>
              <a:gd name="connsiteX154" fmla="*/ 54526 w 3198541"/>
              <a:gd name="connsiteY154" fmla="*/ 933196 h 1974146"/>
              <a:gd name="connsiteX155" fmla="*/ 29637 w 3198541"/>
              <a:gd name="connsiteY155" fmla="*/ 934246 h 1974146"/>
              <a:gd name="connsiteX156" fmla="*/ 1549 w 3198541"/>
              <a:gd name="connsiteY156" fmla="*/ 908157 h 1974146"/>
              <a:gd name="connsiteX157" fmla="*/ 0 w 3198541"/>
              <a:gd name="connsiteY157" fmla="*/ 882118 h 1974146"/>
              <a:gd name="connsiteX158" fmla="*/ 847808 w 3198541"/>
              <a:gd name="connsiteY158" fmla="*/ 1410740 h 1974146"/>
              <a:gd name="connsiteX159" fmla="*/ 845384 w 3198541"/>
              <a:gd name="connsiteY159" fmla="*/ 1404368 h 1974146"/>
              <a:gd name="connsiteX160" fmla="*/ 810400 w 3198541"/>
              <a:gd name="connsiteY160" fmla="*/ 1268801 h 1974146"/>
              <a:gd name="connsiteX161" fmla="*/ 811749 w 3198541"/>
              <a:gd name="connsiteY161" fmla="*/ 1177366 h 1974146"/>
              <a:gd name="connsiteX162" fmla="*/ 829666 w 3198541"/>
              <a:gd name="connsiteY162" fmla="*/ 1083456 h 1974146"/>
              <a:gd name="connsiteX163" fmla="*/ 829841 w 3198541"/>
              <a:gd name="connsiteY163" fmla="*/ 1062565 h 1974146"/>
              <a:gd name="connsiteX164" fmla="*/ 698748 w 3198541"/>
              <a:gd name="connsiteY164" fmla="*/ 1084406 h 1974146"/>
              <a:gd name="connsiteX165" fmla="*/ 547613 w 3198541"/>
              <a:gd name="connsiteY165" fmla="*/ 1213750 h 1974146"/>
              <a:gd name="connsiteX166" fmla="*/ 512953 w 3198541"/>
              <a:gd name="connsiteY166" fmla="*/ 1417987 h 1974146"/>
              <a:gd name="connsiteX167" fmla="*/ 535319 w 3198541"/>
              <a:gd name="connsiteY167" fmla="*/ 1470139 h 1974146"/>
              <a:gd name="connsiteX168" fmla="*/ 601590 w 3198541"/>
              <a:gd name="connsiteY168" fmla="*/ 1534136 h 1974146"/>
              <a:gd name="connsiteX169" fmla="*/ 846234 w 3198541"/>
              <a:gd name="connsiteY169" fmla="*/ 1622223 h 1974146"/>
              <a:gd name="connsiteX170" fmla="*/ 1036052 w 3198541"/>
              <a:gd name="connsiteY170" fmla="*/ 1621723 h 1974146"/>
              <a:gd name="connsiteX171" fmla="*/ 1049496 w 3198541"/>
              <a:gd name="connsiteY171" fmla="*/ 1621723 h 1974146"/>
              <a:gd name="connsiteX172" fmla="*/ 1049496 w 3198541"/>
              <a:gd name="connsiteY172" fmla="*/ 1583515 h 1974146"/>
              <a:gd name="connsiteX173" fmla="*/ 1035352 w 3198541"/>
              <a:gd name="connsiteY173" fmla="*/ 1582665 h 1974146"/>
              <a:gd name="connsiteX174" fmla="*/ 930448 w 3198541"/>
              <a:gd name="connsiteY174" fmla="*/ 1582466 h 1974146"/>
              <a:gd name="connsiteX175" fmla="*/ 884667 w 3198541"/>
              <a:gd name="connsiteY175" fmla="*/ 1578917 h 1974146"/>
              <a:gd name="connsiteX176" fmla="*/ 807201 w 3198541"/>
              <a:gd name="connsiteY176" fmla="*/ 1459419 h 1974146"/>
              <a:gd name="connsiteX177" fmla="*/ 847808 w 3198541"/>
              <a:gd name="connsiteY177" fmla="*/ 1410740 h 1974146"/>
              <a:gd name="connsiteX178" fmla="*/ 1997586 w 3198541"/>
              <a:gd name="connsiteY178" fmla="*/ 1069113 h 1974146"/>
              <a:gd name="connsiteX179" fmla="*/ 1997586 w 3198541"/>
              <a:gd name="connsiteY179" fmla="*/ 1391473 h 1974146"/>
              <a:gd name="connsiteX180" fmla="*/ 2003334 w 3198541"/>
              <a:gd name="connsiteY180" fmla="*/ 1391998 h 1974146"/>
              <a:gd name="connsiteX181" fmla="*/ 2131379 w 3198541"/>
              <a:gd name="connsiteY181" fmla="*/ 1395172 h 1974146"/>
              <a:gd name="connsiteX182" fmla="*/ 2255300 w 3198541"/>
              <a:gd name="connsiteY182" fmla="*/ 1399020 h 1974146"/>
              <a:gd name="connsiteX183" fmla="*/ 2304529 w 3198541"/>
              <a:gd name="connsiteY183" fmla="*/ 1392373 h 1974146"/>
              <a:gd name="connsiteX184" fmla="*/ 2400437 w 3198541"/>
              <a:gd name="connsiteY184" fmla="*/ 1299213 h 1974146"/>
              <a:gd name="connsiteX185" fmla="*/ 2402986 w 3198541"/>
              <a:gd name="connsiteY185" fmla="*/ 1175342 h 1974146"/>
              <a:gd name="connsiteX186" fmla="*/ 2304729 w 3198541"/>
              <a:gd name="connsiteY186" fmla="*/ 1070637 h 1974146"/>
              <a:gd name="connsiteX187" fmla="*/ 2232760 w 3198541"/>
              <a:gd name="connsiteY187" fmla="*/ 1068213 h 1974146"/>
              <a:gd name="connsiteX188" fmla="*/ 2019227 w 3198541"/>
              <a:gd name="connsiteY188" fmla="*/ 1069113 h 1974146"/>
              <a:gd name="connsiteX189" fmla="*/ 1997586 w 3198541"/>
              <a:gd name="connsiteY189" fmla="*/ 1069113 h 1974146"/>
              <a:gd name="connsiteX190" fmla="*/ 718189 w 3198541"/>
              <a:gd name="connsiteY190" fmla="*/ 824368 h 1974146"/>
              <a:gd name="connsiteX191" fmla="*/ 700572 w 3198541"/>
              <a:gd name="connsiteY191" fmla="*/ 825868 h 1974146"/>
              <a:gd name="connsiteX192" fmla="*/ 632252 w 3198541"/>
              <a:gd name="connsiteY192" fmla="*/ 831640 h 1974146"/>
              <a:gd name="connsiteX193" fmla="*/ 602689 w 3198541"/>
              <a:gd name="connsiteY193" fmla="*/ 842186 h 1974146"/>
              <a:gd name="connsiteX194" fmla="*/ 462275 w 3198541"/>
              <a:gd name="connsiteY194" fmla="*/ 1055269 h 1974146"/>
              <a:gd name="connsiteX195" fmla="*/ 455203 w 3198541"/>
              <a:gd name="connsiteY195" fmla="*/ 1080408 h 1974146"/>
              <a:gd name="connsiteX196" fmla="*/ 449481 w 3198541"/>
              <a:gd name="connsiteY196" fmla="*/ 1108021 h 1974146"/>
              <a:gd name="connsiteX197" fmla="*/ 454229 w 3198541"/>
              <a:gd name="connsiteY197" fmla="*/ 1103548 h 1974146"/>
              <a:gd name="connsiteX198" fmla="*/ 674533 w 3198541"/>
              <a:gd name="connsiteY198" fmla="*/ 949614 h 1974146"/>
              <a:gd name="connsiteX199" fmla="*/ 818296 w 3198541"/>
              <a:gd name="connsiteY199" fmla="*/ 927924 h 1974146"/>
              <a:gd name="connsiteX200" fmla="*/ 829042 w 3198541"/>
              <a:gd name="connsiteY200" fmla="*/ 924325 h 1974146"/>
              <a:gd name="connsiteX201" fmla="*/ 841211 w 3198541"/>
              <a:gd name="connsiteY201" fmla="*/ 917653 h 1974146"/>
              <a:gd name="connsiteX202" fmla="*/ 906133 w 3198541"/>
              <a:gd name="connsiteY202" fmla="*/ 917453 h 1974146"/>
              <a:gd name="connsiteX203" fmla="*/ 1000967 w 3198541"/>
              <a:gd name="connsiteY203" fmla="*/ 903409 h 1974146"/>
              <a:gd name="connsiteX204" fmla="*/ 1026181 w 3198541"/>
              <a:gd name="connsiteY204" fmla="*/ 896987 h 1974146"/>
              <a:gd name="connsiteX205" fmla="*/ 1049096 w 3198541"/>
              <a:gd name="connsiteY205" fmla="*/ 891714 h 1974146"/>
              <a:gd name="connsiteX206" fmla="*/ 1049096 w 3198541"/>
              <a:gd name="connsiteY206" fmla="*/ 841611 h 1974146"/>
              <a:gd name="connsiteX207" fmla="*/ 1033203 w 3198541"/>
              <a:gd name="connsiteY207" fmla="*/ 841611 h 1974146"/>
              <a:gd name="connsiteX208" fmla="*/ 734707 w 3198541"/>
              <a:gd name="connsiteY208" fmla="*/ 841836 h 1974146"/>
              <a:gd name="connsiteX209" fmla="*/ 718189 w 3198541"/>
              <a:gd name="connsiteY209" fmla="*/ 824368 h 1974146"/>
              <a:gd name="connsiteX210" fmla="*/ 2551697 w 3198541"/>
              <a:gd name="connsiteY210" fmla="*/ 1316780 h 1974146"/>
              <a:gd name="connsiteX211" fmla="*/ 2548798 w 3198541"/>
              <a:gd name="connsiteY211" fmla="*/ 1322603 h 1974146"/>
              <a:gd name="connsiteX212" fmla="*/ 2381895 w 3198541"/>
              <a:gd name="connsiteY212" fmla="*/ 1511121 h 1974146"/>
              <a:gd name="connsiteX213" fmla="*/ 2239557 w 3198541"/>
              <a:gd name="connsiteY213" fmla="*/ 1541133 h 1974146"/>
              <a:gd name="connsiteX214" fmla="*/ 2080850 w 3198541"/>
              <a:gd name="connsiteY214" fmla="*/ 1546331 h 1974146"/>
              <a:gd name="connsiteX215" fmla="*/ 2008407 w 3198541"/>
              <a:gd name="connsiteY215" fmla="*/ 1546456 h 1974146"/>
              <a:gd name="connsiteX216" fmla="*/ 1997586 w 3198541"/>
              <a:gd name="connsiteY216" fmla="*/ 1547081 h 1974146"/>
              <a:gd name="connsiteX217" fmla="*/ 1997586 w 3198541"/>
              <a:gd name="connsiteY217" fmla="*/ 1620599 h 1974146"/>
              <a:gd name="connsiteX218" fmla="*/ 2000760 w 3198541"/>
              <a:gd name="connsiteY218" fmla="*/ 1621574 h 1974146"/>
              <a:gd name="connsiteX219" fmla="*/ 2291159 w 3198541"/>
              <a:gd name="connsiteY219" fmla="*/ 1623898 h 1974146"/>
              <a:gd name="connsiteX220" fmla="*/ 2380896 w 3198541"/>
              <a:gd name="connsiteY220" fmla="*/ 1611203 h 1974146"/>
              <a:gd name="connsiteX221" fmla="*/ 2503892 w 3198541"/>
              <a:gd name="connsiteY221" fmla="*/ 1531887 h 1974146"/>
              <a:gd name="connsiteX222" fmla="*/ 2551697 w 3198541"/>
              <a:gd name="connsiteY222" fmla="*/ 1316780 h 1974146"/>
              <a:gd name="connsiteX223" fmla="*/ 2474655 w 3198541"/>
              <a:gd name="connsiteY223" fmla="*/ 925000 h 1974146"/>
              <a:gd name="connsiteX224" fmla="*/ 2460836 w 3198541"/>
              <a:gd name="connsiteY224" fmla="*/ 912530 h 1974146"/>
              <a:gd name="connsiteX225" fmla="*/ 2454039 w 3198541"/>
              <a:gd name="connsiteY225" fmla="*/ 907033 h 1974146"/>
              <a:gd name="connsiteX226" fmla="*/ 2252101 w 3198541"/>
              <a:gd name="connsiteY226" fmla="*/ 837463 h 1974146"/>
              <a:gd name="connsiteX227" fmla="*/ 2160716 w 3198541"/>
              <a:gd name="connsiteY227" fmla="*/ 837088 h 1974146"/>
              <a:gd name="connsiteX228" fmla="*/ 2010831 w 3198541"/>
              <a:gd name="connsiteY228" fmla="*/ 837088 h 1974146"/>
              <a:gd name="connsiteX229" fmla="*/ 1997736 w 3198541"/>
              <a:gd name="connsiteY229" fmla="*/ 837088 h 1974146"/>
              <a:gd name="connsiteX230" fmla="*/ 1997736 w 3198541"/>
              <a:gd name="connsiteY230" fmla="*/ 889140 h 1974146"/>
              <a:gd name="connsiteX231" fmla="*/ 2003734 w 3198541"/>
              <a:gd name="connsiteY231" fmla="*/ 889540 h 1974146"/>
              <a:gd name="connsiteX232" fmla="*/ 2290910 w 3198541"/>
              <a:gd name="connsiteY232" fmla="*/ 893563 h 1974146"/>
              <a:gd name="connsiteX233" fmla="*/ 2474655 w 3198541"/>
              <a:gd name="connsiteY233" fmla="*/ 925000 h 1974146"/>
              <a:gd name="connsiteX234" fmla="*/ 2534679 w 3198541"/>
              <a:gd name="connsiteY234" fmla="*/ 1748819 h 1974146"/>
              <a:gd name="connsiteX235" fmla="*/ 2529581 w 3198541"/>
              <a:gd name="connsiteY235" fmla="*/ 1739997 h 1974146"/>
              <a:gd name="connsiteX236" fmla="*/ 2395914 w 3198541"/>
              <a:gd name="connsiteY236" fmla="*/ 1809867 h 1974146"/>
              <a:gd name="connsiteX237" fmla="*/ 2398663 w 3198541"/>
              <a:gd name="connsiteY237" fmla="*/ 1825960 h 1974146"/>
              <a:gd name="connsiteX238" fmla="*/ 2378921 w 3198541"/>
              <a:gd name="connsiteY238" fmla="*/ 1831433 h 1974146"/>
              <a:gd name="connsiteX239" fmla="*/ 2384369 w 3198541"/>
              <a:gd name="connsiteY239" fmla="*/ 1854498 h 1974146"/>
              <a:gd name="connsiteX240" fmla="*/ 2418380 w 3198541"/>
              <a:gd name="connsiteY240" fmla="*/ 1880986 h 1974146"/>
              <a:gd name="connsiteX241" fmla="*/ 2433673 w 3198541"/>
              <a:gd name="connsiteY241" fmla="*/ 1892456 h 1974146"/>
              <a:gd name="connsiteX242" fmla="*/ 2446692 w 3198541"/>
              <a:gd name="connsiteY242" fmla="*/ 1895105 h 1974146"/>
              <a:gd name="connsiteX243" fmla="*/ 2580185 w 3198541"/>
              <a:gd name="connsiteY243" fmla="*/ 1833032 h 1974146"/>
              <a:gd name="connsiteX244" fmla="*/ 2577211 w 3198541"/>
              <a:gd name="connsiteY244" fmla="*/ 1787402 h 1974146"/>
              <a:gd name="connsiteX245" fmla="*/ 2578185 w 3198541"/>
              <a:gd name="connsiteY245" fmla="*/ 1781729 h 1974146"/>
              <a:gd name="connsiteX246" fmla="*/ 2545549 w 3198541"/>
              <a:gd name="connsiteY246" fmla="*/ 1742321 h 1974146"/>
              <a:gd name="connsiteX247" fmla="*/ 2534679 w 3198541"/>
              <a:gd name="connsiteY247" fmla="*/ 1748819 h 1974146"/>
              <a:gd name="connsiteX248" fmla="*/ 1710960 w 3198541"/>
              <a:gd name="connsiteY248" fmla="*/ 1286818 h 1974146"/>
              <a:gd name="connsiteX249" fmla="*/ 1710960 w 3198541"/>
              <a:gd name="connsiteY249" fmla="*/ 1070037 h 1974146"/>
              <a:gd name="connsiteX250" fmla="*/ 1667429 w 3198541"/>
              <a:gd name="connsiteY250" fmla="*/ 1070037 h 1974146"/>
              <a:gd name="connsiteX251" fmla="*/ 1667429 w 3198541"/>
              <a:gd name="connsiteY251" fmla="*/ 1286818 h 1974146"/>
              <a:gd name="connsiteX252" fmla="*/ 1710960 w 3198541"/>
              <a:gd name="connsiteY252" fmla="*/ 1286818 h 1974146"/>
              <a:gd name="connsiteX253" fmla="*/ 1667254 w 3198541"/>
              <a:gd name="connsiteY253" fmla="*/ 1620949 h 1974146"/>
              <a:gd name="connsiteX254" fmla="*/ 1710885 w 3198541"/>
              <a:gd name="connsiteY254" fmla="*/ 1620949 h 1974146"/>
              <a:gd name="connsiteX255" fmla="*/ 1710885 w 3198541"/>
              <a:gd name="connsiteY255" fmla="*/ 1442726 h 1974146"/>
              <a:gd name="connsiteX256" fmla="*/ 1667254 w 3198541"/>
              <a:gd name="connsiteY256" fmla="*/ 1442726 h 1974146"/>
              <a:gd name="connsiteX257" fmla="*/ 1667254 w 3198541"/>
              <a:gd name="connsiteY257" fmla="*/ 1620949 h 1974146"/>
              <a:gd name="connsiteX258" fmla="*/ 1336122 w 3198541"/>
              <a:gd name="connsiteY258" fmla="*/ 1069662 h 1974146"/>
              <a:gd name="connsiteX259" fmla="*/ 1336422 w 3198541"/>
              <a:gd name="connsiteY259" fmla="*/ 1170369 h 1974146"/>
              <a:gd name="connsiteX260" fmla="*/ 1343044 w 3198541"/>
              <a:gd name="connsiteY260" fmla="*/ 1178265 h 1974146"/>
              <a:gd name="connsiteX261" fmla="*/ 1380553 w 3198541"/>
              <a:gd name="connsiteY261" fmla="*/ 1182613 h 1974146"/>
              <a:gd name="connsiteX262" fmla="*/ 1380553 w 3198541"/>
              <a:gd name="connsiteY262" fmla="*/ 1069687 h 1974146"/>
              <a:gd name="connsiteX263" fmla="*/ 1336122 w 3198541"/>
              <a:gd name="connsiteY263" fmla="*/ 1069662 h 1974146"/>
              <a:gd name="connsiteX264" fmla="*/ 1336622 w 3198541"/>
              <a:gd name="connsiteY264" fmla="*/ 1440102 h 1974146"/>
              <a:gd name="connsiteX265" fmla="*/ 1368808 w 3198541"/>
              <a:gd name="connsiteY265" fmla="*/ 1424984 h 1974146"/>
              <a:gd name="connsiteX266" fmla="*/ 1381628 w 3198541"/>
              <a:gd name="connsiteY266" fmla="*/ 1401694 h 1974146"/>
              <a:gd name="connsiteX267" fmla="*/ 1381128 w 3198541"/>
              <a:gd name="connsiteY267" fmla="*/ 1345693 h 1974146"/>
              <a:gd name="connsiteX268" fmla="*/ 1376255 w 3198541"/>
              <a:gd name="connsiteY268" fmla="*/ 1332774 h 1974146"/>
              <a:gd name="connsiteX269" fmla="*/ 1336622 w 3198541"/>
              <a:gd name="connsiteY269" fmla="*/ 1317505 h 1974146"/>
              <a:gd name="connsiteX270" fmla="*/ 1336622 w 3198541"/>
              <a:gd name="connsiteY270" fmla="*/ 1440102 h 1974146"/>
              <a:gd name="connsiteX271" fmla="*/ 972804 w 3198541"/>
              <a:gd name="connsiteY271" fmla="*/ 1319929 h 1974146"/>
              <a:gd name="connsiteX272" fmla="*/ 1004716 w 3198541"/>
              <a:gd name="connsiteY272" fmla="*/ 1387000 h 1974146"/>
              <a:gd name="connsiteX273" fmla="*/ 1015511 w 3198541"/>
              <a:gd name="connsiteY273" fmla="*/ 1394322 h 1974146"/>
              <a:gd name="connsiteX274" fmla="*/ 1049446 w 3198541"/>
              <a:gd name="connsiteY274" fmla="*/ 1394672 h 1974146"/>
              <a:gd name="connsiteX275" fmla="*/ 1049446 w 3198541"/>
              <a:gd name="connsiteY275" fmla="*/ 1319929 h 1974146"/>
              <a:gd name="connsiteX276" fmla="*/ 972804 w 3198541"/>
              <a:gd name="connsiteY276" fmla="*/ 1319929 h 1974146"/>
              <a:gd name="connsiteX277" fmla="*/ 1380353 w 3198541"/>
              <a:gd name="connsiteY277" fmla="*/ 921576 h 1974146"/>
              <a:gd name="connsiteX278" fmla="*/ 1380353 w 3198541"/>
              <a:gd name="connsiteY278" fmla="*/ 837763 h 1974146"/>
              <a:gd name="connsiteX279" fmla="*/ 1336847 w 3198541"/>
              <a:gd name="connsiteY279" fmla="*/ 837763 h 1974146"/>
              <a:gd name="connsiteX280" fmla="*/ 1336847 w 3198541"/>
              <a:gd name="connsiteY280" fmla="*/ 921576 h 1974146"/>
              <a:gd name="connsiteX281" fmla="*/ 1380353 w 3198541"/>
              <a:gd name="connsiteY281" fmla="*/ 921576 h 1974146"/>
              <a:gd name="connsiteX282" fmla="*/ 1710860 w 3198541"/>
              <a:gd name="connsiteY282" fmla="*/ 921526 h 1974146"/>
              <a:gd name="connsiteX283" fmla="*/ 1710860 w 3198541"/>
              <a:gd name="connsiteY283" fmla="*/ 838062 h 1974146"/>
              <a:gd name="connsiteX284" fmla="*/ 1666679 w 3198541"/>
              <a:gd name="connsiteY284" fmla="*/ 838062 h 1974146"/>
              <a:gd name="connsiteX285" fmla="*/ 1666704 w 3198541"/>
              <a:gd name="connsiteY285" fmla="*/ 916279 h 1974146"/>
              <a:gd name="connsiteX286" fmla="*/ 1667379 w 3198541"/>
              <a:gd name="connsiteY286" fmla="*/ 921526 h 1974146"/>
              <a:gd name="connsiteX287" fmla="*/ 1710860 w 3198541"/>
              <a:gd name="connsiteY287" fmla="*/ 921526 h 1974146"/>
              <a:gd name="connsiteX288" fmla="*/ 1049371 w 3198541"/>
              <a:gd name="connsiteY288" fmla="*/ 1131511 h 1974146"/>
              <a:gd name="connsiteX289" fmla="*/ 1049371 w 3198541"/>
              <a:gd name="connsiteY289" fmla="*/ 1070162 h 1974146"/>
              <a:gd name="connsiteX290" fmla="*/ 982725 w 3198541"/>
              <a:gd name="connsiteY290" fmla="*/ 1131511 h 1974146"/>
              <a:gd name="connsiteX291" fmla="*/ 1049371 w 3198541"/>
              <a:gd name="connsiteY291" fmla="*/ 1131511 h 1974146"/>
              <a:gd name="connsiteX292" fmla="*/ 1336747 w 3198541"/>
              <a:gd name="connsiteY292" fmla="*/ 1580366 h 1974146"/>
              <a:gd name="connsiteX293" fmla="*/ 1336747 w 3198541"/>
              <a:gd name="connsiteY293" fmla="*/ 1620974 h 1974146"/>
              <a:gd name="connsiteX294" fmla="*/ 1380678 w 3198541"/>
              <a:gd name="connsiteY294" fmla="*/ 1620974 h 1974146"/>
              <a:gd name="connsiteX295" fmla="*/ 1380678 w 3198541"/>
              <a:gd name="connsiteY295" fmla="*/ 1573045 h 1974146"/>
              <a:gd name="connsiteX296" fmla="*/ 1336747 w 3198541"/>
              <a:gd name="connsiteY296" fmla="*/ 1580366 h 19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3198541" h="1974146">
                <a:moveTo>
                  <a:pt x="0" y="882118"/>
                </a:moveTo>
                <a:cubicBezTo>
                  <a:pt x="0" y="787984"/>
                  <a:pt x="0" y="693875"/>
                  <a:pt x="0" y="599741"/>
                </a:cubicBezTo>
                <a:cubicBezTo>
                  <a:pt x="9696" y="586421"/>
                  <a:pt x="22665" y="583498"/>
                  <a:pt x="38084" y="587246"/>
                </a:cubicBezTo>
                <a:cubicBezTo>
                  <a:pt x="41607" y="588096"/>
                  <a:pt x="45555" y="587321"/>
                  <a:pt x="49279" y="587221"/>
                </a:cubicBezTo>
                <a:cubicBezTo>
                  <a:pt x="76992" y="586346"/>
                  <a:pt x="81115" y="589395"/>
                  <a:pt x="88387" y="617033"/>
                </a:cubicBezTo>
                <a:cubicBezTo>
                  <a:pt x="100357" y="615084"/>
                  <a:pt x="107029" y="620731"/>
                  <a:pt x="107154" y="633276"/>
                </a:cubicBezTo>
                <a:cubicBezTo>
                  <a:pt x="127495" y="634725"/>
                  <a:pt x="146961" y="636175"/>
                  <a:pt x="166428" y="637474"/>
                </a:cubicBezTo>
                <a:cubicBezTo>
                  <a:pt x="200838" y="639798"/>
                  <a:pt x="229276" y="657965"/>
                  <a:pt x="236523" y="684304"/>
                </a:cubicBezTo>
                <a:cubicBezTo>
                  <a:pt x="238997" y="693275"/>
                  <a:pt x="242570" y="695449"/>
                  <a:pt x="250917" y="694949"/>
                </a:cubicBezTo>
                <a:cubicBezTo>
                  <a:pt x="261712" y="694300"/>
                  <a:pt x="272557" y="694674"/>
                  <a:pt x="283377" y="694799"/>
                </a:cubicBezTo>
                <a:cubicBezTo>
                  <a:pt x="298321" y="694999"/>
                  <a:pt x="313290" y="695599"/>
                  <a:pt x="325734" y="681980"/>
                </a:cubicBezTo>
                <a:cubicBezTo>
                  <a:pt x="331307" y="696149"/>
                  <a:pt x="341602" y="695999"/>
                  <a:pt x="352398" y="694625"/>
                </a:cubicBezTo>
                <a:cubicBezTo>
                  <a:pt x="368466" y="692600"/>
                  <a:pt x="384509" y="689952"/>
                  <a:pt x="400652" y="688877"/>
                </a:cubicBezTo>
                <a:cubicBezTo>
                  <a:pt x="411547" y="688152"/>
                  <a:pt x="418619" y="682605"/>
                  <a:pt x="426091" y="675633"/>
                </a:cubicBezTo>
                <a:cubicBezTo>
                  <a:pt x="479543" y="625929"/>
                  <a:pt x="540266" y="587296"/>
                  <a:pt x="606813" y="557434"/>
                </a:cubicBezTo>
                <a:cubicBezTo>
                  <a:pt x="690402" y="519900"/>
                  <a:pt x="779363" y="503782"/>
                  <a:pt x="869249" y="492787"/>
                </a:cubicBezTo>
                <a:cubicBezTo>
                  <a:pt x="946366" y="483341"/>
                  <a:pt x="1023907" y="477294"/>
                  <a:pt x="1101249" y="469722"/>
                </a:cubicBezTo>
                <a:cubicBezTo>
                  <a:pt x="1118491" y="468048"/>
                  <a:pt x="1135709" y="466273"/>
                  <a:pt x="1153701" y="464499"/>
                </a:cubicBezTo>
                <a:cubicBezTo>
                  <a:pt x="1153701" y="432138"/>
                  <a:pt x="1153901" y="400952"/>
                  <a:pt x="1153326" y="369790"/>
                </a:cubicBezTo>
                <a:cubicBezTo>
                  <a:pt x="1153276" y="367266"/>
                  <a:pt x="1148129" y="363268"/>
                  <a:pt x="1144855" y="362643"/>
                </a:cubicBezTo>
                <a:cubicBezTo>
                  <a:pt x="1127463" y="359370"/>
                  <a:pt x="1109920" y="356946"/>
                  <a:pt x="1091828" y="354122"/>
                </a:cubicBezTo>
                <a:cubicBezTo>
                  <a:pt x="1091828" y="335805"/>
                  <a:pt x="1091828" y="319187"/>
                  <a:pt x="1091828" y="302594"/>
                </a:cubicBezTo>
                <a:cubicBezTo>
                  <a:pt x="1091828" y="286001"/>
                  <a:pt x="1100999" y="274081"/>
                  <a:pt x="1117117" y="270433"/>
                </a:cubicBezTo>
                <a:cubicBezTo>
                  <a:pt x="1167370" y="259088"/>
                  <a:pt x="1217699" y="259163"/>
                  <a:pt x="1267977" y="270358"/>
                </a:cubicBezTo>
                <a:cubicBezTo>
                  <a:pt x="1284470" y="274031"/>
                  <a:pt x="1294166" y="286301"/>
                  <a:pt x="1294166" y="303169"/>
                </a:cubicBezTo>
                <a:cubicBezTo>
                  <a:pt x="1294166" y="316913"/>
                  <a:pt x="1293941" y="330657"/>
                  <a:pt x="1294265" y="344401"/>
                </a:cubicBezTo>
                <a:cubicBezTo>
                  <a:pt x="1294415" y="350773"/>
                  <a:pt x="1293066" y="354197"/>
                  <a:pt x="1285744" y="355096"/>
                </a:cubicBezTo>
                <a:cubicBezTo>
                  <a:pt x="1270101" y="356996"/>
                  <a:pt x="1254683" y="360544"/>
                  <a:pt x="1239039" y="362218"/>
                </a:cubicBezTo>
                <a:cubicBezTo>
                  <a:pt x="1230793" y="363093"/>
                  <a:pt x="1228719" y="366342"/>
                  <a:pt x="1228919" y="374038"/>
                </a:cubicBezTo>
                <a:cubicBezTo>
                  <a:pt x="1229368" y="393180"/>
                  <a:pt x="1229069" y="412347"/>
                  <a:pt x="1229069" y="431488"/>
                </a:cubicBezTo>
                <a:cubicBezTo>
                  <a:pt x="1229069" y="440859"/>
                  <a:pt x="1229069" y="450230"/>
                  <a:pt x="1229069" y="459976"/>
                </a:cubicBezTo>
                <a:cubicBezTo>
                  <a:pt x="1315281" y="454903"/>
                  <a:pt x="1399420" y="449980"/>
                  <a:pt x="1483709" y="445032"/>
                </a:cubicBezTo>
                <a:cubicBezTo>
                  <a:pt x="1483709" y="417120"/>
                  <a:pt x="1483709" y="390681"/>
                  <a:pt x="1483709" y="364367"/>
                </a:cubicBezTo>
                <a:cubicBezTo>
                  <a:pt x="1462793" y="360819"/>
                  <a:pt x="1442551" y="357370"/>
                  <a:pt x="1421985" y="353872"/>
                </a:cubicBezTo>
                <a:cubicBezTo>
                  <a:pt x="1421985" y="335530"/>
                  <a:pt x="1421985" y="318887"/>
                  <a:pt x="1421985" y="302269"/>
                </a:cubicBezTo>
                <a:cubicBezTo>
                  <a:pt x="1421985" y="285427"/>
                  <a:pt x="1431181" y="274531"/>
                  <a:pt x="1447824" y="270708"/>
                </a:cubicBezTo>
                <a:cubicBezTo>
                  <a:pt x="1498102" y="259188"/>
                  <a:pt x="1548505" y="258488"/>
                  <a:pt x="1598459" y="271333"/>
                </a:cubicBezTo>
                <a:cubicBezTo>
                  <a:pt x="1608005" y="273782"/>
                  <a:pt x="1621774" y="282528"/>
                  <a:pt x="1623048" y="290125"/>
                </a:cubicBezTo>
                <a:cubicBezTo>
                  <a:pt x="1626472" y="310666"/>
                  <a:pt x="1624223" y="332131"/>
                  <a:pt x="1624223" y="354447"/>
                </a:cubicBezTo>
                <a:cubicBezTo>
                  <a:pt x="1604906" y="357245"/>
                  <a:pt x="1586864" y="359644"/>
                  <a:pt x="1568922" y="362668"/>
                </a:cubicBezTo>
                <a:cubicBezTo>
                  <a:pt x="1565498" y="363243"/>
                  <a:pt x="1559776" y="366167"/>
                  <a:pt x="1559726" y="368116"/>
                </a:cubicBezTo>
                <a:cubicBezTo>
                  <a:pt x="1559076" y="392030"/>
                  <a:pt x="1559301" y="415970"/>
                  <a:pt x="1559301" y="441284"/>
                </a:cubicBezTo>
                <a:cubicBezTo>
                  <a:pt x="1645439" y="435462"/>
                  <a:pt x="1729552" y="429764"/>
                  <a:pt x="1813616" y="424092"/>
                </a:cubicBezTo>
                <a:cubicBezTo>
                  <a:pt x="1813616" y="402601"/>
                  <a:pt x="1813616" y="383234"/>
                  <a:pt x="1813616" y="364392"/>
                </a:cubicBezTo>
                <a:cubicBezTo>
                  <a:pt x="1795199" y="361094"/>
                  <a:pt x="1777631" y="358370"/>
                  <a:pt x="1760289" y="354497"/>
                </a:cubicBezTo>
                <a:cubicBezTo>
                  <a:pt x="1757090" y="353772"/>
                  <a:pt x="1752842" y="348499"/>
                  <a:pt x="1752642" y="345101"/>
                </a:cubicBezTo>
                <a:cubicBezTo>
                  <a:pt x="1751793" y="330582"/>
                  <a:pt x="1752267" y="315963"/>
                  <a:pt x="1752267" y="301395"/>
                </a:cubicBezTo>
                <a:cubicBezTo>
                  <a:pt x="1752267" y="286026"/>
                  <a:pt x="1762488" y="274456"/>
                  <a:pt x="1777831" y="270883"/>
                </a:cubicBezTo>
                <a:cubicBezTo>
                  <a:pt x="1828534" y="259113"/>
                  <a:pt x="1879312" y="258688"/>
                  <a:pt x="1929666" y="271508"/>
                </a:cubicBezTo>
                <a:cubicBezTo>
                  <a:pt x="1938837" y="273857"/>
                  <a:pt x="1952106" y="282478"/>
                  <a:pt x="1953256" y="289800"/>
                </a:cubicBezTo>
                <a:cubicBezTo>
                  <a:pt x="1956479" y="310416"/>
                  <a:pt x="1954380" y="331881"/>
                  <a:pt x="1954380" y="354272"/>
                </a:cubicBezTo>
                <a:cubicBezTo>
                  <a:pt x="1935663" y="357096"/>
                  <a:pt x="1918071" y="359519"/>
                  <a:pt x="1900578" y="362593"/>
                </a:cubicBezTo>
                <a:cubicBezTo>
                  <a:pt x="1896730" y="363268"/>
                  <a:pt x="1890183" y="365992"/>
                  <a:pt x="1890083" y="368066"/>
                </a:cubicBezTo>
                <a:cubicBezTo>
                  <a:pt x="1889208" y="384059"/>
                  <a:pt x="1889608" y="400102"/>
                  <a:pt x="1889608" y="416920"/>
                </a:cubicBezTo>
                <a:cubicBezTo>
                  <a:pt x="1904302" y="415345"/>
                  <a:pt x="1917046" y="413971"/>
                  <a:pt x="1929816" y="412597"/>
                </a:cubicBezTo>
                <a:cubicBezTo>
                  <a:pt x="1979819" y="407274"/>
                  <a:pt x="2029872" y="402526"/>
                  <a:pt x="2079801" y="396479"/>
                </a:cubicBezTo>
                <a:cubicBezTo>
                  <a:pt x="2155218" y="387357"/>
                  <a:pt x="2230611" y="377986"/>
                  <a:pt x="2305828" y="367516"/>
                </a:cubicBezTo>
                <a:cubicBezTo>
                  <a:pt x="2396289" y="354921"/>
                  <a:pt x="2486775" y="342352"/>
                  <a:pt x="2576861" y="327483"/>
                </a:cubicBezTo>
                <a:cubicBezTo>
                  <a:pt x="2699683" y="307217"/>
                  <a:pt x="2816332" y="267084"/>
                  <a:pt x="2927609" y="211509"/>
                </a:cubicBezTo>
                <a:cubicBezTo>
                  <a:pt x="2963044" y="193816"/>
                  <a:pt x="2996929" y="173500"/>
                  <a:pt x="3022968" y="142538"/>
                </a:cubicBezTo>
                <a:cubicBezTo>
                  <a:pt x="3030165" y="133992"/>
                  <a:pt x="3034138" y="125146"/>
                  <a:pt x="3034088" y="113351"/>
                </a:cubicBezTo>
                <a:cubicBezTo>
                  <a:pt x="3034038" y="99782"/>
                  <a:pt x="3034988" y="85513"/>
                  <a:pt x="3039236" y="72794"/>
                </a:cubicBezTo>
                <a:cubicBezTo>
                  <a:pt x="3049207" y="42881"/>
                  <a:pt x="3056579" y="10071"/>
                  <a:pt x="3093612" y="0"/>
                </a:cubicBezTo>
                <a:cubicBezTo>
                  <a:pt x="3099435" y="0"/>
                  <a:pt x="3105283" y="0"/>
                  <a:pt x="3111105" y="0"/>
                </a:cubicBezTo>
                <a:cubicBezTo>
                  <a:pt x="3126798" y="8022"/>
                  <a:pt x="3136894" y="20991"/>
                  <a:pt x="3141117" y="37659"/>
                </a:cubicBezTo>
                <a:cubicBezTo>
                  <a:pt x="3150388" y="74218"/>
                  <a:pt x="3160059" y="110727"/>
                  <a:pt x="3167106" y="147736"/>
                </a:cubicBezTo>
                <a:cubicBezTo>
                  <a:pt x="3175577" y="192142"/>
                  <a:pt x="3184673" y="236848"/>
                  <a:pt x="3187747" y="281803"/>
                </a:cubicBezTo>
                <a:cubicBezTo>
                  <a:pt x="3193070" y="358995"/>
                  <a:pt x="3193919" y="436461"/>
                  <a:pt x="3196718" y="513828"/>
                </a:cubicBezTo>
                <a:cubicBezTo>
                  <a:pt x="3196893" y="518326"/>
                  <a:pt x="3197917" y="522774"/>
                  <a:pt x="3198542" y="527272"/>
                </a:cubicBezTo>
                <a:cubicBezTo>
                  <a:pt x="3198542" y="595567"/>
                  <a:pt x="3198542" y="663888"/>
                  <a:pt x="3198542" y="732183"/>
                </a:cubicBezTo>
                <a:cubicBezTo>
                  <a:pt x="3197942" y="737081"/>
                  <a:pt x="3196918" y="741954"/>
                  <a:pt x="3196843" y="746852"/>
                </a:cubicBezTo>
                <a:cubicBezTo>
                  <a:pt x="3195818" y="805152"/>
                  <a:pt x="3194069" y="863426"/>
                  <a:pt x="3194219" y="921726"/>
                </a:cubicBezTo>
                <a:cubicBezTo>
                  <a:pt x="3194369" y="976103"/>
                  <a:pt x="3189096" y="1029755"/>
                  <a:pt x="3175527" y="1082232"/>
                </a:cubicBezTo>
                <a:cubicBezTo>
                  <a:pt x="3166331" y="1117841"/>
                  <a:pt x="3155086" y="1153076"/>
                  <a:pt x="3142366" y="1187586"/>
                </a:cubicBezTo>
                <a:cubicBezTo>
                  <a:pt x="3135369" y="1206578"/>
                  <a:pt x="3119077" y="1216049"/>
                  <a:pt x="3097636" y="1214525"/>
                </a:cubicBezTo>
                <a:cubicBezTo>
                  <a:pt x="3076770" y="1213050"/>
                  <a:pt x="3061701" y="1203679"/>
                  <a:pt x="3056079" y="1183113"/>
                </a:cubicBezTo>
                <a:cubicBezTo>
                  <a:pt x="3048207" y="1154401"/>
                  <a:pt x="3041660" y="1125363"/>
                  <a:pt x="3034163" y="1096551"/>
                </a:cubicBezTo>
                <a:cubicBezTo>
                  <a:pt x="3032789" y="1091303"/>
                  <a:pt x="3030940" y="1084881"/>
                  <a:pt x="3027091" y="1081832"/>
                </a:cubicBezTo>
                <a:cubicBezTo>
                  <a:pt x="3001077" y="1061266"/>
                  <a:pt x="2975689" y="1039475"/>
                  <a:pt x="2947751" y="1021833"/>
                </a:cubicBezTo>
                <a:cubicBezTo>
                  <a:pt x="2887452" y="983750"/>
                  <a:pt x="2821230" y="957961"/>
                  <a:pt x="2754084" y="934721"/>
                </a:cubicBezTo>
                <a:cubicBezTo>
                  <a:pt x="2715051" y="921202"/>
                  <a:pt x="2675568" y="908957"/>
                  <a:pt x="2633062" y="895088"/>
                </a:cubicBezTo>
                <a:cubicBezTo>
                  <a:pt x="2669071" y="954587"/>
                  <a:pt x="2689462" y="1015861"/>
                  <a:pt x="2701557" y="1080283"/>
                </a:cubicBezTo>
                <a:cubicBezTo>
                  <a:pt x="2713677" y="1144755"/>
                  <a:pt x="2716900" y="1209827"/>
                  <a:pt x="2716726" y="1273824"/>
                </a:cubicBezTo>
                <a:cubicBezTo>
                  <a:pt x="2725797" y="1280121"/>
                  <a:pt x="2734942" y="1284644"/>
                  <a:pt x="2741789" y="1291491"/>
                </a:cubicBezTo>
                <a:cubicBezTo>
                  <a:pt x="2783197" y="1332848"/>
                  <a:pt x="2768178" y="1398870"/>
                  <a:pt x="2712552" y="1420211"/>
                </a:cubicBezTo>
                <a:cubicBezTo>
                  <a:pt x="2706280" y="1422610"/>
                  <a:pt x="2703481" y="1425583"/>
                  <a:pt x="2702132" y="1431906"/>
                </a:cubicBezTo>
                <a:cubicBezTo>
                  <a:pt x="2697059" y="1455395"/>
                  <a:pt x="2691636" y="1478835"/>
                  <a:pt x="2686039" y="1502225"/>
                </a:cubicBezTo>
                <a:cubicBezTo>
                  <a:pt x="2673619" y="1554053"/>
                  <a:pt x="2654203" y="1602957"/>
                  <a:pt x="2621192" y="1645188"/>
                </a:cubicBezTo>
                <a:cubicBezTo>
                  <a:pt x="2603924" y="1667279"/>
                  <a:pt x="2583808" y="1687145"/>
                  <a:pt x="2564541" y="1708461"/>
                </a:cubicBezTo>
                <a:cubicBezTo>
                  <a:pt x="2566290" y="1710810"/>
                  <a:pt x="2568939" y="1714358"/>
                  <a:pt x="2571763" y="1718157"/>
                </a:cubicBezTo>
                <a:cubicBezTo>
                  <a:pt x="2569239" y="1720956"/>
                  <a:pt x="2567140" y="1723305"/>
                  <a:pt x="2564766" y="1725978"/>
                </a:cubicBezTo>
                <a:cubicBezTo>
                  <a:pt x="2574987" y="1738148"/>
                  <a:pt x="2584732" y="1750018"/>
                  <a:pt x="2594853" y="1761588"/>
                </a:cubicBezTo>
                <a:cubicBezTo>
                  <a:pt x="2596802" y="1763812"/>
                  <a:pt x="2600726" y="1766686"/>
                  <a:pt x="2602725" y="1766061"/>
                </a:cubicBezTo>
                <a:cubicBezTo>
                  <a:pt x="2619367" y="1760713"/>
                  <a:pt x="2633436" y="1766661"/>
                  <a:pt x="2647730" y="1776407"/>
                </a:cubicBezTo>
                <a:cubicBezTo>
                  <a:pt x="2693186" y="1720056"/>
                  <a:pt x="2730070" y="1659807"/>
                  <a:pt x="2755983" y="1593011"/>
                </a:cubicBezTo>
                <a:cubicBezTo>
                  <a:pt x="2766179" y="1566747"/>
                  <a:pt x="2775725" y="1540234"/>
                  <a:pt x="2786195" y="1514095"/>
                </a:cubicBezTo>
                <a:cubicBezTo>
                  <a:pt x="2788220" y="1509022"/>
                  <a:pt x="2793117" y="1505099"/>
                  <a:pt x="2796691" y="1500626"/>
                </a:cubicBezTo>
                <a:cubicBezTo>
                  <a:pt x="2797965" y="1501326"/>
                  <a:pt x="2799240" y="1502050"/>
                  <a:pt x="2800514" y="1502750"/>
                </a:cubicBezTo>
                <a:cubicBezTo>
                  <a:pt x="2799515" y="1508148"/>
                  <a:pt x="2798965" y="1513670"/>
                  <a:pt x="2797491" y="1518943"/>
                </a:cubicBezTo>
                <a:cubicBezTo>
                  <a:pt x="2770252" y="1616126"/>
                  <a:pt x="2721198" y="1702539"/>
                  <a:pt x="2665823" y="1785877"/>
                </a:cubicBezTo>
                <a:cubicBezTo>
                  <a:pt x="2662199" y="1791325"/>
                  <a:pt x="2659375" y="1798472"/>
                  <a:pt x="2659250" y="1804894"/>
                </a:cubicBezTo>
                <a:cubicBezTo>
                  <a:pt x="2658775" y="1829309"/>
                  <a:pt x="2645731" y="1845452"/>
                  <a:pt x="2621517" y="1850175"/>
                </a:cubicBezTo>
                <a:cubicBezTo>
                  <a:pt x="2616844" y="1851099"/>
                  <a:pt x="2611646" y="1852499"/>
                  <a:pt x="2608048" y="1855372"/>
                </a:cubicBezTo>
                <a:cubicBezTo>
                  <a:pt x="2543825" y="1906200"/>
                  <a:pt x="2474930" y="1948657"/>
                  <a:pt x="2396464" y="1974146"/>
                </a:cubicBezTo>
                <a:cubicBezTo>
                  <a:pt x="2388967" y="1974146"/>
                  <a:pt x="2381470" y="1974146"/>
                  <a:pt x="2373974" y="1974146"/>
                </a:cubicBezTo>
                <a:cubicBezTo>
                  <a:pt x="2369101" y="1972072"/>
                  <a:pt x="2362129" y="1971347"/>
                  <a:pt x="2359780" y="1967674"/>
                </a:cubicBezTo>
                <a:cubicBezTo>
                  <a:pt x="2353358" y="1957553"/>
                  <a:pt x="2345286" y="1960502"/>
                  <a:pt x="2336315" y="1961277"/>
                </a:cubicBezTo>
                <a:cubicBezTo>
                  <a:pt x="2306478" y="1963826"/>
                  <a:pt x="2294208" y="1951231"/>
                  <a:pt x="2295733" y="1920994"/>
                </a:cubicBezTo>
                <a:cubicBezTo>
                  <a:pt x="2295907" y="1917770"/>
                  <a:pt x="2295433" y="1914447"/>
                  <a:pt x="2294783" y="1911273"/>
                </a:cubicBezTo>
                <a:cubicBezTo>
                  <a:pt x="2290485" y="1889783"/>
                  <a:pt x="2293359" y="1884310"/>
                  <a:pt x="2313775" y="1876438"/>
                </a:cubicBezTo>
                <a:cubicBezTo>
                  <a:pt x="2311551" y="1866643"/>
                  <a:pt x="2309302" y="1856772"/>
                  <a:pt x="2307003" y="1846676"/>
                </a:cubicBezTo>
                <a:cubicBezTo>
                  <a:pt x="2299656" y="1847751"/>
                  <a:pt x="2293708" y="1848625"/>
                  <a:pt x="2287761" y="1849500"/>
                </a:cubicBezTo>
                <a:cubicBezTo>
                  <a:pt x="2285987" y="1843303"/>
                  <a:pt x="2284512" y="1838205"/>
                  <a:pt x="2283988" y="1836406"/>
                </a:cubicBezTo>
                <a:cubicBezTo>
                  <a:pt x="2187529" y="1840079"/>
                  <a:pt x="2092445" y="1843677"/>
                  <a:pt x="1996662" y="1847301"/>
                </a:cubicBezTo>
                <a:cubicBezTo>
                  <a:pt x="1996662" y="1850574"/>
                  <a:pt x="1996412" y="1854723"/>
                  <a:pt x="1996712" y="1858821"/>
                </a:cubicBezTo>
                <a:cubicBezTo>
                  <a:pt x="1998236" y="1881286"/>
                  <a:pt x="1999486" y="1903801"/>
                  <a:pt x="2001660" y="1926217"/>
                </a:cubicBezTo>
                <a:cubicBezTo>
                  <a:pt x="2002709" y="1937012"/>
                  <a:pt x="1998686" y="1941335"/>
                  <a:pt x="1988315" y="1943809"/>
                </a:cubicBezTo>
                <a:cubicBezTo>
                  <a:pt x="1930665" y="1957628"/>
                  <a:pt x="1872615" y="1968549"/>
                  <a:pt x="1813116" y="1961177"/>
                </a:cubicBezTo>
                <a:cubicBezTo>
                  <a:pt x="1777507" y="1956779"/>
                  <a:pt x="1742272" y="1949282"/>
                  <a:pt x="1706962" y="1943184"/>
                </a:cubicBezTo>
                <a:cubicBezTo>
                  <a:pt x="1706962" y="1928266"/>
                  <a:pt x="1706187" y="1916596"/>
                  <a:pt x="1707137" y="1905076"/>
                </a:cubicBezTo>
                <a:cubicBezTo>
                  <a:pt x="1708761" y="1885310"/>
                  <a:pt x="1711485" y="1865643"/>
                  <a:pt x="1713834" y="1845327"/>
                </a:cubicBezTo>
                <a:cubicBezTo>
                  <a:pt x="1695917" y="1845327"/>
                  <a:pt x="1681623" y="1845327"/>
                  <a:pt x="1667104" y="1845327"/>
                </a:cubicBezTo>
                <a:cubicBezTo>
                  <a:pt x="1666904" y="1848650"/>
                  <a:pt x="1666505" y="1851124"/>
                  <a:pt x="1666654" y="1853573"/>
                </a:cubicBezTo>
                <a:cubicBezTo>
                  <a:pt x="1668079" y="1878987"/>
                  <a:pt x="1669428" y="1904426"/>
                  <a:pt x="1671203" y="1929840"/>
                </a:cubicBezTo>
                <a:cubicBezTo>
                  <a:pt x="1671727" y="1937537"/>
                  <a:pt x="1669228" y="1940910"/>
                  <a:pt x="1661407" y="1942410"/>
                </a:cubicBezTo>
                <a:cubicBezTo>
                  <a:pt x="1637392" y="1947008"/>
                  <a:pt x="1613652" y="1952955"/>
                  <a:pt x="1589613" y="1957378"/>
                </a:cubicBezTo>
                <a:cubicBezTo>
                  <a:pt x="1519793" y="1970173"/>
                  <a:pt x="1451372" y="1961227"/>
                  <a:pt x="1383727" y="1942810"/>
                </a:cubicBezTo>
                <a:cubicBezTo>
                  <a:pt x="1380978" y="1942060"/>
                  <a:pt x="1376755" y="1939436"/>
                  <a:pt x="1376680" y="1937537"/>
                </a:cubicBezTo>
                <a:cubicBezTo>
                  <a:pt x="1376205" y="1926367"/>
                  <a:pt x="1376155" y="1915097"/>
                  <a:pt x="1377080" y="1903951"/>
                </a:cubicBezTo>
                <a:cubicBezTo>
                  <a:pt x="1378679" y="1884560"/>
                  <a:pt x="1381103" y="1865243"/>
                  <a:pt x="1383227" y="1845352"/>
                </a:cubicBezTo>
                <a:cubicBezTo>
                  <a:pt x="1365435" y="1845352"/>
                  <a:pt x="1351141" y="1845352"/>
                  <a:pt x="1336122" y="1845352"/>
                </a:cubicBezTo>
                <a:cubicBezTo>
                  <a:pt x="1336122" y="1850350"/>
                  <a:pt x="1335922" y="1854498"/>
                  <a:pt x="1336147" y="1858621"/>
                </a:cubicBezTo>
                <a:cubicBezTo>
                  <a:pt x="1337447" y="1881636"/>
                  <a:pt x="1338496" y="1904651"/>
                  <a:pt x="1340421" y="1927616"/>
                </a:cubicBezTo>
                <a:cubicBezTo>
                  <a:pt x="1341245" y="1937537"/>
                  <a:pt x="1337272" y="1941310"/>
                  <a:pt x="1328126" y="1943559"/>
                </a:cubicBezTo>
                <a:cubicBezTo>
                  <a:pt x="1270126" y="1957753"/>
                  <a:pt x="1211626" y="1968723"/>
                  <a:pt x="1151727" y="1961152"/>
                </a:cubicBezTo>
                <a:cubicBezTo>
                  <a:pt x="1118466" y="1956953"/>
                  <a:pt x="1085681" y="1949107"/>
                  <a:pt x="1052745" y="1942510"/>
                </a:cubicBezTo>
                <a:cubicBezTo>
                  <a:pt x="1049871" y="1941935"/>
                  <a:pt x="1045548" y="1938561"/>
                  <a:pt x="1045373" y="1936212"/>
                </a:cubicBezTo>
                <a:cubicBezTo>
                  <a:pt x="1044623" y="1926292"/>
                  <a:pt x="1044523" y="1916196"/>
                  <a:pt x="1045423" y="1906300"/>
                </a:cubicBezTo>
                <a:cubicBezTo>
                  <a:pt x="1047247" y="1886134"/>
                  <a:pt x="1049846" y="1866018"/>
                  <a:pt x="1052570" y="1842153"/>
                </a:cubicBezTo>
                <a:cubicBezTo>
                  <a:pt x="1030979" y="1844727"/>
                  <a:pt x="1013662" y="1848301"/>
                  <a:pt x="996269" y="1848575"/>
                </a:cubicBezTo>
                <a:cubicBezTo>
                  <a:pt x="943817" y="1849375"/>
                  <a:pt x="891340" y="1848900"/>
                  <a:pt x="838862" y="1848775"/>
                </a:cubicBezTo>
                <a:cubicBezTo>
                  <a:pt x="836163" y="1848775"/>
                  <a:pt x="833365" y="1847626"/>
                  <a:pt x="830766" y="1846576"/>
                </a:cubicBezTo>
                <a:cubicBezTo>
                  <a:pt x="825943" y="1844652"/>
                  <a:pt x="821320" y="1840729"/>
                  <a:pt x="816497" y="1840554"/>
                </a:cubicBezTo>
                <a:cubicBezTo>
                  <a:pt x="764894" y="1838730"/>
                  <a:pt x="713691" y="1834207"/>
                  <a:pt x="663363" y="1821737"/>
                </a:cubicBezTo>
                <a:cubicBezTo>
                  <a:pt x="574901" y="1799846"/>
                  <a:pt x="499784" y="1757690"/>
                  <a:pt x="446982" y="1680998"/>
                </a:cubicBezTo>
                <a:cubicBezTo>
                  <a:pt x="444658" y="1677649"/>
                  <a:pt x="441484" y="1674726"/>
                  <a:pt x="438286" y="1672152"/>
                </a:cubicBezTo>
                <a:cubicBezTo>
                  <a:pt x="361944" y="1610703"/>
                  <a:pt x="310866" y="1531662"/>
                  <a:pt x="277230" y="1440602"/>
                </a:cubicBezTo>
                <a:cubicBezTo>
                  <a:pt x="245369" y="1354389"/>
                  <a:pt x="232025" y="1264853"/>
                  <a:pt x="229276" y="1173317"/>
                </a:cubicBezTo>
                <a:cubicBezTo>
                  <a:pt x="226427" y="1077434"/>
                  <a:pt x="239771" y="984349"/>
                  <a:pt x="275831" y="895138"/>
                </a:cubicBezTo>
                <a:cubicBezTo>
                  <a:pt x="285077" y="872298"/>
                  <a:pt x="296047" y="850157"/>
                  <a:pt x="306817" y="826418"/>
                </a:cubicBezTo>
                <a:cubicBezTo>
                  <a:pt x="284327" y="826418"/>
                  <a:pt x="262786" y="826418"/>
                  <a:pt x="241271" y="826418"/>
                </a:cubicBezTo>
                <a:cubicBezTo>
                  <a:pt x="230400" y="860378"/>
                  <a:pt x="207785" y="879470"/>
                  <a:pt x="171601" y="882043"/>
                </a:cubicBezTo>
                <a:cubicBezTo>
                  <a:pt x="150485" y="883543"/>
                  <a:pt x="129419" y="885817"/>
                  <a:pt x="107454" y="887841"/>
                </a:cubicBezTo>
                <a:cubicBezTo>
                  <a:pt x="109553" y="902635"/>
                  <a:pt x="98283" y="902909"/>
                  <a:pt x="88612" y="904559"/>
                </a:cubicBezTo>
                <a:cubicBezTo>
                  <a:pt x="84613" y="928298"/>
                  <a:pt x="78691" y="933096"/>
                  <a:pt x="54526" y="933196"/>
                </a:cubicBezTo>
                <a:cubicBezTo>
                  <a:pt x="46230" y="933221"/>
                  <a:pt x="37909" y="933646"/>
                  <a:pt x="29637" y="934246"/>
                </a:cubicBezTo>
                <a:cubicBezTo>
                  <a:pt x="11645" y="935545"/>
                  <a:pt x="1924" y="926449"/>
                  <a:pt x="1549" y="908157"/>
                </a:cubicBezTo>
                <a:cubicBezTo>
                  <a:pt x="1424" y="899461"/>
                  <a:pt x="550" y="890790"/>
                  <a:pt x="0" y="882118"/>
                </a:cubicBezTo>
                <a:close/>
                <a:moveTo>
                  <a:pt x="847808" y="1410740"/>
                </a:moveTo>
                <a:cubicBezTo>
                  <a:pt x="846809" y="1408141"/>
                  <a:pt x="846184" y="1406217"/>
                  <a:pt x="845384" y="1404368"/>
                </a:cubicBezTo>
                <a:cubicBezTo>
                  <a:pt x="826368" y="1361036"/>
                  <a:pt x="817097" y="1315631"/>
                  <a:pt x="810400" y="1268801"/>
                </a:cubicBezTo>
                <a:cubicBezTo>
                  <a:pt x="805902" y="1237490"/>
                  <a:pt x="802553" y="1208527"/>
                  <a:pt x="811749" y="1177366"/>
                </a:cubicBezTo>
                <a:cubicBezTo>
                  <a:pt x="820720" y="1146929"/>
                  <a:pt x="824244" y="1114893"/>
                  <a:pt x="829666" y="1083456"/>
                </a:cubicBezTo>
                <a:cubicBezTo>
                  <a:pt x="830816" y="1076784"/>
                  <a:pt x="829841" y="1069762"/>
                  <a:pt x="829841" y="1062565"/>
                </a:cubicBezTo>
                <a:cubicBezTo>
                  <a:pt x="783336" y="1064140"/>
                  <a:pt x="740305" y="1070112"/>
                  <a:pt x="698748" y="1084406"/>
                </a:cubicBezTo>
                <a:cubicBezTo>
                  <a:pt x="631402" y="1107596"/>
                  <a:pt x="579025" y="1148828"/>
                  <a:pt x="547613" y="1213750"/>
                </a:cubicBezTo>
                <a:cubicBezTo>
                  <a:pt x="516352" y="1278322"/>
                  <a:pt x="510429" y="1347417"/>
                  <a:pt x="512953" y="1417987"/>
                </a:cubicBezTo>
                <a:cubicBezTo>
                  <a:pt x="513703" y="1438803"/>
                  <a:pt x="520875" y="1455845"/>
                  <a:pt x="535319" y="1470139"/>
                </a:cubicBezTo>
                <a:cubicBezTo>
                  <a:pt x="557159" y="1491755"/>
                  <a:pt x="577250" y="1515769"/>
                  <a:pt x="601590" y="1534136"/>
                </a:cubicBezTo>
                <a:cubicBezTo>
                  <a:pt x="673684" y="1588538"/>
                  <a:pt x="752100" y="1626147"/>
                  <a:pt x="846234" y="1622223"/>
                </a:cubicBezTo>
                <a:cubicBezTo>
                  <a:pt x="909407" y="1619599"/>
                  <a:pt x="972754" y="1621723"/>
                  <a:pt x="1036052" y="1621723"/>
                </a:cubicBezTo>
                <a:cubicBezTo>
                  <a:pt x="1040475" y="1621723"/>
                  <a:pt x="1044898" y="1621723"/>
                  <a:pt x="1049496" y="1621723"/>
                </a:cubicBezTo>
                <a:cubicBezTo>
                  <a:pt x="1049496" y="1608204"/>
                  <a:pt x="1049496" y="1596284"/>
                  <a:pt x="1049496" y="1583515"/>
                </a:cubicBezTo>
                <a:cubicBezTo>
                  <a:pt x="1044373" y="1583190"/>
                  <a:pt x="1039875" y="1582690"/>
                  <a:pt x="1035352" y="1582665"/>
                </a:cubicBezTo>
                <a:cubicBezTo>
                  <a:pt x="1000392" y="1582590"/>
                  <a:pt x="965408" y="1582965"/>
                  <a:pt x="930448" y="1582466"/>
                </a:cubicBezTo>
                <a:cubicBezTo>
                  <a:pt x="915154" y="1582241"/>
                  <a:pt x="899661" y="1581616"/>
                  <a:pt x="884667" y="1578917"/>
                </a:cubicBezTo>
                <a:cubicBezTo>
                  <a:pt x="824668" y="1568047"/>
                  <a:pt x="790158" y="1514220"/>
                  <a:pt x="807201" y="1459419"/>
                </a:cubicBezTo>
                <a:cubicBezTo>
                  <a:pt x="813923" y="1437678"/>
                  <a:pt x="828467" y="1422335"/>
                  <a:pt x="847808" y="1410740"/>
                </a:cubicBezTo>
                <a:close/>
                <a:moveTo>
                  <a:pt x="1997586" y="1069113"/>
                </a:moveTo>
                <a:cubicBezTo>
                  <a:pt x="1997586" y="1177791"/>
                  <a:pt x="1997586" y="1284544"/>
                  <a:pt x="1997586" y="1391473"/>
                </a:cubicBezTo>
                <a:cubicBezTo>
                  <a:pt x="2000085" y="1391698"/>
                  <a:pt x="2001710" y="1391973"/>
                  <a:pt x="2003334" y="1391998"/>
                </a:cubicBezTo>
                <a:cubicBezTo>
                  <a:pt x="2046015" y="1393047"/>
                  <a:pt x="2088697" y="1393922"/>
                  <a:pt x="2131379" y="1395172"/>
                </a:cubicBezTo>
                <a:cubicBezTo>
                  <a:pt x="2172686" y="1396371"/>
                  <a:pt x="2213993" y="1398770"/>
                  <a:pt x="2255300" y="1399020"/>
                </a:cubicBezTo>
                <a:cubicBezTo>
                  <a:pt x="2271718" y="1399120"/>
                  <a:pt x="2288361" y="1395846"/>
                  <a:pt x="2304529" y="1392373"/>
                </a:cubicBezTo>
                <a:cubicBezTo>
                  <a:pt x="2355682" y="1381353"/>
                  <a:pt x="2388492" y="1350391"/>
                  <a:pt x="2400437" y="1299213"/>
                </a:cubicBezTo>
                <a:cubicBezTo>
                  <a:pt x="2409983" y="1258256"/>
                  <a:pt x="2410358" y="1216624"/>
                  <a:pt x="2402986" y="1175342"/>
                </a:cubicBezTo>
                <a:cubicBezTo>
                  <a:pt x="2393015" y="1119566"/>
                  <a:pt x="2360654" y="1083806"/>
                  <a:pt x="2304729" y="1070637"/>
                </a:cubicBezTo>
                <a:cubicBezTo>
                  <a:pt x="2280839" y="1065014"/>
                  <a:pt x="2257099" y="1067338"/>
                  <a:pt x="2232760" y="1068213"/>
                </a:cubicBezTo>
                <a:cubicBezTo>
                  <a:pt x="2161665" y="1070787"/>
                  <a:pt x="2090396" y="1069113"/>
                  <a:pt x="2019227" y="1069113"/>
                </a:cubicBezTo>
                <a:cubicBezTo>
                  <a:pt x="2012180" y="1069113"/>
                  <a:pt x="2005183" y="1069113"/>
                  <a:pt x="1997586" y="1069113"/>
                </a:cubicBezTo>
                <a:close/>
                <a:moveTo>
                  <a:pt x="718189" y="824368"/>
                </a:moveTo>
                <a:cubicBezTo>
                  <a:pt x="711193" y="824968"/>
                  <a:pt x="705870" y="825393"/>
                  <a:pt x="700572" y="825868"/>
                </a:cubicBezTo>
                <a:cubicBezTo>
                  <a:pt x="677807" y="827892"/>
                  <a:pt x="655067" y="830741"/>
                  <a:pt x="632252" y="831640"/>
                </a:cubicBezTo>
                <a:cubicBezTo>
                  <a:pt x="620782" y="832090"/>
                  <a:pt x="611636" y="835164"/>
                  <a:pt x="602689" y="842186"/>
                </a:cubicBezTo>
                <a:cubicBezTo>
                  <a:pt x="532045" y="897562"/>
                  <a:pt x="488714" y="970830"/>
                  <a:pt x="462275" y="1055269"/>
                </a:cubicBezTo>
                <a:cubicBezTo>
                  <a:pt x="459676" y="1063565"/>
                  <a:pt x="457252" y="1071961"/>
                  <a:pt x="455203" y="1080408"/>
                </a:cubicBezTo>
                <a:cubicBezTo>
                  <a:pt x="453179" y="1088754"/>
                  <a:pt x="451705" y="1097225"/>
                  <a:pt x="449481" y="1108021"/>
                </a:cubicBezTo>
                <a:cubicBezTo>
                  <a:pt x="452479" y="1105197"/>
                  <a:pt x="453529" y="1104497"/>
                  <a:pt x="454229" y="1103548"/>
                </a:cubicBezTo>
                <a:cubicBezTo>
                  <a:pt x="509055" y="1025606"/>
                  <a:pt x="583748" y="976153"/>
                  <a:pt x="674533" y="949614"/>
                </a:cubicBezTo>
                <a:cubicBezTo>
                  <a:pt x="721488" y="935895"/>
                  <a:pt x="769617" y="930173"/>
                  <a:pt x="818296" y="927924"/>
                </a:cubicBezTo>
                <a:cubicBezTo>
                  <a:pt x="821945" y="927749"/>
                  <a:pt x="825643" y="925949"/>
                  <a:pt x="829042" y="924325"/>
                </a:cubicBezTo>
                <a:cubicBezTo>
                  <a:pt x="833240" y="922301"/>
                  <a:pt x="837113" y="917778"/>
                  <a:pt x="841211" y="917653"/>
                </a:cubicBezTo>
                <a:cubicBezTo>
                  <a:pt x="862827" y="916978"/>
                  <a:pt x="884518" y="916878"/>
                  <a:pt x="906133" y="917453"/>
                </a:cubicBezTo>
                <a:cubicBezTo>
                  <a:pt x="938619" y="918303"/>
                  <a:pt x="970705" y="918428"/>
                  <a:pt x="1000967" y="903409"/>
                </a:cubicBezTo>
                <a:cubicBezTo>
                  <a:pt x="1008564" y="899636"/>
                  <a:pt x="1017735" y="898986"/>
                  <a:pt x="1026181" y="896987"/>
                </a:cubicBezTo>
                <a:cubicBezTo>
                  <a:pt x="1034078" y="895113"/>
                  <a:pt x="1041975" y="893339"/>
                  <a:pt x="1049096" y="891714"/>
                </a:cubicBezTo>
                <a:cubicBezTo>
                  <a:pt x="1049096" y="874197"/>
                  <a:pt x="1049096" y="858204"/>
                  <a:pt x="1049096" y="841611"/>
                </a:cubicBezTo>
                <a:cubicBezTo>
                  <a:pt x="1043124" y="841611"/>
                  <a:pt x="1038151" y="841611"/>
                  <a:pt x="1033203" y="841611"/>
                </a:cubicBezTo>
                <a:cubicBezTo>
                  <a:pt x="933696" y="841611"/>
                  <a:pt x="834214" y="841461"/>
                  <a:pt x="734707" y="841836"/>
                </a:cubicBezTo>
                <a:cubicBezTo>
                  <a:pt x="722912" y="841836"/>
                  <a:pt x="715791" y="839612"/>
                  <a:pt x="718189" y="824368"/>
                </a:cubicBezTo>
                <a:close/>
                <a:moveTo>
                  <a:pt x="2551697" y="1316780"/>
                </a:moveTo>
                <a:cubicBezTo>
                  <a:pt x="2549723" y="1320704"/>
                  <a:pt x="2549123" y="1321603"/>
                  <a:pt x="2548798" y="1322603"/>
                </a:cubicBezTo>
                <a:cubicBezTo>
                  <a:pt x="2520110" y="1409290"/>
                  <a:pt x="2464260" y="1471663"/>
                  <a:pt x="2381895" y="1511121"/>
                </a:cubicBezTo>
                <a:cubicBezTo>
                  <a:pt x="2336715" y="1532762"/>
                  <a:pt x="2287911" y="1537085"/>
                  <a:pt x="2239557" y="1541133"/>
                </a:cubicBezTo>
                <a:cubicBezTo>
                  <a:pt x="2186880" y="1545531"/>
                  <a:pt x="2133778" y="1545107"/>
                  <a:pt x="2080850" y="1546331"/>
                </a:cubicBezTo>
                <a:cubicBezTo>
                  <a:pt x="2056711" y="1546906"/>
                  <a:pt x="2032546" y="1546406"/>
                  <a:pt x="2008407" y="1546456"/>
                </a:cubicBezTo>
                <a:cubicBezTo>
                  <a:pt x="2004808" y="1546456"/>
                  <a:pt x="2001210" y="1546881"/>
                  <a:pt x="1997586" y="1547081"/>
                </a:cubicBezTo>
                <a:cubicBezTo>
                  <a:pt x="1997586" y="1572270"/>
                  <a:pt x="1997586" y="1596559"/>
                  <a:pt x="1997586" y="1620599"/>
                </a:cubicBezTo>
                <a:cubicBezTo>
                  <a:pt x="1999236" y="1621124"/>
                  <a:pt x="1999985" y="1621574"/>
                  <a:pt x="2000760" y="1621574"/>
                </a:cubicBezTo>
                <a:cubicBezTo>
                  <a:pt x="2097568" y="1622573"/>
                  <a:pt x="2194376" y="1624622"/>
                  <a:pt x="2291159" y="1623898"/>
                </a:cubicBezTo>
                <a:cubicBezTo>
                  <a:pt x="2321146" y="1623673"/>
                  <a:pt x="2351608" y="1618250"/>
                  <a:pt x="2380896" y="1611203"/>
                </a:cubicBezTo>
                <a:cubicBezTo>
                  <a:pt x="2430599" y="1599208"/>
                  <a:pt x="2473556" y="1574744"/>
                  <a:pt x="2503892" y="1531887"/>
                </a:cubicBezTo>
                <a:cubicBezTo>
                  <a:pt x="2549248" y="1467890"/>
                  <a:pt x="2553071" y="1394597"/>
                  <a:pt x="2551697" y="1316780"/>
                </a:cubicBezTo>
                <a:close/>
                <a:moveTo>
                  <a:pt x="2474655" y="925000"/>
                </a:moveTo>
                <a:cubicBezTo>
                  <a:pt x="2470057" y="920827"/>
                  <a:pt x="2465484" y="916628"/>
                  <a:pt x="2460836" y="912530"/>
                </a:cubicBezTo>
                <a:cubicBezTo>
                  <a:pt x="2458662" y="910606"/>
                  <a:pt x="2456363" y="908832"/>
                  <a:pt x="2454039" y="907033"/>
                </a:cubicBezTo>
                <a:cubicBezTo>
                  <a:pt x="2394615" y="861028"/>
                  <a:pt x="2324920" y="843835"/>
                  <a:pt x="2252101" y="837463"/>
                </a:cubicBezTo>
                <a:cubicBezTo>
                  <a:pt x="2221864" y="834814"/>
                  <a:pt x="2191203" y="837063"/>
                  <a:pt x="2160716" y="837088"/>
                </a:cubicBezTo>
                <a:cubicBezTo>
                  <a:pt x="2110762" y="837088"/>
                  <a:pt x="2060784" y="837088"/>
                  <a:pt x="2010831" y="837088"/>
                </a:cubicBezTo>
                <a:cubicBezTo>
                  <a:pt x="2006432" y="837088"/>
                  <a:pt x="2002010" y="837088"/>
                  <a:pt x="1997736" y="837088"/>
                </a:cubicBezTo>
                <a:cubicBezTo>
                  <a:pt x="1997736" y="855580"/>
                  <a:pt x="1997736" y="872348"/>
                  <a:pt x="1997736" y="889140"/>
                </a:cubicBezTo>
                <a:cubicBezTo>
                  <a:pt x="2000435" y="889315"/>
                  <a:pt x="2002084" y="889490"/>
                  <a:pt x="2003734" y="889540"/>
                </a:cubicBezTo>
                <a:cubicBezTo>
                  <a:pt x="2099417" y="892539"/>
                  <a:pt x="2195101" y="885867"/>
                  <a:pt x="2290910" y="893563"/>
                </a:cubicBezTo>
                <a:cubicBezTo>
                  <a:pt x="2353283" y="898586"/>
                  <a:pt x="2414706" y="904609"/>
                  <a:pt x="2474655" y="925000"/>
                </a:cubicBezTo>
                <a:close/>
                <a:moveTo>
                  <a:pt x="2534679" y="1748819"/>
                </a:moveTo>
                <a:cubicBezTo>
                  <a:pt x="2532405" y="1744895"/>
                  <a:pt x="2530106" y="1740897"/>
                  <a:pt x="2529581" y="1739997"/>
                </a:cubicBezTo>
                <a:cubicBezTo>
                  <a:pt x="2483926" y="1763862"/>
                  <a:pt x="2440495" y="1786577"/>
                  <a:pt x="2395914" y="1809867"/>
                </a:cubicBezTo>
                <a:cubicBezTo>
                  <a:pt x="2396514" y="1813416"/>
                  <a:pt x="2397538" y="1819413"/>
                  <a:pt x="2398663" y="1825960"/>
                </a:cubicBezTo>
                <a:cubicBezTo>
                  <a:pt x="2391991" y="1827809"/>
                  <a:pt x="2385769" y="1829534"/>
                  <a:pt x="2378921" y="1831433"/>
                </a:cubicBezTo>
                <a:cubicBezTo>
                  <a:pt x="2380871" y="1839679"/>
                  <a:pt x="2382645" y="1847176"/>
                  <a:pt x="2384369" y="1854498"/>
                </a:cubicBezTo>
                <a:cubicBezTo>
                  <a:pt x="2412907" y="1852524"/>
                  <a:pt x="2417805" y="1856672"/>
                  <a:pt x="2418380" y="1880986"/>
                </a:cubicBezTo>
                <a:cubicBezTo>
                  <a:pt x="2423877" y="1885234"/>
                  <a:pt x="2428350" y="1889608"/>
                  <a:pt x="2433673" y="1892456"/>
                </a:cubicBezTo>
                <a:cubicBezTo>
                  <a:pt x="2437496" y="1894506"/>
                  <a:pt x="2443369" y="1896630"/>
                  <a:pt x="2446692" y="1895105"/>
                </a:cubicBezTo>
                <a:cubicBezTo>
                  <a:pt x="2491148" y="1874889"/>
                  <a:pt x="2535329" y="1854023"/>
                  <a:pt x="2580185" y="1833032"/>
                </a:cubicBezTo>
                <a:cubicBezTo>
                  <a:pt x="2571113" y="1816189"/>
                  <a:pt x="2569839" y="1801921"/>
                  <a:pt x="2577211" y="1787402"/>
                </a:cubicBezTo>
                <a:cubicBezTo>
                  <a:pt x="2578061" y="1785728"/>
                  <a:pt x="2578985" y="1782754"/>
                  <a:pt x="2578185" y="1781729"/>
                </a:cubicBezTo>
                <a:cubicBezTo>
                  <a:pt x="2567515" y="1768485"/>
                  <a:pt x="2556520" y="1755491"/>
                  <a:pt x="2545549" y="1742321"/>
                </a:cubicBezTo>
                <a:cubicBezTo>
                  <a:pt x="2542226" y="1744321"/>
                  <a:pt x="2539502" y="1745945"/>
                  <a:pt x="2534679" y="1748819"/>
                </a:cubicBezTo>
                <a:close/>
                <a:moveTo>
                  <a:pt x="1710960" y="1286818"/>
                </a:moveTo>
                <a:cubicBezTo>
                  <a:pt x="1710960" y="1213625"/>
                  <a:pt x="1710960" y="1141831"/>
                  <a:pt x="1710960" y="1070037"/>
                </a:cubicBezTo>
                <a:cubicBezTo>
                  <a:pt x="1695892" y="1070037"/>
                  <a:pt x="1681623" y="1070037"/>
                  <a:pt x="1667429" y="1070037"/>
                </a:cubicBezTo>
                <a:cubicBezTo>
                  <a:pt x="1667429" y="1142781"/>
                  <a:pt x="1667429" y="1214550"/>
                  <a:pt x="1667429" y="1286818"/>
                </a:cubicBezTo>
                <a:cubicBezTo>
                  <a:pt x="1682223" y="1286818"/>
                  <a:pt x="1696217" y="1286818"/>
                  <a:pt x="1710960" y="1286818"/>
                </a:cubicBezTo>
                <a:close/>
                <a:moveTo>
                  <a:pt x="1667254" y="1620949"/>
                </a:moveTo>
                <a:cubicBezTo>
                  <a:pt x="1682123" y="1620949"/>
                  <a:pt x="1696392" y="1620949"/>
                  <a:pt x="1710885" y="1620949"/>
                </a:cubicBezTo>
                <a:cubicBezTo>
                  <a:pt x="1710885" y="1560950"/>
                  <a:pt x="1710885" y="1501725"/>
                  <a:pt x="1710885" y="1442726"/>
                </a:cubicBezTo>
                <a:cubicBezTo>
                  <a:pt x="1695742" y="1442726"/>
                  <a:pt x="1681448" y="1442726"/>
                  <a:pt x="1667254" y="1442726"/>
                </a:cubicBezTo>
                <a:cubicBezTo>
                  <a:pt x="1667254" y="1502625"/>
                  <a:pt x="1667254" y="1561525"/>
                  <a:pt x="1667254" y="1620949"/>
                </a:cubicBezTo>
                <a:close/>
                <a:moveTo>
                  <a:pt x="1336122" y="1069662"/>
                </a:moveTo>
                <a:cubicBezTo>
                  <a:pt x="1336122" y="1103998"/>
                  <a:pt x="1335947" y="1137183"/>
                  <a:pt x="1336422" y="1170369"/>
                </a:cubicBezTo>
                <a:cubicBezTo>
                  <a:pt x="1336472" y="1173143"/>
                  <a:pt x="1340371" y="1177816"/>
                  <a:pt x="1343044" y="1178265"/>
                </a:cubicBezTo>
                <a:cubicBezTo>
                  <a:pt x="1355214" y="1180339"/>
                  <a:pt x="1367584" y="1181214"/>
                  <a:pt x="1380553" y="1182613"/>
                </a:cubicBezTo>
                <a:cubicBezTo>
                  <a:pt x="1380553" y="1144555"/>
                  <a:pt x="1380553" y="1107396"/>
                  <a:pt x="1380553" y="1069687"/>
                </a:cubicBezTo>
                <a:cubicBezTo>
                  <a:pt x="1365835" y="1069662"/>
                  <a:pt x="1351866" y="1069662"/>
                  <a:pt x="1336122" y="1069662"/>
                </a:cubicBezTo>
                <a:close/>
                <a:moveTo>
                  <a:pt x="1336622" y="1440102"/>
                </a:moveTo>
                <a:cubicBezTo>
                  <a:pt x="1348917" y="1434380"/>
                  <a:pt x="1359112" y="1430156"/>
                  <a:pt x="1368808" y="1424984"/>
                </a:cubicBezTo>
                <a:cubicBezTo>
                  <a:pt x="1377779" y="1420161"/>
                  <a:pt x="1382227" y="1412889"/>
                  <a:pt x="1381628" y="1401694"/>
                </a:cubicBezTo>
                <a:cubicBezTo>
                  <a:pt x="1380628" y="1383077"/>
                  <a:pt x="1381653" y="1364360"/>
                  <a:pt x="1381128" y="1345693"/>
                </a:cubicBezTo>
                <a:cubicBezTo>
                  <a:pt x="1381003" y="1341245"/>
                  <a:pt x="1379379" y="1335447"/>
                  <a:pt x="1376255" y="1332774"/>
                </a:cubicBezTo>
                <a:cubicBezTo>
                  <a:pt x="1365160" y="1323253"/>
                  <a:pt x="1351741" y="1318705"/>
                  <a:pt x="1336622" y="1317505"/>
                </a:cubicBezTo>
                <a:cubicBezTo>
                  <a:pt x="1336622" y="1357813"/>
                  <a:pt x="1336622" y="1397071"/>
                  <a:pt x="1336622" y="1440102"/>
                </a:cubicBezTo>
                <a:close/>
                <a:moveTo>
                  <a:pt x="972804" y="1319929"/>
                </a:moveTo>
                <a:cubicBezTo>
                  <a:pt x="978177" y="1345243"/>
                  <a:pt x="987873" y="1367858"/>
                  <a:pt x="1004716" y="1387000"/>
                </a:cubicBezTo>
                <a:cubicBezTo>
                  <a:pt x="1007539" y="1390224"/>
                  <a:pt x="1011688" y="1393997"/>
                  <a:pt x="1015511" y="1394322"/>
                </a:cubicBezTo>
                <a:cubicBezTo>
                  <a:pt x="1026556" y="1395296"/>
                  <a:pt x="1037726" y="1394672"/>
                  <a:pt x="1049446" y="1394672"/>
                </a:cubicBezTo>
                <a:cubicBezTo>
                  <a:pt x="1049446" y="1369158"/>
                  <a:pt x="1049446" y="1344868"/>
                  <a:pt x="1049446" y="1319929"/>
                </a:cubicBezTo>
                <a:cubicBezTo>
                  <a:pt x="1023682" y="1319929"/>
                  <a:pt x="998518" y="1319929"/>
                  <a:pt x="972804" y="1319929"/>
                </a:cubicBezTo>
                <a:close/>
                <a:moveTo>
                  <a:pt x="1380353" y="921576"/>
                </a:moveTo>
                <a:cubicBezTo>
                  <a:pt x="1380353" y="892914"/>
                  <a:pt x="1380353" y="865351"/>
                  <a:pt x="1380353" y="837763"/>
                </a:cubicBezTo>
                <a:cubicBezTo>
                  <a:pt x="1365385" y="837763"/>
                  <a:pt x="1351416" y="837763"/>
                  <a:pt x="1336847" y="837763"/>
                </a:cubicBezTo>
                <a:cubicBezTo>
                  <a:pt x="1336847" y="865950"/>
                  <a:pt x="1336847" y="893488"/>
                  <a:pt x="1336847" y="921576"/>
                </a:cubicBezTo>
                <a:cubicBezTo>
                  <a:pt x="1351566" y="921576"/>
                  <a:pt x="1365560" y="921576"/>
                  <a:pt x="1380353" y="921576"/>
                </a:cubicBezTo>
                <a:close/>
                <a:moveTo>
                  <a:pt x="1710860" y="921526"/>
                </a:moveTo>
                <a:cubicBezTo>
                  <a:pt x="1710860" y="893139"/>
                  <a:pt x="1710860" y="865551"/>
                  <a:pt x="1710860" y="838062"/>
                </a:cubicBezTo>
                <a:cubicBezTo>
                  <a:pt x="1695692" y="838062"/>
                  <a:pt x="1681423" y="838062"/>
                  <a:pt x="1666679" y="838062"/>
                </a:cubicBezTo>
                <a:cubicBezTo>
                  <a:pt x="1666679" y="864776"/>
                  <a:pt x="1666679" y="890540"/>
                  <a:pt x="1666704" y="916279"/>
                </a:cubicBezTo>
                <a:cubicBezTo>
                  <a:pt x="1666704" y="917853"/>
                  <a:pt x="1667104" y="919402"/>
                  <a:pt x="1667379" y="921526"/>
                </a:cubicBezTo>
                <a:cubicBezTo>
                  <a:pt x="1681848" y="921526"/>
                  <a:pt x="1695842" y="921526"/>
                  <a:pt x="1710860" y="921526"/>
                </a:cubicBezTo>
                <a:close/>
                <a:moveTo>
                  <a:pt x="1049371" y="1131511"/>
                </a:moveTo>
                <a:cubicBezTo>
                  <a:pt x="1049371" y="1110295"/>
                  <a:pt x="1049371" y="1090178"/>
                  <a:pt x="1049371" y="1070162"/>
                </a:cubicBezTo>
                <a:cubicBezTo>
                  <a:pt x="1023732" y="1067088"/>
                  <a:pt x="990447" y="1097900"/>
                  <a:pt x="982725" y="1131511"/>
                </a:cubicBezTo>
                <a:cubicBezTo>
                  <a:pt x="1004666" y="1131511"/>
                  <a:pt x="1026456" y="1131511"/>
                  <a:pt x="1049371" y="1131511"/>
                </a:cubicBezTo>
                <a:close/>
                <a:moveTo>
                  <a:pt x="1336747" y="1580366"/>
                </a:moveTo>
                <a:cubicBezTo>
                  <a:pt x="1336747" y="1594260"/>
                  <a:pt x="1336747" y="1607330"/>
                  <a:pt x="1336747" y="1620974"/>
                </a:cubicBezTo>
                <a:cubicBezTo>
                  <a:pt x="1351616" y="1620974"/>
                  <a:pt x="1365810" y="1620974"/>
                  <a:pt x="1380678" y="1620974"/>
                </a:cubicBezTo>
                <a:cubicBezTo>
                  <a:pt x="1380678" y="1604656"/>
                  <a:pt x="1380678" y="1589113"/>
                  <a:pt x="1380678" y="1573045"/>
                </a:cubicBezTo>
                <a:cubicBezTo>
                  <a:pt x="1365934" y="1575493"/>
                  <a:pt x="1351866" y="1577842"/>
                  <a:pt x="1336747" y="1580366"/>
                </a:cubicBezTo>
                <a:close/>
              </a:path>
            </a:pathLst>
          </a:custGeom>
          <a:solidFill>
            <a:srgbClr val="000000"/>
          </a:solidFill>
          <a:ln w="2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3" name="Graphic 5">
            <a:extLst>
              <a:ext uri="{FF2B5EF4-FFF2-40B4-BE49-F238E27FC236}">
                <a16:creationId xmlns:a16="http://schemas.microsoft.com/office/drawing/2014/main" id="{26ED1BED-7B4F-42F9-AA09-50E8E702B26C}"/>
              </a:ext>
            </a:extLst>
          </p:cNvPr>
          <p:cNvSpPr/>
          <p:nvPr/>
        </p:nvSpPr>
        <p:spPr>
          <a:xfrm rot="16200000">
            <a:off x="3722432" y="5788671"/>
            <a:ext cx="1296248" cy="508757"/>
          </a:xfrm>
          <a:custGeom>
            <a:avLst/>
            <a:gdLst>
              <a:gd name="connsiteX0" fmla="*/ 191 w 12182784"/>
              <a:gd name="connsiteY0" fmla="*/ 2154757 h 4781547"/>
              <a:gd name="connsiteX1" fmla="*/ 28670 w 12182784"/>
              <a:gd name="connsiteY1" fmla="*/ 1881389 h 4781547"/>
              <a:gd name="connsiteX2" fmla="*/ 374618 w 12182784"/>
              <a:gd name="connsiteY2" fmla="*/ 753819 h 4781547"/>
              <a:gd name="connsiteX3" fmla="*/ 1324070 w 12182784"/>
              <a:gd name="connsiteY3" fmla="*/ 37539 h 4781547"/>
              <a:gd name="connsiteX4" fmla="*/ 2274475 w 12182784"/>
              <a:gd name="connsiteY4" fmla="*/ 110215 h 4781547"/>
              <a:gd name="connsiteX5" fmla="*/ 3156585 w 12182784"/>
              <a:gd name="connsiteY5" fmla="*/ 475404 h 4781547"/>
              <a:gd name="connsiteX6" fmla="*/ 3798951 w 12182784"/>
              <a:gd name="connsiteY6" fmla="*/ 709528 h 4781547"/>
              <a:gd name="connsiteX7" fmla="*/ 4679918 w 12182784"/>
              <a:gd name="connsiteY7" fmla="*/ 715815 h 4781547"/>
              <a:gd name="connsiteX8" fmla="*/ 5336286 w 12182784"/>
              <a:gd name="connsiteY8" fmla="*/ 694479 h 4781547"/>
              <a:gd name="connsiteX9" fmla="*/ 6148959 w 12182784"/>
              <a:gd name="connsiteY9" fmla="*/ 1462099 h 4781547"/>
              <a:gd name="connsiteX10" fmla="*/ 6244209 w 12182784"/>
              <a:gd name="connsiteY10" fmla="*/ 1989403 h 4781547"/>
              <a:gd name="connsiteX11" fmla="*/ 6302217 w 12182784"/>
              <a:gd name="connsiteY11" fmla="*/ 2046172 h 4781547"/>
              <a:gd name="connsiteX12" fmla="*/ 8390668 w 12182784"/>
              <a:gd name="connsiteY12" fmla="*/ 2081986 h 4781547"/>
              <a:gd name="connsiteX13" fmla="*/ 10360248 w 12182784"/>
              <a:gd name="connsiteY13" fmla="*/ 2116942 h 4781547"/>
              <a:gd name="connsiteX14" fmla="*/ 10438066 w 12182784"/>
              <a:gd name="connsiteY14" fmla="*/ 2101988 h 4781547"/>
              <a:gd name="connsiteX15" fmla="*/ 10827830 w 12182784"/>
              <a:gd name="connsiteY15" fmla="*/ 2011310 h 4781547"/>
              <a:gd name="connsiteX16" fmla="*/ 10837069 w 12182784"/>
              <a:gd name="connsiteY16" fmla="*/ 1995213 h 4781547"/>
              <a:gd name="connsiteX17" fmla="*/ 10800779 w 12182784"/>
              <a:gd name="connsiteY17" fmla="*/ 1947874 h 4781547"/>
              <a:gd name="connsiteX18" fmla="*/ 10769441 w 12182784"/>
              <a:gd name="connsiteY18" fmla="*/ 1849195 h 4781547"/>
              <a:gd name="connsiteX19" fmla="*/ 10821829 w 12182784"/>
              <a:gd name="connsiteY19" fmla="*/ 1797378 h 4781547"/>
              <a:gd name="connsiteX20" fmla="*/ 10918412 w 12182784"/>
              <a:gd name="connsiteY20" fmla="*/ 1795664 h 4781547"/>
              <a:gd name="connsiteX21" fmla="*/ 10973943 w 12182784"/>
              <a:gd name="connsiteY21" fmla="*/ 1849385 h 4781547"/>
              <a:gd name="connsiteX22" fmla="*/ 10943177 w 12182784"/>
              <a:gd name="connsiteY22" fmla="*/ 1948159 h 4781547"/>
              <a:gd name="connsiteX23" fmla="*/ 10910126 w 12182784"/>
              <a:gd name="connsiteY23" fmla="*/ 1989688 h 4781547"/>
              <a:gd name="connsiteX24" fmla="*/ 10918983 w 12182784"/>
              <a:gd name="connsiteY24" fmla="*/ 2001404 h 4781547"/>
              <a:gd name="connsiteX25" fmla="*/ 11273123 w 12182784"/>
              <a:gd name="connsiteY25" fmla="*/ 1979973 h 4781547"/>
              <a:gd name="connsiteX26" fmla="*/ 11250072 w 12182784"/>
              <a:gd name="connsiteY26" fmla="*/ 1912250 h 4781547"/>
              <a:gd name="connsiteX27" fmla="*/ 11218736 w 12182784"/>
              <a:gd name="connsiteY27" fmla="*/ 1818810 h 4781547"/>
              <a:gd name="connsiteX28" fmla="*/ 11268075 w 12182784"/>
              <a:gd name="connsiteY28" fmla="*/ 1765089 h 4781547"/>
              <a:gd name="connsiteX29" fmla="*/ 11364754 w 12182784"/>
              <a:gd name="connsiteY29" fmla="*/ 1760422 h 4781547"/>
              <a:gd name="connsiteX30" fmla="*/ 11423904 w 12182784"/>
              <a:gd name="connsiteY30" fmla="*/ 1812142 h 4781547"/>
              <a:gd name="connsiteX31" fmla="*/ 11391329 w 12182784"/>
              <a:gd name="connsiteY31" fmla="*/ 1914631 h 4781547"/>
              <a:gd name="connsiteX32" fmla="*/ 11356753 w 12182784"/>
              <a:gd name="connsiteY32" fmla="*/ 1961018 h 4781547"/>
              <a:gd name="connsiteX33" fmla="*/ 11366087 w 12182784"/>
              <a:gd name="connsiteY33" fmla="*/ 1974639 h 4781547"/>
              <a:gd name="connsiteX34" fmla="*/ 11732133 w 12182784"/>
              <a:gd name="connsiteY34" fmla="*/ 1953017 h 4781547"/>
              <a:gd name="connsiteX35" fmla="*/ 11686699 w 12182784"/>
              <a:gd name="connsiteY35" fmla="*/ 1889676 h 4781547"/>
              <a:gd name="connsiteX36" fmla="*/ 11700224 w 12182784"/>
              <a:gd name="connsiteY36" fmla="*/ 1745562 h 4781547"/>
              <a:gd name="connsiteX37" fmla="*/ 11818906 w 12182784"/>
              <a:gd name="connsiteY37" fmla="*/ 1744515 h 4781547"/>
              <a:gd name="connsiteX38" fmla="*/ 11863864 w 12182784"/>
              <a:gd name="connsiteY38" fmla="*/ 1796426 h 4781547"/>
              <a:gd name="connsiteX39" fmla="*/ 11832717 w 12182784"/>
              <a:gd name="connsiteY39" fmla="*/ 1890819 h 4781547"/>
              <a:gd name="connsiteX40" fmla="*/ 11795855 w 12182784"/>
              <a:gd name="connsiteY40" fmla="*/ 1935015 h 4781547"/>
              <a:gd name="connsiteX41" fmla="*/ 11804808 w 12182784"/>
              <a:gd name="connsiteY41" fmla="*/ 1948064 h 4781547"/>
              <a:gd name="connsiteX42" fmla="*/ 12083415 w 12182784"/>
              <a:gd name="connsiteY42" fmla="*/ 1931014 h 4781547"/>
              <a:gd name="connsiteX43" fmla="*/ 12182761 w 12182784"/>
              <a:gd name="connsiteY43" fmla="*/ 2022264 h 4781547"/>
              <a:gd name="connsiteX44" fmla="*/ 12182665 w 12182784"/>
              <a:gd name="connsiteY44" fmla="*/ 2773501 h 4781547"/>
              <a:gd name="connsiteX45" fmla="*/ 12095512 w 12182784"/>
              <a:gd name="connsiteY45" fmla="*/ 2853701 h 4781547"/>
              <a:gd name="connsiteX46" fmla="*/ 11806809 w 12182784"/>
              <a:gd name="connsiteY46" fmla="*/ 2835984 h 4781547"/>
              <a:gd name="connsiteX47" fmla="*/ 11796237 w 12182784"/>
              <a:gd name="connsiteY47" fmla="*/ 2849796 h 4781547"/>
              <a:gd name="connsiteX48" fmla="*/ 11835480 w 12182784"/>
              <a:gd name="connsiteY48" fmla="*/ 2895421 h 4781547"/>
              <a:gd name="connsiteX49" fmla="*/ 11828336 w 12182784"/>
              <a:gd name="connsiteY49" fmla="*/ 3034485 h 4781547"/>
              <a:gd name="connsiteX50" fmla="*/ 11709749 w 12182784"/>
              <a:gd name="connsiteY50" fmla="*/ 3042010 h 4781547"/>
              <a:gd name="connsiteX51" fmla="*/ 11658504 w 12182784"/>
              <a:gd name="connsiteY51" fmla="*/ 2990290 h 4781547"/>
              <a:gd name="connsiteX52" fmla="*/ 11689556 w 12182784"/>
              <a:gd name="connsiteY52" fmla="*/ 2891230 h 4781547"/>
              <a:gd name="connsiteX53" fmla="*/ 11731657 w 12182784"/>
              <a:gd name="connsiteY53" fmla="*/ 2831413 h 4781547"/>
              <a:gd name="connsiteX54" fmla="*/ 11369326 w 12182784"/>
              <a:gd name="connsiteY54" fmla="*/ 2809600 h 4781547"/>
              <a:gd name="connsiteX55" fmla="*/ 11357610 w 12182784"/>
              <a:gd name="connsiteY55" fmla="*/ 2821316 h 4781547"/>
              <a:gd name="connsiteX56" fmla="*/ 11391995 w 12182784"/>
              <a:gd name="connsiteY56" fmla="*/ 2869036 h 4781547"/>
              <a:gd name="connsiteX57" fmla="*/ 11424476 w 12182784"/>
              <a:gd name="connsiteY57" fmla="*/ 2967334 h 4781547"/>
              <a:gd name="connsiteX58" fmla="*/ 11373327 w 12182784"/>
              <a:gd name="connsiteY58" fmla="*/ 3019722 h 4781547"/>
              <a:gd name="connsiteX59" fmla="*/ 11263217 w 12182784"/>
              <a:gd name="connsiteY59" fmla="*/ 3016864 h 4781547"/>
              <a:gd name="connsiteX60" fmla="*/ 11218545 w 12182784"/>
              <a:gd name="connsiteY60" fmla="*/ 2964953 h 4781547"/>
              <a:gd name="connsiteX61" fmla="*/ 11248929 w 12182784"/>
              <a:gd name="connsiteY61" fmla="*/ 2869893 h 4781547"/>
              <a:gd name="connsiteX62" fmla="*/ 11293983 w 12182784"/>
              <a:gd name="connsiteY62" fmla="*/ 2805505 h 4781547"/>
              <a:gd name="connsiteX63" fmla="*/ 10922032 w 12182784"/>
              <a:gd name="connsiteY63" fmla="*/ 2782359 h 4781547"/>
              <a:gd name="connsiteX64" fmla="*/ 10911555 w 12182784"/>
              <a:gd name="connsiteY64" fmla="*/ 2793122 h 4781547"/>
              <a:gd name="connsiteX65" fmla="*/ 10944225 w 12182784"/>
              <a:gd name="connsiteY65" fmla="*/ 2836270 h 4781547"/>
              <a:gd name="connsiteX66" fmla="*/ 10974133 w 12182784"/>
              <a:gd name="connsiteY66" fmla="*/ 2935997 h 4781547"/>
              <a:gd name="connsiteX67" fmla="*/ 10926032 w 12182784"/>
              <a:gd name="connsiteY67" fmla="*/ 2985527 h 4781547"/>
              <a:gd name="connsiteX68" fmla="*/ 10824781 w 12182784"/>
              <a:gd name="connsiteY68" fmla="*/ 2986956 h 4781547"/>
              <a:gd name="connsiteX69" fmla="*/ 10769346 w 12182784"/>
              <a:gd name="connsiteY69" fmla="*/ 2932663 h 4781547"/>
              <a:gd name="connsiteX70" fmla="*/ 10802493 w 12182784"/>
              <a:gd name="connsiteY70" fmla="*/ 2835032 h 4781547"/>
              <a:gd name="connsiteX71" fmla="*/ 10840022 w 12182784"/>
              <a:gd name="connsiteY71" fmla="*/ 2785026 h 4781547"/>
              <a:gd name="connsiteX72" fmla="*/ 10810209 w 12182784"/>
              <a:gd name="connsiteY72" fmla="*/ 2776263 h 4781547"/>
              <a:gd name="connsiteX73" fmla="*/ 10440638 w 12182784"/>
              <a:gd name="connsiteY73" fmla="*/ 2682537 h 4781547"/>
              <a:gd name="connsiteX74" fmla="*/ 10362724 w 12182784"/>
              <a:gd name="connsiteY74" fmla="*/ 2667583 h 4781547"/>
              <a:gd name="connsiteX75" fmla="*/ 7384638 w 12182784"/>
              <a:gd name="connsiteY75" fmla="*/ 2721684 h 4781547"/>
              <a:gd name="connsiteX76" fmla="*/ 6304788 w 12182784"/>
              <a:gd name="connsiteY76" fmla="*/ 2741782 h 4781547"/>
              <a:gd name="connsiteX77" fmla="*/ 6252496 w 12182784"/>
              <a:gd name="connsiteY77" fmla="*/ 2741782 h 4781547"/>
              <a:gd name="connsiteX78" fmla="*/ 6224683 w 12182784"/>
              <a:gd name="connsiteY78" fmla="*/ 2973526 h 4781547"/>
              <a:gd name="connsiteX79" fmla="*/ 6072759 w 12182784"/>
              <a:gd name="connsiteY79" fmla="*/ 3520832 h 4781547"/>
              <a:gd name="connsiteX80" fmla="*/ 5299424 w 12182784"/>
              <a:gd name="connsiteY80" fmla="*/ 4096047 h 4781547"/>
              <a:gd name="connsiteX81" fmla="*/ 4671441 w 12182784"/>
              <a:gd name="connsiteY81" fmla="*/ 4065662 h 4781547"/>
              <a:gd name="connsiteX82" fmla="*/ 3358801 w 12182784"/>
              <a:gd name="connsiteY82" fmla="*/ 4224253 h 4781547"/>
              <a:gd name="connsiteX83" fmla="*/ 2575084 w 12182784"/>
              <a:gd name="connsiteY83" fmla="*/ 4567344 h 4781547"/>
              <a:gd name="connsiteX84" fmla="*/ 1783842 w 12182784"/>
              <a:gd name="connsiteY84" fmla="*/ 4777751 h 4781547"/>
              <a:gd name="connsiteX85" fmla="*/ 294799 w 12182784"/>
              <a:gd name="connsiteY85" fmla="*/ 3880401 h 4781547"/>
              <a:gd name="connsiteX86" fmla="*/ 28099 w 12182784"/>
              <a:gd name="connsiteY86" fmla="*/ 2899231 h 4781547"/>
              <a:gd name="connsiteX87" fmla="*/ 0 w 12182784"/>
              <a:gd name="connsiteY87" fmla="*/ 2630530 h 4781547"/>
              <a:gd name="connsiteX88" fmla="*/ 191 w 12182784"/>
              <a:gd name="connsiteY88" fmla="*/ 2154757 h 478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82784" h="4781547">
                <a:moveTo>
                  <a:pt x="191" y="2154757"/>
                </a:moveTo>
                <a:cubicBezTo>
                  <a:pt x="9620" y="2063602"/>
                  <a:pt x="17431" y="1972353"/>
                  <a:pt x="28670" y="1881389"/>
                </a:cubicBezTo>
                <a:cubicBezTo>
                  <a:pt x="77534" y="1485244"/>
                  <a:pt x="171926" y="1102530"/>
                  <a:pt x="374618" y="753819"/>
                </a:cubicBezTo>
                <a:cubicBezTo>
                  <a:pt x="590455" y="382725"/>
                  <a:pt x="897255" y="129741"/>
                  <a:pt x="1324070" y="37539"/>
                </a:cubicBezTo>
                <a:cubicBezTo>
                  <a:pt x="1647730" y="-32374"/>
                  <a:pt x="1967579" y="-2656"/>
                  <a:pt x="2274475" y="110215"/>
                </a:cubicBezTo>
                <a:cubicBezTo>
                  <a:pt x="2572893" y="219943"/>
                  <a:pt x="2863691" y="350817"/>
                  <a:pt x="3156585" y="475404"/>
                </a:cubicBezTo>
                <a:cubicBezTo>
                  <a:pt x="3366707" y="564843"/>
                  <a:pt x="3577685" y="650188"/>
                  <a:pt x="3798951" y="709528"/>
                </a:cubicBezTo>
                <a:cubicBezTo>
                  <a:pt x="4092607" y="788300"/>
                  <a:pt x="4385310" y="775346"/>
                  <a:pt x="4679918" y="715815"/>
                </a:cubicBezTo>
                <a:cubicBezTo>
                  <a:pt x="4896898" y="672000"/>
                  <a:pt x="5114925" y="652759"/>
                  <a:pt x="5336286" y="694479"/>
                </a:cubicBezTo>
                <a:cubicBezTo>
                  <a:pt x="5773293" y="776870"/>
                  <a:pt x="6024182" y="1051761"/>
                  <a:pt x="6148959" y="1462099"/>
                </a:cubicBezTo>
                <a:cubicBezTo>
                  <a:pt x="6201252" y="1634215"/>
                  <a:pt x="6231255" y="1810332"/>
                  <a:pt x="6244209" y="1989403"/>
                </a:cubicBezTo>
                <a:cubicBezTo>
                  <a:pt x="6247162" y="2029693"/>
                  <a:pt x="6257830" y="2045410"/>
                  <a:pt x="6302217" y="2046172"/>
                </a:cubicBezTo>
                <a:cubicBezTo>
                  <a:pt x="6998398" y="2056935"/>
                  <a:pt x="7694581" y="2069508"/>
                  <a:pt x="8390668" y="2081986"/>
                </a:cubicBezTo>
                <a:cubicBezTo>
                  <a:pt x="9047226" y="2093701"/>
                  <a:pt x="9703689" y="2105893"/>
                  <a:pt x="10360248" y="2116942"/>
                </a:cubicBezTo>
                <a:cubicBezTo>
                  <a:pt x="10386155" y="2117419"/>
                  <a:pt x="10413873" y="2111608"/>
                  <a:pt x="10438066" y="2101988"/>
                </a:cubicBezTo>
                <a:cubicBezTo>
                  <a:pt x="10563129" y="2052172"/>
                  <a:pt x="10685907" y="1994451"/>
                  <a:pt x="10827830" y="2011310"/>
                </a:cubicBezTo>
                <a:cubicBezTo>
                  <a:pt x="10830877" y="2005976"/>
                  <a:pt x="10834021" y="2000547"/>
                  <a:pt x="10837069" y="1995213"/>
                </a:cubicBezTo>
                <a:cubicBezTo>
                  <a:pt x="10825162" y="1979020"/>
                  <a:pt x="10816780" y="1955874"/>
                  <a:pt x="10800779" y="1947874"/>
                </a:cubicBezTo>
                <a:cubicBezTo>
                  <a:pt x="10754106" y="1924632"/>
                  <a:pt x="10762202" y="1883199"/>
                  <a:pt x="10769441" y="1849195"/>
                </a:cubicBezTo>
                <a:cubicBezTo>
                  <a:pt x="10773822" y="1828525"/>
                  <a:pt x="10800302" y="1804046"/>
                  <a:pt x="10821829" y="1797378"/>
                </a:cubicBezTo>
                <a:cubicBezTo>
                  <a:pt x="10851833" y="1788139"/>
                  <a:pt x="10888599" y="1786806"/>
                  <a:pt x="10918412" y="1795664"/>
                </a:cubicBezTo>
                <a:cubicBezTo>
                  <a:pt x="10941082" y="1802427"/>
                  <a:pt x="10969085" y="1827668"/>
                  <a:pt x="10973943" y="1849385"/>
                </a:cubicBezTo>
                <a:cubicBezTo>
                  <a:pt x="10981468" y="1882818"/>
                  <a:pt x="10990421" y="1925299"/>
                  <a:pt x="10943177" y="1948159"/>
                </a:cubicBezTo>
                <a:cubicBezTo>
                  <a:pt x="10928794" y="1955112"/>
                  <a:pt x="10920984" y="1975496"/>
                  <a:pt x="10910126" y="1989688"/>
                </a:cubicBezTo>
                <a:cubicBezTo>
                  <a:pt x="10913078" y="1993594"/>
                  <a:pt x="10916031" y="1997499"/>
                  <a:pt x="10918983" y="2001404"/>
                </a:cubicBezTo>
                <a:cubicBezTo>
                  <a:pt x="11036903" y="1994260"/>
                  <a:pt x="11154918" y="1987116"/>
                  <a:pt x="11273123" y="1979973"/>
                </a:cubicBezTo>
                <a:cubicBezTo>
                  <a:pt x="11285696" y="1948636"/>
                  <a:pt x="11280362" y="1925014"/>
                  <a:pt x="11250072" y="1912250"/>
                </a:cubicBezTo>
                <a:cubicBezTo>
                  <a:pt x="11203781" y="1892724"/>
                  <a:pt x="11211782" y="1851481"/>
                  <a:pt x="11218736" y="1818810"/>
                </a:cubicBezTo>
                <a:cubicBezTo>
                  <a:pt x="11223212" y="1797664"/>
                  <a:pt x="11247216" y="1772232"/>
                  <a:pt x="11268075" y="1765089"/>
                </a:cubicBezTo>
                <a:cubicBezTo>
                  <a:pt x="11297793" y="1754897"/>
                  <a:pt x="11334654" y="1752516"/>
                  <a:pt x="11364754" y="1760422"/>
                </a:cubicBezTo>
                <a:cubicBezTo>
                  <a:pt x="11388280" y="1766613"/>
                  <a:pt x="11418666" y="1790711"/>
                  <a:pt x="11423904" y="1812142"/>
                </a:cubicBezTo>
                <a:cubicBezTo>
                  <a:pt x="11432381" y="1847099"/>
                  <a:pt x="11440097" y="1890724"/>
                  <a:pt x="11391329" y="1914631"/>
                </a:cubicBezTo>
                <a:cubicBezTo>
                  <a:pt x="11375898" y="1922156"/>
                  <a:pt x="11368087" y="1945111"/>
                  <a:pt x="11356753" y="1961018"/>
                </a:cubicBezTo>
                <a:cubicBezTo>
                  <a:pt x="11359896" y="1965590"/>
                  <a:pt x="11363039" y="1970067"/>
                  <a:pt x="11366087" y="1974639"/>
                </a:cubicBezTo>
                <a:cubicBezTo>
                  <a:pt x="11482006" y="1967781"/>
                  <a:pt x="11597926" y="1960923"/>
                  <a:pt x="11732133" y="1953017"/>
                </a:cubicBezTo>
                <a:cubicBezTo>
                  <a:pt x="11712321" y="1924632"/>
                  <a:pt x="11703177" y="1902439"/>
                  <a:pt x="11686699" y="1889676"/>
                </a:cubicBezTo>
                <a:cubicBezTo>
                  <a:pt x="11635930" y="1850528"/>
                  <a:pt x="11639836" y="1765374"/>
                  <a:pt x="11700224" y="1745562"/>
                </a:cubicBezTo>
                <a:cubicBezTo>
                  <a:pt x="11736419" y="1733656"/>
                  <a:pt x="11780616" y="1736799"/>
                  <a:pt x="11818906" y="1744515"/>
                </a:cubicBezTo>
                <a:cubicBezTo>
                  <a:pt x="11837289" y="1748229"/>
                  <a:pt x="11860054" y="1776233"/>
                  <a:pt x="11863864" y="1796426"/>
                </a:cubicBezTo>
                <a:cubicBezTo>
                  <a:pt x="11870056" y="1829573"/>
                  <a:pt x="11877579" y="1868911"/>
                  <a:pt x="11832717" y="1890819"/>
                </a:cubicBezTo>
                <a:cubicBezTo>
                  <a:pt x="11817001" y="1898439"/>
                  <a:pt x="11807952" y="1919870"/>
                  <a:pt x="11795855" y="1935015"/>
                </a:cubicBezTo>
                <a:cubicBezTo>
                  <a:pt x="11798808" y="1939396"/>
                  <a:pt x="11801856" y="1943778"/>
                  <a:pt x="11804808" y="1948064"/>
                </a:cubicBezTo>
                <a:cubicBezTo>
                  <a:pt x="11897677" y="1942444"/>
                  <a:pt x="11990641" y="1937777"/>
                  <a:pt x="12083415" y="1931014"/>
                </a:cubicBezTo>
                <a:cubicBezTo>
                  <a:pt x="12162949" y="1925204"/>
                  <a:pt x="12182761" y="1942349"/>
                  <a:pt x="12182761" y="2022264"/>
                </a:cubicBezTo>
                <a:cubicBezTo>
                  <a:pt x="12182761" y="2272676"/>
                  <a:pt x="12182856" y="2523088"/>
                  <a:pt x="12182665" y="2773501"/>
                </a:cubicBezTo>
                <a:cubicBezTo>
                  <a:pt x="12182665" y="2836842"/>
                  <a:pt x="12158472" y="2857987"/>
                  <a:pt x="12095512" y="2853701"/>
                </a:cubicBezTo>
                <a:cubicBezTo>
                  <a:pt x="11999309" y="2847129"/>
                  <a:pt x="11903107" y="2841795"/>
                  <a:pt x="11806809" y="2835984"/>
                </a:cubicBezTo>
                <a:cubicBezTo>
                  <a:pt x="11803285" y="2840557"/>
                  <a:pt x="11799761" y="2845224"/>
                  <a:pt x="11796237" y="2849796"/>
                </a:cubicBezTo>
                <a:cubicBezTo>
                  <a:pt x="11809191" y="2865226"/>
                  <a:pt x="11819763" y="2883609"/>
                  <a:pt x="11835480" y="2895421"/>
                </a:cubicBezTo>
                <a:cubicBezTo>
                  <a:pt x="11883294" y="2931234"/>
                  <a:pt x="11883105" y="3013054"/>
                  <a:pt x="11828336" y="3034485"/>
                </a:cubicBezTo>
                <a:cubicBezTo>
                  <a:pt x="11792807" y="3048392"/>
                  <a:pt x="11748230" y="3048297"/>
                  <a:pt x="11709749" y="3042010"/>
                </a:cubicBezTo>
                <a:cubicBezTo>
                  <a:pt x="11689556" y="3038772"/>
                  <a:pt x="11662505" y="3010959"/>
                  <a:pt x="11658504" y="2990290"/>
                </a:cubicBezTo>
                <a:cubicBezTo>
                  <a:pt x="11651933" y="2956381"/>
                  <a:pt x="11642503" y="2914756"/>
                  <a:pt x="11689556" y="2891230"/>
                </a:cubicBezTo>
                <a:cubicBezTo>
                  <a:pt x="11705559" y="2883229"/>
                  <a:pt x="11713273" y="2858654"/>
                  <a:pt x="11731657" y="2831413"/>
                </a:cubicBezTo>
                <a:cubicBezTo>
                  <a:pt x="11599259" y="2823412"/>
                  <a:pt x="11484293" y="2816458"/>
                  <a:pt x="11369326" y="2809600"/>
                </a:cubicBezTo>
                <a:cubicBezTo>
                  <a:pt x="11365420" y="2813506"/>
                  <a:pt x="11361516" y="2817411"/>
                  <a:pt x="11357610" y="2821316"/>
                </a:cubicBezTo>
                <a:cubicBezTo>
                  <a:pt x="11368850" y="2837699"/>
                  <a:pt x="11376469" y="2861416"/>
                  <a:pt x="11391995" y="2869036"/>
                </a:cubicBezTo>
                <a:cubicBezTo>
                  <a:pt x="11438477" y="2891992"/>
                  <a:pt x="11431810" y="2933044"/>
                  <a:pt x="11424476" y="2967334"/>
                </a:cubicBezTo>
                <a:cubicBezTo>
                  <a:pt x="11419999" y="2988289"/>
                  <a:pt x="11394090" y="3015055"/>
                  <a:pt x="11373327" y="3019722"/>
                </a:cubicBezTo>
                <a:cubicBezTo>
                  <a:pt x="11338274" y="3027627"/>
                  <a:pt x="11298269" y="3026008"/>
                  <a:pt x="11263217" y="3016864"/>
                </a:cubicBezTo>
                <a:cubicBezTo>
                  <a:pt x="11244358" y="3012007"/>
                  <a:pt x="11222069" y="2985051"/>
                  <a:pt x="11218545" y="2964953"/>
                </a:cubicBezTo>
                <a:cubicBezTo>
                  <a:pt x="11212640" y="2931901"/>
                  <a:pt x="11204924" y="2893134"/>
                  <a:pt x="11248929" y="2869893"/>
                </a:cubicBezTo>
                <a:cubicBezTo>
                  <a:pt x="11265980" y="2860845"/>
                  <a:pt x="11274171" y="2834937"/>
                  <a:pt x="11293983" y="2805505"/>
                </a:cubicBezTo>
                <a:cubicBezTo>
                  <a:pt x="11158062" y="2797027"/>
                  <a:pt x="11040047" y="2789693"/>
                  <a:pt x="10922032" y="2782359"/>
                </a:cubicBezTo>
                <a:cubicBezTo>
                  <a:pt x="10918508" y="2785978"/>
                  <a:pt x="10915079" y="2789502"/>
                  <a:pt x="10911555" y="2793122"/>
                </a:cubicBezTo>
                <a:cubicBezTo>
                  <a:pt x="10922223" y="2807886"/>
                  <a:pt x="10929747" y="2829031"/>
                  <a:pt x="10944225" y="2836270"/>
                </a:cubicBezTo>
                <a:cubicBezTo>
                  <a:pt x="10991468" y="2859797"/>
                  <a:pt x="10979373" y="2901898"/>
                  <a:pt x="10974133" y="2935997"/>
                </a:cubicBezTo>
                <a:cubicBezTo>
                  <a:pt x="10971181" y="2955238"/>
                  <a:pt x="10945844" y="2980193"/>
                  <a:pt x="10926032" y="2985527"/>
                </a:cubicBezTo>
                <a:cubicBezTo>
                  <a:pt x="10894028" y="2994195"/>
                  <a:pt x="10856309" y="2995909"/>
                  <a:pt x="10824781" y="2986956"/>
                </a:cubicBezTo>
                <a:cubicBezTo>
                  <a:pt x="10802207" y="2980574"/>
                  <a:pt x="10774870" y="2954761"/>
                  <a:pt x="10769346" y="2932663"/>
                </a:cubicBezTo>
                <a:cubicBezTo>
                  <a:pt x="10760869" y="2898659"/>
                  <a:pt x="10755535" y="2857321"/>
                  <a:pt x="10802493" y="2835032"/>
                </a:cubicBezTo>
                <a:cubicBezTo>
                  <a:pt x="10817637" y="2827888"/>
                  <a:pt x="10825448" y="2805314"/>
                  <a:pt x="10840022" y="2785026"/>
                </a:cubicBezTo>
                <a:cubicBezTo>
                  <a:pt x="10821829" y="2779501"/>
                  <a:pt x="10815923" y="2775882"/>
                  <a:pt x="10810209" y="2776263"/>
                </a:cubicBezTo>
                <a:cubicBezTo>
                  <a:pt x="10676859" y="2784550"/>
                  <a:pt x="10559701" y="2730638"/>
                  <a:pt x="10440638" y="2682537"/>
                </a:cubicBezTo>
                <a:cubicBezTo>
                  <a:pt x="10416540" y="2672821"/>
                  <a:pt x="10388727" y="2667106"/>
                  <a:pt x="10362724" y="2667583"/>
                </a:cubicBezTo>
                <a:cubicBezTo>
                  <a:pt x="9370028" y="2685013"/>
                  <a:pt x="8377333" y="2703397"/>
                  <a:pt x="7384638" y="2721684"/>
                </a:cubicBezTo>
                <a:cubicBezTo>
                  <a:pt x="7024688" y="2728352"/>
                  <a:pt x="6664738" y="2735115"/>
                  <a:pt x="6304788" y="2741782"/>
                </a:cubicBezTo>
                <a:cubicBezTo>
                  <a:pt x="6289072" y="2742068"/>
                  <a:pt x="6273356" y="2741782"/>
                  <a:pt x="6252496" y="2741782"/>
                </a:cubicBezTo>
                <a:cubicBezTo>
                  <a:pt x="6243066" y="2820935"/>
                  <a:pt x="6235446" y="2897421"/>
                  <a:pt x="6224683" y="2973526"/>
                </a:cubicBezTo>
                <a:cubicBezTo>
                  <a:pt x="6198013" y="3162501"/>
                  <a:pt x="6152483" y="3346143"/>
                  <a:pt x="6072759" y="3520832"/>
                </a:cubicBezTo>
                <a:cubicBezTo>
                  <a:pt x="5920359" y="3854779"/>
                  <a:pt x="5656326" y="4036039"/>
                  <a:pt x="5299424" y="4096047"/>
                </a:cubicBezTo>
                <a:cubicBezTo>
                  <a:pt x="5087303" y="4131766"/>
                  <a:pt x="4877658" y="4113097"/>
                  <a:pt x="4671441" y="4065662"/>
                </a:cubicBezTo>
                <a:cubicBezTo>
                  <a:pt x="4213575" y="3960220"/>
                  <a:pt x="3780473" y="4042516"/>
                  <a:pt x="3358801" y="4224253"/>
                </a:cubicBezTo>
                <a:cubicBezTo>
                  <a:pt x="3096959" y="4337125"/>
                  <a:pt x="2837593" y="4455997"/>
                  <a:pt x="2575084" y="4567344"/>
                </a:cubicBezTo>
                <a:cubicBezTo>
                  <a:pt x="2321719" y="4674691"/>
                  <a:pt x="2060829" y="4760416"/>
                  <a:pt x="1783842" y="4777751"/>
                </a:cubicBezTo>
                <a:cubicBezTo>
                  <a:pt x="1108710" y="4819947"/>
                  <a:pt x="596170" y="4509718"/>
                  <a:pt x="294799" y="3880401"/>
                </a:cubicBezTo>
                <a:cubicBezTo>
                  <a:pt x="146018" y="3569695"/>
                  <a:pt x="68866" y="3239273"/>
                  <a:pt x="28099" y="2899231"/>
                </a:cubicBezTo>
                <a:cubicBezTo>
                  <a:pt x="17336" y="2809791"/>
                  <a:pt x="9335" y="2720065"/>
                  <a:pt x="0" y="2630530"/>
                </a:cubicBezTo>
                <a:cubicBezTo>
                  <a:pt x="191" y="2471749"/>
                  <a:pt x="191" y="2313253"/>
                  <a:pt x="191" y="215475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494" name="Graphic 493">
            <a:extLst>
              <a:ext uri="{FF2B5EF4-FFF2-40B4-BE49-F238E27FC236}">
                <a16:creationId xmlns:a16="http://schemas.microsoft.com/office/drawing/2014/main" id="{851B4093-58B7-4B93-AFB1-DC70C413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953" y="5402568"/>
            <a:ext cx="467161" cy="1361046"/>
          </a:xfrm>
          <a:prstGeom prst="rect">
            <a:avLst/>
          </a:prstGeom>
        </p:spPr>
      </p:pic>
      <p:sp>
        <p:nvSpPr>
          <p:cNvPr id="495" name="Graphic 10">
            <a:extLst>
              <a:ext uri="{FF2B5EF4-FFF2-40B4-BE49-F238E27FC236}">
                <a16:creationId xmlns:a16="http://schemas.microsoft.com/office/drawing/2014/main" id="{713155E7-BA46-4781-9C63-5CD51F508C9F}"/>
              </a:ext>
            </a:extLst>
          </p:cNvPr>
          <p:cNvSpPr/>
          <p:nvPr/>
        </p:nvSpPr>
        <p:spPr>
          <a:xfrm rot="18000000">
            <a:off x="5020133" y="5539594"/>
            <a:ext cx="1292195" cy="1050662"/>
          </a:xfrm>
          <a:custGeom>
            <a:avLst/>
            <a:gdLst>
              <a:gd name="connsiteX0" fmla="*/ 8102440 w 8207754"/>
              <a:gd name="connsiteY0" fmla="*/ 473898 h 6673588"/>
              <a:gd name="connsiteX1" fmla="*/ 8075281 w 8207754"/>
              <a:gd name="connsiteY1" fmla="*/ 473455 h 6673588"/>
              <a:gd name="connsiteX2" fmla="*/ 8100743 w 8207754"/>
              <a:gd name="connsiteY2" fmla="*/ 435669 h 6673588"/>
              <a:gd name="connsiteX3" fmla="*/ 8146573 w 8207754"/>
              <a:gd name="connsiteY3" fmla="*/ 317365 h 6673588"/>
              <a:gd name="connsiteX4" fmla="*/ 8102514 w 8207754"/>
              <a:gd name="connsiteY4" fmla="*/ 47326 h 6673588"/>
              <a:gd name="connsiteX5" fmla="*/ 8018824 w 8207754"/>
              <a:gd name="connsiteY5" fmla="*/ 31089 h 6673588"/>
              <a:gd name="connsiteX6" fmla="*/ 7794245 w 8207754"/>
              <a:gd name="connsiteY6" fmla="*/ 300391 h 6673588"/>
              <a:gd name="connsiteX7" fmla="*/ 7362064 w 8207754"/>
              <a:gd name="connsiteY7" fmla="*/ 712941 h 6673588"/>
              <a:gd name="connsiteX8" fmla="*/ 7199406 w 8207754"/>
              <a:gd name="connsiteY8" fmla="*/ 818551 h 6673588"/>
              <a:gd name="connsiteX9" fmla="*/ 7135198 w 8207754"/>
              <a:gd name="connsiteY9" fmla="*/ 917666 h 6673588"/>
              <a:gd name="connsiteX10" fmla="*/ 7061840 w 8207754"/>
              <a:gd name="connsiteY10" fmla="*/ 1064384 h 6673588"/>
              <a:gd name="connsiteX11" fmla="*/ 6901100 w 8207754"/>
              <a:gd name="connsiteY11" fmla="*/ 1181064 h 6673588"/>
              <a:gd name="connsiteX12" fmla="*/ 5452820 w 8207754"/>
              <a:gd name="connsiteY12" fmla="*/ 1938562 h 6673588"/>
              <a:gd name="connsiteX13" fmla="*/ 3553909 w 8207754"/>
              <a:gd name="connsiteY13" fmla="*/ 2928903 h 6673588"/>
              <a:gd name="connsiteX14" fmla="*/ 3448816 w 8207754"/>
              <a:gd name="connsiteY14" fmla="*/ 2955841 h 6673588"/>
              <a:gd name="connsiteX15" fmla="*/ 3218408 w 8207754"/>
              <a:gd name="connsiteY15" fmla="*/ 2608015 h 6673588"/>
              <a:gd name="connsiteX16" fmla="*/ 3367708 w 8207754"/>
              <a:gd name="connsiteY16" fmla="*/ 2224469 h 6673588"/>
              <a:gd name="connsiteX17" fmla="*/ 3415458 w 8207754"/>
              <a:gd name="connsiteY17" fmla="*/ 2116054 h 6673588"/>
              <a:gd name="connsiteX18" fmla="*/ 3376712 w 8207754"/>
              <a:gd name="connsiteY18" fmla="*/ 1948230 h 6673588"/>
              <a:gd name="connsiteX19" fmla="*/ 3217375 w 8207754"/>
              <a:gd name="connsiteY19" fmla="*/ 1937971 h 6673588"/>
              <a:gd name="connsiteX20" fmla="*/ 3116857 w 8207754"/>
              <a:gd name="connsiteY20" fmla="*/ 2009706 h 6673588"/>
              <a:gd name="connsiteX21" fmla="*/ 3011099 w 8207754"/>
              <a:gd name="connsiteY21" fmla="*/ 2133619 h 6673588"/>
              <a:gd name="connsiteX22" fmla="*/ 2308879 w 8207754"/>
              <a:gd name="connsiteY22" fmla="*/ 2943147 h 6673588"/>
              <a:gd name="connsiteX23" fmla="*/ 2181793 w 8207754"/>
              <a:gd name="connsiteY23" fmla="*/ 3012152 h 6673588"/>
              <a:gd name="connsiteX24" fmla="*/ 1624222 w 8207754"/>
              <a:gd name="connsiteY24" fmla="*/ 3093407 h 6673588"/>
              <a:gd name="connsiteX25" fmla="*/ 273877 w 8207754"/>
              <a:gd name="connsiteY25" fmla="*/ 3249202 h 6673588"/>
              <a:gd name="connsiteX26" fmla="*/ 0 w 8207754"/>
              <a:gd name="connsiteY26" fmla="*/ 3400347 h 6673588"/>
              <a:gd name="connsiteX27" fmla="*/ 0 w 8207754"/>
              <a:gd name="connsiteY27" fmla="*/ 3500643 h 6673588"/>
              <a:gd name="connsiteX28" fmla="*/ 161625 w 8207754"/>
              <a:gd name="connsiteY28" fmla="*/ 3683892 h 6673588"/>
              <a:gd name="connsiteX29" fmla="*/ 1012408 w 8207754"/>
              <a:gd name="connsiteY29" fmla="*/ 4279396 h 6673588"/>
              <a:gd name="connsiteX30" fmla="*/ 1183111 w 8207754"/>
              <a:gd name="connsiteY30" fmla="*/ 4721393 h 6673588"/>
              <a:gd name="connsiteX31" fmla="*/ 971818 w 8207754"/>
              <a:gd name="connsiteY31" fmla="*/ 5512102 h 6673588"/>
              <a:gd name="connsiteX32" fmla="*/ 718752 w 8207754"/>
              <a:gd name="connsiteY32" fmla="*/ 6421114 h 6673588"/>
              <a:gd name="connsiteX33" fmla="*/ 802517 w 8207754"/>
              <a:gd name="connsiteY33" fmla="*/ 6673589 h 6673588"/>
              <a:gd name="connsiteX34" fmla="*/ 890267 w 8207754"/>
              <a:gd name="connsiteY34" fmla="*/ 6673589 h 6673588"/>
              <a:gd name="connsiteX35" fmla="*/ 1054401 w 8207754"/>
              <a:gd name="connsiteY35" fmla="*/ 6541780 h 6673588"/>
              <a:gd name="connsiteX36" fmla="*/ 1616252 w 8207754"/>
              <a:gd name="connsiteY36" fmla="*/ 5934099 h 6673588"/>
              <a:gd name="connsiteX37" fmla="*/ 2920471 w 8207754"/>
              <a:gd name="connsiteY37" fmla="*/ 4544417 h 6673588"/>
              <a:gd name="connsiteX38" fmla="*/ 3160031 w 8207754"/>
              <a:gd name="connsiteY38" fmla="*/ 4405375 h 6673588"/>
              <a:gd name="connsiteX39" fmla="*/ 3295014 w 8207754"/>
              <a:gd name="connsiteY39" fmla="*/ 4377921 h 6673588"/>
              <a:gd name="connsiteX40" fmla="*/ 3662840 w 8207754"/>
              <a:gd name="connsiteY40" fmla="*/ 4301979 h 6673588"/>
              <a:gd name="connsiteX41" fmla="*/ 3832288 w 8207754"/>
              <a:gd name="connsiteY41" fmla="*/ 4152384 h 6673588"/>
              <a:gd name="connsiteX42" fmla="*/ 3748745 w 8207754"/>
              <a:gd name="connsiteY42" fmla="*/ 3972161 h 6673588"/>
              <a:gd name="connsiteX43" fmla="*/ 3603356 w 8207754"/>
              <a:gd name="connsiteY43" fmla="*/ 3825886 h 6673588"/>
              <a:gd name="connsiteX44" fmla="*/ 3680552 w 8207754"/>
              <a:gd name="connsiteY44" fmla="*/ 3437248 h 6673588"/>
              <a:gd name="connsiteX45" fmla="*/ 7087523 w 8207754"/>
              <a:gd name="connsiteY45" fmla="*/ 1535458 h 6673588"/>
              <a:gd name="connsiteX46" fmla="*/ 7418965 w 8207754"/>
              <a:gd name="connsiteY46" fmla="*/ 1495605 h 6673588"/>
              <a:gd name="connsiteX47" fmla="*/ 7511955 w 8207754"/>
              <a:gd name="connsiteY47" fmla="*/ 1483576 h 6673588"/>
              <a:gd name="connsiteX48" fmla="*/ 7549520 w 8207754"/>
              <a:gd name="connsiteY48" fmla="*/ 1408667 h 6673588"/>
              <a:gd name="connsiteX49" fmla="*/ 7563985 w 8207754"/>
              <a:gd name="connsiteY49" fmla="*/ 1412653 h 6673588"/>
              <a:gd name="connsiteX50" fmla="*/ 7579336 w 8207754"/>
              <a:gd name="connsiteY50" fmla="*/ 1462321 h 6673588"/>
              <a:gd name="connsiteX51" fmla="*/ 7655204 w 8207754"/>
              <a:gd name="connsiteY51" fmla="*/ 1493391 h 6673588"/>
              <a:gd name="connsiteX52" fmla="*/ 7700739 w 8207754"/>
              <a:gd name="connsiteY52" fmla="*/ 1392062 h 6673588"/>
              <a:gd name="connsiteX53" fmla="*/ 7594022 w 8207754"/>
              <a:gd name="connsiteY53" fmla="*/ 1376933 h 6673588"/>
              <a:gd name="connsiteX54" fmla="*/ 7565165 w 8207754"/>
              <a:gd name="connsiteY54" fmla="*/ 1377523 h 6673588"/>
              <a:gd name="connsiteX55" fmla="*/ 7642067 w 8207754"/>
              <a:gd name="connsiteY55" fmla="*/ 1223721 h 6673588"/>
              <a:gd name="connsiteX56" fmla="*/ 7644355 w 8207754"/>
              <a:gd name="connsiteY56" fmla="*/ 1224385 h 6673588"/>
              <a:gd name="connsiteX57" fmla="*/ 7662584 w 8207754"/>
              <a:gd name="connsiteY57" fmla="*/ 1229404 h 6673588"/>
              <a:gd name="connsiteX58" fmla="*/ 7677934 w 8207754"/>
              <a:gd name="connsiteY58" fmla="*/ 1279072 h 6673588"/>
              <a:gd name="connsiteX59" fmla="*/ 7753802 w 8207754"/>
              <a:gd name="connsiteY59" fmla="*/ 1310142 h 6673588"/>
              <a:gd name="connsiteX60" fmla="*/ 7799338 w 8207754"/>
              <a:gd name="connsiteY60" fmla="*/ 1208813 h 6673588"/>
              <a:gd name="connsiteX61" fmla="*/ 7692621 w 8207754"/>
              <a:gd name="connsiteY61" fmla="*/ 1193684 h 6673588"/>
              <a:gd name="connsiteX62" fmla="*/ 7660591 w 8207754"/>
              <a:gd name="connsiteY62" fmla="*/ 1192724 h 6673588"/>
              <a:gd name="connsiteX63" fmla="*/ 7654982 w 8207754"/>
              <a:gd name="connsiteY63" fmla="*/ 1190363 h 6673588"/>
              <a:gd name="connsiteX64" fmla="*/ 7738747 w 8207754"/>
              <a:gd name="connsiteY64" fmla="*/ 1031321 h 6673588"/>
              <a:gd name="connsiteX65" fmla="*/ 7752917 w 8207754"/>
              <a:gd name="connsiteY65" fmla="*/ 1036118 h 6673588"/>
              <a:gd name="connsiteX66" fmla="*/ 7765168 w 8207754"/>
              <a:gd name="connsiteY66" fmla="*/ 1086598 h 6673588"/>
              <a:gd name="connsiteX67" fmla="*/ 7839043 w 8207754"/>
              <a:gd name="connsiteY67" fmla="*/ 1122170 h 6673588"/>
              <a:gd name="connsiteX68" fmla="*/ 7890704 w 8207754"/>
              <a:gd name="connsiteY68" fmla="*/ 1023793 h 6673588"/>
              <a:gd name="connsiteX69" fmla="*/ 7785094 w 8207754"/>
              <a:gd name="connsiteY69" fmla="*/ 1002243 h 6673588"/>
              <a:gd name="connsiteX70" fmla="*/ 7755426 w 8207754"/>
              <a:gd name="connsiteY70" fmla="*/ 1000619 h 6673588"/>
              <a:gd name="connsiteX71" fmla="*/ 7847087 w 8207754"/>
              <a:gd name="connsiteY71" fmla="*/ 838625 h 6673588"/>
              <a:gd name="connsiteX72" fmla="*/ 7862586 w 8207754"/>
              <a:gd name="connsiteY72" fmla="*/ 843939 h 6673588"/>
              <a:gd name="connsiteX73" fmla="*/ 7874689 w 8207754"/>
              <a:gd name="connsiteY73" fmla="*/ 894493 h 6673588"/>
              <a:gd name="connsiteX74" fmla="*/ 7948417 w 8207754"/>
              <a:gd name="connsiteY74" fmla="*/ 930360 h 6673588"/>
              <a:gd name="connsiteX75" fmla="*/ 8000447 w 8207754"/>
              <a:gd name="connsiteY75" fmla="*/ 832130 h 6673588"/>
              <a:gd name="connsiteX76" fmla="*/ 7894911 w 8207754"/>
              <a:gd name="connsiteY76" fmla="*/ 810138 h 6673588"/>
              <a:gd name="connsiteX77" fmla="*/ 7864947 w 8207754"/>
              <a:gd name="connsiteY77" fmla="*/ 808219 h 6673588"/>
              <a:gd name="connsiteX78" fmla="*/ 7945243 w 8207754"/>
              <a:gd name="connsiteY78" fmla="*/ 675450 h 6673588"/>
              <a:gd name="connsiteX79" fmla="*/ 7959044 w 8207754"/>
              <a:gd name="connsiteY79" fmla="*/ 680247 h 6673588"/>
              <a:gd name="connsiteX80" fmla="*/ 7971073 w 8207754"/>
              <a:gd name="connsiteY80" fmla="*/ 730801 h 6673588"/>
              <a:gd name="connsiteX81" fmla="*/ 8044728 w 8207754"/>
              <a:gd name="connsiteY81" fmla="*/ 766742 h 6673588"/>
              <a:gd name="connsiteX82" fmla="*/ 8096831 w 8207754"/>
              <a:gd name="connsiteY82" fmla="*/ 668586 h 6673588"/>
              <a:gd name="connsiteX83" fmla="*/ 7991369 w 8207754"/>
              <a:gd name="connsiteY83" fmla="*/ 646520 h 6673588"/>
              <a:gd name="connsiteX84" fmla="*/ 7963693 w 8207754"/>
              <a:gd name="connsiteY84" fmla="*/ 645856 h 6673588"/>
              <a:gd name="connsiteX85" fmla="*/ 8055945 w 8207754"/>
              <a:gd name="connsiteY85" fmla="*/ 502681 h 6673588"/>
              <a:gd name="connsiteX86" fmla="*/ 8069894 w 8207754"/>
              <a:gd name="connsiteY86" fmla="*/ 507625 h 6673588"/>
              <a:gd name="connsiteX87" fmla="*/ 8081629 w 8207754"/>
              <a:gd name="connsiteY87" fmla="*/ 558253 h 6673588"/>
              <a:gd name="connsiteX88" fmla="*/ 8155135 w 8207754"/>
              <a:gd name="connsiteY88" fmla="*/ 594637 h 6673588"/>
              <a:gd name="connsiteX89" fmla="*/ 8207755 w 8207754"/>
              <a:gd name="connsiteY89" fmla="*/ 496777 h 6673588"/>
              <a:gd name="connsiteX90" fmla="*/ 8102440 w 8207754"/>
              <a:gd name="connsiteY90" fmla="*/ 473898 h 6673588"/>
              <a:gd name="connsiteX91" fmla="*/ 1762231 w 8207754"/>
              <a:gd name="connsiteY91" fmla="*/ 5316380 h 6673588"/>
              <a:gd name="connsiteX92" fmla="*/ 1687839 w 8207754"/>
              <a:gd name="connsiteY92" fmla="*/ 5241989 h 6673588"/>
              <a:gd name="connsiteX93" fmla="*/ 1762231 w 8207754"/>
              <a:gd name="connsiteY93" fmla="*/ 5167597 h 6673588"/>
              <a:gd name="connsiteX94" fmla="*/ 1836623 w 8207754"/>
              <a:gd name="connsiteY94" fmla="*/ 5241989 h 6673588"/>
              <a:gd name="connsiteX95" fmla="*/ 1762231 w 8207754"/>
              <a:gd name="connsiteY95" fmla="*/ 5316380 h 6673588"/>
              <a:gd name="connsiteX96" fmla="*/ 1977731 w 8207754"/>
              <a:gd name="connsiteY96" fmla="*/ 4897631 h 6673588"/>
              <a:gd name="connsiteX97" fmla="*/ 1900166 w 8207754"/>
              <a:gd name="connsiteY97" fmla="*/ 4820066 h 6673588"/>
              <a:gd name="connsiteX98" fmla="*/ 1977731 w 8207754"/>
              <a:gd name="connsiteY98" fmla="*/ 4742500 h 6673588"/>
              <a:gd name="connsiteX99" fmla="*/ 2055297 w 8207754"/>
              <a:gd name="connsiteY99" fmla="*/ 4820066 h 6673588"/>
              <a:gd name="connsiteX100" fmla="*/ 1977731 w 8207754"/>
              <a:gd name="connsiteY100" fmla="*/ 4897631 h 6673588"/>
              <a:gd name="connsiteX101" fmla="*/ 2173674 w 8207754"/>
              <a:gd name="connsiteY101" fmla="*/ 4346408 h 6673588"/>
              <a:gd name="connsiteX102" fmla="*/ 2013304 w 8207754"/>
              <a:gd name="connsiteY102" fmla="*/ 4377700 h 6673588"/>
              <a:gd name="connsiteX103" fmla="*/ 1970868 w 8207754"/>
              <a:gd name="connsiteY103" fmla="*/ 4325227 h 6673588"/>
              <a:gd name="connsiteX104" fmla="*/ 1769316 w 8207754"/>
              <a:gd name="connsiteY104" fmla="*/ 3951570 h 6673588"/>
              <a:gd name="connsiteX105" fmla="*/ 1819280 w 8207754"/>
              <a:gd name="connsiteY105" fmla="*/ 3788764 h 6673588"/>
              <a:gd name="connsiteX106" fmla="*/ 2088581 w 8207754"/>
              <a:gd name="connsiteY106" fmla="*/ 3866846 h 6673588"/>
              <a:gd name="connsiteX107" fmla="*/ 2250428 w 8207754"/>
              <a:gd name="connsiteY107" fmla="*/ 4169653 h 6673588"/>
              <a:gd name="connsiteX108" fmla="*/ 2273970 w 8207754"/>
              <a:gd name="connsiteY108" fmla="*/ 4227071 h 6673588"/>
              <a:gd name="connsiteX109" fmla="*/ 2173674 w 8207754"/>
              <a:gd name="connsiteY109" fmla="*/ 4346408 h 667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207754" h="6673588">
                <a:moveTo>
                  <a:pt x="8102440" y="473898"/>
                </a:moveTo>
                <a:cubicBezTo>
                  <a:pt x="8087680" y="480909"/>
                  <a:pt x="8083252" y="478326"/>
                  <a:pt x="8075281" y="473455"/>
                </a:cubicBezTo>
                <a:cubicBezTo>
                  <a:pt x="8083621" y="460909"/>
                  <a:pt x="8092108" y="448363"/>
                  <a:pt x="8100743" y="435669"/>
                </a:cubicBezTo>
                <a:cubicBezTo>
                  <a:pt x="8129304" y="393676"/>
                  <a:pt x="8148050" y="353233"/>
                  <a:pt x="8146573" y="317365"/>
                </a:cubicBezTo>
                <a:cubicBezTo>
                  <a:pt x="8142809" y="226737"/>
                  <a:pt x="8125097" y="135519"/>
                  <a:pt x="8102514" y="47326"/>
                </a:cubicBezTo>
                <a:cubicBezTo>
                  <a:pt x="8087680" y="-10461"/>
                  <a:pt x="8059488" y="-14667"/>
                  <a:pt x="8018824" y="31089"/>
                </a:cubicBezTo>
                <a:cubicBezTo>
                  <a:pt x="7941184" y="118470"/>
                  <a:pt x="7863988" y="206737"/>
                  <a:pt x="7794245" y="300391"/>
                </a:cubicBezTo>
                <a:cubicBezTo>
                  <a:pt x="7673211" y="462828"/>
                  <a:pt x="7536974" y="607626"/>
                  <a:pt x="7362064" y="712941"/>
                </a:cubicBezTo>
                <a:cubicBezTo>
                  <a:pt x="7306639" y="746299"/>
                  <a:pt x="7248853" y="777591"/>
                  <a:pt x="7199406" y="818551"/>
                </a:cubicBezTo>
                <a:cubicBezTo>
                  <a:pt x="7170402" y="842536"/>
                  <a:pt x="7153575" y="882684"/>
                  <a:pt x="7135198" y="917666"/>
                </a:cubicBezTo>
                <a:cubicBezTo>
                  <a:pt x="7109590" y="966301"/>
                  <a:pt x="7097338" y="1025712"/>
                  <a:pt x="7061840" y="1064384"/>
                </a:cubicBezTo>
                <a:cubicBezTo>
                  <a:pt x="7017854" y="1112281"/>
                  <a:pt x="6959403" y="1150362"/>
                  <a:pt x="6901100" y="1181064"/>
                </a:cubicBezTo>
                <a:cubicBezTo>
                  <a:pt x="6419177" y="1435088"/>
                  <a:pt x="5935777" y="1686382"/>
                  <a:pt x="5452820" y="1938562"/>
                </a:cubicBezTo>
                <a:cubicBezTo>
                  <a:pt x="4819973" y="2268971"/>
                  <a:pt x="4187347" y="2599675"/>
                  <a:pt x="3553909" y="2928903"/>
                </a:cubicBezTo>
                <a:cubicBezTo>
                  <a:pt x="3522322" y="2945361"/>
                  <a:pt x="3481953" y="2960933"/>
                  <a:pt x="3448816" y="2955841"/>
                </a:cubicBezTo>
                <a:cubicBezTo>
                  <a:pt x="3262246" y="2927354"/>
                  <a:pt x="3166304" y="2789050"/>
                  <a:pt x="3218408" y="2608015"/>
                </a:cubicBezTo>
                <a:cubicBezTo>
                  <a:pt x="3256194" y="2476722"/>
                  <a:pt x="3316564" y="2351850"/>
                  <a:pt x="3367708" y="2224469"/>
                </a:cubicBezTo>
                <a:cubicBezTo>
                  <a:pt x="3382468" y="2187789"/>
                  <a:pt x="3405347" y="2153767"/>
                  <a:pt x="3415458" y="2116054"/>
                </a:cubicBezTo>
                <a:cubicBezTo>
                  <a:pt x="3431842" y="2055094"/>
                  <a:pt x="3427561" y="1993839"/>
                  <a:pt x="3376712" y="1948230"/>
                </a:cubicBezTo>
                <a:cubicBezTo>
                  <a:pt x="3327929" y="1904539"/>
                  <a:pt x="3269847" y="1914207"/>
                  <a:pt x="3217375" y="1937971"/>
                </a:cubicBezTo>
                <a:cubicBezTo>
                  <a:pt x="3180474" y="1954651"/>
                  <a:pt x="3145935" y="1981071"/>
                  <a:pt x="3116857" y="2009706"/>
                </a:cubicBezTo>
                <a:cubicBezTo>
                  <a:pt x="3078332" y="2047640"/>
                  <a:pt x="3046598" y="2092512"/>
                  <a:pt x="3011099" y="2133619"/>
                </a:cubicBezTo>
                <a:cubicBezTo>
                  <a:pt x="2777739" y="2404101"/>
                  <a:pt x="2545486" y="2675543"/>
                  <a:pt x="2308879" y="2943147"/>
                </a:cubicBezTo>
                <a:cubicBezTo>
                  <a:pt x="2278546" y="2977465"/>
                  <a:pt x="2227254" y="3004255"/>
                  <a:pt x="2181793" y="3012152"/>
                </a:cubicBezTo>
                <a:cubicBezTo>
                  <a:pt x="1996772" y="3044181"/>
                  <a:pt x="1810719" y="3070898"/>
                  <a:pt x="1624222" y="3093407"/>
                </a:cubicBezTo>
                <a:cubicBezTo>
                  <a:pt x="1174403" y="3147798"/>
                  <a:pt x="724435" y="3201526"/>
                  <a:pt x="273877" y="3249202"/>
                </a:cubicBezTo>
                <a:cubicBezTo>
                  <a:pt x="156680" y="3261600"/>
                  <a:pt x="58377" y="3289940"/>
                  <a:pt x="0" y="3400347"/>
                </a:cubicBezTo>
                <a:cubicBezTo>
                  <a:pt x="0" y="3433779"/>
                  <a:pt x="0" y="3467211"/>
                  <a:pt x="0" y="3500643"/>
                </a:cubicBezTo>
                <a:cubicBezTo>
                  <a:pt x="31808" y="3581234"/>
                  <a:pt x="91440" y="3635036"/>
                  <a:pt x="161625" y="3683892"/>
                </a:cubicBezTo>
                <a:cubicBezTo>
                  <a:pt x="445908" y="3881459"/>
                  <a:pt x="722516" y="4090612"/>
                  <a:pt x="1012408" y="4279396"/>
                </a:cubicBezTo>
                <a:cubicBezTo>
                  <a:pt x="1185768" y="4392239"/>
                  <a:pt x="1225178" y="4542351"/>
                  <a:pt x="1183111" y="4721393"/>
                </a:cubicBezTo>
                <a:cubicBezTo>
                  <a:pt x="1120675" y="4986857"/>
                  <a:pt x="1044217" y="5249073"/>
                  <a:pt x="971818" y="5512102"/>
                </a:cubicBezTo>
                <a:cubicBezTo>
                  <a:pt x="888422" y="5815352"/>
                  <a:pt x="802591" y="6117938"/>
                  <a:pt x="718752" y="6421114"/>
                </a:cubicBezTo>
                <a:cubicBezTo>
                  <a:pt x="683549" y="6548348"/>
                  <a:pt x="704435" y="6607980"/>
                  <a:pt x="802517" y="6673589"/>
                </a:cubicBezTo>
                <a:cubicBezTo>
                  <a:pt x="831742" y="6673589"/>
                  <a:pt x="861042" y="6673589"/>
                  <a:pt x="890267" y="6673589"/>
                </a:cubicBezTo>
                <a:cubicBezTo>
                  <a:pt x="945323" y="6629972"/>
                  <a:pt x="1006652" y="6592334"/>
                  <a:pt x="1054401" y="6541780"/>
                </a:cubicBezTo>
                <a:cubicBezTo>
                  <a:pt x="1243850" y="6341335"/>
                  <a:pt x="1427763" y="6135576"/>
                  <a:pt x="1616252" y="5934099"/>
                </a:cubicBezTo>
                <a:cubicBezTo>
                  <a:pt x="2050278" y="5470183"/>
                  <a:pt x="2486002" y="5007890"/>
                  <a:pt x="2920471" y="4544417"/>
                </a:cubicBezTo>
                <a:cubicBezTo>
                  <a:pt x="2986819" y="4473642"/>
                  <a:pt x="3064458" y="4424711"/>
                  <a:pt x="3160031" y="4405375"/>
                </a:cubicBezTo>
                <a:cubicBezTo>
                  <a:pt x="3205050" y="4396298"/>
                  <a:pt x="3249995" y="4387147"/>
                  <a:pt x="3295014" y="4377921"/>
                </a:cubicBezTo>
                <a:cubicBezTo>
                  <a:pt x="3417672" y="4352681"/>
                  <a:pt x="3540330" y="4327663"/>
                  <a:pt x="3662840" y="4301979"/>
                </a:cubicBezTo>
                <a:cubicBezTo>
                  <a:pt x="3747416" y="4284267"/>
                  <a:pt x="3808081" y="4235485"/>
                  <a:pt x="3832288" y="4152384"/>
                </a:cubicBezTo>
                <a:cubicBezTo>
                  <a:pt x="3855831" y="4071350"/>
                  <a:pt x="3806384" y="4020722"/>
                  <a:pt x="3748745" y="3972161"/>
                </a:cubicBezTo>
                <a:cubicBezTo>
                  <a:pt x="3696346" y="3928027"/>
                  <a:pt x="3646530" y="3879097"/>
                  <a:pt x="3603356" y="3825886"/>
                </a:cubicBezTo>
                <a:cubicBezTo>
                  <a:pt x="3505495" y="3705369"/>
                  <a:pt x="3545422" y="3512599"/>
                  <a:pt x="3680552" y="3437248"/>
                </a:cubicBezTo>
                <a:cubicBezTo>
                  <a:pt x="4816357" y="2803663"/>
                  <a:pt x="5952752" y="2170963"/>
                  <a:pt x="7087523" y="1535458"/>
                </a:cubicBezTo>
                <a:cubicBezTo>
                  <a:pt x="7195937" y="1474793"/>
                  <a:pt x="7299333" y="1440033"/>
                  <a:pt x="7418965" y="1495605"/>
                </a:cubicBezTo>
                <a:cubicBezTo>
                  <a:pt x="7456456" y="1513023"/>
                  <a:pt x="7489150" y="1511399"/>
                  <a:pt x="7511955" y="1483576"/>
                </a:cubicBezTo>
                <a:cubicBezTo>
                  <a:pt x="7511955" y="1483576"/>
                  <a:pt x="7528265" y="1451029"/>
                  <a:pt x="7549520" y="1408667"/>
                </a:cubicBezTo>
                <a:cubicBezTo>
                  <a:pt x="7554317" y="1409996"/>
                  <a:pt x="7559188" y="1411324"/>
                  <a:pt x="7563985" y="1412653"/>
                </a:cubicBezTo>
                <a:cubicBezTo>
                  <a:pt x="7568709" y="1429775"/>
                  <a:pt x="7568118" y="1454572"/>
                  <a:pt x="7579336" y="1462321"/>
                </a:cubicBezTo>
                <a:cubicBezTo>
                  <a:pt x="7602362" y="1478262"/>
                  <a:pt x="7651218" y="1498927"/>
                  <a:pt x="7655204" y="1493391"/>
                </a:cubicBezTo>
                <a:cubicBezTo>
                  <a:pt x="7676237" y="1463797"/>
                  <a:pt x="7686643" y="1426601"/>
                  <a:pt x="7700739" y="1392062"/>
                </a:cubicBezTo>
                <a:cubicBezTo>
                  <a:pt x="7623100" y="1360549"/>
                  <a:pt x="7623100" y="1360549"/>
                  <a:pt x="7594022" y="1376933"/>
                </a:cubicBezTo>
                <a:cubicBezTo>
                  <a:pt x="7578819" y="1385494"/>
                  <a:pt x="7574612" y="1382394"/>
                  <a:pt x="7565165" y="1377523"/>
                </a:cubicBezTo>
                <a:cubicBezTo>
                  <a:pt x="7595645" y="1316637"/>
                  <a:pt x="7630185" y="1247633"/>
                  <a:pt x="7642067" y="1223721"/>
                </a:cubicBezTo>
                <a:cubicBezTo>
                  <a:pt x="7642805" y="1223942"/>
                  <a:pt x="7643616" y="1224164"/>
                  <a:pt x="7644355" y="1224385"/>
                </a:cubicBezTo>
                <a:cubicBezTo>
                  <a:pt x="7650406" y="1226083"/>
                  <a:pt x="7656532" y="1227706"/>
                  <a:pt x="7662584" y="1229404"/>
                </a:cubicBezTo>
                <a:cubicBezTo>
                  <a:pt x="7667307" y="1246526"/>
                  <a:pt x="7666716" y="1271323"/>
                  <a:pt x="7677934" y="1279072"/>
                </a:cubicBezTo>
                <a:cubicBezTo>
                  <a:pt x="7700960" y="1295013"/>
                  <a:pt x="7749817" y="1315678"/>
                  <a:pt x="7753802" y="1310142"/>
                </a:cubicBezTo>
                <a:cubicBezTo>
                  <a:pt x="7774836" y="1280548"/>
                  <a:pt x="7785242" y="1243352"/>
                  <a:pt x="7799338" y="1208813"/>
                </a:cubicBezTo>
                <a:cubicBezTo>
                  <a:pt x="7721699" y="1177300"/>
                  <a:pt x="7721699" y="1177300"/>
                  <a:pt x="7692621" y="1193684"/>
                </a:cubicBezTo>
                <a:cubicBezTo>
                  <a:pt x="7675795" y="1203204"/>
                  <a:pt x="7672547" y="1198333"/>
                  <a:pt x="7660591" y="1192724"/>
                </a:cubicBezTo>
                <a:cubicBezTo>
                  <a:pt x="7658894" y="1191913"/>
                  <a:pt x="7657049" y="1191101"/>
                  <a:pt x="7654982" y="1190363"/>
                </a:cubicBezTo>
                <a:cubicBezTo>
                  <a:pt x="7665462" y="1170732"/>
                  <a:pt x="7693802" y="1114273"/>
                  <a:pt x="7738747" y="1031321"/>
                </a:cubicBezTo>
                <a:cubicBezTo>
                  <a:pt x="7743470" y="1032944"/>
                  <a:pt x="7748193" y="1034568"/>
                  <a:pt x="7752917" y="1036118"/>
                </a:cubicBezTo>
                <a:cubicBezTo>
                  <a:pt x="7756607" y="1053461"/>
                  <a:pt x="7754466" y="1078184"/>
                  <a:pt x="7765168" y="1086598"/>
                </a:cubicBezTo>
                <a:cubicBezTo>
                  <a:pt x="7787161" y="1103941"/>
                  <a:pt x="7834688" y="1127558"/>
                  <a:pt x="7839043" y="1122170"/>
                </a:cubicBezTo>
                <a:cubicBezTo>
                  <a:pt x="7861848" y="1093904"/>
                  <a:pt x="7874468" y="1057372"/>
                  <a:pt x="7890704" y="1023793"/>
                </a:cubicBezTo>
                <a:cubicBezTo>
                  <a:pt x="7815131" y="987630"/>
                  <a:pt x="7815131" y="987630"/>
                  <a:pt x="7785094" y="1002243"/>
                </a:cubicBezTo>
                <a:cubicBezTo>
                  <a:pt x="7768932" y="1010066"/>
                  <a:pt x="7765168" y="1006302"/>
                  <a:pt x="7755426" y="1000619"/>
                </a:cubicBezTo>
                <a:cubicBezTo>
                  <a:pt x="7781404" y="953239"/>
                  <a:pt x="7811958" y="898773"/>
                  <a:pt x="7847087" y="838625"/>
                </a:cubicBezTo>
                <a:cubicBezTo>
                  <a:pt x="7852253" y="840396"/>
                  <a:pt x="7857420" y="842167"/>
                  <a:pt x="7862586" y="843939"/>
                </a:cubicBezTo>
                <a:cubicBezTo>
                  <a:pt x="7866202" y="861282"/>
                  <a:pt x="7863988" y="886005"/>
                  <a:pt x="7874689" y="894493"/>
                </a:cubicBezTo>
                <a:cubicBezTo>
                  <a:pt x="7896682" y="911910"/>
                  <a:pt x="7944063" y="935674"/>
                  <a:pt x="7948417" y="930360"/>
                </a:cubicBezTo>
                <a:cubicBezTo>
                  <a:pt x="7971295" y="902168"/>
                  <a:pt x="7984136" y="865710"/>
                  <a:pt x="8000447" y="832130"/>
                </a:cubicBezTo>
                <a:cubicBezTo>
                  <a:pt x="7925021" y="795672"/>
                  <a:pt x="7925021" y="795672"/>
                  <a:pt x="7894911" y="810138"/>
                </a:cubicBezTo>
                <a:cubicBezTo>
                  <a:pt x="7878527" y="818034"/>
                  <a:pt x="7874911" y="813975"/>
                  <a:pt x="7864947" y="808219"/>
                </a:cubicBezTo>
                <a:cubicBezTo>
                  <a:pt x="7889745" y="766226"/>
                  <a:pt x="7916461" y="721871"/>
                  <a:pt x="7945243" y="675450"/>
                </a:cubicBezTo>
                <a:cubicBezTo>
                  <a:pt x="7949892" y="677074"/>
                  <a:pt x="7954468" y="678623"/>
                  <a:pt x="7959044" y="680247"/>
                </a:cubicBezTo>
                <a:cubicBezTo>
                  <a:pt x="7962661" y="697590"/>
                  <a:pt x="7960446" y="722314"/>
                  <a:pt x="7971073" y="730801"/>
                </a:cubicBezTo>
                <a:cubicBezTo>
                  <a:pt x="7992993" y="748218"/>
                  <a:pt x="8040447" y="772056"/>
                  <a:pt x="8044728" y="766742"/>
                </a:cubicBezTo>
                <a:cubicBezTo>
                  <a:pt x="8067680" y="738550"/>
                  <a:pt x="8080521" y="702166"/>
                  <a:pt x="8096831" y="668586"/>
                </a:cubicBezTo>
                <a:cubicBezTo>
                  <a:pt x="8021406" y="632055"/>
                  <a:pt x="8021406" y="632055"/>
                  <a:pt x="7991369" y="646520"/>
                </a:cubicBezTo>
                <a:cubicBezTo>
                  <a:pt x="7976240" y="653752"/>
                  <a:pt x="7972033" y="650948"/>
                  <a:pt x="7963693" y="645856"/>
                </a:cubicBezTo>
                <a:cubicBezTo>
                  <a:pt x="7992550" y="599803"/>
                  <a:pt x="8023325" y="551906"/>
                  <a:pt x="8055945" y="502681"/>
                </a:cubicBezTo>
                <a:cubicBezTo>
                  <a:pt x="8060595" y="504304"/>
                  <a:pt x="8065244" y="505928"/>
                  <a:pt x="8069894" y="507625"/>
                </a:cubicBezTo>
                <a:cubicBezTo>
                  <a:pt x="8073436" y="525043"/>
                  <a:pt x="8071001" y="549692"/>
                  <a:pt x="8081629" y="558253"/>
                </a:cubicBezTo>
                <a:cubicBezTo>
                  <a:pt x="8103474" y="575818"/>
                  <a:pt x="8150707" y="599951"/>
                  <a:pt x="8155135" y="594637"/>
                </a:cubicBezTo>
                <a:cubicBezTo>
                  <a:pt x="8178235" y="566593"/>
                  <a:pt x="8191298" y="530209"/>
                  <a:pt x="8207755" y="496777"/>
                </a:cubicBezTo>
                <a:cubicBezTo>
                  <a:pt x="8132625" y="459654"/>
                  <a:pt x="8132625" y="459654"/>
                  <a:pt x="8102440" y="473898"/>
                </a:cubicBezTo>
                <a:close/>
                <a:moveTo>
                  <a:pt x="1762231" y="5316380"/>
                </a:moveTo>
                <a:cubicBezTo>
                  <a:pt x="1721124" y="5316380"/>
                  <a:pt x="1687839" y="5283096"/>
                  <a:pt x="1687839" y="5241989"/>
                </a:cubicBezTo>
                <a:cubicBezTo>
                  <a:pt x="1687839" y="5200881"/>
                  <a:pt x="1721124" y="5167597"/>
                  <a:pt x="1762231" y="5167597"/>
                </a:cubicBezTo>
                <a:cubicBezTo>
                  <a:pt x="1803339" y="5167597"/>
                  <a:pt x="1836623" y="5200881"/>
                  <a:pt x="1836623" y="5241989"/>
                </a:cubicBezTo>
                <a:cubicBezTo>
                  <a:pt x="1836623" y="5283096"/>
                  <a:pt x="1803265" y="5316380"/>
                  <a:pt x="1762231" y="5316380"/>
                </a:cubicBezTo>
                <a:close/>
                <a:moveTo>
                  <a:pt x="1977731" y="4897631"/>
                </a:moveTo>
                <a:cubicBezTo>
                  <a:pt x="1934926" y="4897631"/>
                  <a:pt x="1900166" y="4862944"/>
                  <a:pt x="1900166" y="4820066"/>
                </a:cubicBezTo>
                <a:cubicBezTo>
                  <a:pt x="1900166" y="4777187"/>
                  <a:pt x="1934853" y="4742500"/>
                  <a:pt x="1977731" y="4742500"/>
                </a:cubicBezTo>
                <a:cubicBezTo>
                  <a:pt x="2020536" y="4742500"/>
                  <a:pt x="2055297" y="4777187"/>
                  <a:pt x="2055297" y="4820066"/>
                </a:cubicBezTo>
                <a:cubicBezTo>
                  <a:pt x="2055297" y="4862944"/>
                  <a:pt x="2020536" y="4897631"/>
                  <a:pt x="1977731" y="4897631"/>
                </a:cubicBezTo>
                <a:close/>
                <a:moveTo>
                  <a:pt x="2173674" y="4346408"/>
                </a:moveTo>
                <a:cubicBezTo>
                  <a:pt x="2123858" y="4372091"/>
                  <a:pt x="2075223" y="4419324"/>
                  <a:pt x="2013304" y="4377700"/>
                </a:cubicBezTo>
                <a:cubicBezTo>
                  <a:pt x="1995370" y="4365670"/>
                  <a:pt x="1981569" y="4344785"/>
                  <a:pt x="1970868" y="4325227"/>
                </a:cubicBezTo>
                <a:cubicBezTo>
                  <a:pt x="1902823" y="4201167"/>
                  <a:pt x="1835516" y="4076664"/>
                  <a:pt x="1769316" y="3951570"/>
                </a:cubicBezTo>
                <a:cubicBezTo>
                  <a:pt x="1727028" y="3871643"/>
                  <a:pt x="1739648" y="3833340"/>
                  <a:pt x="1819280" y="3788764"/>
                </a:cubicBezTo>
                <a:cubicBezTo>
                  <a:pt x="1987916" y="3694224"/>
                  <a:pt x="1996625" y="3696586"/>
                  <a:pt x="2088581" y="3866846"/>
                </a:cubicBezTo>
                <a:cubicBezTo>
                  <a:pt x="2143047" y="3967511"/>
                  <a:pt x="2197069" y="4068398"/>
                  <a:pt x="2250428" y="4169653"/>
                </a:cubicBezTo>
                <a:cubicBezTo>
                  <a:pt x="2261793" y="4191277"/>
                  <a:pt x="2269100" y="4215115"/>
                  <a:pt x="2273970" y="4227071"/>
                </a:cubicBezTo>
                <a:cubicBezTo>
                  <a:pt x="2273380" y="4306186"/>
                  <a:pt x="2218472" y="4323308"/>
                  <a:pt x="2173674" y="4346408"/>
                </a:cubicBezTo>
                <a:close/>
              </a:path>
            </a:pathLst>
          </a:custGeom>
          <a:solidFill>
            <a:srgbClr val="000000"/>
          </a:solidFill>
          <a:ln w="73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87C32F6D-C0EE-4E98-8492-AB73FEFB55EA}"/>
              </a:ext>
            </a:extLst>
          </p:cNvPr>
          <p:cNvSpPr/>
          <p:nvPr/>
        </p:nvSpPr>
        <p:spPr>
          <a:xfrm>
            <a:off x="8149847" y="5402892"/>
            <a:ext cx="184198" cy="48596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8564C6D4-A6EA-4256-9B2B-46D839F643EC}"/>
              </a:ext>
            </a:extLst>
          </p:cNvPr>
          <p:cNvSpPr/>
          <p:nvPr/>
        </p:nvSpPr>
        <p:spPr>
          <a:xfrm>
            <a:off x="10676937" y="6044851"/>
            <a:ext cx="184198" cy="48596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605E4930-B260-446E-8A52-E2F634FC83D9}"/>
              </a:ext>
            </a:extLst>
          </p:cNvPr>
          <p:cNvSpPr/>
          <p:nvPr/>
        </p:nvSpPr>
        <p:spPr>
          <a:xfrm>
            <a:off x="8584083" y="5402892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E606B70E-1DB1-4B49-825F-80D8BCF788CC}"/>
              </a:ext>
            </a:extLst>
          </p:cNvPr>
          <p:cNvSpPr/>
          <p:nvPr/>
        </p:nvSpPr>
        <p:spPr>
          <a:xfrm>
            <a:off x="9581494" y="5402892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F142F31C-8813-472D-8F8A-6F94944B650F}"/>
              </a:ext>
            </a:extLst>
          </p:cNvPr>
          <p:cNvSpPr/>
          <p:nvPr/>
        </p:nvSpPr>
        <p:spPr>
          <a:xfrm>
            <a:off x="9083769" y="5402892"/>
            <a:ext cx="305690" cy="48596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85C0EA2F-E052-4AF1-B9E7-D00E0FB732C6}"/>
              </a:ext>
            </a:extLst>
          </p:cNvPr>
          <p:cNvSpPr/>
          <p:nvPr/>
        </p:nvSpPr>
        <p:spPr>
          <a:xfrm>
            <a:off x="10021274" y="6185311"/>
            <a:ext cx="325285" cy="278256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C449060A-62EC-4F48-B0E3-694A5878D943}"/>
              </a:ext>
            </a:extLst>
          </p:cNvPr>
          <p:cNvSpPr/>
          <p:nvPr/>
        </p:nvSpPr>
        <p:spPr>
          <a:xfrm>
            <a:off x="8240442" y="6118449"/>
            <a:ext cx="431101" cy="454616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E871B204-0663-4B9B-A67C-DFF2F9DBB5FC}"/>
              </a:ext>
            </a:extLst>
          </p:cNvPr>
          <p:cNvSpPr/>
          <p:nvPr/>
        </p:nvSpPr>
        <p:spPr>
          <a:xfrm>
            <a:off x="9514615" y="6055981"/>
            <a:ext cx="333123" cy="536917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7B110C3A-679A-494B-A73F-9732343780DF}"/>
              </a:ext>
            </a:extLst>
          </p:cNvPr>
          <p:cNvGrpSpPr/>
          <p:nvPr/>
        </p:nvGrpSpPr>
        <p:grpSpPr>
          <a:xfrm>
            <a:off x="8824808" y="6091962"/>
            <a:ext cx="536542" cy="500936"/>
            <a:chOff x="3081888" y="3373426"/>
            <a:chExt cx="1571111" cy="1466850"/>
          </a:xfrm>
          <a:solidFill>
            <a:schemeClr val="accent1"/>
          </a:solidFill>
        </p:grpSpPr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1F4EACD-CAB2-4821-8D41-E81733091CE7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208B5904-635E-4518-B9E3-1953314587C7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pic>
          <p:nvPicPr>
            <p:cNvPr id="561" name="Graphic 560">
              <a:extLst>
                <a:ext uri="{FF2B5EF4-FFF2-40B4-BE49-F238E27FC236}">
                  <a16:creationId xmlns:a16="http://schemas.microsoft.com/office/drawing/2014/main" id="{3D28A098-2C86-4670-A24E-9C7BA25B3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pic>
        <p:nvPicPr>
          <p:cNvPr id="562" name="Graphic 561">
            <a:extLst>
              <a:ext uri="{FF2B5EF4-FFF2-40B4-BE49-F238E27FC236}">
                <a16:creationId xmlns:a16="http://schemas.microsoft.com/office/drawing/2014/main" id="{30DE04AC-D1D3-4EA0-A3BF-79FB25AAA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9691" y="5520566"/>
            <a:ext cx="379666" cy="1068407"/>
          </a:xfrm>
          <a:prstGeom prst="rect">
            <a:avLst/>
          </a:prstGeom>
        </p:spPr>
      </p:pic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72C54648-1C5A-4EF8-A8AB-5BD9DFDC9D7F}"/>
              </a:ext>
            </a:extLst>
          </p:cNvPr>
          <p:cNvSpPr/>
          <p:nvPr/>
        </p:nvSpPr>
        <p:spPr>
          <a:xfrm>
            <a:off x="11319435" y="6047201"/>
            <a:ext cx="188322" cy="481268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FB4CF5B4-B069-4F2F-8EA4-7BDC99C66E5B}"/>
              </a:ext>
            </a:extLst>
          </p:cNvPr>
          <p:cNvSpPr/>
          <p:nvPr/>
        </p:nvSpPr>
        <p:spPr>
          <a:xfrm>
            <a:off x="10268473" y="5363527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7353AD30-05DF-4A51-A5E2-709FE8DE01B9}"/>
              </a:ext>
            </a:extLst>
          </p:cNvPr>
          <p:cNvSpPr/>
          <p:nvPr/>
        </p:nvSpPr>
        <p:spPr>
          <a:xfrm>
            <a:off x="10957716" y="5363527"/>
            <a:ext cx="528824" cy="585891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CB233B10-BD90-4870-AD05-7C815BD4EB12}"/>
              </a:ext>
            </a:extLst>
          </p:cNvPr>
          <p:cNvGrpSpPr/>
          <p:nvPr/>
        </p:nvGrpSpPr>
        <p:grpSpPr>
          <a:xfrm>
            <a:off x="9396222" y="3261002"/>
            <a:ext cx="2637314" cy="639810"/>
            <a:chOff x="2333625" y="2309998"/>
            <a:chExt cx="7915276" cy="1920240"/>
          </a:xfrm>
        </p:grpSpPr>
        <p:sp>
          <p:nvSpPr>
            <p:cNvPr id="567" name="Rectangle: Rounded Corners 566">
              <a:extLst>
                <a:ext uri="{FF2B5EF4-FFF2-40B4-BE49-F238E27FC236}">
                  <a16:creationId xmlns:a16="http://schemas.microsoft.com/office/drawing/2014/main" id="{54505F96-835D-4971-AF76-17D937070CBE}"/>
                </a:ext>
              </a:extLst>
            </p:cNvPr>
            <p:cNvSpPr/>
            <p:nvPr/>
          </p:nvSpPr>
          <p:spPr>
            <a:xfrm>
              <a:off x="2333625" y="2856279"/>
              <a:ext cx="133351" cy="82767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8" name="Rectangle: Rounded Corners 567">
              <a:extLst>
                <a:ext uri="{FF2B5EF4-FFF2-40B4-BE49-F238E27FC236}">
                  <a16:creationId xmlns:a16="http://schemas.microsoft.com/office/drawing/2014/main" id="{6A77E01C-0790-4AE5-B0FE-FADE5C2B5A9E}"/>
                </a:ext>
              </a:extLst>
            </p:cNvPr>
            <p:cNvSpPr/>
            <p:nvPr/>
          </p:nvSpPr>
          <p:spPr>
            <a:xfrm>
              <a:off x="25146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9" name="Rectangle: Rounded Corners 568">
              <a:extLst>
                <a:ext uri="{FF2B5EF4-FFF2-40B4-BE49-F238E27FC236}">
                  <a16:creationId xmlns:a16="http://schemas.microsoft.com/office/drawing/2014/main" id="{B12CCEE9-1447-443B-8D66-73ED0091D73F}"/>
                </a:ext>
              </a:extLst>
            </p:cNvPr>
            <p:cNvSpPr/>
            <p:nvPr/>
          </p:nvSpPr>
          <p:spPr>
            <a:xfrm>
              <a:off x="2695576" y="2737991"/>
              <a:ext cx="133349" cy="106425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0" name="Rectangle: Rounded Corners 569">
              <a:extLst>
                <a:ext uri="{FF2B5EF4-FFF2-40B4-BE49-F238E27FC236}">
                  <a16:creationId xmlns:a16="http://schemas.microsoft.com/office/drawing/2014/main" id="{B5671871-CC21-4A03-8E50-AECC5FDF6013}"/>
                </a:ext>
              </a:extLst>
            </p:cNvPr>
            <p:cNvSpPr/>
            <p:nvPr/>
          </p:nvSpPr>
          <p:spPr>
            <a:xfrm>
              <a:off x="2876551" y="2989354"/>
              <a:ext cx="133349" cy="5615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1" name="Rectangle: Rounded Corners 570">
              <a:extLst>
                <a:ext uri="{FF2B5EF4-FFF2-40B4-BE49-F238E27FC236}">
                  <a16:creationId xmlns:a16="http://schemas.microsoft.com/office/drawing/2014/main" id="{F0A52344-BAC1-44CE-ACB9-28E30A427D4A}"/>
                </a:ext>
              </a:extLst>
            </p:cNvPr>
            <p:cNvSpPr/>
            <p:nvPr/>
          </p:nvSpPr>
          <p:spPr>
            <a:xfrm>
              <a:off x="30575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2" name="Rectangle: Rounded Corners 571">
              <a:extLst>
                <a:ext uri="{FF2B5EF4-FFF2-40B4-BE49-F238E27FC236}">
                  <a16:creationId xmlns:a16="http://schemas.microsoft.com/office/drawing/2014/main" id="{76AA1749-0CDA-4191-9037-1C50547ED418}"/>
                </a:ext>
              </a:extLst>
            </p:cNvPr>
            <p:cNvSpPr/>
            <p:nvPr/>
          </p:nvSpPr>
          <p:spPr>
            <a:xfrm>
              <a:off x="32385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3" name="Rectangle: Rounded Corners 572">
              <a:extLst>
                <a:ext uri="{FF2B5EF4-FFF2-40B4-BE49-F238E27FC236}">
                  <a16:creationId xmlns:a16="http://schemas.microsoft.com/office/drawing/2014/main" id="{C0400EE0-705B-4BEF-95F1-4FB718CF09FC}"/>
                </a:ext>
              </a:extLst>
            </p:cNvPr>
            <p:cNvSpPr/>
            <p:nvPr/>
          </p:nvSpPr>
          <p:spPr>
            <a:xfrm>
              <a:off x="3419476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4" name="Rectangle: Rounded Corners 573">
              <a:extLst>
                <a:ext uri="{FF2B5EF4-FFF2-40B4-BE49-F238E27FC236}">
                  <a16:creationId xmlns:a16="http://schemas.microsoft.com/office/drawing/2014/main" id="{1F5AE010-F714-4539-8EF1-65E89A795A41}"/>
                </a:ext>
              </a:extLst>
            </p:cNvPr>
            <p:cNvSpPr/>
            <p:nvPr/>
          </p:nvSpPr>
          <p:spPr>
            <a:xfrm>
              <a:off x="36004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5" name="Rectangle: Rounded Corners 574">
              <a:extLst>
                <a:ext uri="{FF2B5EF4-FFF2-40B4-BE49-F238E27FC236}">
                  <a16:creationId xmlns:a16="http://schemas.microsoft.com/office/drawing/2014/main" id="{F2934544-12D3-424B-AD80-0A4D9D6BE036}"/>
                </a:ext>
              </a:extLst>
            </p:cNvPr>
            <p:cNvSpPr/>
            <p:nvPr/>
          </p:nvSpPr>
          <p:spPr>
            <a:xfrm>
              <a:off x="3781426" y="3178678"/>
              <a:ext cx="133350" cy="1828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6" name="Rectangle: Rounded Corners 575">
              <a:extLst>
                <a:ext uri="{FF2B5EF4-FFF2-40B4-BE49-F238E27FC236}">
                  <a16:creationId xmlns:a16="http://schemas.microsoft.com/office/drawing/2014/main" id="{929ED3C7-3DFE-4078-9BE4-3C6051F9FE7E}"/>
                </a:ext>
              </a:extLst>
            </p:cNvPr>
            <p:cNvSpPr/>
            <p:nvPr/>
          </p:nvSpPr>
          <p:spPr>
            <a:xfrm>
              <a:off x="3962401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7" name="Rectangle: Rounded Corners 576">
              <a:extLst>
                <a:ext uri="{FF2B5EF4-FFF2-40B4-BE49-F238E27FC236}">
                  <a16:creationId xmlns:a16="http://schemas.microsoft.com/office/drawing/2014/main" id="{9EFEB020-7D94-4463-91D1-AD7E113E9AE4}"/>
                </a:ext>
              </a:extLst>
            </p:cNvPr>
            <p:cNvSpPr/>
            <p:nvPr/>
          </p:nvSpPr>
          <p:spPr>
            <a:xfrm>
              <a:off x="4143376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8" name="Rectangle: Rounded Corners 577">
              <a:extLst>
                <a:ext uri="{FF2B5EF4-FFF2-40B4-BE49-F238E27FC236}">
                  <a16:creationId xmlns:a16="http://schemas.microsoft.com/office/drawing/2014/main" id="{031FAB1B-6872-4909-BB9C-879ECA348C76}"/>
                </a:ext>
              </a:extLst>
            </p:cNvPr>
            <p:cNvSpPr/>
            <p:nvPr/>
          </p:nvSpPr>
          <p:spPr>
            <a:xfrm>
              <a:off x="432435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9" name="Rectangle: Rounded Corners 578">
              <a:extLst>
                <a:ext uri="{FF2B5EF4-FFF2-40B4-BE49-F238E27FC236}">
                  <a16:creationId xmlns:a16="http://schemas.microsoft.com/office/drawing/2014/main" id="{D5430A97-7D63-4BB8-AA29-C741259621AD}"/>
                </a:ext>
              </a:extLst>
            </p:cNvPr>
            <p:cNvSpPr/>
            <p:nvPr/>
          </p:nvSpPr>
          <p:spPr>
            <a:xfrm>
              <a:off x="45053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0" name="Rectangle: Rounded Corners 579">
              <a:extLst>
                <a:ext uri="{FF2B5EF4-FFF2-40B4-BE49-F238E27FC236}">
                  <a16:creationId xmlns:a16="http://schemas.microsoft.com/office/drawing/2014/main" id="{ECEB5C5B-1A0D-4794-99CC-A24F1EB55841}"/>
                </a:ext>
              </a:extLst>
            </p:cNvPr>
            <p:cNvSpPr/>
            <p:nvPr/>
          </p:nvSpPr>
          <p:spPr>
            <a:xfrm>
              <a:off x="46863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1" name="Rectangle: Rounded Corners 580">
              <a:extLst>
                <a:ext uri="{FF2B5EF4-FFF2-40B4-BE49-F238E27FC236}">
                  <a16:creationId xmlns:a16="http://schemas.microsoft.com/office/drawing/2014/main" id="{2E863826-599F-4DED-8D5F-C29AD4F41993}"/>
                </a:ext>
              </a:extLst>
            </p:cNvPr>
            <p:cNvSpPr/>
            <p:nvPr/>
          </p:nvSpPr>
          <p:spPr>
            <a:xfrm>
              <a:off x="4867276" y="2630038"/>
              <a:ext cx="133350" cy="12801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2" name="Rectangle: Rounded Corners 581">
              <a:extLst>
                <a:ext uri="{FF2B5EF4-FFF2-40B4-BE49-F238E27FC236}">
                  <a16:creationId xmlns:a16="http://schemas.microsoft.com/office/drawing/2014/main" id="{ECD189F8-17CA-4F27-8C3D-A270ED64F632}"/>
                </a:ext>
              </a:extLst>
            </p:cNvPr>
            <p:cNvSpPr/>
            <p:nvPr/>
          </p:nvSpPr>
          <p:spPr>
            <a:xfrm>
              <a:off x="5048251" y="2401438"/>
              <a:ext cx="133350" cy="17373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3" name="Rectangle: Rounded Corners 582">
              <a:extLst>
                <a:ext uri="{FF2B5EF4-FFF2-40B4-BE49-F238E27FC236}">
                  <a16:creationId xmlns:a16="http://schemas.microsoft.com/office/drawing/2014/main" id="{1A956DA1-C220-48B7-BA47-168A522CF612}"/>
                </a:ext>
              </a:extLst>
            </p:cNvPr>
            <p:cNvSpPr/>
            <p:nvPr/>
          </p:nvSpPr>
          <p:spPr>
            <a:xfrm>
              <a:off x="522922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4" name="Rectangle: Rounded Corners 583">
              <a:extLst>
                <a:ext uri="{FF2B5EF4-FFF2-40B4-BE49-F238E27FC236}">
                  <a16:creationId xmlns:a16="http://schemas.microsoft.com/office/drawing/2014/main" id="{689D79BB-5758-49FD-BD7E-3E9D92620F49}"/>
                </a:ext>
              </a:extLst>
            </p:cNvPr>
            <p:cNvSpPr/>
            <p:nvPr/>
          </p:nvSpPr>
          <p:spPr>
            <a:xfrm>
              <a:off x="54102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5" name="Rectangle: Rounded Corners 584">
              <a:extLst>
                <a:ext uri="{FF2B5EF4-FFF2-40B4-BE49-F238E27FC236}">
                  <a16:creationId xmlns:a16="http://schemas.microsoft.com/office/drawing/2014/main" id="{A1455AC1-BA7C-44B9-BC8E-D50BF5175A18}"/>
                </a:ext>
              </a:extLst>
            </p:cNvPr>
            <p:cNvSpPr/>
            <p:nvPr/>
          </p:nvSpPr>
          <p:spPr>
            <a:xfrm>
              <a:off x="55911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6" name="Rectangle: Rounded Corners 585">
              <a:extLst>
                <a:ext uri="{FF2B5EF4-FFF2-40B4-BE49-F238E27FC236}">
                  <a16:creationId xmlns:a16="http://schemas.microsoft.com/office/drawing/2014/main" id="{20DCF85A-2173-4127-88CF-CE45E185580E}"/>
                </a:ext>
              </a:extLst>
            </p:cNvPr>
            <p:cNvSpPr/>
            <p:nvPr/>
          </p:nvSpPr>
          <p:spPr>
            <a:xfrm>
              <a:off x="5772151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7" name="Rectangle: Rounded Corners 586">
              <a:extLst>
                <a:ext uri="{FF2B5EF4-FFF2-40B4-BE49-F238E27FC236}">
                  <a16:creationId xmlns:a16="http://schemas.microsoft.com/office/drawing/2014/main" id="{ECC9843D-2267-4B49-9811-9DF9B6192E99}"/>
                </a:ext>
              </a:extLst>
            </p:cNvPr>
            <p:cNvSpPr/>
            <p:nvPr/>
          </p:nvSpPr>
          <p:spPr>
            <a:xfrm>
              <a:off x="5953126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8" name="Rectangle: Rounded Corners 587">
              <a:extLst>
                <a:ext uri="{FF2B5EF4-FFF2-40B4-BE49-F238E27FC236}">
                  <a16:creationId xmlns:a16="http://schemas.microsoft.com/office/drawing/2014/main" id="{BE0262A8-B87F-4AD7-AD51-AF92A9CFDD13}"/>
                </a:ext>
              </a:extLst>
            </p:cNvPr>
            <p:cNvSpPr/>
            <p:nvPr/>
          </p:nvSpPr>
          <p:spPr>
            <a:xfrm>
              <a:off x="613410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9" name="Rectangle: Rounded Corners 588">
              <a:extLst>
                <a:ext uri="{FF2B5EF4-FFF2-40B4-BE49-F238E27FC236}">
                  <a16:creationId xmlns:a16="http://schemas.microsoft.com/office/drawing/2014/main" id="{0672265D-C4C4-4078-850C-689633CB2FDA}"/>
                </a:ext>
              </a:extLst>
            </p:cNvPr>
            <p:cNvSpPr/>
            <p:nvPr/>
          </p:nvSpPr>
          <p:spPr>
            <a:xfrm>
              <a:off x="631507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0" name="Rectangle: Rounded Corners 589">
              <a:extLst>
                <a:ext uri="{FF2B5EF4-FFF2-40B4-BE49-F238E27FC236}">
                  <a16:creationId xmlns:a16="http://schemas.microsoft.com/office/drawing/2014/main" id="{9CFC41FB-4AE3-4FFF-BAAF-0D56800F4876}"/>
                </a:ext>
              </a:extLst>
            </p:cNvPr>
            <p:cNvSpPr/>
            <p:nvPr/>
          </p:nvSpPr>
          <p:spPr>
            <a:xfrm>
              <a:off x="6496051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591" name="Rectangle: Rounded Corners 590">
              <a:extLst>
                <a:ext uri="{FF2B5EF4-FFF2-40B4-BE49-F238E27FC236}">
                  <a16:creationId xmlns:a16="http://schemas.microsoft.com/office/drawing/2014/main" id="{9B5425F3-F7E3-4B7B-93A4-CC74A239D17A}"/>
                </a:ext>
              </a:extLst>
            </p:cNvPr>
            <p:cNvSpPr/>
            <p:nvPr/>
          </p:nvSpPr>
          <p:spPr>
            <a:xfrm>
              <a:off x="6677026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2" name="Rectangle: Rounded Corners 591">
              <a:extLst>
                <a:ext uri="{FF2B5EF4-FFF2-40B4-BE49-F238E27FC236}">
                  <a16:creationId xmlns:a16="http://schemas.microsoft.com/office/drawing/2014/main" id="{23844B27-06D2-4EEF-94FC-B20EF0EEB25A}"/>
                </a:ext>
              </a:extLst>
            </p:cNvPr>
            <p:cNvSpPr/>
            <p:nvPr/>
          </p:nvSpPr>
          <p:spPr>
            <a:xfrm>
              <a:off x="68580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3" name="Rectangle: Rounded Corners 592">
              <a:extLst>
                <a:ext uri="{FF2B5EF4-FFF2-40B4-BE49-F238E27FC236}">
                  <a16:creationId xmlns:a16="http://schemas.microsoft.com/office/drawing/2014/main" id="{7E061979-472B-4819-96A5-95D53E3F29F2}"/>
                </a:ext>
              </a:extLst>
            </p:cNvPr>
            <p:cNvSpPr/>
            <p:nvPr/>
          </p:nvSpPr>
          <p:spPr>
            <a:xfrm>
              <a:off x="7038976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4" name="Rectangle: Rounded Corners 593">
              <a:extLst>
                <a:ext uri="{FF2B5EF4-FFF2-40B4-BE49-F238E27FC236}">
                  <a16:creationId xmlns:a16="http://schemas.microsoft.com/office/drawing/2014/main" id="{3C8A7D71-1BC3-4122-95C9-E6BDECD3005F}"/>
                </a:ext>
              </a:extLst>
            </p:cNvPr>
            <p:cNvSpPr/>
            <p:nvPr/>
          </p:nvSpPr>
          <p:spPr>
            <a:xfrm>
              <a:off x="7219951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5" name="Rectangle: Rounded Corners 594">
              <a:extLst>
                <a:ext uri="{FF2B5EF4-FFF2-40B4-BE49-F238E27FC236}">
                  <a16:creationId xmlns:a16="http://schemas.microsoft.com/office/drawing/2014/main" id="{40C42E00-2105-4C3B-9BFF-5C0236960DB3}"/>
                </a:ext>
              </a:extLst>
            </p:cNvPr>
            <p:cNvSpPr/>
            <p:nvPr/>
          </p:nvSpPr>
          <p:spPr>
            <a:xfrm>
              <a:off x="74009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6" name="Rectangle: Rounded Corners 595">
              <a:extLst>
                <a:ext uri="{FF2B5EF4-FFF2-40B4-BE49-F238E27FC236}">
                  <a16:creationId xmlns:a16="http://schemas.microsoft.com/office/drawing/2014/main" id="{34FB1F79-37D6-462B-A33A-535AE0DDC24A}"/>
                </a:ext>
              </a:extLst>
            </p:cNvPr>
            <p:cNvSpPr/>
            <p:nvPr/>
          </p:nvSpPr>
          <p:spPr>
            <a:xfrm>
              <a:off x="75819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7" name="Rectangle: Rounded Corners 596">
              <a:extLst>
                <a:ext uri="{FF2B5EF4-FFF2-40B4-BE49-F238E27FC236}">
                  <a16:creationId xmlns:a16="http://schemas.microsoft.com/office/drawing/2014/main" id="{F9AC8B00-1DD5-49A9-ACA0-0F2304020494}"/>
                </a:ext>
              </a:extLst>
            </p:cNvPr>
            <p:cNvSpPr/>
            <p:nvPr/>
          </p:nvSpPr>
          <p:spPr>
            <a:xfrm>
              <a:off x="776287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8" name="Rectangle: Rounded Corners 597">
              <a:extLst>
                <a:ext uri="{FF2B5EF4-FFF2-40B4-BE49-F238E27FC236}">
                  <a16:creationId xmlns:a16="http://schemas.microsoft.com/office/drawing/2014/main" id="{C75A51B1-8DEA-4BCF-B635-3D5DA1C6419C}"/>
                </a:ext>
              </a:extLst>
            </p:cNvPr>
            <p:cNvSpPr/>
            <p:nvPr/>
          </p:nvSpPr>
          <p:spPr>
            <a:xfrm>
              <a:off x="7943851" y="3224398"/>
              <a:ext cx="133350" cy="914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9" name="Rectangle: Rounded Corners 598">
              <a:extLst>
                <a:ext uri="{FF2B5EF4-FFF2-40B4-BE49-F238E27FC236}">
                  <a16:creationId xmlns:a16="http://schemas.microsoft.com/office/drawing/2014/main" id="{F8DEE93C-CF75-4E8A-A332-38294DE8D6F6}"/>
                </a:ext>
              </a:extLst>
            </p:cNvPr>
            <p:cNvSpPr/>
            <p:nvPr/>
          </p:nvSpPr>
          <p:spPr>
            <a:xfrm>
              <a:off x="81248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0" name="Rectangle: Rounded Corners 599">
              <a:extLst>
                <a:ext uri="{FF2B5EF4-FFF2-40B4-BE49-F238E27FC236}">
                  <a16:creationId xmlns:a16="http://schemas.microsoft.com/office/drawing/2014/main" id="{8EDE44E3-A47E-4DFF-9F04-F35C96A0C9D3}"/>
                </a:ext>
              </a:extLst>
            </p:cNvPr>
            <p:cNvSpPr/>
            <p:nvPr/>
          </p:nvSpPr>
          <p:spPr>
            <a:xfrm>
              <a:off x="83058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1" name="Rectangle: Rounded Corners 600">
              <a:extLst>
                <a:ext uri="{FF2B5EF4-FFF2-40B4-BE49-F238E27FC236}">
                  <a16:creationId xmlns:a16="http://schemas.microsoft.com/office/drawing/2014/main" id="{7E11A8D6-60E8-4A9B-A614-A5BE158A6A49}"/>
                </a:ext>
              </a:extLst>
            </p:cNvPr>
            <p:cNvSpPr/>
            <p:nvPr/>
          </p:nvSpPr>
          <p:spPr>
            <a:xfrm>
              <a:off x="84867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2" name="Rectangle: Rounded Corners 601">
              <a:extLst>
                <a:ext uri="{FF2B5EF4-FFF2-40B4-BE49-F238E27FC236}">
                  <a16:creationId xmlns:a16="http://schemas.microsoft.com/office/drawing/2014/main" id="{7D482AF0-F064-4C95-A5E3-EBAF14E63FBA}"/>
                </a:ext>
              </a:extLst>
            </p:cNvPr>
            <p:cNvSpPr/>
            <p:nvPr/>
          </p:nvSpPr>
          <p:spPr>
            <a:xfrm>
              <a:off x="866775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3" name="Rectangle: Rounded Corners 602">
              <a:extLst>
                <a:ext uri="{FF2B5EF4-FFF2-40B4-BE49-F238E27FC236}">
                  <a16:creationId xmlns:a16="http://schemas.microsoft.com/office/drawing/2014/main" id="{5B13C3FD-539C-46A5-A289-BA465AEB4928}"/>
                </a:ext>
              </a:extLst>
            </p:cNvPr>
            <p:cNvSpPr/>
            <p:nvPr/>
          </p:nvSpPr>
          <p:spPr>
            <a:xfrm>
              <a:off x="8848726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4" name="Rectangle: Rounded Corners 603">
              <a:extLst>
                <a:ext uri="{FF2B5EF4-FFF2-40B4-BE49-F238E27FC236}">
                  <a16:creationId xmlns:a16="http://schemas.microsoft.com/office/drawing/2014/main" id="{CA7F3034-DB60-4398-9D52-3BD235553F44}"/>
                </a:ext>
              </a:extLst>
            </p:cNvPr>
            <p:cNvSpPr/>
            <p:nvPr/>
          </p:nvSpPr>
          <p:spPr>
            <a:xfrm>
              <a:off x="9029701" y="2584318"/>
              <a:ext cx="133350" cy="1371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5" name="Rectangle: Rounded Corners 604">
              <a:extLst>
                <a:ext uri="{FF2B5EF4-FFF2-40B4-BE49-F238E27FC236}">
                  <a16:creationId xmlns:a16="http://schemas.microsoft.com/office/drawing/2014/main" id="{735268C1-9353-4EC6-8ED3-1A7A580159D7}"/>
                </a:ext>
              </a:extLst>
            </p:cNvPr>
            <p:cNvSpPr/>
            <p:nvPr/>
          </p:nvSpPr>
          <p:spPr>
            <a:xfrm>
              <a:off x="921067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6" name="Rectangle: Rounded Corners 605">
              <a:extLst>
                <a:ext uri="{FF2B5EF4-FFF2-40B4-BE49-F238E27FC236}">
                  <a16:creationId xmlns:a16="http://schemas.microsoft.com/office/drawing/2014/main" id="{CE526EB5-B4D7-4A8A-84A5-ED940CE91851}"/>
                </a:ext>
              </a:extLst>
            </p:cNvPr>
            <p:cNvSpPr/>
            <p:nvPr/>
          </p:nvSpPr>
          <p:spPr>
            <a:xfrm>
              <a:off x="9391651" y="2721478"/>
              <a:ext cx="133350" cy="10972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7" name="Rectangle: Rounded Corners 606">
              <a:extLst>
                <a:ext uri="{FF2B5EF4-FFF2-40B4-BE49-F238E27FC236}">
                  <a16:creationId xmlns:a16="http://schemas.microsoft.com/office/drawing/2014/main" id="{259E74C3-656A-4B12-B4C1-7B95D8BF6373}"/>
                </a:ext>
              </a:extLst>
            </p:cNvPr>
            <p:cNvSpPr/>
            <p:nvPr/>
          </p:nvSpPr>
          <p:spPr>
            <a:xfrm>
              <a:off x="9572626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8" name="Rectangle: Rounded Corners 607">
              <a:extLst>
                <a:ext uri="{FF2B5EF4-FFF2-40B4-BE49-F238E27FC236}">
                  <a16:creationId xmlns:a16="http://schemas.microsoft.com/office/drawing/2014/main" id="{18BAFB6B-3F2C-4A8F-86D2-9D57A6282063}"/>
                </a:ext>
              </a:extLst>
            </p:cNvPr>
            <p:cNvSpPr/>
            <p:nvPr/>
          </p:nvSpPr>
          <p:spPr>
            <a:xfrm>
              <a:off x="97536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9" name="Rectangle: Rounded Corners 608">
              <a:extLst>
                <a:ext uri="{FF2B5EF4-FFF2-40B4-BE49-F238E27FC236}">
                  <a16:creationId xmlns:a16="http://schemas.microsoft.com/office/drawing/2014/main" id="{57F4AF29-3EE2-46F6-A519-555C169E4539}"/>
                </a:ext>
              </a:extLst>
            </p:cNvPr>
            <p:cNvSpPr/>
            <p:nvPr/>
          </p:nvSpPr>
          <p:spPr>
            <a:xfrm>
              <a:off x="99345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0" name="Rectangle: Rounded Corners 609">
              <a:extLst>
                <a:ext uri="{FF2B5EF4-FFF2-40B4-BE49-F238E27FC236}">
                  <a16:creationId xmlns:a16="http://schemas.microsoft.com/office/drawing/2014/main" id="{AAA01113-DE11-46E7-BECF-D1F4E7BEEBC7}"/>
                </a:ext>
              </a:extLst>
            </p:cNvPr>
            <p:cNvSpPr/>
            <p:nvPr/>
          </p:nvSpPr>
          <p:spPr>
            <a:xfrm>
              <a:off x="101155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E8479327-1B38-4626-91D7-EDCAE5A7B213}"/>
              </a:ext>
            </a:extLst>
          </p:cNvPr>
          <p:cNvGrpSpPr/>
          <p:nvPr/>
        </p:nvGrpSpPr>
        <p:grpSpPr>
          <a:xfrm>
            <a:off x="8168367" y="4029805"/>
            <a:ext cx="3493270" cy="1318718"/>
            <a:chOff x="3573839" y="1564957"/>
            <a:chExt cx="4732628" cy="1786578"/>
          </a:xfrm>
        </p:grpSpPr>
        <p:sp>
          <p:nvSpPr>
            <p:cNvPr id="612" name="Rectangle: Top Corners Rounded 611">
              <a:extLst>
                <a:ext uri="{FF2B5EF4-FFF2-40B4-BE49-F238E27FC236}">
                  <a16:creationId xmlns:a16="http://schemas.microsoft.com/office/drawing/2014/main" id="{8E60FCAF-0E2D-48F1-8FAD-8CEEC2F663CC}"/>
                </a:ext>
              </a:extLst>
            </p:cNvPr>
            <p:cNvSpPr/>
            <p:nvPr/>
          </p:nvSpPr>
          <p:spPr>
            <a:xfrm rot="10680000">
              <a:off x="8062814" y="1574795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3" name="Rectangle: Top Corners Rounded 612">
              <a:extLst>
                <a:ext uri="{FF2B5EF4-FFF2-40B4-BE49-F238E27FC236}">
                  <a16:creationId xmlns:a16="http://schemas.microsoft.com/office/drawing/2014/main" id="{0CFC3363-0E15-46E3-8BF8-0308F358A9D4}"/>
                </a:ext>
              </a:extLst>
            </p:cNvPr>
            <p:cNvSpPr/>
            <p:nvPr/>
          </p:nvSpPr>
          <p:spPr>
            <a:xfrm rot="10920000">
              <a:off x="7279148" y="1694068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4" name="Rectangle: Top Corners Rounded 613">
              <a:extLst>
                <a:ext uri="{FF2B5EF4-FFF2-40B4-BE49-F238E27FC236}">
                  <a16:creationId xmlns:a16="http://schemas.microsoft.com/office/drawing/2014/main" id="{3D0B8663-0333-43DB-A58D-79B2816EFBDB}"/>
                </a:ext>
              </a:extLst>
            </p:cNvPr>
            <p:cNvSpPr/>
            <p:nvPr/>
          </p:nvSpPr>
          <p:spPr>
            <a:xfrm rot="10860000">
              <a:off x="5946655" y="1566559"/>
              <a:ext cx="243653" cy="101028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5" name="Rectangle: Top Corners Rounded 614">
              <a:extLst>
                <a:ext uri="{FF2B5EF4-FFF2-40B4-BE49-F238E27FC236}">
                  <a16:creationId xmlns:a16="http://schemas.microsoft.com/office/drawing/2014/main" id="{A96A6DE8-8EE5-41A8-8A1F-FB0898BA0104}"/>
                </a:ext>
              </a:extLst>
            </p:cNvPr>
            <p:cNvSpPr/>
            <p:nvPr/>
          </p:nvSpPr>
          <p:spPr>
            <a:xfrm rot="10800000">
              <a:off x="5398684" y="159278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6" name="Rectangle: Top Corners Rounded 615">
              <a:extLst>
                <a:ext uri="{FF2B5EF4-FFF2-40B4-BE49-F238E27FC236}">
                  <a16:creationId xmlns:a16="http://schemas.microsoft.com/office/drawing/2014/main" id="{9CF3C6A0-D3A7-4F8D-9A98-7EF41D9896B7}"/>
                </a:ext>
              </a:extLst>
            </p:cNvPr>
            <p:cNvSpPr/>
            <p:nvPr/>
          </p:nvSpPr>
          <p:spPr>
            <a:xfrm rot="10920000">
              <a:off x="3573839" y="2252501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7" name="Rectangle: Top Corners Rounded 616">
              <a:extLst>
                <a:ext uri="{FF2B5EF4-FFF2-40B4-BE49-F238E27FC236}">
                  <a16:creationId xmlns:a16="http://schemas.microsoft.com/office/drawing/2014/main" id="{C12AF5C5-E566-4B25-9FEB-2D639B614411}"/>
                </a:ext>
              </a:extLst>
            </p:cNvPr>
            <p:cNvSpPr/>
            <p:nvPr/>
          </p:nvSpPr>
          <p:spPr>
            <a:xfrm rot="10860000">
              <a:off x="3848038" y="2170926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8" name="Rectangle: Top Corners Rounded 617">
              <a:extLst>
                <a:ext uri="{FF2B5EF4-FFF2-40B4-BE49-F238E27FC236}">
                  <a16:creationId xmlns:a16="http://schemas.microsoft.com/office/drawing/2014/main" id="{58FD5212-6E13-415D-AFD6-30559B2B41A2}"/>
                </a:ext>
              </a:extLst>
            </p:cNvPr>
            <p:cNvSpPr/>
            <p:nvPr/>
          </p:nvSpPr>
          <p:spPr>
            <a:xfrm rot="10680000">
              <a:off x="4088867" y="2045552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9" name="Rectangle: Top Corners Rounded 618">
              <a:extLst>
                <a:ext uri="{FF2B5EF4-FFF2-40B4-BE49-F238E27FC236}">
                  <a16:creationId xmlns:a16="http://schemas.microsoft.com/office/drawing/2014/main" id="{7A6DE2C7-5647-4096-ABCD-390A311F518B}"/>
                </a:ext>
              </a:extLst>
            </p:cNvPr>
            <p:cNvSpPr/>
            <p:nvPr/>
          </p:nvSpPr>
          <p:spPr>
            <a:xfrm rot="10800000">
              <a:off x="4363067" y="182984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0" name="Rectangle: Top Corners Rounded 619">
              <a:extLst>
                <a:ext uri="{FF2B5EF4-FFF2-40B4-BE49-F238E27FC236}">
                  <a16:creationId xmlns:a16="http://schemas.microsoft.com/office/drawing/2014/main" id="{8AD35D3A-50C4-451A-A554-7236D4E80E19}"/>
                </a:ext>
              </a:extLst>
            </p:cNvPr>
            <p:cNvSpPr/>
            <p:nvPr/>
          </p:nvSpPr>
          <p:spPr>
            <a:xfrm rot="10680000">
              <a:off x="4615019" y="1767430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1" name="Rectangle: Top Corners Rounded 620">
              <a:extLst>
                <a:ext uri="{FF2B5EF4-FFF2-40B4-BE49-F238E27FC236}">
                  <a16:creationId xmlns:a16="http://schemas.microsoft.com/office/drawing/2014/main" id="{766B2CE7-67E5-4A50-9E83-7E70819C30B1}"/>
                </a:ext>
              </a:extLst>
            </p:cNvPr>
            <p:cNvSpPr/>
            <p:nvPr/>
          </p:nvSpPr>
          <p:spPr>
            <a:xfrm rot="10800000">
              <a:off x="4889218" y="1705017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2" name="Rectangle: Top Corners Rounded 621">
              <a:extLst>
                <a:ext uri="{FF2B5EF4-FFF2-40B4-BE49-F238E27FC236}">
                  <a16:creationId xmlns:a16="http://schemas.microsoft.com/office/drawing/2014/main" id="{CD9C48D3-99EF-407A-A304-0EA24DE9AA82}"/>
                </a:ext>
              </a:extLst>
            </p:cNvPr>
            <p:cNvSpPr/>
            <p:nvPr/>
          </p:nvSpPr>
          <p:spPr>
            <a:xfrm rot="10680000">
              <a:off x="5142872" y="1619897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3" name="Rectangle: Top Corners Rounded 622">
              <a:extLst>
                <a:ext uri="{FF2B5EF4-FFF2-40B4-BE49-F238E27FC236}">
                  <a16:creationId xmlns:a16="http://schemas.microsoft.com/office/drawing/2014/main" id="{1EEB7B5E-2FA3-48B5-86A6-14ECFC7B1D0E}"/>
                </a:ext>
              </a:extLst>
            </p:cNvPr>
            <p:cNvSpPr/>
            <p:nvPr/>
          </p:nvSpPr>
          <p:spPr>
            <a:xfrm rot="10680000">
              <a:off x="5673803" y="1569324"/>
              <a:ext cx="243653" cy="1059521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4" name="Rectangle: Top Corners Rounded 623">
              <a:extLst>
                <a:ext uri="{FF2B5EF4-FFF2-40B4-BE49-F238E27FC236}">
                  <a16:creationId xmlns:a16="http://schemas.microsoft.com/office/drawing/2014/main" id="{CCFDE684-B2C6-44AF-942F-BC0A33EB32BA}"/>
                </a:ext>
              </a:extLst>
            </p:cNvPr>
            <p:cNvSpPr/>
            <p:nvPr/>
          </p:nvSpPr>
          <p:spPr>
            <a:xfrm rot="10920000">
              <a:off x="6220847" y="1564957"/>
              <a:ext cx="243653" cy="108031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5" name="Rectangle: Top Corners Rounded 624">
              <a:extLst>
                <a:ext uri="{FF2B5EF4-FFF2-40B4-BE49-F238E27FC236}">
                  <a16:creationId xmlns:a16="http://schemas.microsoft.com/office/drawing/2014/main" id="{CDED5806-446A-46AE-9D30-2E4EA9E82086}"/>
                </a:ext>
              </a:extLst>
            </p:cNvPr>
            <p:cNvSpPr/>
            <p:nvPr/>
          </p:nvSpPr>
          <p:spPr>
            <a:xfrm rot="10800000">
              <a:off x="6489921" y="160373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6" name="Rectangle: Top Corners Rounded 625">
              <a:extLst>
                <a:ext uri="{FF2B5EF4-FFF2-40B4-BE49-F238E27FC236}">
                  <a16:creationId xmlns:a16="http://schemas.microsoft.com/office/drawing/2014/main" id="{04C922D2-386A-483B-BF70-2A766BA18DCC}"/>
                </a:ext>
              </a:extLst>
            </p:cNvPr>
            <p:cNvSpPr/>
            <p:nvPr/>
          </p:nvSpPr>
          <p:spPr>
            <a:xfrm rot="10800000">
              <a:off x="6747435" y="1644794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7" name="Rectangle: Top Corners Rounded 626">
              <a:extLst>
                <a:ext uri="{FF2B5EF4-FFF2-40B4-BE49-F238E27FC236}">
                  <a16:creationId xmlns:a16="http://schemas.microsoft.com/office/drawing/2014/main" id="{025FEF8D-DB09-4260-80B5-54EAE27A230F}"/>
                </a:ext>
              </a:extLst>
            </p:cNvPr>
            <p:cNvSpPr/>
            <p:nvPr/>
          </p:nvSpPr>
          <p:spPr>
            <a:xfrm rot="10860000">
              <a:off x="7021634" y="166669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8" name="Rectangle: Top Corners Rounded 627">
              <a:extLst>
                <a:ext uri="{FF2B5EF4-FFF2-40B4-BE49-F238E27FC236}">
                  <a16:creationId xmlns:a16="http://schemas.microsoft.com/office/drawing/2014/main" id="{0C5E9EF1-C8F6-43F0-B18F-7E3F9A1614BE}"/>
                </a:ext>
              </a:extLst>
            </p:cNvPr>
            <p:cNvSpPr/>
            <p:nvPr/>
          </p:nvSpPr>
          <p:spPr>
            <a:xfrm rot="10860000">
              <a:off x="7531100" y="1746079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9" name="Rectangle: Top Corners Rounded 628">
              <a:extLst>
                <a:ext uri="{FF2B5EF4-FFF2-40B4-BE49-F238E27FC236}">
                  <a16:creationId xmlns:a16="http://schemas.microsoft.com/office/drawing/2014/main" id="{39A8CD9D-5C23-4CB0-AED3-1B58C1B5A5D0}"/>
                </a:ext>
              </a:extLst>
            </p:cNvPr>
            <p:cNvSpPr/>
            <p:nvPr/>
          </p:nvSpPr>
          <p:spPr>
            <a:xfrm rot="10740000">
              <a:off x="7788614" y="1663956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0" name="Rectangle: Top Corners Rounded 629">
              <a:extLst>
                <a:ext uri="{FF2B5EF4-FFF2-40B4-BE49-F238E27FC236}">
                  <a16:creationId xmlns:a16="http://schemas.microsoft.com/office/drawing/2014/main" id="{997181DD-5BE1-40D4-82BE-196BE99DEE22}"/>
                </a:ext>
              </a:extLst>
            </p:cNvPr>
            <p:cNvSpPr/>
            <p:nvPr/>
          </p:nvSpPr>
          <p:spPr>
            <a:xfrm rot="10680000">
              <a:off x="3747108" y="2181323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1" name="Rectangle: Top Corners Rounded 630">
              <a:extLst>
                <a:ext uri="{FF2B5EF4-FFF2-40B4-BE49-F238E27FC236}">
                  <a16:creationId xmlns:a16="http://schemas.microsoft.com/office/drawing/2014/main" id="{F4FBB836-562A-4673-A4AA-522CE4C6EFFE}"/>
                </a:ext>
              </a:extLst>
            </p:cNvPr>
            <p:cNvSpPr/>
            <p:nvPr/>
          </p:nvSpPr>
          <p:spPr>
            <a:xfrm rot="10920000">
              <a:off x="4021578" y="2056502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2" name="Rectangle: Top Corners Rounded 631">
              <a:extLst>
                <a:ext uri="{FF2B5EF4-FFF2-40B4-BE49-F238E27FC236}">
                  <a16:creationId xmlns:a16="http://schemas.microsoft.com/office/drawing/2014/main" id="{26888CFA-3462-42BD-927A-9FC81DF6D1B6}"/>
                </a:ext>
              </a:extLst>
            </p:cNvPr>
            <p:cNvSpPr/>
            <p:nvPr/>
          </p:nvSpPr>
          <p:spPr>
            <a:xfrm rot="10560000">
              <a:off x="4262677" y="1840246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3" name="Rectangle: Top Corners Rounded 632">
              <a:extLst>
                <a:ext uri="{FF2B5EF4-FFF2-40B4-BE49-F238E27FC236}">
                  <a16:creationId xmlns:a16="http://schemas.microsoft.com/office/drawing/2014/main" id="{7F67C836-86CB-4742-8789-323C0C01DEE5}"/>
                </a:ext>
              </a:extLst>
            </p:cNvPr>
            <p:cNvSpPr/>
            <p:nvPr/>
          </p:nvSpPr>
          <p:spPr>
            <a:xfrm rot="10680000">
              <a:off x="4789369" y="1705012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4" name="Rectangle: Top Corners Rounded 633">
              <a:extLst>
                <a:ext uri="{FF2B5EF4-FFF2-40B4-BE49-F238E27FC236}">
                  <a16:creationId xmlns:a16="http://schemas.microsoft.com/office/drawing/2014/main" id="{415400AF-3E5F-46DE-80AD-E0D82A19997F}"/>
                </a:ext>
              </a:extLst>
            </p:cNvPr>
            <p:cNvSpPr/>
            <p:nvPr/>
          </p:nvSpPr>
          <p:spPr>
            <a:xfrm rot="10860000">
              <a:off x="5063838" y="1631107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5" name="Rectangle: Top Corners Rounded 634">
              <a:extLst>
                <a:ext uri="{FF2B5EF4-FFF2-40B4-BE49-F238E27FC236}">
                  <a16:creationId xmlns:a16="http://schemas.microsoft.com/office/drawing/2014/main" id="{CCFC1B54-684B-4D89-8AD4-7B171A70DE05}"/>
                </a:ext>
              </a:extLst>
            </p:cNvPr>
            <p:cNvSpPr/>
            <p:nvPr/>
          </p:nvSpPr>
          <p:spPr>
            <a:xfrm rot="10740000">
              <a:off x="5573845" y="1570884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6" name="Rectangle: Top Corners Rounded 635">
              <a:extLst>
                <a:ext uri="{FF2B5EF4-FFF2-40B4-BE49-F238E27FC236}">
                  <a16:creationId xmlns:a16="http://schemas.microsoft.com/office/drawing/2014/main" id="{00615A49-256C-4C3D-BED9-2B03F743A50A}"/>
                </a:ext>
              </a:extLst>
            </p:cNvPr>
            <p:cNvSpPr/>
            <p:nvPr/>
          </p:nvSpPr>
          <p:spPr>
            <a:xfrm rot="10800000">
              <a:off x="5848314" y="1566457"/>
              <a:ext cx="162669" cy="680563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7" name="Rectangle: Top Corners Rounded 636">
              <a:extLst>
                <a:ext uri="{FF2B5EF4-FFF2-40B4-BE49-F238E27FC236}">
                  <a16:creationId xmlns:a16="http://schemas.microsoft.com/office/drawing/2014/main" id="{3F2A9052-C983-44B5-982A-2F94FA946D7C}"/>
                </a:ext>
              </a:extLst>
            </p:cNvPr>
            <p:cNvSpPr/>
            <p:nvPr/>
          </p:nvSpPr>
          <p:spPr>
            <a:xfrm rot="10680000">
              <a:off x="6123348" y="1565025"/>
              <a:ext cx="162669" cy="712099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8" name="Rectangle: Top Corners Rounded 637">
              <a:extLst>
                <a:ext uri="{FF2B5EF4-FFF2-40B4-BE49-F238E27FC236}">
                  <a16:creationId xmlns:a16="http://schemas.microsoft.com/office/drawing/2014/main" id="{1C574AD8-5784-4FDB-8694-4759D730109A}"/>
                </a:ext>
              </a:extLst>
            </p:cNvPr>
            <p:cNvSpPr/>
            <p:nvPr/>
          </p:nvSpPr>
          <p:spPr>
            <a:xfrm rot="10800000">
              <a:off x="6649476" y="1592778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9" name="Rectangle: Top Corners Rounded 638">
              <a:extLst>
                <a:ext uri="{FF2B5EF4-FFF2-40B4-BE49-F238E27FC236}">
                  <a16:creationId xmlns:a16="http://schemas.microsoft.com/office/drawing/2014/main" id="{6F89F989-844E-4158-95E1-5B3DBBE80939}"/>
                </a:ext>
              </a:extLst>
            </p:cNvPr>
            <p:cNvSpPr/>
            <p:nvPr/>
          </p:nvSpPr>
          <p:spPr>
            <a:xfrm rot="10680000">
              <a:off x="6923946" y="1650264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0" name="Rectangle: Top Corners Rounded 639">
              <a:extLst>
                <a:ext uri="{FF2B5EF4-FFF2-40B4-BE49-F238E27FC236}">
                  <a16:creationId xmlns:a16="http://schemas.microsoft.com/office/drawing/2014/main" id="{9D6FF7CE-34E4-4D24-9F5B-951CE6A5FCDF}"/>
                </a:ext>
              </a:extLst>
            </p:cNvPr>
            <p:cNvSpPr/>
            <p:nvPr/>
          </p:nvSpPr>
          <p:spPr>
            <a:xfrm rot="10920000">
              <a:off x="7456199" y="1699537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1" name="Rectangle: Top Corners Rounded 640">
              <a:extLst>
                <a:ext uri="{FF2B5EF4-FFF2-40B4-BE49-F238E27FC236}">
                  <a16:creationId xmlns:a16="http://schemas.microsoft.com/office/drawing/2014/main" id="{79EA271E-B2AE-49FD-AD2A-BD0FE4A69B04}"/>
                </a:ext>
              </a:extLst>
            </p:cNvPr>
            <p:cNvSpPr/>
            <p:nvPr/>
          </p:nvSpPr>
          <p:spPr>
            <a:xfrm rot="10740000">
              <a:off x="7691736" y="1726911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2" name="Rectangle: Top Corners Rounded 641">
              <a:extLst>
                <a:ext uri="{FF2B5EF4-FFF2-40B4-BE49-F238E27FC236}">
                  <a16:creationId xmlns:a16="http://schemas.microsoft.com/office/drawing/2014/main" id="{31F3193B-AF58-4072-80DD-70991A0AC099}"/>
                </a:ext>
              </a:extLst>
            </p:cNvPr>
            <p:cNvSpPr/>
            <p:nvPr/>
          </p:nvSpPr>
          <p:spPr>
            <a:xfrm rot="10800000">
              <a:off x="7966206" y="1633839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8E7FDD7A-9FB7-41AC-B835-22D6BE528975}"/>
              </a:ext>
            </a:extLst>
          </p:cNvPr>
          <p:cNvGrpSpPr/>
          <p:nvPr/>
        </p:nvGrpSpPr>
        <p:grpSpPr>
          <a:xfrm>
            <a:off x="7034281" y="3421866"/>
            <a:ext cx="838641" cy="1788154"/>
            <a:chOff x="1265095" y="3601854"/>
            <a:chExt cx="1157575" cy="2468186"/>
          </a:xfrm>
        </p:grpSpPr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719268FA-3A72-4788-AE19-E2CCCAFF8354}"/>
                </a:ext>
              </a:extLst>
            </p:cNvPr>
            <p:cNvSpPr/>
            <p:nvPr/>
          </p:nvSpPr>
          <p:spPr>
            <a:xfrm>
              <a:off x="1365376" y="3601854"/>
              <a:ext cx="1057294" cy="1664891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05617 w 931855"/>
                <a:gd name="connsiteY28" fmla="*/ 59973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485297 w 931855"/>
                <a:gd name="connsiteY28" fmla="*/ 57941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3816 w 931855"/>
                <a:gd name="connsiteY33" fmla="*/ 56496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31855" h="1467365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33849" y="1266914"/>
                    <a:pt x="603439" y="1334255"/>
                  </a:cubicBezTo>
                  <a:cubicBezTo>
                    <a:pt x="578633" y="1389186"/>
                    <a:pt x="615488" y="1417590"/>
                    <a:pt x="583872" y="1459787"/>
                  </a:cubicBezTo>
                  <a:cubicBezTo>
                    <a:pt x="575601" y="1463234"/>
                    <a:pt x="580764" y="1474819"/>
                    <a:pt x="547954" y="1460043"/>
                  </a:cubicBezTo>
                  <a:cubicBezTo>
                    <a:pt x="515144" y="1445267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951" y="188095"/>
                    <a:pt x="578970" y="237319"/>
                  </a:cubicBezTo>
                  <a:cubicBezTo>
                    <a:pt x="565989" y="286543"/>
                    <a:pt x="543819" y="355525"/>
                    <a:pt x="528656" y="414800"/>
                  </a:cubicBezTo>
                  <a:cubicBezTo>
                    <a:pt x="516249" y="463048"/>
                    <a:pt x="496899" y="511397"/>
                    <a:pt x="491360" y="583883"/>
                  </a:cubicBezTo>
                  <a:cubicBezTo>
                    <a:pt x="484314" y="620681"/>
                    <a:pt x="505764" y="601210"/>
                    <a:pt x="527022" y="582249"/>
                  </a:cubicBezTo>
                  <a:cubicBezTo>
                    <a:pt x="548280" y="563288"/>
                    <a:pt x="589470" y="497970"/>
                    <a:pt x="618908" y="470119"/>
                  </a:cubicBezTo>
                  <a:cubicBezTo>
                    <a:pt x="648346" y="442268"/>
                    <a:pt x="676991" y="417932"/>
                    <a:pt x="703648" y="415145"/>
                  </a:cubicBezTo>
                  <a:cubicBezTo>
                    <a:pt x="730305" y="412358"/>
                    <a:pt x="765801" y="437890"/>
                    <a:pt x="778852" y="453398"/>
                  </a:cubicBezTo>
                  <a:cubicBezTo>
                    <a:pt x="791903" y="468906"/>
                    <a:pt x="786089" y="489928"/>
                    <a:pt x="781954" y="508193"/>
                  </a:cubicBezTo>
                  <a:cubicBezTo>
                    <a:pt x="777818" y="526114"/>
                    <a:pt x="772087" y="548080"/>
                    <a:pt x="763816" y="564967"/>
                  </a:cubicBezTo>
                  <a:cubicBezTo>
                    <a:pt x="776567" y="538431"/>
                    <a:pt x="819194" y="530981"/>
                    <a:pt x="839850" y="538520"/>
                  </a:cubicBezTo>
                  <a:cubicBezTo>
                    <a:pt x="860506" y="546059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8" name="Rectangle 165">
              <a:extLst>
                <a:ext uri="{FF2B5EF4-FFF2-40B4-BE49-F238E27FC236}">
                  <a16:creationId xmlns:a16="http://schemas.microsoft.com/office/drawing/2014/main" id="{E3E24A08-ED76-4CB8-A1CD-880FCB2102FE}"/>
                </a:ext>
              </a:extLst>
            </p:cNvPr>
            <p:cNvSpPr/>
            <p:nvPr/>
          </p:nvSpPr>
          <p:spPr>
            <a:xfrm rot="732520">
              <a:off x="1413359" y="5093674"/>
              <a:ext cx="644608" cy="410520"/>
            </a:xfrm>
            <a:custGeom>
              <a:avLst/>
              <a:gdLst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60341"/>
                <a:gd name="connsiteY0" fmla="*/ 67769 h 351089"/>
                <a:gd name="connsiteX1" fmla="*/ 560341 w 560341"/>
                <a:gd name="connsiteY1" fmla="*/ 0 h 351089"/>
                <a:gd name="connsiteX2" fmla="*/ 560341 w 560341"/>
                <a:gd name="connsiteY2" fmla="*/ 351089 h 351089"/>
                <a:gd name="connsiteX3" fmla="*/ 929 w 560341"/>
                <a:gd name="connsiteY3" fmla="*/ 351089 h 351089"/>
                <a:gd name="connsiteX4" fmla="*/ 0 w 560341"/>
                <a:gd name="connsiteY4" fmla="*/ 67769 h 351089"/>
                <a:gd name="connsiteX0" fmla="*/ 0 w 560413"/>
                <a:gd name="connsiteY0" fmla="*/ 31402 h 351089"/>
                <a:gd name="connsiteX1" fmla="*/ 560413 w 560413"/>
                <a:gd name="connsiteY1" fmla="*/ 0 h 351089"/>
                <a:gd name="connsiteX2" fmla="*/ 560413 w 560413"/>
                <a:gd name="connsiteY2" fmla="*/ 351089 h 351089"/>
                <a:gd name="connsiteX3" fmla="*/ 1001 w 560413"/>
                <a:gd name="connsiteY3" fmla="*/ 351089 h 351089"/>
                <a:gd name="connsiteX4" fmla="*/ 0 w 560413"/>
                <a:gd name="connsiteY4" fmla="*/ 31402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2174 w 559437"/>
                <a:gd name="connsiteY0" fmla="*/ 9930 h 351089"/>
                <a:gd name="connsiteX1" fmla="*/ 559437 w 559437"/>
                <a:gd name="connsiteY1" fmla="*/ 0 h 351089"/>
                <a:gd name="connsiteX2" fmla="*/ 559437 w 559437"/>
                <a:gd name="connsiteY2" fmla="*/ 351089 h 351089"/>
                <a:gd name="connsiteX3" fmla="*/ 25 w 559437"/>
                <a:gd name="connsiteY3" fmla="*/ 351089 h 351089"/>
                <a:gd name="connsiteX4" fmla="*/ 2174 w 559437"/>
                <a:gd name="connsiteY4" fmla="*/ 9930 h 351089"/>
                <a:gd name="connsiteX0" fmla="*/ 2174 w 559437"/>
                <a:gd name="connsiteY0" fmla="*/ 26146 h 367305"/>
                <a:gd name="connsiteX1" fmla="*/ 289161 w 559437"/>
                <a:gd name="connsiteY1" fmla="*/ 55376 h 367305"/>
                <a:gd name="connsiteX2" fmla="*/ 559437 w 559437"/>
                <a:gd name="connsiteY2" fmla="*/ 16216 h 367305"/>
                <a:gd name="connsiteX3" fmla="*/ 559437 w 559437"/>
                <a:gd name="connsiteY3" fmla="*/ 367305 h 367305"/>
                <a:gd name="connsiteX4" fmla="*/ 25 w 559437"/>
                <a:gd name="connsiteY4" fmla="*/ 367305 h 367305"/>
                <a:gd name="connsiteX5" fmla="*/ 2174 w 559437"/>
                <a:gd name="connsiteY5" fmla="*/ 26146 h 367305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2540 h 363699"/>
                <a:gd name="connsiteX1" fmla="*/ 218982 w 559437"/>
                <a:gd name="connsiteY1" fmla="*/ 87744 h 363699"/>
                <a:gd name="connsiteX2" fmla="*/ 559437 w 559437"/>
                <a:gd name="connsiteY2" fmla="*/ 12610 h 363699"/>
                <a:gd name="connsiteX3" fmla="*/ 559437 w 559437"/>
                <a:gd name="connsiteY3" fmla="*/ 363699 h 363699"/>
                <a:gd name="connsiteX4" fmla="*/ 25 w 559437"/>
                <a:gd name="connsiteY4" fmla="*/ 363699 h 363699"/>
                <a:gd name="connsiteX5" fmla="*/ 2174 w 559437"/>
                <a:gd name="connsiteY5" fmla="*/ 22540 h 363699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28291 h 369450"/>
                <a:gd name="connsiteX1" fmla="*/ 198103 w 559437"/>
                <a:gd name="connsiteY1" fmla="*/ 33043 h 369450"/>
                <a:gd name="connsiteX2" fmla="*/ 559437 w 559437"/>
                <a:gd name="connsiteY2" fmla="*/ 18361 h 369450"/>
                <a:gd name="connsiteX3" fmla="*/ 559437 w 559437"/>
                <a:gd name="connsiteY3" fmla="*/ 369450 h 369450"/>
                <a:gd name="connsiteX4" fmla="*/ 25 w 559437"/>
                <a:gd name="connsiteY4" fmla="*/ 369450 h 369450"/>
                <a:gd name="connsiteX5" fmla="*/ 2174 w 559437"/>
                <a:gd name="connsiteY5" fmla="*/ 28291 h 369450"/>
                <a:gd name="connsiteX0" fmla="*/ 2174 w 559437"/>
                <a:gd name="connsiteY0" fmla="*/ 27229 h 368388"/>
                <a:gd name="connsiteX1" fmla="*/ 198103 w 559437"/>
                <a:gd name="connsiteY1" fmla="*/ 31981 h 368388"/>
                <a:gd name="connsiteX2" fmla="*/ 541522 w 559437"/>
                <a:gd name="connsiteY2" fmla="*/ 18577 h 368388"/>
                <a:gd name="connsiteX3" fmla="*/ 559437 w 559437"/>
                <a:gd name="connsiteY3" fmla="*/ 368388 h 368388"/>
                <a:gd name="connsiteX4" fmla="*/ 25 w 559437"/>
                <a:gd name="connsiteY4" fmla="*/ 368388 h 368388"/>
                <a:gd name="connsiteX5" fmla="*/ 2174 w 559437"/>
                <a:gd name="connsiteY5" fmla="*/ 27229 h 368388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45498 w 559437"/>
                <a:gd name="connsiteY2" fmla="*/ 11782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7502 w 564765"/>
                <a:gd name="connsiteY0" fmla="*/ 3278 h 344437"/>
                <a:gd name="connsiteX1" fmla="*/ 274757 w 564765"/>
                <a:gd name="connsiteY1" fmla="*/ 13388 h 344437"/>
                <a:gd name="connsiteX2" fmla="*/ 522023 w 564765"/>
                <a:gd name="connsiteY2" fmla="*/ 0 h 344437"/>
                <a:gd name="connsiteX3" fmla="*/ 564765 w 564765"/>
                <a:gd name="connsiteY3" fmla="*/ 344437 h 344437"/>
                <a:gd name="connsiteX4" fmla="*/ 5353 w 564765"/>
                <a:gd name="connsiteY4" fmla="*/ 344437 h 344437"/>
                <a:gd name="connsiteX5" fmla="*/ 7502 w 564765"/>
                <a:gd name="connsiteY5" fmla="*/ 3278 h 344437"/>
                <a:gd name="connsiteX0" fmla="*/ 10868 w 568131"/>
                <a:gd name="connsiteY0" fmla="*/ 3278 h 344437"/>
                <a:gd name="connsiteX1" fmla="*/ 278123 w 568131"/>
                <a:gd name="connsiteY1" fmla="*/ 13388 h 344437"/>
                <a:gd name="connsiteX2" fmla="*/ 525389 w 568131"/>
                <a:gd name="connsiteY2" fmla="*/ 0 h 344437"/>
                <a:gd name="connsiteX3" fmla="*/ 568131 w 568131"/>
                <a:gd name="connsiteY3" fmla="*/ 344437 h 344437"/>
                <a:gd name="connsiteX4" fmla="*/ 8719 w 568131"/>
                <a:gd name="connsiteY4" fmla="*/ 344437 h 344437"/>
                <a:gd name="connsiteX5" fmla="*/ 10868 w 568131"/>
                <a:gd name="connsiteY5" fmla="*/ 3278 h 344437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3612 h 344771"/>
                <a:gd name="connsiteX1" fmla="*/ 278123 w 568131"/>
                <a:gd name="connsiteY1" fmla="*/ 13722 h 344771"/>
                <a:gd name="connsiteX2" fmla="*/ 514921 w 568131"/>
                <a:gd name="connsiteY2" fmla="*/ 0 h 344771"/>
                <a:gd name="connsiteX3" fmla="*/ 568131 w 568131"/>
                <a:gd name="connsiteY3" fmla="*/ 344771 h 344771"/>
                <a:gd name="connsiteX4" fmla="*/ 8719 w 568131"/>
                <a:gd name="connsiteY4" fmla="*/ 344771 h 344771"/>
                <a:gd name="connsiteX5" fmla="*/ 10868 w 568131"/>
                <a:gd name="connsiteY5" fmla="*/ 3612 h 344771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31" h="361815">
                  <a:moveTo>
                    <a:pt x="10868" y="20656"/>
                  </a:moveTo>
                  <a:cubicBezTo>
                    <a:pt x="37062" y="59186"/>
                    <a:pt x="120089" y="7537"/>
                    <a:pt x="278123" y="30766"/>
                  </a:cubicBezTo>
                  <a:cubicBezTo>
                    <a:pt x="424410" y="35745"/>
                    <a:pt x="531285" y="68714"/>
                    <a:pt x="521628" y="0"/>
                  </a:cubicBezTo>
                  <a:cubicBezTo>
                    <a:pt x="563842" y="23868"/>
                    <a:pt x="556100" y="261249"/>
                    <a:pt x="568131" y="361815"/>
                  </a:cubicBezTo>
                  <a:lnTo>
                    <a:pt x="8719" y="361815"/>
                  </a:lnTo>
                  <a:cubicBezTo>
                    <a:pt x="-2058" y="267041"/>
                    <a:pt x="-4471" y="6735"/>
                    <a:pt x="10868" y="2065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916B9193-4528-4A90-8AF1-BD7CF02A2D94}"/>
                </a:ext>
              </a:extLst>
            </p:cNvPr>
            <p:cNvSpPr/>
            <p:nvPr/>
          </p:nvSpPr>
          <p:spPr>
            <a:xfrm rot="694464">
              <a:off x="1265095" y="5368242"/>
              <a:ext cx="761998" cy="701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2024-04-06T17:13:04Z</dcterms:created>
  <dcterms:modified xsi:type="dcterms:W3CDTF">2024-05-05T15:00:49Z</dcterms:modified>
</cp:coreProperties>
</file>