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73" r:id="rId3"/>
  </p:sldMasterIdLst>
  <p:notesMasterIdLst>
    <p:notesMasterId r:id="rId13"/>
  </p:notesMasterIdLst>
  <p:sldIdLst>
    <p:sldId id="256" r:id="rId4"/>
    <p:sldId id="258" r:id="rId5"/>
    <p:sldId id="313" r:id="rId6"/>
    <p:sldId id="310" r:id="rId7"/>
    <p:sldId id="309" r:id="rId8"/>
    <p:sldId id="324" r:id="rId9"/>
    <p:sldId id="360" r:id="rId10"/>
    <p:sldId id="299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6196" autoAdjust="0"/>
  </p:normalViewPr>
  <p:slideViewPr>
    <p:cSldViewPr snapToGrid="0" showGuides="1">
      <p:cViewPr varScale="1">
        <p:scale>
          <a:sx n="65" d="100"/>
          <a:sy n="65" d="100"/>
        </p:scale>
        <p:origin x="852" y="78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538E0-A74E-46B4-8770-E8413D2CF38C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62803-9FED-4500-ABA0-B748FB8E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5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56809D4-139D-46A4-95D4-28A24193D00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56827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12B8526-6395-40A2-9FBE-B930B478136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80134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82E9E28-B05C-40A5-AA83-1BD424FE70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53888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AC1333C-DE5D-4D51-8B20-FC7CB2F76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7605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48264" y="54000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8264" y="369678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453336" y="1023552"/>
            <a:ext cx="2988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10950144" y="378000"/>
            <a:ext cx="900000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018824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E81299D6-8AE9-46FC-B5BE-5AD543758D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D1ABEA86-938E-4CE0-9392-807AB7E71F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AB8E6650-9798-496B-A341-D82EE06103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2BF8B38-9CDE-4FA4-BEBF-2098F1B76A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ED24B512-6D0F-4C7E-B16A-1FC9182380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D4DDBED3-725B-4B1F-B148-EC667C3F26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C149B-011B-4621-A8F2-EB7B04443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06232"/>
            <a:ext cx="1672517" cy="2652021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672517"/>
              <a:gd name="connsiteY0" fmla="*/ 0 h 2642293"/>
              <a:gd name="connsiteX1" fmla="*/ 1523565 w 1672517"/>
              <a:gd name="connsiteY1" fmla="*/ 45733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42293"/>
              <a:gd name="connsiteX1" fmla="*/ 1523565 w 1672517"/>
              <a:gd name="connsiteY1" fmla="*/ 16550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52021"/>
              <a:gd name="connsiteX1" fmla="*/ 1523565 w 1672517"/>
              <a:gd name="connsiteY1" fmla="*/ 16550 h 2652021"/>
              <a:gd name="connsiteX2" fmla="*/ 1672517 w 1672517"/>
              <a:gd name="connsiteY2" fmla="*/ 2609194 h 2652021"/>
              <a:gd name="connsiteX3" fmla="*/ 161364 w 1672517"/>
              <a:gd name="connsiteY3" fmla="*/ 2652021 h 2652021"/>
              <a:gd name="connsiteX4" fmla="*/ 0 w 1672517"/>
              <a:gd name="connsiteY4" fmla="*/ 0 h 265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52021">
                <a:moveTo>
                  <a:pt x="0" y="0"/>
                </a:moveTo>
                <a:lnTo>
                  <a:pt x="1523565" y="16550"/>
                </a:lnTo>
                <a:lnTo>
                  <a:pt x="1672517" y="2609194"/>
                </a:lnTo>
                <a:lnTo>
                  <a:pt x="161364" y="2652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D990833-0CBB-4C78-8706-0571A6D34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3" r:id="rId11"/>
    <p:sldLayoutId id="2147483684" r:id="rId12"/>
    <p:sldLayoutId id="2147483686" r:id="rId13"/>
    <p:sldLayoutId id="2147483689" r:id="rId14"/>
    <p:sldLayoutId id="2147483687" r:id="rId15"/>
    <p:sldLayoutId id="2147483688" r:id="rId16"/>
    <p:sldLayoutId id="2147483690" r:id="rId17"/>
    <p:sldLayoutId id="2147483672" r:id="rId18"/>
    <p:sldLayoutId id="214748369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648126" y="1538628"/>
            <a:ext cx="69620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sz="4800" dirty="0">
                <a:solidFill>
                  <a:schemeClr val="accent1"/>
                </a:solidFill>
                <a:latin typeface="+mj-lt"/>
                <a:cs typeface="B Nazanin" panose="00000700000000000000" pitchFamily="2" charset="-78"/>
              </a:rPr>
              <a:t>تم : طرح </a:t>
            </a:r>
            <a:r>
              <a:rPr lang="fa-IR" sz="4800" dirty="0">
                <a:solidFill>
                  <a:schemeClr val="accent2"/>
                </a:solidFill>
                <a:latin typeface="+mj-lt"/>
                <a:cs typeface="B Nazanin" panose="00000700000000000000" pitchFamily="2" charset="-78"/>
              </a:rPr>
              <a:t>کتابهای</a:t>
            </a:r>
            <a:r>
              <a:rPr lang="fa-IR" sz="4800" dirty="0">
                <a:solidFill>
                  <a:schemeClr val="accent1"/>
                </a:solidFill>
                <a:latin typeface="+mj-lt"/>
                <a:cs typeface="B Nazanin" panose="00000700000000000000" pitchFamily="2" charset="-78"/>
              </a:rPr>
              <a:t> </a:t>
            </a:r>
            <a:r>
              <a:rPr lang="fa-IR" sz="48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طرح</a:t>
            </a:r>
            <a:r>
              <a:rPr lang="fa-IR" sz="4800" dirty="0">
                <a:solidFill>
                  <a:schemeClr val="accent1"/>
                </a:solidFill>
                <a:latin typeface="+mj-lt"/>
                <a:cs typeface="B Nazanin" panose="00000700000000000000" pitchFamily="2" charset="-78"/>
              </a:rPr>
              <a:t> </a:t>
            </a:r>
            <a:r>
              <a:rPr lang="fa-IR" sz="4800" dirty="0">
                <a:solidFill>
                  <a:schemeClr val="accent5"/>
                </a:solidFill>
                <a:latin typeface="+mj-lt"/>
                <a:cs typeface="B Nazanin" panose="00000700000000000000" pitchFamily="2" charset="-78"/>
              </a:rPr>
              <a:t>بچه گانه</a:t>
            </a:r>
            <a:endParaRPr lang="ko-KR" altLang="en-US" sz="4800" dirty="0">
              <a:solidFill>
                <a:schemeClr val="accent5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520478" y="2989480"/>
            <a:ext cx="60897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867" dirty="0">
                <a:solidFill>
                  <a:schemeClr val="bg1"/>
                </a:solidFill>
                <a:cs typeface="B Nazanin" panose="00000700000000000000" pitchFamily="2" charset="-78"/>
              </a:rPr>
              <a:t>زیرنویس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DD24BB50-4798-433B-B8BA-6B1A07ECC716}"/>
              </a:ext>
            </a:extLst>
          </p:cNvPr>
          <p:cNvSpPr/>
          <p:nvPr/>
        </p:nvSpPr>
        <p:spPr>
          <a:xfrm>
            <a:off x="9855346" y="3506955"/>
            <a:ext cx="1684598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ADE2C0-1886-6244-F412-C212E90A3536}"/>
              </a:ext>
            </a:extLst>
          </p:cNvPr>
          <p:cNvSpPr txBox="1"/>
          <p:nvPr/>
        </p:nvSpPr>
        <p:spPr>
          <a:xfrm>
            <a:off x="9788108" y="3458853"/>
            <a:ext cx="17518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B Nazanin" panose="00000700000000000000" pitchFamily="2" charset="-78"/>
              </a:rPr>
              <a:t>20begir.com</a:t>
            </a:r>
            <a:endParaRPr lang="ko-KR" altLang="en-US" sz="24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1D3ABD6-B302-4AFB-8771-21A5A6213AF7}"/>
              </a:ext>
            </a:extLst>
          </p:cNvPr>
          <p:cNvGrpSpPr/>
          <p:nvPr/>
        </p:nvGrpSpPr>
        <p:grpSpPr>
          <a:xfrm>
            <a:off x="2898066" y="397458"/>
            <a:ext cx="4726013" cy="1015663"/>
            <a:chOff x="5692278" y="3070393"/>
            <a:chExt cx="4726013" cy="10156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D72A1F-8892-4D95-AEFF-7E4F0EB98C94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6D0DBD-2829-4B23-8B4A-2802E3AA4CE4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B9437F-7AC4-4E32-A58C-73B2AAC57B78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en-US" altLang="ko-KR" sz="60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01</a:t>
              </a:r>
              <a:endParaRPr lang="ko-KR" altLang="en-US" sz="60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4E50FC-ADEE-4659-98A9-7969636B2CF0}"/>
              </a:ext>
            </a:extLst>
          </p:cNvPr>
          <p:cNvGrpSpPr/>
          <p:nvPr/>
        </p:nvGrpSpPr>
        <p:grpSpPr>
          <a:xfrm>
            <a:off x="5685844" y="1418175"/>
            <a:ext cx="4726013" cy="1015663"/>
            <a:chOff x="5692278" y="3070393"/>
            <a:chExt cx="4726013" cy="10156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297F5B-C08F-4334-B058-C10FA38F895D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52E2EC-AEFC-4857-9F3A-00237EE38D74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D39199-32AC-4158-9298-06328E8C3695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en-US" altLang="ko-KR" sz="60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02</a:t>
              </a:r>
              <a:endParaRPr lang="ko-KR" altLang="en-US" sz="60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15C372-BC78-4F20-ACE0-21C3E28CE6F8}"/>
              </a:ext>
            </a:extLst>
          </p:cNvPr>
          <p:cNvGrpSpPr/>
          <p:nvPr/>
        </p:nvGrpSpPr>
        <p:grpSpPr>
          <a:xfrm>
            <a:off x="4291955" y="2438892"/>
            <a:ext cx="4726013" cy="1015663"/>
            <a:chOff x="5692278" y="3070393"/>
            <a:chExt cx="4726013" cy="10156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2C9692-05B4-41F3-82F8-E8427B268338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78EACC-F150-4515-9B26-74D00E4DA4C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CDAF7F-6480-4154-9A50-C8C9D3E72B4C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en-US" altLang="ko-KR" sz="60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03</a:t>
              </a:r>
              <a:endParaRPr lang="ko-KR" altLang="en-US" sz="60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440456-93C6-4F85-B0FE-A6C0C4E557E6}"/>
              </a:ext>
            </a:extLst>
          </p:cNvPr>
          <p:cNvGrpSpPr/>
          <p:nvPr/>
        </p:nvGrpSpPr>
        <p:grpSpPr>
          <a:xfrm>
            <a:off x="7079732" y="3459609"/>
            <a:ext cx="4726013" cy="1015663"/>
            <a:chOff x="5692278" y="3070393"/>
            <a:chExt cx="4726013" cy="10156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413C74-2D7D-47CA-B243-40DE3B3AC339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F6A607-8CF8-4A6E-9C05-2BC089A3C1C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682A14-0B0C-468E-BAAA-0CD109C89EFA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en-US" altLang="ko-KR" sz="60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04</a:t>
              </a:r>
              <a:endParaRPr lang="ko-KR" altLang="en-US" sz="60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B3C76D9-0ED5-48E4-8865-D7850EFBAB13}"/>
              </a:ext>
            </a:extLst>
          </p:cNvPr>
          <p:cNvSpPr txBox="1"/>
          <p:nvPr/>
        </p:nvSpPr>
        <p:spPr>
          <a:xfrm>
            <a:off x="8569465" y="4734918"/>
            <a:ext cx="327953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rtl="1"/>
            <a:r>
              <a:rPr lang="fa-IR" altLang="ko-KR" sz="5400" dirty="0">
                <a:solidFill>
                  <a:schemeClr val="accent5"/>
                </a:solidFill>
                <a:cs typeface="B Nazanin" panose="00000400000000000000" pitchFamily="2" charset="-78"/>
              </a:rPr>
              <a:t>سبک دستور </a:t>
            </a:r>
            <a:r>
              <a:rPr lang="fa-IR" altLang="ko-KR" sz="5400" dirty="0">
                <a:solidFill>
                  <a:schemeClr val="bg2"/>
                </a:solidFill>
                <a:cs typeface="B Nazanin" panose="00000400000000000000" pitchFamily="2" charset="-78"/>
              </a:rPr>
              <a:t>کار</a:t>
            </a:r>
            <a:endParaRPr lang="ko-KR" altLang="en-US" sz="5400" dirty="0">
              <a:solidFill>
                <a:schemeClr val="bg2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33D566FE-97A7-4360-B3B0-A9335C9709D1}"/>
              </a:ext>
            </a:extLst>
          </p:cNvPr>
          <p:cNvSpPr/>
          <p:nvPr/>
        </p:nvSpPr>
        <p:spPr>
          <a:xfrm>
            <a:off x="4219718" y="2434188"/>
            <a:ext cx="3752564" cy="3234968"/>
          </a:xfrm>
          <a:prstGeom prst="hexagon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56898A-DB74-49B1-9D9E-3D019E020C9C}"/>
              </a:ext>
            </a:extLst>
          </p:cNvPr>
          <p:cNvSpPr/>
          <p:nvPr/>
        </p:nvSpPr>
        <p:spPr>
          <a:xfrm>
            <a:off x="6207404" y="2023299"/>
            <a:ext cx="2285556" cy="3333102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5467296-BBCD-4DE4-9257-0C2B41A25F39}"/>
              </a:ext>
            </a:extLst>
          </p:cNvPr>
          <p:cNvSpPr/>
          <p:nvPr/>
        </p:nvSpPr>
        <p:spPr>
          <a:xfrm>
            <a:off x="4556265" y="1644948"/>
            <a:ext cx="1902436" cy="3785256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D1CEC5-161C-4410-9D78-EAC35F158058}"/>
              </a:ext>
            </a:extLst>
          </p:cNvPr>
          <p:cNvGrpSpPr/>
          <p:nvPr/>
        </p:nvGrpSpPr>
        <p:grpSpPr>
          <a:xfrm>
            <a:off x="1263764" y="3537576"/>
            <a:ext cx="3059771" cy="3111050"/>
            <a:chOff x="1395848" y="3256486"/>
            <a:chExt cx="2688688" cy="31110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16DB97-5611-4229-85B1-4D54736DA3F8}"/>
                </a:ext>
              </a:extLst>
            </p:cNvPr>
            <p:cNvSpPr txBox="1"/>
            <p:nvPr/>
          </p:nvSpPr>
          <p:spPr>
            <a:xfrm>
              <a:off x="1395848" y="3510825"/>
              <a:ext cx="26886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C9E8AA-DF11-4B79-940F-477396C009EF}"/>
                </a:ext>
              </a:extLst>
            </p:cNvPr>
            <p:cNvSpPr txBox="1"/>
            <p:nvPr/>
          </p:nvSpPr>
          <p:spPr>
            <a:xfrm>
              <a:off x="1395848" y="3256486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5E1484-AF51-40EC-BCDA-5A7D733EB7A8}"/>
                </a:ext>
              </a:extLst>
            </p:cNvPr>
            <p:cNvSpPr txBox="1"/>
            <p:nvPr/>
          </p:nvSpPr>
          <p:spPr>
            <a:xfrm>
              <a:off x="2110257" y="5190291"/>
              <a:ext cx="1974279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l" rtl="1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پاورپوینت مدرن دریافت کنید</a:t>
              </a:r>
            </a:p>
            <a:p>
              <a:pPr marL="171459" indent="-171459" algn="l" rtl="1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پاورپوینت مدرن دریافت کنید</a:t>
              </a:r>
            </a:p>
            <a:p>
              <a:pPr marL="171459" indent="-171459" algn="l" rtl="1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پاورپوینت مدرن دریافت کنید</a:t>
              </a:r>
            </a:p>
            <a:p>
              <a:pPr marL="171459" indent="-171459" algn="l" rtl="1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پاورپوینت مدرن دریافت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DDE3AB-B975-4EB4-A575-96264AACADFB}"/>
                </a:ext>
              </a:extLst>
            </p:cNvPr>
            <p:cNvSpPr txBox="1"/>
            <p:nvPr/>
          </p:nvSpPr>
          <p:spPr>
            <a:xfrm>
              <a:off x="1395848" y="4921423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8FBC6C-2F39-4DF4-9A2A-3C33248FC19B}"/>
              </a:ext>
            </a:extLst>
          </p:cNvPr>
          <p:cNvGrpSpPr/>
          <p:nvPr/>
        </p:nvGrpSpPr>
        <p:grpSpPr>
          <a:xfrm>
            <a:off x="7868466" y="3537576"/>
            <a:ext cx="3059771" cy="3111050"/>
            <a:chOff x="1395848" y="3256486"/>
            <a:chExt cx="2952327" cy="31110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D1744A-4EE3-424E-88F9-121E443CB795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CFFF7A-61C9-4951-AA05-B8D6E82E9BC7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A95815-387F-4F4B-A967-134B0530B327}"/>
                </a:ext>
              </a:extLst>
            </p:cNvPr>
            <p:cNvSpPr txBox="1"/>
            <p:nvPr/>
          </p:nvSpPr>
          <p:spPr>
            <a:xfrm>
              <a:off x="2180308" y="5190291"/>
              <a:ext cx="2167867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l" rtl="1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پاورپوینت مدرن دریافت کنید</a:t>
              </a:r>
            </a:p>
            <a:p>
              <a:pPr marL="171459" indent="-171459" algn="l" rtl="1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پاورپوینت مدرن دریافت کنید</a:t>
              </a:r>
            </a:p>
            <a:p>
              <a:pPr marL="171459" indent="-171459" algn="l" rtl="1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پاورپوینت مدرن دریافت کنید</a:t>
              </a:r>
            </a:p>
            <a:p>
              <a:pPr marL="171459" indent="-171459" algn="l" rtl="1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پاورپوینت مدرن دریافت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6D007E-A440-4D43-A545-7B627E2C0181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B9B734F6-F4EA-4160-A7C8-427D37609046}"/>
              </a:ext>
            </a:extLst>
          </p:cNvPr>
          <p:cNvSpPr/>
          <p:nvPr/>
        </p:nvSpPr>
        <p:spPr>
          <a:xfrm>
            <a:off x="587843" y="3598140"/>
            <a:ext cx="504529" cy="3875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0E4D5CC7-52D0-4BF8-AECA-A7D977784E88}"/>
              </a:ext>
            </a:extLst>
          </p:cNvPr>
          <p:cNvSpPr/>
          <p:nvPr/>
        </p:nvSpPr>
        <p:spPr>
          <a:xfrm>
            <a:off x="11069028" y="3574213"/>
            <a:ext cx="504529" cy="43540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51CE02-DDD4-46F6-ADC1-6A9B76D59ADB}"/>
              </a:ext>
            </a:extLst>
          </p:cNvPr>
          <p:cNvSpPr txBox="1"/>
          <p:nvPr/>
        </p:nvSpPr>
        <p:spPr>
          <a:xfrm>
            <a:off x="663555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dirty="0">
                <a:cs typeface="B Nazanin" panose="00000400000000000000" pitchFamily="2" charset="-78"/>
              </a:rPr>
              <a:t>اسلاید متن پاک طرح بندی </a:t>
            </a:r>
            <a:r>
              <a:rPr lang="en-GB" altLang="ko-KR" dirty="0">
                <a:solidFill>
                  <a:schemeClr val="accent3"/>
                </a:solidFill>
                <a:cs typeface="B Nazanin" panose="00000400000000000000" pitchFamily="2" charset="-78"/>
              </a:rPr>
              <a:t>ALLPPT </a:t>
            </a:r>
            <a:r>
              <a:rPr lang="fa-IR" altLang="ko-KR" dirty="0">
                <a:solidFill>
                  <a:schemeClr val="accent3"/>
                </a:solidFill>
                <a:cs typeface="B Nazanin" panose="00000400000000000000" pitchFamily="2" charset="-78"/>
              </a:rPr>
              <a:t>برای </a:t>
            </a:r>
            <a:r>
              <a:rPr lang="fa-IR" altLang="ko-KR" dirty="0">
                <a:cs typeface="B Nazanin" panose="00000400000000000000" pitchFamily="2" charset="-78"/>
              </a:rPr>
              <a:t>ارائه شما.</a:t>
            </a:r>
          </a:p>
          <a:p>
            <a:pPr algn="r" rtl="1"/>
            <a:r>
              <a:rPr lang="fa-IR" altLang="ko-KR" dirty="0">
                <a:cs typeface="B Nazanin" panose="00000400000000000000" pitchFamily="2" charset="-78"/>
              </a:rPr>
              <a:t> اسلاید متن پاک طرح بندی </a:t>
            </a:r>
            <a:r>
              <a:rPr lang="en-GB" altLang="ko-KR" dirty="0">
                <a:cs typeface="B Nazanin" panose="00000400000000000000" pitchFamily="2" charset="-78"/>
              </a:rPr>
              <a:t>ALLPPT</a:t>
            </a:r>
            <a:r>
              <a:rPr lang="en-GB" altLang="ko-KR" dirty="0">
                <a:solidFill>
                  <a:schemeClr val="bg2"/>
                </a:solidFill>
                <a:cs typeface="B Nazanin" panose="00000400000000000000" pitchFamily="2" charset="-78"/>
              </a:rPr>
              <a:t> </a:t>
            </a:r>
            <a:r>
              <a:rPr lang="fa-IR" altLang="ko-KR" dirty="0">
                <a:cs typeface="B Nazanin" panose="00000400000000000000" pitchFamily="2" charset="-78"/>
              </a:rPr>
              <a:t>برای ارائه شما.</a:t>
            </a:r>
            <a:endParaRPr lang="en-GB" altLang="ko-KR" dirty="0"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A30CFD-FD70-48A1-B651-13BF16107963}"/>
              </a:ext>
            </a:extLst>
          </p:cNvPr>
          <p:cNvSpPr txBox="1"/>
          <p:nvPr/>
        </p:nvSpPr>
        <p:spPr>
          <a:xfrm>
            <a:off x="7661312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dirty="0">
                <a:solidFill>
                  <a:schemeClr val="accent1"/>
                </a:solidFill>
                <a:cs typeface="B Nazanin" panose="00000400000000000000" pitchFamily="2" charset="-78"/>
              </a:rPr>
              <a:t>اسلاید متن پاک طرح بندی </a:t>
            </a:r>
            <a:r>
              <a:rPr lang="en-GB" altLang="ko-KR" dirty="0">
                <a:solidFill>
                  <a:schemeClr val="accent1"/>
                </a:solidFill>
                <a:cs typeface="B Nazanin" panose="00000400000000000000" pitchFamily="2" charset="-78"/>
              </a:rPr>
              <a:t>ALLPPT </a:t>
            </a:r>
            <a:r>
              <a:rPr lang="fa-IR" altLang="ko-KR" dirty="0">
                <a:solidFill>
                  <a:schemeClr val="accent1"/>
                </a:solidFill>
                <a:cs typeface="B Nazanin" panose="00000400000000000000" pitchFamily="2" charset="-78"/>
              </a:rPr>
              <a:t>برای ارائه شما. </a:t>
            </a:r>
          </a:p>
          <a:p>
            <a:pPr algn="r" rtl="1"/>
            <a:r>
              <a:rPr lang="fa-IR" altLang="ko-KR" dirty="0">
                <a:solidFill>
                  <a:schemeClr val="accent1"/>
                </a:solidFill>
                <a:cs typeface="B Nazanin" panose="00000400000000000000" pitchFamily="2" charset="-78"/>
              </a:rPr>
              <a:t>اسلاید متن پاک طرح بندی </a:t>
            </a:r>
            <a:r>
              <a:rPr lang="en-GB" altLang="ko-KR" dirty="0">
                <a:solidFill>
                  <a:schemeClr val="accent1"/>
                </a:solidFill>
                <a:cs typeface="B Nazanin" panose="00000400000000000000" pitchFamily="2" charset="-78"/>
              </a:rPr>
              <a:t>ALLPPT </a:t>
            </a:r>
            <a:r>
              <a:rPr lang="fa-IR" altLang="ko-KR" dirty="0">
                <a:solidFill>
                  <a:schemeClr val="accent1"/>
                </a:solidFill>
                <a:cs typeface="B Nazanin" panose="00000400000000000000" pitchFamily="2" charset="-78"/>
              </a:rPr>
              <a:t>برای ارائه شما.</a:t>
            </a:r>
            <a:endParaRPr lang="en-GB" altLang="ko-K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716426-D654-4959-BC52-B303AA581E03}"/>
              </a:ext>
            </a:extLst>
          </p:cNvPr>
          <p:cNvSpPr/>
          <p:nvPr/>
        </p:nvSpPr>
        <p:spPr>
          <a:xfrm>
            <a:off x="0" y="1871968"/>
            <a:ext cx="4396383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3294-6476-4C3C-8707-7D458C8E568B}"/>
              </a:ext>
            </a:extLst>
          </p:cNvPr>
          <p:cNvSpPr/>
          <p:nvPr/>
        </p:nvSpPr>
        <p:spPr>
          <a:xfrm>
            <a:off x="0" y="2763549"/>
            <a:ext cx="439638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F99CE8-169D-4E19-8EE3-CF3F4D362A74}"/>
              </a:ext>
            </a:extLst>
          </p:cNvPr>
          <p:cNvSpPr/>
          <p:nvPr/>
        </p:nvSpPr>
        <p:spPr>
          <a:xfrm>
            <a:off x="0" y="3655130"/>
            <a:ext cx="4396383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D6C5A3-95C7-4148-A2D5-9AFA8D50D8F7}"/>
              </a:ext>
            </a:extLst>
          </p:cNvPr>
          <p:cNvSpPr/>
          <p:nvPr/>
        </p:nvSpPr>
        <p:spPr>
          <a:xfrm>
            <a:off x="0" y="4546711"/>
            <a:ext cx="4396383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2240A-3CAB-4335-8BBB-F39EE8C9A9D0}"/>
              </a:ext>
            </a:extLst>
          </p:cNvPr>
          <p:cNvSpPr/>
          <p:nvPr/>
        </p:nvSpPr>
        <p:spPr>
          <a:xfrm>
            <a:off x="0" y="5438291"/>
            <a:ext cx="4396383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2260E5-B594-416A-BE29-4608D317BF92}"/>
              </a:ext>
            </a:extLst>
          </p:cNvPr>
          <p:cNvSpPr/>
          <p:nvPr/>
        </p:nvSpPr>
        <p:spPr>
          <a:xfrm>
            <a:off x="4034951" y="1892259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858A5-4890-4303-A733-609BA8EE7E0B}"/>
              </a:ext>
            </a:extLst>
          </p:cNvPr>
          <p:cNvSpPr/>
          <p:nvPr/>
        </p:nvSpPr>
        <p:spPr>
          <a:xfrm>
            <a:off x="4034951" y="2783840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84FF36-B7DB-4415-987D-9BD31F561D8D}"/>
              </a:ext>
            </a:extLst>
          </p:cNvPr>
          <p:cNvSpPr/>
          <p:nvPr/>
        </p:nvSpPr>
        <p:spPr>
          <a:xfrm>
            <a:off x="4034951" y="3675421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FCB9BF-CEF2-4A2E-9255-9033690FF223}"/>
              </a:ext>
            </a:extLst>
          </p:cNvPr>
          <p:cNvSpPr/>
          <p:nvPr/>
        </p:nvSpPr>
        <p:spPr>
          <a:xfrm>
            <a:off x="4034951" y="4567002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EB7901-3008-4D96-AD80-41D82DD9BEBB}"/>
              </a:ext>
            </a:extLst>
          </p:cNvPr>
          <p:cNvSpPr/>
          <p:nvPr/>
        </p:nvSpPr>
        <p:spPr>
          <a:xfrm>
            <a:off x="4043743" y="5458583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EB1D99-4079-4E61-A8E8-3668FA2EAFD5}"/>
              </a:ext>
            </a:extLst>
          </p:cNvPr>
          <p:cNvSpPr txBox="1"/>
          <p:nvPr/>
        </p:nvSpPr>
        <p:spPr>
          <a:xfrm>
            <a:off x="1028699" y="1988859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C5904-DD11-42ED-A208-596E0BF256E7}"/>
              </a:ext>
            </a:extLst>
          </p:cNvPr>
          <p:cNvSpPr txBox="1"/>
          <p:nvPr/>
        </p:nvSpPr>
        <p:spPr>
          <a:xfrm>
            <a:off x="1028699" y="2871690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06A164-1315-412E-BAC6-1BCCBF72E365}"/>
              </a:ext>
            </a:extLst>
          </p:cNvPr>
          <p:cNvSpPr txBox="1"/>
          <p:nvPr/>
        </p:nvSpPr>
        <p:spPr>
          <a:xfrm>
            <a:off x="1028699" y="375452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7E8ABA-3723-4793-8419-AD2F8EB313A5}"/>
              </a:ext>
            </a:extLst>
          </p:cNvPr>
          <p:cNvSpPr txBox="1"/>
          <p:nvPr/>
        </p:nvSpPr>
        <p:spPr>
          <a:xfrm>
            <a:off x="1028699" y="4637352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890F0B-F75D-4F32-B371-E0F691D05774}"/>
              </a:ext>
            </a:extLst>
          </p:cNvPr>
          <p:cNvSpPr txBox="1"/>
          <p:nvPr/>
        </p:nvSpPr>
        <p:spPr>
          <a:xfrm>
            <a:off x="1028699" y="555535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E7CAE9-910A-4781-B6D7-CFE55EEC38FB}"/>
              </a:ext>
            </a:extLst>
          </p:cNvPr>
          <p:cNvGrpSpPr/>
          <p:nvPr/>
        </p:nvGrpSpPr>
        <p:grpSpPr>
          <a:xfrm>
            <a:off x="4910404" y="1852001"/>
            <a:ext cx="280800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C08DCB-2958-4CAF-B85A-80A6D0757A3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85EC45-1B21-40A4-A53E-E401346A7B58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06721D-E638-4B2B-8041-1413339E0BE5}"/>
              </a:ext>
            </a:extLst>
          </p:cNvPr>
          <p:cNvGrpSpPr/>
          <p:nvPr/>
        </p:nvGrpSpPr>
        <p:grpSpPr>
          <a:xfrm>
            <a:off x="4910404" y="2741409"/>
            <a:ext cx="280800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3C6712-827A-4799-9194-1808C7BC7B5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AA3163-BE85-4973-8D9A-521508C0AF37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0D1EC9-8BBA-47F7-AEF1-518C76CBE607}"/>
              </a:ext>
            </a:extLst>
          </p:cNvPr>
          <p:cNvGrpSpPr/>
          <p:nvPr/>
        </p:nvGrpSpPr>
        <p:grpSpPr>
          <a:xfrm>
            <a:off x="4910404" y="3630817"/>
            <a:ext cx="280800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DFE1BC-F5FF-4FC9-95C1-95C2D70004F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A1D842-83E0-499C-8E67-CA337E8285BD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30CC25D-AE8C-4B7C-BBF3-A4F02B7941A1}"/>
              </a:ext>
            </a:extLst>
          </p:cNvPr>
          <p:cNvGrpSpPr/>
          <p:nvPr/>
        </p:nvGrpSpPr>
        <p:grpSpPr>
          <a:xfrm>
            <a:off x="4910404" y="4520225"/>
            <a:ext cx="280800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24A037-ED84-46FD-B2B7-A35E4FD563F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F6B753-DD62-44C9-AC5E-97EF730D1E4B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14801A0-DCE6-48D7-899A-B19C7D3FFD27}"/>
              </a:ext>
            </a:extLst>
          </p:cNvPr>
          <p:cNvGrpSpPr/>
          <p:nvPr/>
        </p:nvGrpSpPr>
        <p:grpSpPr>
          <a:xfrm>
            <a:off x="4910404" y="5409633"/>
            <a:ext cx="280800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EC8BFC-2069-4C18-BBFF-5AAB2C8DBA6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4EBDD4-2C39-4CEE-9530-BB4A392FC25A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3" name="Freeform 8">
            <a:extLst>
              <a:ext uri="{FF2B5EF4-FFF2-40B4-BE49-F238E27FC236}">
                <a16:creationId xmlns:a16="http://schemas.microsoft.com/office/drawing/2014/main" id="{467F1DF8-6F9F-4525-9DE7-7350F2608E66}"/>
              </a:ext>
            </a:extLst>
          </p:cNvPr>
          <p:cNvSpPr>
            <a:spLocks noEditPoints="1"/>
          </p:cNvSpPr>
          <p:nvPr/>
        </p:nvSpPr>
        <p:spPr bwMode="auto">
          <a:xfrm>
            <a:off x="8056646" y="1620715"/>
            <a:ext cx="3300484" cy="4729276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4" name="타원 55">
            <a:extLst>
              <a:ext uri="{FF2B5EF4-FFF2-40B4-BE49-F238E27FC236}">
                <a16:creationId xmlns:a16="http://schemas.microsoft.com/office/drawing/2014/main" id="{4E2E9859-5327-48F2-B9A2-814D85903964}"/>
              </a:ext>
            </a:extLst>
          </p:cNvPr>
          <p:cNvSpPr/>
          <p:nvPr/>
        </p:nvSpPr>
        <p:spPr>
          <a:xfrm>
            <a:off x="8459926" y="1620715"/>
            <a:ext cx="768503" cy="76850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5" name="타원 56">
            <a:extLst>
              <a:ext uri="{FF2B5EF4-FFF2-40B4-BE49-F238E27FC236}">
                <a16:creationId xmlns:a16="http://schemas.microsoft.com/office/drawing/2014/main" id="{B639AFC8-6780-4030-A016-5505A5819FAB}"/>
              </a:ext>
            </a:extLst>
          </p:cNvPr>
          <p:cNvSpPr/>
          <p:nvPr/>
        </p:nvSpPr>
        <p:spPr>
          <a:xfrm>
            <a:off x="9846465" y="2635921"/>
            <a:ext cx="1454866" cy="145486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6" name="타원 57">
            <a:extLst>
              <a:ext uri="{FF2B5EF4-FFF2-40B4-BE49-F238E27FC236}">
                <a16:creationId xmlns:a16="http://schemas.microsoft.com/office/drawing/2014/main" id="{835BBF36-8432-4A8A-85E8-45B39532241A}"/>
              </a:ext>
            </a:extLst>
          </p:cNvPr>
          <p:cNvSpPr/>
          <p:nvPr/>
        </p:nvSpPr>
        <p:spPr>
          <a:xfrm>
            <a:off x="8780209" y="3546088"/>
            <a:ext cx="1020914" cy="102091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7" name="타원 58">
            <a:extLst>
              <a:ext uri="{FF2B5EF4-FFF2-40B4-BE49-F238E27FC236}">
                <a16:creationId xmlns:a16="http://schemas.microsoft.com/office/drawing/2014/main" id="{CD040154-108A-4802-BDDC-3BB8421BE46F}"/>
              </a:ext>
            </a:extLst>
          </p:cNvPr>
          <p:cNvSpPr/>
          <p:nvPr/>
        </p:nvSpPr>
        <p:spPr>
          <a:xfrm>
            <a:off x="8938283" y="4637352"/>
            <a:ext cx="1345469" cy="134546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8" name="타원 59">
            <a:extLst>
              <a:ext uri="{FF2B5EF4-FFF2-40B4-BE49-F238E27FC236}">
                <a16:creationId xmlns:a16="http://schemas.microsoft.com/office/drawing/2014/main" id="{1201EF73-6280-4C85-B5FD-6E9D0315FCC7}"/>
              </a:ext>
            </a:extLst>
          </p:cNvPr>
          <p:cNvSpPr/>
          <p:nvPr/>
        </p:nvSpPr>
        <p:spPr>
          <a:xfrm>
            <a:off x="8119375" y="2665827"/>
            <a:ext cx="623918" cy="62391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EFD7CD12-F73E-4BCB-A928-D08AF97A12CB}"/>
              </a:ext>
            </a:extLst>
          </p:cNvPr>
          <p:cNvSpPr/>
          <p:nvPr/>
        </p:nvSpPr>
        <p:spPr>
          <a:xfrm rot="2700000">
            <a:off x="4250452" y="4665912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1753CE0C-CC17-42C4-B584-1F64A732D142}"/>
              </a:ext>
            </a:extLst>
          </p:cNvPr>
          <p:cNvSpPr/>
          <p:nvPr/>
        </p:nvSpPr>
        <p:spPr>
          <a:xfrm>
            <a:off x="4215945" y="5618041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7A555757-261D-4655-8933-DBB6774F95CD}"/>
              </a:ext>
            </a:extLst>
          </p:cNvPr>
          <p:cNvSpPr/>
          <p:nvPr/>
        </p:nvSpPr>
        <p:spPr>
          <a:xfrm>
            <a:off x="4183813" y="382335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06196439-B57E-45FA-A121-3D1127C18536}"/>
              </a:ext>
            </a:extLst>
          </p:cNvPr>
          <p:cNvSpPr/>
          <p:nvPr/>
        </p:nvSpPr>
        <p:spPr>
          <a:xfrm>
            <a:off x="4210396" y="296575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3" name="Block Arc 10">
            <a:extLst>
              <a:ext uri="{FF2B5EF4-FFF2-40B4-BE49-F238E27FC236}">
                <a16:creationId xmlns:a16="http://schemas.microsoft.com/office/drawing/2014/main" id="{B2F3B575-263E-4EAA-9041-4A8BD7658C39}"/>
              </a:ext>
            </a:extLst>
          </p:cNvPr>
          <p:cNvSpPr/>
          <p:nvPr/>
        </p:nvSpPr>
        <p:spPr>
          <a:xfrm>
            <a:off x="4171911" y="2090929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100FC59E-C6AD-4AFC-9C4F-36D0D6212977}"/>
              </a:ext>
            </a:extLst>
          </p:cNvPr>
          <p:cNvSpPr/>
          <p:nvPr/>
        </p:nvSpPr>
        <p:spPr>
          <a:xfrm>
            <a:off x="9444637" y="5185009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612D2FB1-76BA-4A4B-BEA8-5928B41BB6E4}"/>
              </a:ext>
            </a:extLst>
          </p:cNvPr>
          <p:cNvSpPr/>
          <p:nvPr/>
        </p:nvSpPr>
        <p:spPr>
          <a:xfrm>
            <a:off x="9108220" y="387409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5BB4D871-0E45-47D1-835F-FB555CDD3059}"/>
              </a:ext>
            </a:extLst>
          </p:cNvPr>
          <p:cNvSpPr/>
          <p:nvPr/>
        </p:nvSpPr>
        <p:spPr>
          <a:xfrm>
            <a:off x="8285873" y="2833282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id="{FB67A3B5-E582-4332-8879-241DAA302337}"/>
              </a:ext>
            </a:extLst>
          </p:cNvPr>
          <p:cNvSpPr/>
          <p:nvPr/>
        </p:nvSpPr>
        <p:spPr>
          <a:xfrm>
            <a:off x="8635736" y="1871968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B4020797-BDAC-4B6B-B1C2-762645498847}"/>
              </a:ext>
            </a:extLst>
          </p:cNvPr>
          <p:cNvSpPr/>
          <p:nvPr/>
        </p:nvSpPr>
        <p:spPr>
          <a:xfrm rot="2700000">
            <a:off x="10538111" y="3122529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2">
            <a:extLst>
              <a:ext uri="{FF2B5EF4-FFF2-40B4-BE49-F238E27FC236}">
                <a16:creationId xmlns:a16="http://schemas.microsoft.com/office/drawing/2014/main" id="{23822867-8FB1-4AE3-85CB-63FB287BF3D7}"/>
              </a:ext>
            </a:extLst>
          </p:cNvPr>
          <p:cNvGrpSpPr/>
          <p:nvPr/>
        </p:nvGrpSpPr>
        <p:grpSpPr>
          <a:xfrm>
            <a:off x="1377690" y="1887176"/>
            <a:ext cx="2907829" cy="2646352"/>
            <a:chOff x="1832115" y="2011153"/>
            <a:chExt cx="2437375" cy="2218202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B300CE7B-731D-4422-BEAC-9E1229C25CDF}"/>
                </a:ext>
              </a:extLst>
            </p:cNvPr>
            <p:cNvSpPr/>
            <p:nvPr/>
          </p:nvSpPr>
          <p:spPr>
            <a:xfrm flipH="1">
              <a:off x="3729490" y="2112100"/>
              <a:ext cx="540000" cy="1578376"/>
            </a:xfrm>
            <a:custGeom>
              <a:avLst/>
              <a:gdLst/>
              <a:ahLst/>
              <a:cxnLst/>
              <a:rect l="l" t="t" r="r" b="b"/>
              <a:pathLst>
                <a:path w="540000" h="1578376">
                  <a:moveTo>
                    <a:pt x="540000" y="0"/>
                  </a:moveTo>
                  <a:cubicBezTo>
                    <a:pt x="305128" y="102083"/>
                    <a:pt x="143631" y="277954"/>
                    <a:pt x="51986" y="524081"/>
                  </a:cubicBezTo>
                  <a:cubicBezTo>
                    <a:pt x="-3669" y="715945"/>
                    <a:pt x="3187" y="841300"/>
                    <a:pt x="0" y="942016"/>
                  </a:cubicBezTo>
                  <a:cubicBezTo>
                    <a:pt x="85420" y="1205012"/>
                    <a:pt x="295153" y="1414663"/>
                    <a:pt x="540000" y="1578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AC3E3923-75B3-41D5-9651-0340AA8490A4}"/>
                </a:ext>
              </a:extLst>
            </p:cNvPr>
            <p:cNvSpPr/>
            <p:nvPr/>
          </p:nvSpPr>
          <p:spPr>
            <a:xfrm flipH="1">
              <a:off x="3106170" y="2017568"/>
              <a:ext cx="540000" cy="2032721"/>
            </a:xfrm>
            <a:custGeom>
              <a:avLst/>
              <a:gdLst/>
              <a:ahLst/>
              <a:cxnLst/>
              <a:rect l="l" t="t" r="r" b="b"/>
              <a:pathLst>
                <a:path w="540000" h="2032721">
                  <a:moveTo>
                    <a:pt x="540000" y="60"/>
                  </a:moveTo>
                  <a:cubicBezTo>
                    <a:pt x="332971" y="-1431"/>
                    <a:pt x="153076" y="25305"/>
                    <a:pt x="0" y="78580"/>
                  </a:cubicBezTo>
                  <a:lnTo>
                    <a:pt x="0" y="1757310"/>
                  </a:lnTo>
                  <a:cubicBezTo>
                    <a:pt x="178671" y="1871799"/>
                    <a:pt x="370538" y="1961511"/>
                    <a:pt x="540000" y="20327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2AD6ABB-B2D7-4EE0-A890-EBF3E32BE51D}"/>
                </a:ext>
              </a:extLst>
            </p:cNvPr>
            <p:cNvSpPr/>
            <p:nvPr/>
          </p:nvSpPr>
          <p:spPr>
            <a:xfrm flipH="1">
              <a:off x="1832115" y="2214874"/>
              <a:ext cx="539941" cy="1957367"/>
            </a:xfrm>
            <a:custGeom>
              <a:avLst/>
              <a:gdLst/>
              <a:ahLst/>
              <a:cxnLst/>
              <a:rect l="l" t="t" r="r" b="b"/>
              <a:pathLst>
                <a:path w="539941" h="1957367">
                  <a:moveTo>
                    <a:pt x="0" y="0"/>
                  </a:moveTo>
                  <a:lnTo>
                    <a:pt x="0" y="1957367"/>
                  </a:lnTo>
                  <a:cubicBezTo>
                    <a:pt x="111013" y="1899390"/>
                    <a:pt x="184183" y="1786677"/>
                    <a:pt x="269263" y="1706980"/>
                  </a:cubicBezTo>
                  <a:cubicBezTo>
                    <a:pt x="760375" y="1082372"/>
                    <a:pt x="530706" y="35583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D2BD5618-E2AB-47D6-91DC-F65F125463C8}"/>
                </a:ext>
              </a:extLst>
            </p:cNvPr>
            <p:cNvSpPr/>
            <p:nvPr/>
          </p:nvSpPr>
          <p:spPr>
            <a:xfrm>
              <a:off x="2480186" y="2011153"/>
              <a:ext cx="540000" cy="2218202"/>
            </a:xfrm>
            <a:custGeom>
              <a:avLst/>
              <a:gdLst/>
              <a:ahLst/>
              <a:cxnLst/>
              <a:rect l="l" t="t" r="r" b="b"/>
              <a:pathLst>
                <a:path w="540000" h="2218202">
                  <a:moveTo>
                    <a:pt x="540000" y="0"/>
                  </a:moveTo>
                  <a:lnTo>
                    <a:pt x="540000" y="2068772"/>
                  </a:lnTo>
                  <a:cubicBezTo>
                    <a:pt x="432608" y="2112203"/>
                    <a:pt x="338222" y="2147505"/>
                    <a:pt x="267202" y="2175874"/>
                  </a:cubicBezTo>
                  <a:cubicBezTo>
                    <a:pt x="158061" y="2219471"/>
                    <a:pt x="71408" y="2227008"/>
                    <a:pt x="0" y="2209324"/>
                  </a:cubicBezTo>
                  <a:lnTo>
                    <a:pt x="0" y="161513"/>
                  </a:lnTo>
                  <a:cubicBezTo>
                    <a:pt x="159787" y="69422"/>
                    <a:pt x="343451" y="12025"/>
                    <a:pt x="54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rapezoid 10">
            <a:extLst>
              <a:ext uri="{FF2B5EF4-FFF2-40B4-BE49-F238E27FC236}">
                <a16:creationId xmlns:a16="http://schemas.microsoft.com/office/drawing/2014/main" id="{F6247B6A-EBB5-42BC-B95A-1C7F8735B583}"/>
              </a:ext>
            </a:extLst>
          </p:cNvPr>
          <p:cNvSpPr/>
          <p:nvPr/>
        </p:nvSpPr>
        <p:spPr>
          <a:xfrm>
            <a:off x="2274146" y="2996891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D830DEE6-12E5-4756-9E3B-D3FB5631BAF5}"/>
              </a:ext>
            </a:extLst>
          </p:cNvPr>
          <p:cNvSpPr/>
          <p:nvPr/>
        </p:nvSpPr>
        <p:spPr>
          <a:xfrm>
            <a:off x="3852034" y="2970075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5F51EDCB-5023-4D2D-87B9-8A33DD7C5256}"/>
              </a:ext>
            </a:extLst>
          </p:cNvPr>
          <p:cNvSpPr>
            <a:spLocks noChangeAspect="1"/>
          </p:cNvSpPr>
          <p:nvPr/>
        </p:nvSpPr>
        <p:spPr>
          <a:xfrm>
            <a:off x="1544486" y="3025302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E0113D50-679D-4474-84AA-0284D0F142D6}"/>
              </a:ext>
            </a:extLst>
          </p:cNvPr>
          <p:cNvSpPr>
            <a:spLocks/>
          </p:cNvSpPr>
          <p:nvPr/>
        </p:nvSpPr>
        <p:spPr>
          <a:xfrm>
            <a:off x="3074658" y="3008813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7" name="Freeform 36">
            <a:extLst>
              <a:ext uri="{FF2B5EF4-FFF2-40B4-BE49-F238E27FC236}">
                <a16:creationId xmlns:a16="http://schemas.microsoft.com/office/drawing/2014/main" id="{89830D13-EFA2-4688-B4E2-E71D128964B9}"/>
              </a:ext>
            </a:extLst>
          </p:cNvPr>
          <p:cNvSpPr/>
          <p:nvPr/>
        </p:nvSpPr>
        <p:spPr>
          <a:xfrm flipH="1">
            <a:off x="23859" y="1769166"/>
            <a:ext cx="12140243" cy="431439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885894"/>
              <a:gd name="connsiteY0" fmla="*/ 5325465 h 5772967"/>
              <a:gd name="connsiteX1" fmla="*/ 30220 w 5885894"/>
              <a:gd name="connsiteY1" fmla="*/ 5335538 h 5772967"/>
              <a:gd name="connsiteX2" fmla="*/ 2239524 w 5885894"/>
              <a:gd name="connsiteY2" fmla="*/ 5309946 h 5772967"/>
              <a:gd name="connsiteX3" fmla="*/ 1938528 w 5885894"/>
              <a:gd name="connsiteY3" fmla="*/ 4337913 h 5772967"/>
              <a:gd name="connsiteX4" fmla="*/ 833932 w 5885894"/>
              <a:gd name="connsiteY4" fmla="*/ 4411066 h 5772967"/>
              <a:gd name="connsiteX5" fmla="*/ 694944 w 5885894"/>
              <a:gd name="connsiteY5" fmla="*/ 3745382 h 5772967"/>
              <a:gd name="connsiteX6" fmla="*/ 519379 w 5885894"/>
              <a:gd name="connsiteY6" fmla="*/ 3599078 h 5772967"/>
              <a:gd name="connsiteX7" fmla="*/ 557005 w 5885894"/>
              <a:gd name="connsiteY7" fmla="*/ 3470193 h 5772967"/>
              <a:gd name="connsiteX8" fmla="*/ 456331 w 5885894"/>
              <a:gd name="connsiteY8" fmla="*/ 3362205 h 5772967"/>
              <a:gd name="connsiteX9" fmla="*/ 559793 w 5885894"/>
              <a:gd name="connsiteY9" fmla="*/ 3057428 h 5772967"/>
              <a:gd name="connsiteX10" fmla="*/ 118419 w 5885894"/>
              <a:gd name="connsiteY10" fmla="*/ 2818778 h 5772967"/>
              <a:gd name="connsiteX11" fmla="*/ 665683 w 5885894"/>
              <a:gd name="connsiteY11" fmla="*/ 1975104 h 5772967"/>
              <a:gd name="connsiteX12" fmla="*/ 2633472 w 5885894"/>
              <a:gd name="connsiteY12" fmla="*/ 0 h 5772967"/>
              <a:gd name="connsiteX13" fmla="*/ 4712039 w 5885894"/>
              <a:gd name="connsiteY13" fmla="*/ 2543951 h 5772967"/>
              <a:gd name="connsiteX14" fmla="*/ 4030675 w 5885894"/>
              <a:gd name="connsiteY14" fmla="*/ 3928262 h 5772967"/>
              <a:gd name="connsiteX15" fmla="*/ 4453179 w 5885894"/>
              <a:gd name="connsiteY15" fmla="*/ 5313893 h 5772967"/>
              <a:gd name="connsiteX16" fmla="*/ 5885894 w 5885894"/>
              <a:gd name="connsiteY16" fmla="*/ 5772967 h 5772967"/>
              <a:gd name="connsiteX0" fmla="*/ 0 w 5828353"/>
              <a:gd name="connsiteY0" fmla="*/ 5325465 h 5588834"/>
              <a:gd name="connsiteX1" fmla="*/ 30220 w 5828353"/>
              <a:gd name="connsiteY1" fmla="*/ 5335538 h 5588834"/>
              <a:gd name="connsiteX2" fmla="*/ 2239524 w 5828353"/>
              <a:gd name="connsiteY2" fmla="*/ 5309946 h 5588834"/>
              <a:gd name="connsiteX3" fmla="*/ 1938528 w 5828353"/>
              <a:gd name="connsiteY3" fmla="*/ 4337913 h 5588834"/>
              <a:gd name="connsiteX4" fmla="*/ 833932 w 5828353"/>
              <a:gd name="connsiteY4" fmla="*/ 4411066 h 5588834"/>
              <a:gd name="connsiteX5" fmla="*/ 694944 w 5828353"/>
              <a:gd name="connsiteY5" fmla="*/ 3745382 h 5588834"/>
              <a:gd name="connsiteX6" fmla="*/ 519379 w 5828353"/>
              <a:gd name="connsiteY6" fmla="*/ 3599078 h 5588834"/>
              <a:gd name="connsiteX7" fmla="*/ 557005 w 5828353"/>
              <a:gd name="connsiteY7" fmla="*/ 3470193 h 5588834"/>
              <a:gd name="connsiteX8" fmla="*/ 456331 w 5828353"/>
              <a:gd name="connsiteY8" fmla="*/ 3362205 h 5588834"/>
              <a:gd name="connsiteX9" fmla="*/ 559793 w 5828353"/>
              <a:gd name="connsiteY9" fmla="*/ 3057428 h 5588834"/>
              <a:gd name="connsiteX10" fmla="*/ 118419 w 5828353"/>
              <a:gd name="connsiteY10" fmla="*/ 2818778 h 5588834"/>
              <a:gd name="connsiteX11" fmla="*/ 665683 w 5828353"/>
              <a:gd name="connsiteY11" fmla="*/ 1975104 h 5588834"/>
              <a:gd name="connsiteX12" fmla="*/ 2633472 w 5828353"/>
              <a:gd name="connsiteY12" fmla="*/ 0 h 5588834"/>
              <a:gd name="connsiteX13" fmla="*/ 4712039 w 5828353"/>
              <a:gd name="connsiteY13" fmla="*/ 2543951 h 5588834"/>
              <a:gd name="connsiteX14" fmla="*/ 4030675 w 5828353"/>
              <a:gd name="connsiteY14" fmla="*/ 3928262 h 5588834"/>
              <a:gd name="connsiteX15" fmla="*/ 4453179 w 5828353"/>
              <a:gd name="connsiteY15" fmla="*/ 5313893 h 5588834"/>
              <a:gd name="connsiteX16" fmla="*/ 5828353 w 5828353"/>
              <a:gd name="connsiteY16" fmla="*/ 5588834 h 5588834"/>
              <a:gd name="connsiteX0" fmla="*/ 0 w 5828353"/>
              <a:gd name="connsiteY0" fmla="*/ 5325465 h 5588835"/>
              <a:gd name="connsiteX1" fmla="*/ 30220 w 5828353"/>
              <a:gd name="connsiteY1" fmla="*/ 5335538 h 5588835"/>
              <a:gd name="connsiteX2" fmla="*/ 2239524 w 5828353"/>
              <a:gd name="connsiteY2" fmla="*/ 5309946 h 5588835"/>
              <a:gd name="connsiteX3" fmla="*/ 1938528 w 5828353"/>
              <a:gd name="connsiteY3" fmla="*/ 4337913 h 5588835"/>
              <a:gd name="connsiteX4" fmla="*/ 833932 w 5828353"/>
              <a:gd name="connsiteY4" fmla="*/ 4411066 h 5588835"/>
              <a:gd name="connsiteX5" fmla="*/ 694944 w 5828353"/>
              <a:gd name="connsiteY5" fmla="*/ 3745382 h 5588835"/>
              <a:gd name="connsiteX6" fmla="*/ 519379 w 5828353"/>
              <a:gd name="connsiteY6" fmla="*/ 3599078 h 5588835"/>
              <a:gd name="connsiteX7" fmla="*/ 557005 w 5828353"/>
              <a:gd name="connsiteY7" fmla="*/ 3470193 h 5588835"/>
              <a:gd name="connsiteX8" fmla="*/ 456331 w 5828353"/>
              <a:gd name="connsiteY8" fmla="*/ 3362205 h 5588835"/>
              <a:gd name="connsiteX9" fmla="*/ 559793 w 5828353"/>
              <a:gd name="connsiteY9" fmla="*/ 3057428 h 5588835"/>
              <a:gd name="connsiteX10" fmla="*/ 118419 w 5828353"/>
              <a:gd name="connsiteY10" fmla="*/ 2818778 h 5588835"/>
              <a:gd name="connsiteX11" fmla="*/ 665683 w 5828353"/>
              <a:gd name="connsiteY11" fmla="*/ 1975104 h 5588835"/>
              <a:gd name="connsiteX12" fmla="*/ 2633472 w 5828353"/>
              <a:gd name="connsiteY12" fmla="*/ 0 h 5588835"/>
              <a:gd name="connsiteX13" fmla="*/ 4712039 w 5828353"/>
              <a:gd name="connsiteY13" fmla="*/ 2543951 h 5588835"/>
              <a:gd name="connsiteX14" fmla="*/ 4030675 w 5828353"/>
              <a:gd name="connsiteY14" fmla="*/ 3928262 h 5588835"/>
              <a:gd name="connsiteX15" fmla="*/ 4510720 w 5828353"/>
              <a:gd name="connsiteY15" fmla="*/ 5544059 h 5588835"/>
              <a:gd name="connsiteX16" fmla="*/ 5828353 w 5828353"/>
              <a:gd name="connsiteY16" fmla="*/ 5588834 h 5588835"/>
              <a:gd name="connsiteX0" fmla="*/ 0 w 5828353"/>
              <a:gd name="connsiteY0" fmla="*/ 5325465 h 5554309"/>
              <a:gd name="connsiteX1" fmla="*/ 30220 w 5828353"/>
              <a:gd name="connsiteY1" fmla="*/ 5335538 h 5554309"/>
              <a:gd name="connsiteX2" fmla="*/ 2239524 w 5828353"/>
              <a:gd name="connsiteY2" fmla="*/ 5309946 h 5554309"/>
              <a:gd name="connsiteX3" fmla="*/ 1938528 w 5828353"/>
              <a:gd name="connsiteY3" fmla="*/ 4337913 h 5554309"/>
              <a:gd name="connsiteX4" fmla="*/ 833932 w 5828353"/>
              <a:gd name="connsiteY4" fmla="*/ 4411066 h 5554309"/>
              <a:gd name="connsiteX5" fmla="*/ 694944 w 5828353"/>
              <a:gd name="connsiteY5" fmla="*/ 3745382 h 5554309"/>
              <a:gd name="connsiteX6" fmla="*/ 519379 w 5828353"/>
              <a:gd name="connsiteY6" fmla="*/ 3599078 h 5554309"/>
              <a:gd name="connsiteX7" fmla="*/ 557005 w 5828353"/>
              <a:gd name="connsiteY7" fmla="*/ 3470193 h 5554309"/>
              <a:gd name="connsiteX8" fmla="*/ 456331 w 5828353"/>
              <a:gd name="connsiteY8" fmla="*/ 3362205 h 5554309"/>
              <a:gd name="connsiteX9" fmla="*/ 559793 w 5828353"/>
              <a:gd name="connsiteY9" fmla="*/ 3057428 h 5554309"/>
              <a:gd name="connsiteX10" fmla="*/ 118419 w 5828353"/>
              <a:gd name="connsiteY10" fmla="*/ 2818778 h 5554309"/>
              <a:gd name="connsiteX11" fmla="*/ 665683 w 5828353"/>
              <a:gd name="connsiteY11" fmla="*/ 1975104 h 5554309"/>
              <a:gd name="connsiteX12" fmla="*/ 2633472 w 5828353"/>
              <a:gd name="connsiteY12" fmla="*/ 0 h 5554309"/>
              <a:gd name="connsiteX13" fmla="*/ 4712039 w 5828353"/>
              <a:gd name="connsiteY13" fmla="*/ 2543951 h 5554309"/>
              <a:gd name="connsiteX14" fmla="*/ 4030675 w 5828353"/>
              <a:gd name="connsiteY14" fmla="*/ 3928262 h 5554309"/>
              <a:gd name="connsiteX15" fmla="*/ 4510720 w 5828353"/>
              <a:gd name="connsiteY15" fmla="*/ 5544059 h 5554309"/>
              <a:gd name="connsiteX16" fmla="*/ 5828353 w 5828353"/>
              <a:gd name="connsiteY16" fmla="*/ 5554309 h 5554309"/>
              <a:gd name="connsiteX0" fmla="*/ 280503 w 6108856"/>
              <a:gd name="connsiteY0" fmla="*/ 5325465 h 5554309"/>
              <a:gd name="connsiteX1" fmla="*/ 0 w 6108856"/>
              <a:gd name="connsiteY1" fmla="*/ 5554196 h 5554309"/>
              <a:gd name="connsiteX2" fmla="*/ 2520027 w 6108856"/>
              <a:gd name="connsiteY2" fmla="*/ 5309946 h 5554309"/>
              <a:gd name="connsiteX3" fmla="*/ 2219031 w 6108856"/>
              <a:gd name="connsiteY3" fmla="*/ 4337913 h 5554309"/>
              <a:gd name="connsiteX4" fmla="*/ 1114435 w 6108856"/>
              <a:gd name="connsiteY4" fmla="*/ 4411066 h 5554309"/>
              <a:gd name="connsiteX5" fmla="*/ 975447 w 6108856"/>
              <a:gd name="connsiteY5" fmla="*/ 3745382 h 5554309"/>
              <a:gd name="connsiteX6" fmla="*/ 799882 w 6108856"/>
              <a:gd name="connsiteY6" fmla="*/ 3599078 h 5554309"/>
              <a:gd name="connsiteX7" fmla="*/ 837508 w 6108856"/>
              <a:gd name="connsiteY7" fmla="*/ 3470193 h 5554309"/>
              <a:gd name="connsiteX8" fmla="*/ 736834 w 6108856"/>
              <a:gd name="connsiteY8" fmla="*/ 3362205 h 5554309"/>
              <a:gd name="connsiteX9" fmla="*/ 840296 w 6108856"/>
              <a:gd name="connsiteY9" fmla="*/ 3057428 h 5554309"/>
              <a:gd name="connsiteX10" fmla="*/ 398922 w 6108856"/>
              <a:gd name="connsiteY10" fmla="*/ 2818778 h 5554309"/>
              <a:gd name="connsiteX11" fmla="*/ 946186 w 6108856"/>
              <a:gd name="connsiteY11" fmla="*/ 1975104 h 5554309"/>
              <a:gd name="connsiteX12" fmla="*/ 2913975 w 6108856"/>
              <a:gd name="connsiteY12" fmla="*/ 0 h 5554309"/>
              <a:gd name="connsiteX13" fmla="*/ 4992542 w 6108856"/>
              <a:gd name="connsiteY13" fmla="*/ 2543951 h 5554309"/>
              <a:gd name="connsiteX14" fmla="*/ 4311178 w 6108856"/>
              <a:gd name="connsiteY14" fmla="*/ 3928262 h 5554309"/>
              <a:gd name="connsiteX15" fmla="*/ 4791223 w 6108856"/>
              <a:gd name="connsiteY15" fmla="*/ 5544059 h 5554309"/>
              <a:gd name="connsiteX16" fmla="*/ 6108856 w 6108856"/>
              <a:gd name="connsiteY16" fmla="*/ 5554309 h 5554309"/>
              <a:gd name="connsiteX0" fmla="*/ 0 w 6108856"/>
              <a:gd name="connsiteY0" fmla="*/ 5554196 h 5554309"/>
              <a:gd name="connsiteX1" fmla="*/ 2520027 w 6108856"/>
              <a:gd name="connsiteY1" fmla="*/ 5309946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12139186"/>
              <a:gd name="connsiteY0" fmla="*/ 5531179 h 5554309"/>
              <a:gd name="connsiteX1" fmla="*/ 8619407 w 12139186"/>
              <a:gd name="connsiteY1" fmla="*/ 5540112 h 5554309"/>
              <a:gd name="connsiteX2" fmla="*/ 8249361 w 12139186"/>
              <a:gd name="connsiteY2" fmla="*/ 4337913 h 5554309"/>
              <a:gd name="connsiteX3" fmla="*/ 7144765 w 12139186"/>
              <a:gd name="connsiteY3" fmla="*/ 4411066 h 5554309"/>
              <a:gd name="connsiteX4" fmla="*/ 7005777 w 12139186"/>
              <a:gd name="connsiteY4" fmla="*/ 3745382 h 5554309"/>
              <a:gd name="connsiteX5" fmla="*/ 6830212 w 12139186"/>
              <a:gd name="connsiteY5" fmla="*/ 3599078 h 5554309"/>
              <a:gd name="connsiteX6" fmla="*/ 6867838 w 12139186"/>
              <a:gd name="connsiteY6" fmla="*/ 3470193 h 5554309"/>
              <a:gd name="connsiteX7" fmla="*/ 6767164 w 12139186"/>
              <a:gd name="connsiteY7" fmla="*/ 3362205 h 5554309"/>
              <a:gd name="connsiteX8" fmla="*/ 6870626 w 12139186"/>
              <a:gd name="connsiteY8" fmla="*/ 3057428 h 5554309"/>
              <a:gd name="connsiteX9" fmla="*/ 6429252 w 12139186"/>
              <a:gd name="connsiteY9" fmla="*/ 2818778 h 5554309"/>
              <a:gd name="connsiteX10" fmla="*/ 6976516 w 12139186"/>
              <a:gd name="connsiteY10" fmla="*/ 1975104 h 5554309"/>
              <a:gd name="connsiteX11" fmla="*/ 8944305 w 12139186"/>
              <a:gd name="connsiteY11" fmla="*/ 0 h 5554309"/>
              <a:gd name="connsiteX12" fmla="*/ 11022872 w 12139186"/>
              <a:gd name="connsiteY12" fmla="*/ 2543951 h 5554309"/>
              <a:gd name="connsiteX13" fmla="*/ 10341508 w 12139186"/>
              <a:gd name="connsiteY13" fmla="*/ 3928262 h 5554309"/>
              <a:gd name="connsiteX14" fmla="*/ 10821553 w 12139186"/>
              <a:gd name="connsiteY14" fmla="*/ 5544059 h 5554309"/>
              <a:gd name="connsiteX15" fmla="*/ 12139186 w 12139186"/>
              <a:gd name="connsiteY15" fmla="*/ 5554309 h 5554309"/>
              <a:gd name="connsiteX0" fmla="*/ 0 w 15025640"/>
              <a:gd name="connsiteY0" fmla="*/ 5531179 h 5554309"/>
              <a:gd name="connsiteX1" fmla="*/ 11505861 w 15025640"/>
              <a:gd name="connsiteY1" fmla="*/ 5540112 h 5554309"/>
              <a:gd name="connsiteX2" fmla="*/ 11135815 w 15025640"/>
              <a:gd name="connsiteY2" fmla="*/ 4337913 h 5554309"/>
              <a:gd name="connsiteX3" fmla="*/ 10031219 w 15025640"/>
              <a:gd name="connsiteY3" fmla="*/ 4411066 h 5554309"/>
              <a:gd name="connsiteX4" fmla="*/ 9892231 w 15025640"/>
              <a:gd name="connsiteY4" fmla="*/ 3745382 h 5554309"/>
              <a:gd name="connsiteX5" fmla="*/ 9716666 w 15025640"/>
              <a:gd name="connsiteY5" fmla="*/ 3599078 h 5554309"/>
              <a:gd name="connsiteX6" fmla="*/ 9754292 w 15025640"/>
              <a:gd name="connsiteY6" fmla="*/ 3470193 h 5554309"/>
              <a:gd name="connsiteX7" fmla="*/ 9653618 w 15025640"/>
              <a:gd name="connsiteY7" fmla="*/ 3362205 h 5554309"/>
              <a:gd name="connsiteX8" fmla="*/ 9757080 w 15025640"/>
              <a:gd name="connsiteY8" fmla="*/ 3057428 h 5554309"/>
              <a:gd name="connsiteX9" fmla="*/ 9315706 w 15025640"/>
              <a:gd name="connsiteY9" fmla="*/ 2818778 h 5554309"/>
              <a:gd name="connsiteX10" fmla="*/ 9862970 w 15025640"/>
              <a:gd name="connsiteY10" fmla="*/ 1975104 h 5554309"/>
              <a:gd name="connsiteX11" fmla="*/ 11830759 w 15025640"/>
              <a:gd name="connsiteY11" fmla="*/ 0 h 5554309"/>
              <a:gd name="connsiteX12" fmla="*/ 13909326 w 15025640"/>
              <a:gd name="connsiteY12" fmla="*/ 2543951 h 5554309"/>
              <a:gd name="connsiteX13" fmla="*/ 13227962 w 15025640"/>
              <a:gd name="connsiteY13" fmla="*/ 3928262 h 5554309"/>
              <a:gd name="connsiteX14" fmla="*/ 13708007 w 15025640"/>
              <a:gd name="connsiteY14" fmla="*/ 5544059 h 5554309"/>
              <a:gd name="connsiteX15" fmla="*/ 15025640 w 15025640"/>
              <a:gd name="connsiteY15" fmla="*/ 5554309 h 5554309"/>
              <a:gd name="connsiteX0" fmla="*/ 0 w 15600376"/>
              <a:gd name="connsiteY0" fmla="*/ 5531179 h 5544058"/>
              <a:gd name="connsiteX1" fmla="*/ 11505861 w 15600376"/>
              <a:gd name="connsiteY1" fmla="*/ 5540112 h 5544058"/>
              <a:gd name="connsiteX2" fmla="*/ 11135815 w 15600376"/>
              <a:gd name="connsiteY2" fmla="*/ 4337913 h 5544058"/>
              <a:gd name="connsiteX3" fmla="*/ 10031219 w 15600376"/>
              <a:gd name="connsiteY3" fmla="*/ 4411066 h 5544058"/>
              <a:gd name="connsiteX4" fmla="*/ 9892231 w 15600376"/>
              <a:gd name="connsiteY4" fmla="*/ 3745382 h 5544058"/>
              <a:gd name="connsiteX5" fmla="*/ 9716666 w 15600376"/>
              <a:gd name="connsiteY5" fmla="*/ 3599078 h 5544058"/>
              <a:gd name="connsiteX6" fmla="*/ 9754292 w 15600376"/>
              <a:gd name="connsiteY6" fmla="*/ 3470193 h 5544058"/>
              <a:gd name="connsiteX7" fmla="*/ 9653618 w 15600376"/>
              <a:gd name="connsiteY7" fmla="*/ 3362205 h 5544058"/>
              <a:gd name="connsiteX8" fmla="*/ 9757080 w 15600376"/>
              <a:gd name="connsiteY8" fmla="*/ 3057428 h 5544058"/>
              <a:gd name="connsiteX9" fmla="*/ 9315706 w 15600376"/>
              <a:gd name="connsiteY9" fmla="*/ 2818778 h 5544058"/>
              <a:gd name="connsiteX10" fmla="*/ 9862970 w 15600376"/>
              <a:gd name="connsiteY10" fmla="*/ 1975104 h 5544058"/>
              <a:gd name="connsiteX11" fmla="*/ 11830759 w 15600376"/>
              <a:gd name="connsiteY11" fmla="*/ 0 h 5544058"/>
              <a:gd name="connsiteX12" fmla="*/ 13909326 w 15600376"/>
              <a:gd name="connsiteY12" fmla="*/ 2543951 h 5544058"/>
              <a:gd name="connsiteX13" fmla="*/ 13227962 w 15600376"/>
              <a:gd name="connsiteY13" fmla="*/ 3928262 h 5544058"/>
              <a:gd name="connsiteX14" fmla="*/ 13708007 w 15600376"/>
              <a:gd name="connsiteY14" fmla="*/ 5544059 h 5544058"/>
              <a:gd name="connsiteX15" fmla="*/ 15600376 w 15600376"/>
              <a:gd name="connsiteY15" fmla="*/ 5541537 h 554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600376" h="5544058">
                <a:moveTo>
                  <a:pt x="0" y="5531179"/>
                </a:moveTo>
                <a:lnTo>
                  <a:pt x="11505861" y="5540112"/>
                </a:lnTo>
                <a:cubicBezTo>
                  <a:pt x="11441871" y="5232873"/>
                  <a:pt x="11357709" y="4564685"/>
                  <a:pt x="11135815" y="4337913"/>
                </a:cubicBezTo>
                <a:cubicBezTo>
                  <a:pt x="11038279" y="4218431"/>
                  <a:pt x="10333581" y="4625644"/>
                  <a:pt x="10031219" y="4411066"/>
                </a:cubicBezTo>
                <a:cubicBezTo>
                  <a:pt x="9709350" y="4162349"/>
                  <a:pt x="9965383" y="3833165"/>
                  <a:pt x="9892231" y="3745382"/>
                </a:cubicBezTo>
                <a:cubicBezTo>
                  <a:pt x="9833709" y="3696614"/>
                  <a:pt x="9730609" y="3646108"/>
                  <a:pt x="9716666" y="3599078"/>
                </a:cubicBezTo>
                <a:cubicBezTo>
                  <a:pt x="9697521" y="3557625"/>
                  <a:pt x="9723643" y="3507120"/>
                  <a:pt x="9754292" y="3470193"/>
                </a:cubicBezTo>
                <a:lnTo>
                  <a:pt x="9653618" y="3362205"/>
                </a:lnTo>
                <a:cubicBezTo>
                  <a:pt x="9611152" y="3284755"/>
                  <a:pt x="9727119" y="3157511"/>
                  <a:pt x="9757080" y="3057428"/>
                </a:cubicBezTo>
                <a:cubicBezTo>
                  <a:pt x="9609955" y="2977878"/>
                  <a:pt x="9372296" y="2939068"/>
                  <a:pt x="9315706" y="2818778"/>
                </a:cubicBezTo>
                <a:cubicBezTo>
                  <a:pt x="9267263" y="2691462"/>
                  <a:pt x="9798244" y="2374024"/>
                  <a:pt x="9862970" y="1975104"/>
                </a:cubicBezTo>
                <a:cubicBezTo>
                  <a:pt x="9812729" y="266534"/>
                  <a:pt x="11229150" y="11046"/>
                  <a:pt x="11830759" y="0"/>
                </a:cubicBezTo>
                <a:cubicBezTo>
                  <a:pt x="12813325" y="-24"/>
                  <a:pt x="14393422" y="647274"/>
                  <a:pt x="13909326" y="2543951"/>
                </a:cubicBezTo>
                <a:cubicBezTo>
                  <a:pt x="13722946" y="3037075"/>
                  <a:pt x="13158606" y="3622783"/>
                  <a:pt x="13227962" y="3928262"/>
                </a:cubicBezTo>
                <a:cubicBezTo>
                  <a:pt x="13299038" y="4327448"/>
                  <a:pt x="13600717" y="5185614"/>
                  <a:pt x="13708007" y="5544059"/>
                </a:cubicBezTo>
                <a:lnTo>
                  <a:pt x="15600376" y="5541537"/>
                </a:lnTo>
              </a:path>
            </a:pathLst>
          </a:cu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65EF3-01FD-41F1-B528-0D5743027B98}"/>
              </a:ext>
            </a:extLst>
          </p:cNvPr>
          <p:cNvSpPr txBox="1"/>
          <p:nvPr/>
        </p:nvSpPr>
        <p:spPr>
          <a:xfrm>
            <a:off x="5509591" y="1996346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2800" b="1" dirty="0">
                <a:solidFill>
                  <a:schemeClr val="accent4"/>
                </a:solidFill>
                <a:cs typeface="B Nazanin" panose="00000400000000000000" pitchFamily="2" charset="-78"/>
              </a:rPr>
              <a:t>NO.1 </a:t>
            </a:r>
            <a:r>
              <a:rPr lang="fa-IR" altLang="ko-KR" sz="2800" b="1" dirty="0">
                <a:solidFill>
                  <a:schemeClr val="accent4"/>
                </a:solidFill>
                <a:cs typeface="B Nazanin" panose="00000400000000000000" pitchFamily="2" charset="-78"/>
              </a:rPr>
              <a:t>ارائه</a:t>
            </a:r>
            <a:endParaRPr lang="ko-KR" altLang="en-US" sz="28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BA776A-2E24-4DE4-B60F-DC15E654BDD9}"/>
              </a:ext>
            </a:extLst>
          </p:cNvPr>
          <p:cNvSpPr txBox="1"/>
          <p:nvPr/>
        </p:nvSpPr>
        <p:spPr>
          <a:xfrm>
            <a:off x="5509591" y="1657662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</a:t>
            </a:r>
            <a:endParaRPr lang="ko-KR" altLang="en-US" sz="16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EDF97D-7825-4D33-975C-BA93461601A9}"/>
              </a:ext>
            </a:extLst>
          </p:cNvPr>
          <p:cNvSpPr txBox="1"/>
          <p:nvPr/>
        </p:nvSpPr>
        <p:spPr>
          <a:xfrm>
            <a:off x="5509591" y="2519696"/>
            <a:ext cx="5890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AutoShape 92">
            <a:extLst>
              <a:ext uri="{FF2B5EF4-FFF2-40B4-BE49-F238E27FC236}">
                <a16:creationId xmlns:a16="http://schemas.microsoft.com/office/drawing/2014/main" id="{BD318E6D-54EB-46F6-A36E-37E6E3FFDD9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70953" y="3280532"/>
            <a:ext cx="761772" cy="761772"/>
          </a:xfrm>
          <a:prstGeom prst="ellipse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ko-KR" altLang="en-US" sz="28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AutoShape 92">
            <a:extLst>
              <a:ext uri="{FF2B5EF4-FFF2-40B4-BE49-F238E27FC236}">
                <a16:creationId xmlns:a16="http://schemas.microsoft.com/office/drawing/2014/main" id="{41F47CC1-089B-4DC6-AAE0-98AF608FD67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82835" y="3280532"/>
            <a:ext cx="761772" cy="761772"/>
          </a:xfrm>
          <a:prstGeom prst="ellipse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ko-KR" altLang="en-US" sz="28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AutoShape 92">
            <a:extLst>
              <a:ext uri="{FF2B5EF4-FFF2-40B4-BE49-F238E27FC236}">
                <a16:creationId xmlns:a16="http://schemas.microsoft.com/office/drawing/2014/main" id="{208D3B5F-FACC-482B-8276-D8A2EA12A84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88776" y="3280459"/>
            <a:ext cx="761772" cy="761856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ko-KR" altLang="en-US" sz="28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AutoShape 92">
            <a:extLst>
              <a:ext uri="{FF2B5EF4-FFF2-40B4-BE49-F238E27FC236}">
                <a16:creationId xmlns:a16="http://schemas.microsoft.com/office/drawing/2014/main" id="{0361C1FA-F76E-4D8B-918A-36323F6A7D7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76894" y="3280459"/>
            <a:ext cx="761772" cy="761856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ko-KR" altLang="en-US" sz="28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C5ED2E-D9B4-4E59-B623-F70941CB4374}"/>
              </a:ext>
            </a:extLst>
          </p:cNvPr>
          <p:cNvSpPr txBox="1"/>
          <p:nvPr/>
        </p:nvSpPr>
        <p:spPr>
          <a:xfrm>
            <a:off x="5509590" y="4870336"/>
            <a:ext cx="589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1" name="Trapezoid 10">
            <a:extLst>
              <a:ext uri="{FF2B5EF4-FFF2-40B4-BE49-F238E27FC236}">
                <a16:creationId xmlns:a16="http://schemas.microsoft.com/office/drawing/2014/main" id="{73202984-640E-49FB-B526-79DA893D0D26}"/>
              </a:ext>
            </a:extLst>
          </p:cNvPr>
          <p:cNvSpPr/>
          <p:nvPr/>
        </p:nvSpPr>
        <p:spPr>
          <a:xfrm>
            <a:off x="7477876" y="3475505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70E193D1-C7A1-415A-B737-68AB075D77CC}"/>
              </a:ext>
            </a:extLst>
          </p:cNvPr>
          <p:cNvSpPr/>
          <p:nvPr/>
        </p:nvSpPr>
        <p:spPr>
          <a:xfrm>
            <a:off x="10524112" y="3438067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29EFD08B-DF55-402C-896E-E6C636B9EC6D}"/>
              </a:ext>
            </a:extLst>
          </p:cNvPr>
          <p:cNvSpPr>
            <a:spLocks noChangeAspect="1"/>
          </p:cNvSpPr>
          <p:nvPr/>
        </p:nvSpPr>
        <p:spPr>
          <a:xfrm>
            <a:off x="5996554" y="3497496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42B7A70F-AB2C-467B-B5E4-D09DB6A37849}"/>
              </a:ext>
            </a:extLst>
          </p:cNvPr>
          <p:cNvSpPr>
            <a:spLocks/>
          </p:cNvSpPr>
          <p:nvPr/>
        </p:nvSpPr>
        <p:spPr>
          <a:xfrm>
            <a:off x="8999456" y="3497496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FD73F5-4BD7-4503-972C-4572828046F5}"/>
              </a:ext>
            </a:extLst>
          </p:cNvPr>
          <p:cNvSpPr txBox="1"/>
          <p:nvPr/>
        </p:nvSpPr>
        <p:spPr>
          <a:xfrm>
            <a:off x="5509592" y="4127256"/>
            <a:ext cx="125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86C011-0FBB-40CA-9F55-210758A4DF60}"/>
              </a:ext>
            </a:extLst>
          </p:cNvPr>
          <p:cNvSpPr txBox="1"/>
          <p:nvPr/>
        </p:nvSpPr>
        <p:spPr>
          <a:xfrm>
            <a:off x="7021158" y="4127256"/>
            <a:ext cx="125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7F4B66-43EE-4691-B532-877CB5D88F81}"/>
              </a:ext>
            </a:extLst>
          </p:cNvPr>
          <p:cNvSpPr txBox="1"/>
          <p:nvPr/>
        </p:nvSpPr>
        <p:spPr>
          <a:xfrm>
            <a:off x="8532726" y="4127256"/>
            <a:ext cx="125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75FC8F-1663-4259-874A-4D19A2617E5A}"/>
              </a:ext>
            </a:extLst>
          </p:cNvPr>
          <p:cNvSpPr txBox="1"/>
          <p:nvPr/>
        </p:nvSpPr>
        <p:spPr>
          <a:xfrm>
            <a:off x="10044292" y="4127256"/>
            <a:ext cx="125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Donut 77">
            <a:extLst>
              <a:ext uri="{FF2B5EF4-FFF2-40B4-BE49-F238E27FC236}">
                <a16:creationId xmlns:a16="http://schemas.microsoft.com/office/drawing/2014/main" id="{6A2A80F3-B3FE-45BC-8E3A-75CF9ED28C61}"/>
              </a:ext>
            </a:extLst>
          </p:cNvPr>
          <p:cNvSpPr/>
          <p:nvPr/>
        </p:nvSpPr>
        <p:spPr>
          <a:xfrm>
            <a:off x="4538898" y="2354812"/>
            <a:ext cx="3114206" cy="3114206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C31877-D68C-4DD4-A9BC-488919006090}"/>
              </a:ext>
            </a:extLst>
          </p:cNvPr>
          <p:cNvSpPr/>
          <p:nvPr/>
        </p:nvSpPr>
        <p:spPr>
          <a:xfrm>
            <a:off x="5210434" y="3026348"/>
            <a:ext cx="1771134" cy="17711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" name="Donut 26">
            <a:extLst>
              <a:ext uri="{FF2B5EF4-FFF2-40B4-BE49-F238E27FC236}">
                <a16:creationId xmlns:a16="http://schemas.microsoft.com/office/drawing/2014/main" id="{3CA1CD67-7A18-41B8-942A-9DB99ED2B9EA}"/>
              </a:ext>
            </a:extLst>
          </p:cNvPr>
          <p:cNvSpPr/>
          <p:nvPr/>
        </p:nvSpPr>
        <p:spPr>
          <a:xfrm>
            <a:off x="4187788" y="2003702"/>
            <a:ext cx="3816424" cy="3816424"/>
          </a:xfrm>
          <a:prstGeom prst="donut">
            <a:avLst>
              <a:gd name="adj" fmla="val 37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6AC4B0-1749-4247-8153-5506423CADEA}"/>
              </a:ext>
            </a:extLst>
          </p:cNvPr>
          <p:cNvGrpSpPr/>
          <p:nvPr/>
        </p:nvGrpSpPr>
        <p:grpSpPr>
          <a:xfrm rot="12600000">
            <a:off x="4752573" y="4654295"/>
            <a:ext cx="979049" cy="1469591"/>
            <a:chOff x="5093002" y="2426934"/>
            <a:chExt cx="2232248" cy="3350691"/>
          </a:xfrm>
          <a:solidFill>
            <a:schemeClr val="accent6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E13AD30-CBF4-4457-8EEB-92519E2A45C6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id="{57E22D0A-B5EF-4E7F-AF00-A896F3D25D00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EDEE44D0-97F5-4954-BC82-7533FA8F36B2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Oval 1">
                <a:extLst>
                  <a:ext uri="{FF2B5EF4-FFF2-40B4-BE49-F238E27FC236}">
                    <a16:creationId xmlns:a16="http://schemas.microsoft.com/office/drawing/2014/main" id="{8565E6D4-7201-445C-AB35-F1258FE71FAE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Oval 1">
                <a:extLst>
                  <a:ext uri="{FF2B5EF4-FFF2-40B4-BE49-F238E27FC236}">
                    <a16:creationId xmlns:a16="http://schemas.microsoft.com/office/drawing/2014/main" id="{BF7EE27E-1347-4883-9E8D-68BD6D3B6ED3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E1D4847B-4B6A-43EC-8869-340481B3CD71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1CDFE8-C4A7-470D-86DB-EBB4E0A295D7}"/>
              </a:ext>
            </a:extLst>
          </p:cNvPr>
          <p:cNvGrpSpPr/>
          <p:nvPr/>
        </p:nvGrpSpPr>
        <p:grpSpPr>
          <a:xfrm rot="19800000">
            <a:off x="4752573" y="1666179"/>
            <a:ext cx="979049" cy="1469591"/>
            <a:chOff x="5093002" y="2426934"/>
            <a:chExt cx="2232248" cy="3350691"/>
          </a:xfrm>
          <a:solidFill>
            <a:schemeClr val="accent4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5115119-2AA2-4783-BBC0-34B12EE72529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16" name="Oval 1">
                <a:extLst>
                  <a:ext uri="{FF2B5EF4-FFF2-40B4-BE49-F238E27FC236}">
                    <a16:creationId xmlns:a16="http://schemas.microsoft.com/office/drawing/2014/main" id="{A54C46A3-AC79-40A5-96AA-706C83A38CDF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id="{D27F441E-67D0-4D3D-8549-C7952C594394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Oval 1">
                <a:extLst>
                  <a:ext uri="{FF2B5EF4-FFF2-40B4-BE49-F238E27FC236}">
                    <a16:creationId xmlns:a16="http://schemas.microsoft.com/office/drawing/2014/main" id="{8C635F0C-0CEF-466C-AEB6-75E7363B4C10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:a16="http://schemas.microsoft.com/office/drawing/2014/main" id="{7B8253D6-B68E-47C3-9426-CCA989345DE2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CC9DFA5C-1582-43E9-84EC-E02C1109270D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43E9FC-01C0-4DD2-9436-CB2B4E753E9C}"/>
              </a:ext>
            </a:extLst>
          </p:cNvPr>
          <p:cNvGrpSpPr/>
          <p:nvPr/>
        </p:nvGrpSpPr>
        <p:grpSpPr>
          <a:xfrm rot="16200000">
            <a:off x="3916584" y="3177120"/>
            <a:ext cx="979049" cy="1469591"/>
            <a:chOff x="5093002" y="2426934"/>
            <a:chExt cx="2232248" cy="3350691"/>
          </a:xfrm>
          <a:solidFill>
            <a:schemeClr val="accent5"/>
          </a:solidFill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738E4B7-5979-40B3-9A80-F8E183E2DC5F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23" name="Oval 1">
                <a:extLst>
                  <a:ext uri="{FF2B5EF4-FFF2-40B4-BE49-F238E27FC236}">
                    <a16:creationId xmlns:a16="http://schemas.microsoft.com/office/drawing/2014/main" id="{1F81F08F-5FEB-4191-B057-221649B3C3F6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Oval 1">
                <a:extLst>
                  <a:ext uri="{FF2B5EF4-FFF2-40B4-BE49-F238E27FC236}">
                    <a16:creationId xmlns:a16="http://schemas.microsoft.com/office/drawing/2014/main" id="{A8828DE4-4032-4C98-A7D5-E2B599EE22A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5018B51C-342F-4BE8-9440-89F07A4A4AED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312569D5-0CAB-4B93-9E9F-E9114CC37879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F1F6A975-199F-47EA-A9B3-6D46FC31E48F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FC5536-AA53-4F3C-9540-BAFEECF0743B}"/>
              </a:ext>
            </a:extLst>
          </p:cNvPr>
          <p:cNvGrpSpPr/>
          <p:nvPr/>
        </p:nvGrpSpPr>
        <p:grpSpPr>
          <a:xfrm rot="9000000" flipH="1">
            <a:off x="6492046" y="4654295"/>
            <a:ext cx="979049" cy="1469591"/>
            <a:chOff x="5093002" y="2426934"/>
            <a:chExt cx="2232248" cy="3350691"/>
          </a:xfrm>
          <a:solidFill>
            <a:schemeClr val="accent3"/>
          </a:solidFill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2CA0759-FA5F-40E7-8EF2-441FDF62BF8A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01D6971A-4F5D-455D-A264-5AFCFB94EFF1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2058CE50-CD72-47A7-96B0-5B0947E888F8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25A5A9D0-8799-46A6-A3C5-A674CA844CC4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967B0C34-B5B8-43F5-A8BA-3F0D8576FFBB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3664CB9F-722E-4E04-9375-BD9564C189A9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2A9A58-3663-4ACB-A8C4-3929A318A5F2}"/>
              </a:ext>
            </a:extLst>
          </p:cNvPr>
          <p:cNvGrpSpPr/>
          <p:nvPr/>
        </p:nvGrpSpPr>
        <p:grpSpPr>
          <a:xfrm rot="1800000" flipH="1">
            <a:off x="6492046" y="1666179"/>
            <a:ext cx="979049" cy="1469591"/>
            <a:chOff x="5093002" y="2426934"/>
            <a:chExt cx="2232248" cy="3350691"/>
          </a:xfrm>
          <a:solidFill>
            <a:schemeClr val="accent1"/>
          </a:solidFill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C40E111-EDFC-4941-812C-2614B54EB4D5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7" name="Oval 1">
                <a:extLst>
                  <a:ext uri="{FF2B5EF4-FFF2-40B4-BE49-F238E27FC236}">
                    <a16:creationId xmlns:a16="http://schemas.microsoft.com/office/drawing/2014/main" id="{1EA28962-D3E6-4DEC-816A-EE5493C1D73C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Oval 1">
                <a:extLst>
                  <a:ext uri="{FF2B5EF4-FFF2-40B4-BE49-F238E27FC236}">
                    <a16:creationId xmlns:a16="http://schemas.microsoft.com/office/drawing/2014/main" id="{4A276599-44E9-42EB-B892-A3A2063CF5C9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Oval 1">
                <a:extLst>
                  <a:ext uri="{FF2B5EF4-FFF2-40B4-BE49-F238E27FC236}">
                    <a16:creationId xmlns:a16="http://schemas.microsoft.com/office/drawing/2014/main" id="{1396BC71-8514-4F59-88C3-322591B865FE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id="{2743A9C5-3373-4FFA-8E1E-620C279E4B00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id="{2E31A3F0-33CD-4837-8A09-4C5709FA8F8C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BD3608F-77D6-4936-92C6-1364D9FF35E0}"/>
              </a:ext>
            </a:extLst>
          </p:cNvPr>
          <p:cNvGrpSpPr/>
          <p:nvPr/>
        </p:nvGrpSpPr>
        <p:grpSpPr>
          <a:xfrm rot="5400000" flipH="1">
            <a:off x="7328035" y="3177120"/>
            <a:ext cx="979049" cy="1469591"/>
            <a:chOff x="5093002" y="2426934"/>
            <a:chExt cx="2232248" cy="3350691"/>
          </a:xfrm>
          <a:solidFill>
            <a:schemeClr val="accent2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6084F1F-8262-4ABF-B59C-5860FDE3E550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44" name="Oval 1">
                <a:extLst>
                  <a:ext uri="{FF2B5EF4-FFF2-40B4-BE49-F238E27FC236}">
                    <a16:creationId xmlns:a16="http://schemas.microsoft.com/office/drawing/2014/main" id="{18610ED1-43A3-461E-A72C-3ECD8613A69E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Oval 1">
                <a:extLst>
                  <a:ext uri="{FF2B5EF4-FFF2-40B4-BE49-F238E27FC236}">
                    <a16:creationId xmlns:a16="http://schemas.microsoft.com/office/drawing/2014/main" id="{507D5467-6C93-4A9D-BC4A-ADA81F9F34EF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46" name="Oval 1">
                <a:extLst>
                  <a:ext uri="{FF2B5EF4-FFF2-40B4-BE49-F238E27FC236}">
                    <a16:creationId xmlns:a16="http://schemas.microsoft.com/office/drawing/2014/main" id="{907ACE3F-19BB-4E96-8D7E-A4DD0913C161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Oval 1">
                <a:extLst>
                  <a:ext uri="{FF2B5EF4-FFF2-40B4-BE49-F238E27FC236}">
                    <a16:creationId xmlns:a16="http://schemas.microsoft.com/office/drawing/2014/main" id="{3F51F602-F42A-46E6-AE70-70CFFB9DBA87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AC345300-A6E0-4F66-ADAD-340F576DBD4C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4B381C5E-076A-4CA8-B984-8122481D3201}"/>
              </a:ext>
            </a:extLst>
          </p:cNvPr>
          <p:cNvSpPr/>
          <p:nvPr/>
        </p:nvSpPr>
        <p:spPr>
          <a:xfrm>
            <a:off x="6757764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465D29E-76D4-4893-BE7B-F2ECDA576ECF}"/>
              </a:ext>
            </a:extLst>
          </p:cNvPr>
          <p:cNvSpPr/>
          <p:nvPr/>
        </p:nvSpPr>
        <p:spPr>
          <a:xfrm>
            <a:off x="4783317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DC5B57F-81BC-4A0E-86AE-48B31E7836B5}"/>
              </a:ext>
            </a:extLst>
          </p:cNvPr>
          <p:cNvSpPr/>
          <p:nvPr/>
        </p:nvSpPr>
        <p:spPr>
          <a:xfrm>
            <a:off x="3807045" y="3575771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25855F8-E5C8-4AE6-B552-D7F6CB1E7CDA}"/>
              </a:ext>
            </a:extLst>
          </p:cNvPr>
          <p:cNvSpPr/>
          <p:nvPr/>
        </p:nvSpPr>
        <p:spPr>
          <a:xfrm>
            <a:off x="4782464" y="5213160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A8D4269-4A39-4669-BB8E-E9267A223554}"/>
              </a:ext>
            </a:extLst>
          </p:cNvPr>
          <p:cNvSpPr/>
          <p:nvPr/>
        </p:nvSpPr>
        <p:spPr>
          <a:xfrm>
            <a:off x="6767216" y="5222684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157F8EB-CBE4-48D9-BBC7-7BA0B9B01309}"/>
              </a:ext>
            </a:extLst>
          </p:cNvPr>
          <p:cNvSpPr/>
          <p:nvPr/>
        </p:nvSpPr>
        <p:spPr>
          <a:xfrm>
            <a:off x="7714086" y="3575771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9EA097F-3D55-4EEF-A954-C26B8232117A}"/>
              </a:ext>
            </a:extLst>
          </p:cNvPr>
          <p:cNvGrpSpPr/>
          <p:nvPr/>
        </p:nvGrpSpPr>
        <p:grpSpPr>
          <a:xfrm>
            <a:off x="7750822" y="1729630"/>
            <a:ext cx="2837896" cy="738664"/>
            <a:chOff x="2551705" y="4283314"/>
            <a:chExt cx="2357003" cy="73866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08AC5FD-E6AA-4C20-82D0-03010C524D2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DB8CBC8-65FD-4495-9B45-5F1A8328B0D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CB1CC73-85F7-46B8-9E0A-84B8B35CFEDA}"/>
              </a:ext>
            </a:extLst>
          </p:cNvPr>
          <p:cNvGrpSpPr/>
          <p:nvPr/>
        </p:nvGrpSpPr>
        <p:grpSpPr>
          <a:xfrm>
            <a:off x="8644856" y="3441432"/>
            <a:ext cx="2837898" cy="738664"/>
            <a:chOff x="2551705" y="4283314"/>
            <a:chExt cx="2357003" cy="73866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D4937F4-CB2F-4FA5-9118-2E5DE4B4848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95FC159-31A2-4F0D-943D-E60FD13F13A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A4A787F-E711-42AD-8C50-DF843A8EECF7}"/>
              </a:ext>
            </a:extLst>
          </p:cNvPr>
          <p:cNvGrpSpPr/>
          <p:nvPr/>
        </p:nvGrpSpPr>
        <p:grpSpPr>
          <a:xfrm>
            <a:off x="7750823" y="5159777"/>
            <a:ext cx="2813773" cy="738664"/>
            <a:chOff x="2551705" y="4283314"/>
            <a:chExt cx="2357003" cy="73866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234DAE0-E797-4631-9A89-A5F62E57BC4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5D2FB7C-A254-482B-BD64-128C0ADE765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172B287-A5E2-47B9-9648-38B6862CB5C4}"/>
              </a:ext>
            </a:extLst>
          </p:cNvPr>
          <p:cNvGrpSpPr/>
          <p:nvPr/>
        </p:nvGrpSpPr>
        <p:grpSpPr>
          <a:xfrm>
            <a:off x="1650219" y="1729630"/>
            <a:ext cx="2798913" cy="738664"/>
            <a:chOff x="2551705" y="4283314"/>
            <a:chExt cx="2357003" cy="73866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14CA167-98FE-448C-962D-4BCBB380AD5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517B3E1-5F8A-4733-89F5-CDADCE073ED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9184400-1561-4423-BAB9-4B3B82B738BE}"/>
              </a:ext>
            </a:extLst>
          </p:cNvPr>
          <p:cNvGrpSpPr/>
          <p:nvPr/>
        </p:nvGrpSpPr>
        <p:grpSpPr>
          <a:xfrm>
            <a:off x="733371" y="3441432"/>
            <a:ext cx="2798916" cy="738664"/>
            <a:chOff x="2551705" y="4283314"/>
            <a:chExt cx="2357003" cy="73866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C10BED3-E360-41C0-8ADD-2F837F620A3F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02CD594-9B15-4F3C-8330-B78A34D5CCB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5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5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9BFFD8E-2AC6-4E86-9809-65958A0C36B5}"/>
              </a:ext>
            </a:extLst>
          </p:cNvPr>
          <p:cNvGrpSpPr/>
          <p:nvPr/>
        </p:nvGrpSpPr>
        <p:grpSpPr>
          <a:xfrm>
            <a:off x="1650218" y="5159777"/>
            <a:ext cx="2798914" cy="738664"/>
            <a:chOff x="2551705" y="4283314"/>
            <a:chExt cx="2357003" cy="73866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410A359-F1C1-425F-9D94-41DE97C64FE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B9889AD-CBBF-40F8-8891-82DFE82B92A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72" name="Rounded Rectangle 5">
            <a:extLst>
              <a:ext uri="{FF2B5EF4-FFF2-40B4-BE49-F238E27FC236}">
                <a16:creationId xmlns:a16="http://schemas.microsoft.com/office/drawing/2014/main" id="{9B36F981-4B4F-49D2-B782-8F8151B585D1}"/>
              </a:ext>
            </a:extLst>
          </p:cNvPr>
          <p:cNvSpPr/>
          <p:nvPr/>
        </p:nvSpPr>
        <p:spPr>
          <a:xfrm flipH="1">
            <a:off x="6933426" y="20120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73" name="Teardrop 1">
            <a:extLst>
              <a:ext uri="{FF2B5EF4-FFF2-40B4-BE49-F238E27FC236}">
                <a16:creationId xmlns:a16="http://schemas.microsoft.com/office/drawing/2014/main" id="{7B0CDCCD-8D74-45B4-9993-5AF0AD281A27}"/>
              </a:ext>
            </a:extLst>
          </p:cNvPr>
          <p:cNvSpPr/>
          <p:nvPr/>
        </p:nvSpPr>
        <p:spPr>
          <a:xfrm rot="18805991">
            <a:off x="6903012" y="5395043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4" name="Rectangle 130">
            <a:extLst>
              <a:ext uri="{FF2B5EF4-FFF2-40B4-BE49-F238E27FC236}">
                <a16:creationId xmlns:a16="http://schemas.microsoft.com/office/drawing/2014/main" id="{E665FCAF-E61F-4C56-8D19-59812A4EBBB0}"/>
              </a:ext>
            </a:extLst>
          </p:cNvPr>
          <p:cNvSpPr/>
          <p:nvPr/>
        </p:nvSpPr>
        <p:spPr>
          <a:xfrm>
            <a:off x="7889666" y="373263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1921A3CC-A1E8-4995-BD49-4925A06A3830}"/>
              </a:ext>
            </a:extLst>
          </p:cNvPr>
          <p:cNvSpPr/>
          <p:nvPr/>
        </p:nvSpPr>
        <p:spPr>
          <a:xfrm>
            <a:off x="4936016" y="541874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76" name="Block Arc 25">
            <a:extLst>
              <a:ext uri="{FF2B5EF4-FFF2-40B4-BE49-F238E27FC236}">
                <a16:creationId xmlns:a16="http://schemas.microsoft.com/office/drawing/2014/main" id="{52C010A1-0190-4481-B082-B0C3F740C931}"/>
              </a:ext>
            </a:extLst>
          </p:cNvPr>
          <p:cNvSpPr>
            <a:spLocks noChangeAspect="1"/>
          </p:cNvSpPr>
          <p:nvPr/>
        </p:nvSpPr>
        <p:spPr>
          <a:xfrm>
            <a:off x="4965608" y="1928531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7" name="Round Same Side Corner Rectangle 36">
            <a:extLst>
              <a:ext uri="{FF2B5EF4-FFF2-40B4-BE49-F238E27FC236}">
                <a16:creationId xmlns:a16="http://schemas.microsoft.com/office/drawing/2014/main" id="{2C0D95D4-D2E1-4586-9D15-78349F4E1505}"/>
              </a:ext>
            </a:extLst>
          </p:cNvPr>
          <p:cNvSpPr>
            <a:spLocks noChangeAspect="1"/>
          </p:cNvSpPr>
          <p:nvPr/>
        </p:nvSpPr>
        <p:spPr>
          <a:xfrm>
            <a:off x="3950278" y="373262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78" name="Group 110">
            <a:extLst>
              <a:ext uri="{FF2B5EF4-FFF2-40B4-BE49-F238E27FC236}">
                <a16:creationId xmlns:a16="http://schemas.microsoft.com/office/drawing/2014/main" id="{895E5B18-1EF1-4AA4-9850-859A4E0F35FF}"/>
              </a:ext>
            </a:extLst>
          </p:cNvPr>
          <p:cNvGrpSpPr/>
          <p:nvPr/>
        </p:nvGrpSpPr>
        <p:grpSpPr>
          <a:xfrm>
            <a:off x="5632945" y="3423272"/>
            <a:ext cx="874199" cy="965993"/>
            <a:chOff x="4835382" y="73243"/>
            <a:chExt cx="2920830" cy="32275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09CBDD26-31B2-4F28-ADDC-5C9FC3BCD7D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80" name="Oval 37">
              <a:extLst>
                <a:ext uri="{FF2B5EF4-FFF2-40B4-BE49-F238E27FC236}">
                  <a16:creationId xmlns:a16="http://schemas.microsoft.com/office/drawing/2014/main" id="{2A7E1090-70E6-4C3F-B6B6-1C4BA184A16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flipH="1">
            <a:off x="1019175" y="444751"/>
            <a:ext cx="2821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400000000000000" pitchFamily="2" charset="-78"/>
              </a:rPr>
              <a:t>نمونه کارها</a:t>
            </a:r>
          </a:p>
          <a:p>
            <a:pPr algn="r"/>
            <a:r>
              <a:rPr lang="fa-IR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400000000000000" pitchFamily="2" charset="-78"/>
              </a:rPr>
              <a:t>ارائه طراحی شده است</a:t>
            </a:r>
            <a:endParaRPr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>
          <a:xfrm flipH="1">
            <a:off x="2387111" y="2159260"/>
            <a:ext cx="1349530" cy="124022"/>
            <a:chOff x="5872380" y="1742505"/>
            <a:chExt cx="1349530" cy="124022"/>
          </a:xfrm>
        </p:grpSpPr>
        <p:sp>
          <p:nvSpPr>
            <p:cNvPr id="15" name="Diamond 14"/>
            <p:cNvSpPr/>
            <p:nvPr/>
          </p:nvSpPr>
          <p:spPr>
            <a:xfrm>
              <a:off x="5872380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Diamond 15"/>
            <p:cNvSpPr/>
            <p:nvPr/>
          </p:nvSpPr>
          <p:spPr>
            <a:xfrm>
              <a:off x="6076631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Diamond 16"/>
            <p:cNvSpPr/>
            <p:nvPr/>
          </p:nvSpPr>
          <p:spPr>
            <a:xfrm>
              <a:off x="6280882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>
              <a:off x="6485133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>
              <a:off x="6689384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Diamond 19"/>
            <p:cNvSpPr/>
            <p:nvPr/>
          </p:nvSpPr>
          <p:spPr>
            <a:xfrm>
              <a:off x="6893635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Diamond 20"/>
            <p:cNvSpPr/>
            <p:nvPr/>
          </p:nvSpPr>
          <p:spPr>
            <a:xfrm>
              <a:off x="7097888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80757" y="2428131"/>
            <a:ext cx="3159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r"/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14BAAB08-13FE-4A03-B140-8B8D642E391C}"/>
              </a:ext>
            </a:extLst>
          </p:cNvPr>
          <p:cNvSpPr/>
          <p:nvPr/>
        </p:nvSpPr>
        <p:spPr>
          <a:xfrm>
            <a:off x="8524279" y="5934566"/>
            <a:ext cx="1755392" cy="38951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A45DD0E-9ADE-4FA1-9592-E241480CDDDB}"/>
              </a:ext>
            </a:extLst>
          </p:cNvPr>
          <p:cNvSpPr/>
          <p:nvPr/>
        </p:nvSpPr>
        <p:spPr>
          <a:xfrm>
            <a:off x="9000263" y="5975434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پاورپوینت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92B9E5E-F9E7-4676-BB72-21F9C0F8163D}"/>
              </a:ext>
            </a:extLst>
          </p:cNvPr>
          <p:cNvSpPr/>
          <p:nvPr/>
        </p:nvSpPr>
        <p:spPr>
          <a:xfrm>
            <a:off x="9090555" y="4942895"/>
            <a:ext cx="1675459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نمونه کارها ساده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E5DF81D-0E0C-4707-A378-7CF22E940841}"/>
              </a:ext>
            </a:extLst>
          </p:cNvPr>
          <p:cNvSpPr/>
          <p:nvPr/>
        </p:nvSpPr>
        <p:spPr>
          <a:xfrm>
            <a:off x="5445122" y="3189795"/>
            <a:ext cx="1675459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نمونه کارها ساده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EEFF4D6-CE54-4AF6-9683-E8863BC217AC}"/>
              </a:ext>
            </a:extLst>
          </p:cNvPr>
          <p:cNvSpPr/>
          <p:nvPr/>
        </p:nvSpPr>
        <p:spPr>
          <a:xfrm>
            <a:off x="2591271" y="5982191"/>
            <a:ext cx="1675459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نمونه کارها ساده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05F6736-12BA-873F-46F8-2BF931FC4196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r="9847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9FAB33B-5EDF-5F1F-CB01-97DAF44D4DF1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C9BF7C9-5BD0-2EC6-1760-FFAAEB8AACB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1998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102F9537-3A4D-4BE4-8138-B94F1E3BE19C}"/>
              </a:ext>
            </a:extLst>
          </p:cNvPr>
          <p:cNvGrpSpPr/>
          <p:nvPr/>
        </p:nvGrpSpPr>
        <p:grpSpPr>
          <a:xfrm>
            <a:off x="8334913" y="759961"/>
            <a:ext cx="3211819" cy="4311807"/>
            <a:chOff x="4871865" y="1777141"/>
            <a:chExt cx="3630109" cy="43118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46DB82-510E-40AF-907E-07DD967F1B60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</a:p>
            <a:p>
              <a:pPr algn="r" rtl="1"/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</a:p>
            <a:p>
              <a:pPr algn="r" rtl="1"/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3E8FA6-E28D-4986-9021-B4064776F82D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فهرست</a:t>
              </a:r>
              <a:r>
                <a:rPr lang="en-US" altLang="ko-KR" sz="1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 B </a:t>
              </a:r>
              <a:endParaRPr lang="ko-KR" altLang="en-US" sz="1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그룹 2">
            <a:extLst>
              <a:ext uri="{FF2B5EF4-FFF2-40B4-BE49-F238E27FC236}">
                <a16:creationId xmlns:a16="http://schemas.microsoft.com/office/drawing/2014/main" id="{042EDEA0-ED37-45D9-8FF7-0BF93A1241A9}"/>
              </a:ext>
            </a:extLst>
          </p:cNvPr>
          <p:cNvGrpSpPr/>
          <p:nvPr/>
        </p:nvGrpSpPr>
        <p:grpSpPr>
          <a:xfrm>
            <a:off x="4664633" y="762530"/>
            <a:ext cx="3211818" cy="4306669"/>
            <a:chOff x="822207" y="1777142"/>
            <a:chExt cx="3630108" cy="430666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2426C1-CA8F-4F32-A5D2-D612DEF790C4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فهرست</a:t>
              </a:r>
              <a:r>
                <a:rPr lang="en-US" altLang="ko-KR" sz="14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 A </a:t>
              </a:r>
              <a:endParaRPr lang="ko-KR" altLang="en-US" sz="14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8881EF-D9AC-4F30-BEED-CCF541026BE4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</a:p>
            <a:p>
              <a:pPr algn="r" rtl="1"/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</a:p>
            <a:p>
              <a:pPr algn="r" rtl="1"/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F7239CF-BA93-4050-AF3A-229B278BBA91}"/>
              </a:ext>
            </a:extLst>
          </p:cNvPr>
          <p:cNvSpPr txBox="1"/>
          <p:nvPr/>
        </p:nvSpPr>
        <p:spPr>
          <a:xfrm>
            <a:off x="4664634" y="5756550"/>
            <a:ext cx="736848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rPr>
              <a:t>اینفوگرافیک </a:t>
            </a:r>
            <a:r>
              <a:rPr lang="fa-IR" altLang="ko-KR" sz="5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ستون ها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2" name="Right Triangle 4">
            <a:extLst>
              <a:ext uri="{FF2B5EF4-FFF2-40B4-BE49-F238E27FC236}">
                <a16:creationId xmlns:a16="http://schemas.microsoft.com/office/drawing/2014/main" id="{0295AB0E-FA84-4F4A-AA90-D4CBE3DB7E3C}"/>
              </a:ext>
            </a:extLst>
          </p:cNvPr>
          <p:cNvSpPr/>
          <p:nvPr/>
        </p:nvSpPr>
        <p:spPr>
          <a:xfrm rot="5400000">
            <a:off x="2410669" y="499105"/>
            <a:ext cx="1910551" cy="1829151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BBA2A9-709B-4F6C-B6B1-29861ACC724D}"/>
              </a:ext>
            </a:extLst>
          </p:cNvPr>
          <p:cNvSpPr txBox="1"/>
          <p:nvPr/>
        </p:nvSpPr>
        <p:spPr>
          <a:xfrm>
            <a:off x="2774073" y="591555"/>
            <a:ext cx="1432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اینفوگرافیک ستون ها نمونه کارها ساده طراحی شده است</a:t>
            </a:r>
            <a:endParaRPr lang="en-US" altLang="ko-KR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861039D-0B23-4DFB-973D-3785CCB7CAF2}"/>
              </a:ext>
            </a:extLst>
          </p:cNvPr>
          <p:cNvSpPr/>
          <p:nvPr/>
        </p:nvSpPr>
        <p:spPr>
          <a:xfrm>
            <a:off x="4661349" y="1667389"/>
            <a:ext cx="2285556" cy="3333102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57F76EC-C436-4D54-9713-85177F52283B}"/>
              </a:ext>
            </a:extLst>
          </p:cNvPr>
          <p:cNvSpPr/>
          <p:nvPr/>
        </p:nvSpPr>
        <p:spPr>
          <a:xfrm>
            <a:off x="3024907" y="1224509"/>
            <a:ext cx="1902436" cy="3785256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7BEB282-0AE8-45D2-A703-5AE1D36F393A}"/>
              </a:ext>
            </a:extLst>
          </p:cNvPr>
          <p:cNvGrpSpPr/>
          <p:nvPr/>
        </p:nvGrpSpPr>
        <p:grpSpPr>
          <a:xfrm>
            <a:off x="9413646" y="1351350"/>
            <a:ext cx="2319529" cy="2580793"/>
            <a:chOff x="8223180" y="1468877"/>
            <a:chExt cx="3373925" cy="375395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6045190-DF43-4431-AA7F-A0516814BD4A}"/>
                </a:ext>
              </a:extLst>
            </p:cNvPr>
            <p:cNvSpPr/>
            <p:nvPr/>
          </p:nvSpPr>
          <p:spPr>
            <a:xfrm>
              <a:off x="8223180" y="1468877"/>
              <a:ext cx="3373925" cy="3753953"/>
            </a:xfrm>
            <a:custGeom>
              <a:avLst/>
              <a:gdLst>
                <a:gd name="connsiteX0" fmla="*/ 1972711 w 3595513"/>
                <a:gd name="connsiteY0" fmla="*/ 0 h 4000500"/>
                <a:gd name="connsiteX1" fmla="*/ 3052846 w 3595513"/>
                <a:gd name="connsiteY1" fmla="*/ 395288 h 4000500"/>
                <a:gd name="connsiteX2" fmla="*/ 3368123 w 3595513"/>
                <a:gd name="connsiteY2" fmla="*/ 793433 h 4000500"/>
                <a:gd name="connsiteX3" fmla="*/ 3531001 w 3595513"/>
                <a:gd name="connsiteY3" fmla="*/ 2205990 h 4000500"/>
                <a:gd name="connsiteX4" fmla="*/ 2865203 w 3595513"/>
                <a:gd name="connsiteY4" fmla="*/ 3291840 h 4000500"/>
                <a:gd name="connsiteX5" fmla="*/ 2754713 w 3595513"/>
                <a:gd name="connsiteY5" fmla="*/ 3672840 h 4000500"/>
                <a:gd name="connsiteX6" fmla="*/ 2754713 w 3595513"/>
                <a:gd name="connsiteY6" fmla="*/ 4000500 h 4000500"/>
                <a:gd name="connsiteX7" fmla="*/ 2753761 w 3595513"/>
                <a:gd name="connsiteY7" fmla="*/ 4000500 h 4000500"/>
                <a:gd name="connsiteX8" fmla="*/ 1152608 w 3595513"/>
                <a:gd name="connsiteY8" fmla="*/ 4000500 h 4000500"/>
                <a:gd name="connsiteX9" fmla="*/ 1147846 w 3595513"/>
                <a:gd name="connsiteY9" fmla="*/ 3704273 h 4000500"/>
                <a:gd name="connsiteX10" fmla="*/ 968776 w 3595513"/>
                <a:gd name="connsiteY10" fmla="*/ 3565208 h 4000500"/>
                <a:gd name="connsiteX11" fmla="*/ 637306 w 3595513"/>
                <a:gd name="connsiteY11" fmla="*/ 3560445 h 4000500"/>
                <a:gd name="connsiteX12" fmla="*/ 333458 w 3595513"/>
                <a:gd name="connsiteY12" fmla="*/ 3259455 h 4000500"/>
                <a:gd name="connsiteX13" fmla="*/ 333458 w 3595513"/>
                <a:gd name="connsiteY13" fmla="*/ 3257550 h 4000500"/>
                <a:gd name="connsiteX14" fmla="*/ 302978 w 3595513"/>
                <a:gd name="connsiteY14" fmla="*/ 3059430 h 4000500"/>
                <a:gd name="connsiteX15" fmla="*/ 232493 w 3595513"/>
                <a:gd name="connsiteY15" fmla="*/ 2976563 h 4000500"/>
                <a:gd name="connsiteX16" fmla="*/ 222968 w 3595513"/>
                <a:gd name="connsiteY16" fmla="*/ 2823210 h 4000500"/>
                <a:gd name="connsiteX17" fmla="*/ 216301 w 3595513"/>
                <a:gd name="connsiteY17" fmla="*/ 2808923 h 4000500"/>
                <a:gd name="connsiteX18" fmla="*/ 209633 w 3595513"/>
                <a:gd name="connsiteY18" fmla="*/ 2644140 h 4000500"/>
                <a:gd name="connsiteX19" fmla="*/ 14371 w 3595513"/>
                <a:gd name="connsiteY19" fmla="*/ 2391728 h 4000500"/>
                <a:gd name="connsiteX20" fmla="*/ 44851 w 3595513"/>
                <a:gd name="connsiteY20" fmla="*/ 2198370 h 4000500"/>
                <a:gd name="connsiteX21" fmla="*/ 51518 w 3595513"/>
                <a:gd name="connsiteY21" fmla="*/ 2191703 h 4000500"/>
                <a:gd name="connsiteX22" fmla="*/ 58186 w 3595513"/>
                <a:gd name="connsiteY22" fmla="*/ 2186940 h 4000500"/>
                <a:gd name="connsiteX23" fmla="*/ 274403 w 3595513"/>
                <a:gd name="connsiteY23" fmla="*/ 1864043 h 4000500"/>
                <a:gd name="connsiteX24" fmla="*/ 274403 w 3595513"/>
                <a:gd name="connsiteY24" fmla="*/ 1859280 h 4000500"/>
                <a:gd name="connsiteX25" fmla="*/ 274403 w 3595513"/>
                <a:gd name="connsiteY25" fmla="*/ 1854518 h 4000500"/>
                <a:gd name="connsiteX26" fmla="*/ 258211 w 3595513"/>
                <a:gd name="connsiteY26" fmla="*/ 1696403 h 4000500"/>
                <a:gd name="connsiteX27" fmla="*/ 202013 w 3595513"/>
                <a:gd name="connsiteY27" fmla="*/ 1345883 h 4000500"/>
                <a:gd name="connsiteX28" fmla="*/ 416326 w 3595513"/>
                <a:gd name="connsiteY28" fmla="*/ 683895 h 4000500"/>
                <a:gd name="connsiteX29" fmla="*/ 418231 w 3595513"/>
                <a:gd name="connsiteY29" fmla="*/ 681990 h 4000500"/>
                <a:gd name="connsiteX30" fmla="*/ 1774591 w 3595513"/>
                <a:gd name="connsiteY30" fmla="*/ 9525 h 4000500"/>
                <a:gd name="connsiteX31" fmla="*/ 1972711 w 3595513"/>
                <a:gd name="connsiteY31" fmla="*/ 0 h 40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95513" h="4000500">
                  <a:moveTo>
                    <a:pt x="1972711" y="0"/>
                  </a:moveTo>
                  <a:cubicBezTo>
                    <a:pt x="2500396" y="0"/>
                    <a:pt x="2850916" y="214313"/>
                    <a:pt x="3052846" y="395288"/>
                  </a:cubicBezTo>
                  <a:cubicBezTo>
                    <a:pt x="3262396" y="581025"/>
                    <a:pt x="3356693" y="767715"/>
                    <a:pt x="3368123" y="793433"/>
                  </a:cubicBezTo>
                  <a:cubicBezTo>
                    <a:pt x="3740551" y="1466850"/>
                    <a:pt x="3547193" y="2156460"/>
                    <a:pt x="3531001" y="2205990"/>
                  </a:cubicBezTo>
                  <a:cubicBezTo>
                    <a:pt x="3396698" y="2752725"/>
                    <a:pt x="2930926" y="3228023"/>
                    <a:pt x="2865203" y="3291840"/>
                  </a:cubicBezTo>
                  <a:cubicBezTo>
                    <a:pt x="2770906" y="3449955"/>
                    <a:pt x="2754713" y="3654743"/>
                    <a:pt x="2754713" y="3672840"/>
                  </a:cubicBezTo>
                  <a:lnTo>
                    <a:pt x="2754713" y="4000500"/>
                  </a:lnTo>
                  <a:lnTo>
                    <a:pt x="2753761" y="4000500"/>
                  </a:lnTo>
                  <a:cubicBezTo>
                    <a:pt x="1152608" y="4000500"/>
                    <a:pt x="1152608" y="4000500"/>
                    <a:pt x="1152608" y="4000500"/>
                  </a:cubicBezTo>
                  <a:cubicBezTo>
                    <a:pt x="1147846" y="3704273"/>
                    <a:pt x="1147846" y="3704273"/>
                    <a:pt x="1147846" y="3704273"/>
                  </a:cubicBezTo>
                  <a:cubicBezTo>
                    <a:pt x="1119271" y="3635693"/>
                    <a:pt x="1037356" y="3565208"/>
                    <a:pt x="968776" y="3565208"/>
                  </a:cubicBezTo>
                  <a:cubicBezTo>
                    <a:pt x="637306" y="3560445"/>
                    <a:pt x="637306" y="3560445"/>
                    <a:pt x="637306" y="3560445"/>
                  </a:cubicBezTo>
                  <a:cubicBezTo>
                    <a:pt x="397276" y="3544253"/>
                    <a:pt x="333458" y="3355658"/>
                    <a:pt x="333458" y="3259455"/>
                  </a:cubicBezTo>
                  <a:cubicBezTo>
                    <a:pt x="333458" y="3257550"/>
                    <a:pt x="333458" y="3257550"/>
                    <a:pt x="333458" y="3257550"/>
                  </a:cubicBezTo>
                  <a:cubicBezTo>
                    <a:pt x="335363" y="3147060"/>
                    <a:pt x="312503" y="3083243"/>
                    <a:pt x="302978" y="3059430"/>
                  </a:cubicBezTo>
                  <a:cubicBezTo>
                    <a:pt x="264878" y="3030855"/>
                    <a:pt x="242018" y="2995613"/>
                    <a:pt x="232493" y="2976563"/>
                  </a:cubicBezTo>
                  <a:cubicBezTo>
                    <a:pt x="194393" y="2931795"/>
                    <a:pt x="199156" y="2872740"/>
                    <a:pt x="222968" y="2823210"/>
                  </a:cubicBezTo>
                  <a:cubicBezTo>
                    <a:pt x="221063" y="2818448"/>
                    <a:pt x="218206" y="2813685"/>
                    <a:pt x="216301" y="2808923"/>
                  </a:cubicBezTo>
                  <a:cubicBezTo>
                    <a:pt x="174391" y="2754630"/>
                    <a:pt x="181058" y="2690813"/>
                    <a:pt x="209633" y="2644140"/>
                  </a:cubicBezTo>
                  <a:cubicBezTo>
                    <a:pt x="65806" y="2589848"/>
                    <a:pt x="23896" y="2432685"/>
                    <a:pt x="14371" y="2391728"/>
                  </a:cubicBezTo>
                  <a:cubicBezTo>
                    <a:pt x="-20872" y="2302193"/>
                    <a:pt x="16276" y="2228850"/>
                    <a:pt x="44851" y="2198370"/>
                  </a:cubicBezTo>
                  <a:cubicBezTo>
                    <a:pt x="51518" y="2191703"/>
                    <a:pt x="51518" y="2191703"/>
                    <a:pt x="51518" y="2191703"/>
                  </a:cubicBezTo>
                  <a:cubicBezTo>
                    <a:pt x="58186" y="2186940"/>
                    <a:pt x="58186" y="2186940"/>
                    <a:pt x="58186" y="2186940"/>
                  </a:cubicBezTo>
                  <a:cubicBezTo>
                    <a:pt x="272498" y="2057400"/>
                    <a:pt x="274403" y="1873568"/>
                    <a:pt x="274403" y="1864043"/>
                  </a:cubicBezTo>
                  <a:cubicBezTo>
                    <a:pt x="274403" y="1859280"/>
                    <a:pt x="274403" y="1859280"/>
                    <a:pt x="274403" y="1859280"/>
                  </a:cubicBezTo>
                  <a:cubicBezTo>
                    <a:pt x="274403" y="1854518"/>
                    <a:pt x="274403" y="1854518"/>
                    <a:pt x="274403" y="1854518"/>
                  </a:cubicBezTo>
                  <a:cubicBezTo>
                    <a:pt x="279166" y="1816418"/>
                    <a:pt x="267736" y="1739265"/>
                    <a:pt x="258211" y="1696403"/>
                  </a:cubicBezTo>
                  <a:cubicBezTo>
                    <a:pt x="206776" y="1578293"/>
                    <a:pt x="202013" y="1368743"/>
                    <a:pt x="202013" y="1345883"/>
                  </a:cubicBezTo>
                  <a:cubicBezTo>
                    <a:pt x="192488" y="1004888"/>
                    <a:pt x="406801" y="696278"/>
                    <a:pt x="416326" y="683895"/>
                  </a:cubicBezTo>
                  <a:cubicBezTo>
                    <a:pt x="418231" y="681990"/>
                    <a:pt x="418231" y="681990"/>
                    <a:pt x="418231" y="681990"/>
                  </a:cubicBezTo>
                  <a:cubicBezTo>
                    <a:pt x="933533" y="30480"/>
                    <a:pt x="1710773" y="9525"/>
                    <a:pt x="1774591" y="9525"/>
                  </a:cubicBezTo>
                  <a:cubicBezTo>
                    <a:pt x="1840313" y="2858"/>
                    <a:pt x="1906036" y="0"/>
                    <a:pt x="197271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0A5B85-05F9-4E69-85CC-716A4BC63D0E}"/>
                </a:ext>
              </a:extLst>
            </p:cNvPr>
            <p:cNvGrpSpPr/>
            <p:nvPr/>
          </p:nvGrpSpPr>
          <p:grpSpPr>
            <a:xfrm>
              <a:off x="8819679" y="1670356"/>
              <a:ext cx="2616221" cy="2242111"/>
              <a:chOff x="2428607" y="2600095"/>
              <a:chExt cx="2616221" cy="2242111"/>
            </a:xfrm>
          </p:grpSpPr>
          <p:sp>
            <p:nvSpPr>
              <p:cNvPr id="7" name="Freeform 2055">
                <a:extLst>
                  <a:ext uri="{FF2B5EF4-FFF2-40B4-BE49-F238E27FC236}">
                    <a16:creationId xmlns:a16="http://schemas.microsoft.com/office/drawing/2014/main" id="{0DBBE0D2-8C66-4C2E-8B53-31AEB3735ADB}"/>
                  </a:ext>
                </a:extLst>
              </p:cNvPr>
              <p:cNvSpPr/>
              <p:nvPr/>
            </p:nvSpPr>
            <p:spPr>
              <a:xfrm rot="433614">
                <a:off x="3009268" y="3601673"/>
                <a:ext cx="1442156" cy="824647"/>
              </a:xfrm>
              <a:custGeom>
                <a:avLst/>
                <a:gdLst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2007 w 925932"/>
                  <a:gd name="connsiteY0" fmla="*/ 466725 h 704850"/>
                  <a:gd name="connsiteX1" fmla="*/ 297282 w 925932"/>
                  <a:gd name="connsiteY1" fmla="*/ 704850 h 704850"/>
                  <a:gd name="connsiteX2" fmla="*/ 925932 w 925932"/>
                  <a:gd name="connsiteY2" fmla="*/ 428625 h 704850"/>
                  <a:gd name="connsiteX3" fmla="*/ 897357 w 925932"/>
                  <a:gd name="connsiteY3" fmla="*/ 0 h 704850"/>
                  <a:gd name="connsiteX4" fmla="*/ 602082 w 925932"/>
                  <a:gd name="connsiteY4" fmla="*/ 76200 h 704850"/>
                  <a:gd name="connsiteX5" fmla="*/ 2007 w 925932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59784"/>
                  <a:gd name="connsiteY0" fmla="*/ 466725 h 704850"/>
                  <a:gd name="connsiteX1" fmla="*/ 297644 w 959784"/>
                  <a:gd name="connsiteY1" fmla="*/ 704850 h 704850"/>
                  <a:gd name="connsiteX2" fmla="*/ 926294 w 959784"/>
                  <a:gd name="connsiteY2" fmla="*/ 428625 h 704850"/>
                  <a:gd name="connsiteX3" fmla="*/ 897719 w 959784"/>
                  <a:gd name="connsiteY3" fmla="*/ 0 h 704850"/>
                  <a:gd name="connsiteX4" fmla="*/ 602444 w 959784"/>
                  <a:gd name="connsiteY4" fmla="*/ 76200 h 704850"/>
                  <a:gd name="connsiteX5" fmla="*/ 2369 w 959784"/>
                  <a:gd name="connsiteY5" fmla="*/ 466725 h 704850"/>
                  <a:gd name="connsiteX0" fmla="*/ 2369 w 972332"/>
                  <a:gd name="connsiteY0" fmla="*/ 466725 h 704850"/>
                  <a:gd name="connsiteX1" fmla="*/ 297644 w 972332"/>
                  <a:gd name="connsiteY1" fmla="*/ 704850 h 704850"/>
                  <a:gd name="connsiteX2" fmla="*/ 926294 w 972332"/>
                  <a:gd name="connsiteY2" fmla="*/ 428625 h 704850"/>
                  <a:gd name="connsiteX3" fmla="*/ 897719 w 972332"/>
                  <a:gd name="connsiteY3" fmla="*/ 0 h 704850"/>
                  <a:gd name="connsiteX4" fmla="*/ 602444 w 972332"/>
                  <a:gd name="connsiteY4" fmla="*/ 76200 h 704850"/>
                  <a:gd name="connsiteX5" fmla="*/ 2369 w 972332"/>
                  <a:gd name="connsiteY5" fmla="*/ 466725 h 704850"/>
                  <a:gd name="connsiteX0" fmla="*/ 2369 w 987620"/>
                  <a:gd name="connsiteY0" fmla="*/ 466725 h 704850"/>
                  <a:gd name="connsiteX1" fmla="*/ 297644 w 987620"/>
                  <a:gd name="connsiteY1" fmla="*/ 704850 h 704850"/>
                  <a:gd name="connsiteX2" fmla="*/ 926294 w 987620"/>
                  <a:gd name="connsiteY2" fmla="*/ 428625 h 704850"/>
                  <a:gd name="connsiteX3" fmla="*/ 897719 w 987620"/>
                  <a:gd name="connsiteY3" fmla="*/ 0 h 704850"/>
                  <a:gd name="connsiteX4" fmla="*/ 602444 w 987620"/>
                  <a:gd name="connsiteY4" fmla="*/ 76200 h 704850"/>
                  <a:gd name="connsiteX5" fmla="*/ 2369 w 987620"/>
                  <a:gd name="connsiteY5" fmla="*/ 466725 h 704850"/>
                  <a:gd name="connsiteX0" fmla="*/ 2369 w 987620"/>
                  <a:gd name="connsiteY0" fmla="*/ 468385 h 706510"/>
                  <a:gd name="connsiteX1" fmla="*/ 297644 w 987620"/>
                  <a:gd name="connsiteY1" fmla="*/ 706510 h 706510"/>
                  <a:gd name="connsiteX2" fmla="*/ 926294 w 987620"/>
                  <a:gd name="connsiteY2" fmla="*/ 430285 h 706510"/>
                  <a:gd name="connsiteX3" fmla="*/ 897719 w 987620"/>
                  <a:gd name="connsiteY3" fmla="*/ 1660 h 706510"/>
                  <a:gd name="connsiteX4" fmla="*/ 602444 w 987620"/>
                  <a:gd name="connsiteY4" fmla="*/ 77860 h 706510"/>
                  <a:gd name="connsiteX5" fmla="*/ 2369 w 987620"/>
                  <a:gd name="connsiteY5" fmla="*/ 468385 h 706510"/>
                  <a:gd name="connsiteX0" fmla="*/ 2369 w 987620"/>
                  <a:gd name="connsiteY0" fmla="*/ 468196 h 706321"/>
                  <a:gd name="connsiteX1" fmla="*/ 297644 w 987620"/>
                  <a:gd name="connsiteY1" fmla="*/ 706321 h 706321"/>
                  <a:gd name="connsiteX2" fmla="*/ 926294 w 987620"/>
                  <a:gd name="connsiteY2" fmla="*/ 430096 h 706321"/>
                  <a:gd name="connsiteX3" fmla="*/ 897719 w 987620"/>
                  <a:gd name="connsiteY3" fmla="*/ 1471 h 706321"/>
                  <a:gd name="connsiteX4" fmla="*/ 526244 w 987620"/>
                  <a:gd name="connsiteY4" fmla="*/ 87196 h 706321"/>
                  <a:gd name="connsiteX5" fmla="*/ 2369 w 987620"/>
                  <a:gd name="connsiteY5" fmla="*/ 468196 h 706321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5191 h 713316"/>
                  <a:gd name="connsiteX1" fmla="*/ 297644 w 987620"/>
                  <a:gd name="connsiteY1" fmla="*/ 713316 h 713316"/>
                  <a:gd name="connsiteX2" fmla="*/ 926294 w 987620"/>
                  <a:gd name="connsiteY2" fmla="*/ 437091 h 713316"/>
                  <a:gd name="connsiteX3" fmla="*/ 897719 w 987620"/>
                  <a:gd name="connsiteY3" fmla="*/ 8466 h 713316"/>
                  <a:gd name="connsiteX4" fmla="*/ 488144 w 987620"/>
                  <a:gd name="connsiteY4" fmla="*/ 84666 h 713316"/>
                  <a:gd name="connsiteX5" fmla="*/ 2369 w 987620"/>
                  <a:gd name="connsiteY5" fmla="*/ 475191 h 713316"/>
                  <a:gd name="connsiteX0" fmla="*/ 2369 w 987620"/>
                  <a:gd name="connsiteY0" fmla="*/ 489496 h 727621"/>
                  <a:gd name="connsiteX1" fmla="*/ 297644 w 987620"/>
                  <a:gd name="connsiteY1" fmla="*/ 727621 h 727621"/>
                  <a:gd name="connsiteX2" fmla="*/ 926294 w 987620"/>
                  <a:gd name="connsiteY2" fmla="*/ 451396 h 727621"/>
                  <a:gd name="connsiteX3" fmla="*/ 897719 w 987620"/>
                  <a:gd name="connsiteY3" fmla="*/ 22771 h 727621"/>
                  <a:gd name="connsiteX4" fmla="*/ 488144 w 987620"/>
                  <a:gd name="connsiteY4" fmla="*/ 98971 h 727621"/>
                  <a:gd name="connsiteX5" fmla="*/ 2369 w 987620"/>
                  <a:gd name="connsiteY5" fmla="*/ 489496 h 727621"/>
                  <a:gd name="connsiteX0" fmla="*/ 2369 w 984580"/>
                  <a:gd name="connsiteY0" fmla="*/ 468707 h 706832"/>
                  <a:gd name="connsiteX1" fmla="*/ 297644 w 984580"/>
                  <a:gd name="connsiteY1" fmla="*/ 706832 h 706832"/>
                  <a:gd name="connsiteX2" fmla="*/ 926294 w 984580"/>
                  <a:gd name="connsiteY2" fmla="*/ 430607 h 706832"/>
                  <a:gd name="connsiteX3" fmla="*/ 888194 w 984580"/>
                  <a:gd name="connsiteY3" fmla="*/ 49607 h 706832"/>
                  <a:gd name="connsiteX4" fmla="*/ 488144 w 984580"/>
                  <a:gd name="connsiteY4" fmla="*/ 78182 h 706832"/>
                  <a:gd name="connsiteX5" fmla="*/ 2369 w 984580"/>
                  <a:gd name="connsiteY5" fmla="*/ 468707 h 706832"/>
                  <a:gd name="connsiteX0" fmla="*/ 2369 w 984580"/>
                  <a:gd name="connsiteY0" fmla="*/ 512615 h 750740"/>
                  <a:gd name="connsiteX1" fmla="*/ 297644 w 984580"/>
                  <a:gd name="connsiteY1" fmla="*/ 750740 h 750740"/>
                  <a:gd name="connsiteX2" fmla="*/ 926294 w 984580"/>
                  <a:gd name="connsiteY2" fmla="*/ 474515 h 750740"/>
                  <a:gd name="connsiteX3" fmla="*/ 888194 w 984580"/>
                  <a:gd name="connsiteY3" fmla="*/ 93515 h 750740"/>
                  <a:gd name="connsiteX4" fmla="*/ 488144 w 984580"/>
                  <a:gd name="connsiteY4" fmla="*/ 122090 h 750740"/>
                  <a:gd name="connsiteX5" fmla="*/ 2369 w 984580"/>
                  <a:gd name="connsiteY5" fmla="*/ 512615 h 750740"/>
                  <a:gd name="connsiteX0" fmla="*/ 2369 w 974649"/>
                  <a:gd name="connsiteY0" fmla="*/ 474206 h 712331"/>
                  <a:gd name="connsiteX1" fmla="*/ 297644 w 974649"/>
                  <a:gd name="connsiteY1" fmla="*/ 712331 h 712331"/>
                  <a:gd name="connsiteX2" fmla="*/ 926294 w 974649"/>
                  <a:gd name="connsiteY2" fmla="*/ 436106 h 712331"/>
                  <a:gd name="connsiteX3" fmla="*/ 850094 w 974649"/>
                  <a:gd name="connsiteY3" fmla="*/ 140831 h 712331"/>
                  <a:gd name="connsiteX4" fmla="*/ 488144 w 974649"/>
                  <a:gd name="connsiteY4" fmla="*/ 83681 h 712331"/>
                  <a:gd name="connsiteX5" fmla="*/ 2369 w 974649"/>
                  <a:gd name="connsiteY5" fmla="*/ 474206 h 712331"/>
                  <a:gd name="connsiteX0" fmla="*/ 2369 w 974649"/>
                  <a:gd name="connsiteY0" fmla="*/ 418934 h 657059"/>
                  <a:gd name="connsiteX1" fmla="*/ 297644 w 974649"/>
                  <a:gd name="connsiteY1" fmla="*/ 657059 h 657059"/>
                  <a:gd name="connsiteX2" fmla="*/ 926294 w 974649"/>
                  <a:gd name="connsiteY2" fmla="*/ 380834 h 657059"/>
                  <a:gd name="connsiteX3" fmla="*/ 850094 w 974649"/>
                  <a:gd name="connsiteY3" fmla="*/ 85559 h 657059"/>
                  <a:gd name="connsiteX4" fmla="*/ 421469 w 974649"/>
                  <a:gd name="connsiteY4" fmla="*/ 133184 h 657059"/>
                  <a:gd name="connsiteX5" fmla="*/ 2369 w 974649"/>
                  <a:gd name="connsiteY5" fmla="*/ 418934 h 657059"/>
                  <a:gd name="connsiteX0" fmla="*/ 2901 w 937081"/>
                  <a:gd name="connsiteY0" fmla="*/ 466559 h 657059"/>
                  <a:gd name="connsiteX1" fmla="*/ 260076 w 937081"/>
                  <a:gd name="connsiteY1" fmla="*/ 657059 h 657059"/>
                  <a:gd name="connsiteX2" fmla="*/ 888726 w 937081"/>
                  <a:gd name="connsiteY2" fmla="*/ 380834 h 657059"/>
                  <a:gd name="connsiteX3" fmla="*/ 812526 w 937081"/>
                  <a:gd name="connsiteY3" fmla="*/ 85559 h 657059"/>
                  <a:gd name="connsiteX4" fmla="*/ 383901 w 937081"/>
                  <a:gd name="connsiteY4" fmla="*/ 133184 h 657059"/>
                  <a:gd name="connsiteX5" fmla="*/ 2901 w 937081"/>
                  <a:gd name="connsiteY5" fmla="*/ 466559 h 657059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29328"/>
                  <a:gd name="connsiteY0" fmla="*/ 466559 h 666584"/>
                  <a:gd name="connsiteX1" fmla="*/ 288234 w 929328"/>
                  <a:gd name="connsiteY1" fmla="*/ 666584 h 666584"/>
                  <a:gd name="connsiteX2" fmla="*/ 878784 w 929328"/>
                  <a:gd name="connsiteY2" fmla="*/ 352259 h 666584"/>
                  <a:gd name="connsiteX3" fmla="*/ 812109 w 929328"/>
                  <a:gd name="connsiteY3" fmla="*/ 85559 h 666584"/>
                  <a:gd name="connsiteX4" fmla="*/ 383484 w 929328"/>
                  <a:gd name="connsiteY4" fmla="*/ 133184 h 666584"/>
                  <a:gd name="connsiteX5" fmla="*/ 2484 w 929328"/>
                  <a:gd name="connsiteY5" fmla="*/ 466559 h 666584"/>
                  <a:gd name="connsiteX0" fmla="*/ 2484 w 903999"/>
                  <a:gd name="connsiteY0" fmla="*/ 466559 h 666584"/>
                  <a:gd name="connsiteX1" fmla="*/ 288234 w 903999"/>
                  <a:gd name="connsiteY1" fmla="*/ 666584 h 666584"/>
                  <a:gd name="connsiteX2" fmla="*/ 878784 w 903999"/>
                  <a:gd name="connsiteY2" fmla="*/ 352259 h 666584"/>
                  <a:gd name="connsiteX3" fmla="*/ 812109 w 903999"/>
                  <a:gd name="connsiteY3" fmla="*/ 85559 h 666584"/>
                  <a:gd name="connsiteX4" fmla="*/ 383484 w 903999"/>
                  <a:gd name="connsiteY4" fmla="*/ 133184 h 666584"/>
                  <a:gd name="connsiteX5" fmla="*/ 2484 w 903999"/>
                  <a:gd name="connsiteY5" fmla="*/ 466559 h 666584"/>
                  <a:gd name="connsiteX0" fmla="*/ 2484 w 894229"/>
                  <a:gd name="connsiteY0" fmla="*/ 455466 h 655491"/>
                  <a:gd name="connsiteX1" fmla="*/ 288234 w 894229"/>
                  <a:gd name="connsiteY1" fmla="*/ 655491 h 655491"/>
                  <a:gd name="connsiteX2" fmla="*/ 878784 w 894229"/>
                  <a:gd name="connsiteY2" fmla="*/ 341166 h 655491"/>
                  <a:gd name="connsiteX3" fmla="*/ 745434 w 894229"/>
                  <a:gd name="connsiteY3" fmla="*/ 93516 h 655491"/>
                  <a:gd name="connsiteX4" fmla="*/ 383484 w 894229"/>
                  <a:gd name="connsiteY4" fmla="*/ 122091 h 655491"/>
                  <a:gd name="connsiteX5" fmla="*/ 2484 w 894229"/>
                  <a:gd name="connsiteY5" fmla="*/ 455466 h 655491"/>
                  <a:gd name="connsiteX0" fmla="*/ 2484 w 909836"/>
                  <a:gd name="connsiteY0" fmla="*/ 455466 h 655491"/>
                  <a:gd name="connsiteX1" fmla="*/ 288234 w 909836"/>
                  <a:gd name="connsiteY1" fmla="*/ 655491 h 655491"/>
                  <a:gd name="connsiteX2" fmla="*/ 878784 w 909836"/>
                  <a:gd name="connsiteY2" fmla="*/ 341166 h 655491"/>
                  <a:gd name="connsiteX3" fmla="*/ 745434 w 909836"/>
                  <a:gd name="connsiteY3" fmla="*/ 93516 h 655491"/>
                  <a:gd name="connsiteX4" fmla="*/ 383484 w 909836"/>
                  <a:gd name="connsiteY4" fmla="*/ 122091 h 655491"/>
                  <a:gd name="connsiteX5" fmla="*/ 2484 w 909836"/>
                  <a:gd name="connsiteY5" fmla="*/ 455466 h 655491"/>
                  <a:gd name="connsiteX0" fmla="*/ 2484 w 909836"/>
                  <a:gd name="connsiteY0" fmla="*/ 406321 h 606346"/>
                  <a:gd name="connsiteX1" fmla="*/ 288234 w 909836"/>
                  <a:gd name="connsiteY1" fmla="*/ 606346 h 606346"/>
                  <a:gd name="connsiteX2" fmla="*/ 878784 w 909836"/>
                  <a:gd name="connsiteY2" fmla="*/ 292021 h 606346"/>
                  <a:gd name="connsiteX3" fmla="*/ 745434 w 909836"/>
                  <a:gd name="connsiteY3" fmla="*/ 44371 h 606346"/>
                  <a:gd name="connsiteX4" fmla="*/ 383484 w 909836"/>
                  <a:gd name="connsiteY4" fmla="*/ 72946 h 606346"/>
                  <a:gd name="connsiteX5" fmla="*/ 2484 w 909836"/>
                  <a:gd name="connsiteY5" fmla="*/ 406321 h 606346"/>
                  <a:gd name="connsiteX0" fmla="*/ 2484 w 909836"/>
                  <a:gd name="connsiteY0" fmla="*/ 361950 h 561975"/>
                  <a:gd name="connsiteX1" fmla="*/ 288234 w 909836"/>
                  <a:gd name="connsiteY1" fmla="*/ 561975 h 561975"/>
                  <a:gd name="connsiteX2" fmla="*/ 878784 w 909836"/>
                  <a:gd name="connsiteY2" fmla="*/ 247650 h 561975"/>
                  <a:gd name="connsiteX3" fmla="*/ 745434 w 909836"/>
                  <a:gd name="connsiteY3" fmla="*/ 0 h 561975"/>
                  <a:gd name="connsiteX4" fmla="*/ 364434 w 909836"/>
                  <a:gd name="connsiteY4" fmla="*/ 161925 h 561975"/>
                  <a:gd name="connsiteX5" fmla="*/ 2484 w 909836"/>
                  <a:gd name="connsiteY5" fmla="*/ 36195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2369 w 919246"/>
                  <a:gd name="connsiteY0" fmla="*/ 381000 h 561975"/>
                  <a:gd name="connsiteX1" fmla="*/ 297644 w 919246"/>
                  <a:gd name="connsiteY1" fmla="*/ 561975 h 561975"/>
                  <a:gd name="connsiteX2" fmla="*/ 888194 w 919246"/>
                  <a:gd name="connsiteY2" fmla="*/ 247650 h 561975"/>
                  <a:gd name="connsiteX3" fmla="*/ 754844 w 919246"/>
                  <a:gd name="connsiteY3" fmla="*/ 0 h 561975"/>
                  <a:gd name="connsiteX4" fmla="*/ 373844 w 919246"/>
                  <a:gd name="connsiteY4" fmla="*/ 161925 h 561975"/>
                  <a:gd name="connsiteX5" fmla="*/ 2369 w 919246"/>
                  <a:gd name="connsiteY5" fmla="*/ 381000 h 561975"/>
                  <a:gd name="connsiteX0" fmla="*/ 0 w 916877"/>
                  <a:gd name="connsiteY0" fmla="*/ 381000 h 561975"/>
                  <a:gd name="connsiteX1" fmla="*/ 295275 w 916877"/>
                  <a:gd name="connsiteY1" fmla="*/ 561975 h 561975"/>
                  <a:gd name="connsiteX2" fmla="*/ 885825 w 916877"/>
                  <a:gd name="connsiteY2" fmla="*/ 247650 h 561975"/>
                  <a:gd name="connsiteX3" fmla="*/ 752475 w 916877"/>
                  <a:gd name="connsiteY3" fmla="*/ 0 h 561975"/>
                  <a:gd name="connsiteX4" fmla="*/ 371475 w 916877"/>
                  <a:gd name="connsiteY4" fmla="*/ 161925 h 561975"/>
                  <a:gd name="connsiteX5" fmla="*/ 0 w 916877"/>
                  <a:gd name="connsiteY5" fmla="*/ 381000 h 561975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298141"/>
                  <a:gd name="connsiteX1" fmla="*/ 857250 w 880080"/>
                  <a:gd name="connsiteY1" fmla="*/ 219075 h 298141"/>
                  <a:gd name="connsiteX2" fmla="*/ 685800 w 880080"/>
                  <a:gd name="connsiteY2" fmla="*/ 0 h 298141"/>
                  <a:gd name="connsiteX3" fmla="*/ 342900 w 880080"/>
                  <a:gd name="connsiteY3" fmla="*/ 133350 h 298141"/>
                  <a:gd name="connsiteX4" fmla="*/ 0 w 880080"/>
                  <a:gd name="connsiteY4" fmla="*/ 295275 h 298141"/>
                  <a:gd name="connsiteX0" fmla="*/ 0 w 880080"/>
                  <a:gd name="connsiteY0" fmla="*/ 295275 h 378434"/>
                  <a:gd name="connsiteX1" fmla="*/ 857250 w 880080"/>
                  <a:gd name="connsiteY1" fmla="*/ 219075 h 378434"/>
                  <a:gd name="connsiteX2" fmla="*/ 685800 w 880080"/>
                  <a:gd name="connsiteY2" fmla="*/ 0 h 378434"/>
                  <a:gd name="connsiteX3" fmla="*/ 342900 w 880080"/>
                  <a:gd name="connsiteY3" fmla="*/ 133350 h 378434"/>
                  <a:gd name="connsiteX4" fmla="*/ 0 w 880080"/>
                  <a:gd name="connsiteY4" fmla="*/ 295275 h 378434"/>
                  <a:gd name="connsiteX0" fmla="*/ 0 w 880080"/>
                  <a:gd name="connsiteY0" fmla="*/ 295275 h 432967"/>
                  <a:gd name="connsiteX1" fmla="*/ 857250 w 880080"/>
                  <a:gd name="connsiteY1" fmla="*/ 219075 h 432967"/>
                  <a:gd name="connsiteX2" fmla="*/ 685800 w 880080"/>
                  <a:gd name="connsiteY2" fmla="*/ 0 h 432967"/>
                  <a:gd name="connsiteX3" fmla="*/ 342900 w 880080"/>
                  <a:gd name="connsiteY3" fmla="*/ 133350 h 432967"/>
                  <a:gd name="connsiteX4" fmla="*/ 0 w 880080"/>
                  <a:gd name="connsiteY4" fmla="*/ 295275 h 432967"/>
                  <a:gd name="connsiteX0" fmla="*/ 0 w 857250"/>
                  <a:gd name="connsiteY0" fmla="*/ 295275 h 432967"/>
                  <a:gd name="connsiteX1" fmla="*/ 857250 w 857250"/>
                  <a:gd name="connsiteY1" fmla="*/ 219075 h 432967"/>
                  <a:gd name="connsiteX2" fmla="*/ 685800 w 857250"/>
                  <a:gd name="connsiteY2" fmla="*/ 0 h 432967"/>
                  <a:gd name="connsiteX3" fmla="*/ 342900 w 857250"/>
                  <a:gd name="connsiteY3" fmla="*/ 133350 h 432967"/>
                  <a:gd name="connsiteX4" fmla="*/ 0 w 857250"/>
                  <a:gd name="connsiteY4" fmla="*/ 295275 h 432967"/>
                  <a:gd name="connsiteX0" fmla="*/ 0 w 794198"/>
                  <a:gd name="connsiteY0" fmla="*/ 295275 h 441269"/>
                  <a:gd name="connsiteX1" fmla="*/ 781050 w 794198"/>
                  <a:gd name="connsiteY1" fmla="*/ 238125 h 441269"/>
                  <a:gd name="connsiteX2" fmla="*/ 685800 w 794198"/>
                  <a:gd name="connsiteY2" fmla="*/ 0 h 441269"/>
                  <a:gd name="connsiteX3" fmla="*/ 342900 w 794198"/>
                  <a:gd name="connsiteY3" fmla="*/ 133350 h 441269"/>
                  <a:gd name="connsiteX4" fmla="*/ 0 w 794198"/>
                  <a:gd name="connsiteY4" fmla="*/ 295275 h 441269"/>
                  <a:gd name="connsiteX0" fmla="*/ 0 w 844906"/>
                  <a:gd name="connsiteY0" fmla="*/ 295275 h 441269"/>
                  <a:gd name="connsiteX1" fmla="*/ 781050 w 844906"/>
                  <a:gd name="connsiteY1" fmla="*/ 238125 h 441269"/>
                  <a:gd name="connsiteX2" fmla="*/ 685800 w 844906"/>
                  <a:gd name="connsiteY2" fmla="*/ 0 h 441269"/>
                  <a:gd name="connsiteX3" fmla="*/ 342900 w 844906"/>
                  <a:gd name="connsiteY3" fmla="*/ 133350 h 441269"/>
                  <a:gd name="connsiteX4" fmla="*/ 0 w 844906"/>
                  <a:gd name="connsiteY4" fmla="*/ 295275 h 441269"/>
                  <a:gd name="connsiteX0" fmla="*/ 0 w 828566"/>
                  <a:gd name="connsiteY0" fmla="*/ 295275 h 441269"/>
                  <a:gd name="connsiteX1" fmla="*/ 781050 w 828566"/>
                  <a:gd name="connsiteY1" fmla="*/ 238125 h 441269"/>
                  <a:gd name="connsiteX2" fmla="*/ 685800 w 828566"/>
                  <a:gd name="connsiteY2" fmla="*/ 0 h 441269"/>
                  <a:gd name="connsiteX3" fmla="*/ 342900 w 828566"/>
                  <a:gd name="connsiteY3" fmla="*/ 133350 h 441269"/>
                  <a:gd name="connsiteX4" fmla="*/ 0 w 828566"/>
                  <a:gd name="connsiteY4" fmla="*/ 295275 h 441269"/>
                  <a:gd name="connsiteX0" fmla="*/ 0 w 828566"/>
                  <a:gd name="connsiteY0" fmla="*/ 295275 h 419263"/>
                  <a:gd name="connsiteX1" fmla="*/ 781050 w 828566"/>
                  <a:gd name="connsiteY1" fmla="*/ 238125 h 419263"/>
                  <a:gd name="connsiteX2" fmla="*/ 685800 w 828566"/>
                  <a:gd name="connsiteY2" fmla="*/ 0 h 419263"/>
                  <a:gd name="connsiteX3" fmla="*/ 342900 w 828566"/>
                  <a:gd name="connsiteY3" fmla="*/ 133350 h 419263"/>
                  <a:gd name="connsiteX4" fmla="*/ 0 w 828566"/>
                  <a:gd name="connsiteY4" fmla="*/ 295275 h 419263"/>
                  <a:gd name="connsiteX0" fmla="*/ 0 w 828566"/>
                  <a:gd name="connsiteY0" fmla="*/ 247650 h 391953"/>
                  <a:gd name="connsiteX1" fmla="*/ 781050 w 828566"/>
                  <a:gd name="connsiteY1" fmla="*/ 238125 h 391953"/>
                  <a:gd name="connsiteX2" fmla="*/ 685800 w 828566"/>
                  <a:gd name="connsiteY2" fmla="*/ 0 h 391953"/>
                  <a:gd name="connsiteX3" fmla="*/ 342900 w 828566"/>
                  <a:gd name="connsiteY3" fmla="*/ 133350 h 391953"/>
                  <a:gd name="connsiteX4" fmla="*/ 0 w 828566"/>
                  <a:gd name="connsiteY4" fmla="*/ 247650 h 391953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6252"/>
                  <a:gd name="connsiteX1" fmla="*/ 762000 w 809516"/>
                  <a:gd name="connsiteY1" fmla="*/ 238125 h 406252"/>
                  <a:gd name="connsiteX2" fmla="*/ 666750 w 809516"/>
                  <a:gd name="connsiteY2" fmla="*/ 0 h 406252"/>
                  <a:gd name="connsiteX3" fmla="*/ 323850 w 809516"/>
                  <a:gd name="connsiteY3" fmla="*/ 133350 h 406252"/>
                  <a:gd name="connsiteX4" fmla="*/ 0 w 809516"/>
                  <a:gd name="connsiteY4" fmla="*/ 266700 h 406252"/>
                  <a:gd name="connsiteX0" fmla="*/ 0 w 809516"/>
                  <a:gd name="connsiteY0" fmla="*/ 266700 h 468978"/>
                  <a:gd name="connsiteX1" fmla="*/ 446146 w 809516"/>
                  <a:gd name="connsiteY1" fmla="*/ 468877 h 468978"/>
                  <a:gd name="connsiteX2" fmla="*/ 762000 w 809516"/>
                  <a:gd name="connsiteY2" fmla="*/ 238125 h 468978"/>
                  <a:gd name="connsiteX3" fmla="*/ 666750 w 809516"/>
                  <a:gd name="connsiteY3" fmla="*/ 0 h 468978"/>
                  <a:gd name="connsiteX4" fmla="*/ 323850 w 809516"/>
                  <a:gd name="connsiteY4" fmla="*/ 133350 h 468978"/>
                  <a:gd name="connsiteX5" fmla="*/ 0 w 809516"/>
                  <a:gd name="connsiteY5" fmla="*/ 266700 h 468978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15569"/>
                  <a:gd name="connsiteY0" fmla="*/ 266700 h 468877"/>
                  <a:gd name="connsiteX1" fmla="*/ 446146 w 815569"/>
                  <a:gd name="connsiteY1" fmla="*/ 468877 h 468877"/>
                  <a:gd name="connsiteX2" fmla="*/ 771525 w 815569"/>
                  <a:gd name="connsiteY2" fmla="*/ 304800 h 468877"/>
                  <a:gd name="connsiteX3" fmla="*/ 666750 w 815569"/>
                  <a:gd name="connsiteY3" fmla="*/ 0 h 468877"/>
                  <a:gd name="connsiteX4" fmla="*/ 323850 w 815569"/>
                  <a:gd name="connsiteY4" fmla="*/ 133350 h 468877"/>
                  <a:gd name="connsiteX5" fmla="*/ 0 w 815569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59352"/>
                  <a:gd name="connsiteX1" fmla="*/ 303271 w 795276"/>
                  <a:gd name="connsiteY1" fmla="*/ 459352 h 459352"/>
                  <a:gd name="connsiteX2" fmla="*/ 771525 w 795276"/>
                  <a:gd name="connsiteY2" fmla="*/ 304800 h 459352"/>
                  <a:gd name="connsiteX3" fmla="*/ 666750 w 795276"/>
                  <a:gd name="connsiteY3" fmla="*/ 0 h 459352"/>
                  <a:gd name="connsiteX4" fmla="*/ 323850 w 795276"/>
                  <a:gd name="connsiteY4" fmla="*/ 133350 h 459352"/>
                  <a:gd name="connsiteX5" fmla="*/ 0 w 795276"/>
                  <a:gd name="connsiteY5" fmla="*/ 266700 h 459352"/>
                  <a:gd name="connsiteX0" fmla="*/ 0 w 789781"/>
                  <a:gd name="connsiteY0" fmla="*/ 266700 h 459352"/>
                  <a:gd name="connsiteX1" fmla="*/ 303271 w 789781"/>
                  <a:gd name="connsiteY1" fmla="*/ 459352 h 459352"/>
                  <a:gd name="connsiteX2" fmla="*/ 762000 w 789781"/>
                  <a:gd name="connsiteY2" fmla="*/ 247650 h 459352"/>
                  <a:gd name="connsiteX3" fmla="*/ 666750 w 789781"/>
                  <a:gd name="connsiteY3" fmla="*/ 0 h 459352"/>
                  <a:gd name="connsiteX4" fmla="*/ 323850 w 789781"/>
                  <a:gd name="connsiteY4" fmla="*/ 133350 h 459352"/>
                  <a:gd name="connsiteX5" fmla="*/ 0 w 789781"/>
                  <a:gd name="connsiteY5" fmla="*/ 266700 h 459352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50000"/>
                  <a:gd name="connsiteX1" fmla="*/ 255646 w 789781"/>
                  <a:gd name="connsiteY1" fmla="*/ 449827 h 450000"/>
                  <a:gd name="connsiteX2" fmla="*/ 762000 w 789781"/>
                  <a:gd name="connsiteY2" fmla="*/ 247650 h 450000"/>
                  <a:gd name="connsiteX3" fmla="*/ 666750 w 789781"/>
                  <a:gd name="connsiteY3" fmla="*/ 0 h 450000"/>
                  <a:gd name="connsiteX4" fmla="*/ 323850 w 789781"/>
                  <a:gd name="connsiteY4" fmla="*/ 133350 h 450000"/>
                  <a:gd name="connsiteX5" fmla="*/ 0 w 789781"/>
                  <a:gd name="connsiteY5" fmla="*/ 266700 h 450000"/>
                  <a:gd name="connsiteX0" fmla="*/ 0 w 825856"/>
                  <a:gd name="connsiteY0" fmla="*/ 266700 h 450000"/>
                  <a:gd name="connsiteX1" fmla="*/ 255646 w 825856"/>
                  <a:gd name="connsiteY1" fmla="*/ 449827 h 450000"/>
                  <a:gd name="connsiteX2" fmla="*/ 762000 w 825856"/>
                  <a:gd name="connsiteY2" fmla="*/ 247650 h 450000"/>
                  <a:gd name="connsiteX3" fmla="*/ 666750 w 825856"/>
                  <a:gd name="connsiteY3" fmla="*/ 0 h 450000"/>
                  <a:gd name="connsiteX4" fmla="*/ 323850 w 825856"/>
                  <a:gd name="connsiteY4" fmla="*/ 133350 h 450000"/>
                  <a:gd name="connsiteX5" fmla="*/ 0 w 825856"/>
                  <a:gd name="connsiteY5" fmla="*/ 266700 h 450000"/>
                  <a:gd name="connsiteX0" fmla="*/ 0 w 820601"/>
                  <a:gd name="connsiteY0" fmla="*/ 269162 h 452462"/>
                  <a:gd name="connsiteX1" fmla="*/ 255646 w 820601"/>
                  <a:gd name="connsiteY1" fmla="*/ 452289 h 452462"/>
                  <a:gd name="connsiteX2" fmla="*/ 762000 w 820601"/>
                  <a:gd name="connsiteY2" fmla="*/ 250112 h 452462"/>
                  <a:gd name="connsiteX3" fmla="*/ 666750 w 820601"/>
                  <a:gd name="connsiteY3" fmla="*/ 2462 h 452462"/>
                  <a:gd name="connsiteX4" fmla="*/ 323850 w 820601"/>
                  <a:gd name="connsiteY4" fmla="*/ 135812 h 452462"/>
                  <a:gd name="connsiteX5" fmla="*/ 0 w 820601"/>
                  <a:gd name="connsiteY5" fmla="*/ 269162 h 452462"/>
                  <a:gd name="connsiteX0" fmla="*/ 0 w 820601"/>
                  <a:gd name="connsiteY0" fmla="*/ 269162 h 452779"/>
                  <a:gd name="connsiteX1" fmla="*/ 255646 w 820601"/>
                  <a:gd name="connsiteY1" fmla="*/ 452289 h 452779"/>
                  <a:gd name="connsiteX2" fmla="*/ 762000 w 820601"/>
                  <a:gd name="connsiteY2" fmla="*/ 250112 h 452779"/>
                  <a:gd name="connsiteX3" fmla="*/ 666750 w 820601"/>
                  <a:gd name="connsiteY3" fmla="*/ 2462 h 452779"/>
                  <a:gd name="connsiteX4" fmla="*/ 323850 w 820601"/>
                  <a:gd name="connsiteY4" fmla="*/ 135812 h 452779"/>
                  <a:gd name="connsiteX5" fmla="*/ 0 w 820601"/>
                  <a:gd name="connsiteY5" fmla="*/ 269162 h 452779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23850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33375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66700 h 450317"/>
                  <a:gd name="connsiteX1" fmla="*/ 255646 w 787521"/>
                  <a:gd name="connsiteY1" fmla="*/ 449827 h 450317"/>
                  <a:gd name="connsiteX2" fmla="*/ 762000 w 787521"/>
                  <a:gd name="connsiteY2" fmla="*/ 247650 h 450317"/>
                  <a:gd name="connsiteX3" fmla="*/ 666750 w 787521"/>
                  <a:gd name="connsiteY3" fmla="*/ 0 h 450317"/>
                  <a:gd name="connsiteX4" fmla="*/ 333375 w 787521"/>
                  <a:gd name="connsiteY4" fmla="*/ 133350 h 450317"/>
                  <a:gd name="connsiteX5" fmla="*/ 0 w 787521"/>
                  <a:gd name="connsiteY5" fmla="*/ 266700 h 45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521" h="450317">
                    <a:moveTo>
                      <a:pt x="0" y="266700"/>
                    </a:moveTo>
                    <a:cubicBezTo>
                      <a:pt x="10858" y="357546"/>
                      <a:pt x="100071" y="416489"/>
                      <a:pt x="255646" y="449827"/>
                    </a:cubicBezTo>
                    <a:cubicBezTo>
                      <a:pt x="525521" y="454590"/>
                      <a:pt x="677608" y="427396"/>
                      <a:pt x="762000" y="247650"/>
                    </a:cubicBezTo>
                    <a:cubicBezTo>
                      <a:pt x="790575" y="123825"/>
                      <a:pt x="828675" y="9525"/>
                      <a:pt x="666750" y="0"/>
                    </a:cubicBezTo>
                    <a:cubicBezTo>
                      <a:pt x="482600" y="44450"/>
                      <a:pt x="479425" y="-15875"/>
                      <a:pt x="333375" y="133350"/>
                    </a:cubicBezTo>
                    <a:cubicBezTo>
                      <a:pt x="152400" y="234950"/>
                      <a:pt x="219075" y="212725"/>
                      <a:pt x="0" y="2667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Freeform 2057">
                <a:extLst>
                  <a:ext uri="{FF2B5EF4-FFF2-40B4-BE49-F238E27FC236}">
                    <a16:creationId xmlns:a16="http://schemas.microsoft.com/office/drawing/2014/main" id="{8606092F-B7DB-47E1-8CCF-1E630879C49F}"/>
                  </a:ext>
                </a:extLst>
              </p:cNvPr>
              <p:cNvSpPr/>
              <p:nvPr/>
            </p:nvSpPr>
            <p:spPr>
              <a:xfrm rot="433614">
                <a:off x="3580392" y="3448487"/>
                <a:ext cx="1464436" cy="1393719"/>
              </a:xfrm>
              <a:custGeom>
                <a:avLst/>
                <a:gdLst>
                  <a:gd name="connsiteX0" fmla="*/ 514350 w 533400"/>
                  <a:gd name="connsiteY0" fmla="*/ 0 h 733425"/>
                  <a:gd name="connsiteX1" fmla="*/ 533400 w 533400"/>
                  <a:gd name="connsiteY1" fmla="*/ 647700 h 733425"/>
                  <a:gd name="connsiteX2" fmla="*/ 180975 w 533400"/>
                  <a:gd name="connsiteY2" fmla="*/ 733425 h 733425"/>
                  <a:gd name="connsiteX3" fmla="*/ 0 w 533400"/>
                  <a:gd name="connsiteY3" fmla="*/ 561975 h 733425"/>
                  <a:gd name="connsiteX4" fmla="*/ 333375 w 533400"/>
                  <a:gd name="connsiteY4" fmla="*/ 114300 h 733425"/>
                  <a:gd name="connsiteX5" fmla="*/ 514350 w 533400"/>
                  <a:gd name="connsiteY5" fmla="*/ 0 h 733425"/>
                  <a:gd name="connsiteX0" fmla="*/ 514350 w 575984"/>
                  <a:gd name="connsiteY0" fmla="*/ 0 h 733425"/>
                  <a:gd name="connsiteX1" fmla="*/ 533400 w 575984"/>
                  <a:gd name="connsiteY1" fmla="*/ 647700 h 733425"/>
                  <a:gd name="connsiteX2" fmla="*/ 180975 w 575984"/>
                  <a:gd name="connsiteY2" fmla="*/ 733425 h 733425"/>
                  <a:gd name="connsiteX3" fmla="*/ 0 w 575984"/>
                  <a:gd name="connsiteY3" fmla="*/ 561975 h 733425"/>
                  <a:gd name="connsiteX4" fmla="*/ 333375 w 575984"/>
                  <a:gd name="connsiteY4" fmla="*/ 114300 h 733425"/>
                  <a:gd name="connsiteX5" fmla="*/ 514350 w 575984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33400 w 632321"/>
                  <a:gd name="connsiteY0" fmla="*/ 0 h 751546"/>
                  <a:gd name="connsiteX1" fmla="*/ 552450 w 632321"/>
                  <a:gd name="connsiteY1" fmla="*/ 647700 h 751546"/>
                  <a:gd name="connsiteX2" fmla="*/ 200025 w 632321"/>
                  <a:gd name="connsiteY2" fmla="*/ 733425 h 751546"/>
                  <a:gd name="connsiteX3" fmla="*/ 0 w 632321"/>
                  <a:gd name="connsiteY3" fmla="*/ 542925 h 751546"/>
                  <a:gd name="connsiteX4" fmla="*/ 352425 w 632321"/>
                  <a:gd name="connsiteY4" fmla="*/ 114300 h 751546"/>
                  <a:gd name="connsiteX5" fmla="*/ 533400 w 632321"/>
                  <a:gd name="connsiteY5" fmla="*/ 0 h 751546"/>
                  <a:gd name="connsiteX0" fmla="*/ 552170 w 651091"/>
                  <a:gd name="connsiteY0" fmla="*/ 0 h 751546"/>
                  <a:gd name="connsiteX1" fmla="*/ 571220 w 651091"/>
                  <a:gd name="connsiteY1" fmla="*/ 647700 h 751546"/>
                  <a:gd name="connsiteX2" fmla="*/ 218795 w 651091"/>
                  <a:gd name="connsiteY2" fmla="*/ 733425 h 751546"/>
                  <a:gd name="connsiteX3" fmla="*/ 18770 w 651091"/>
                  <a:gd name="connsiteY3" fmla="*/ 542925 h 751546"/>
                  <a:gd name="connsiteX4" fmla="*/ 371195 w 651091"/>
                  <a:gd name="connsiteY4" fmla="*/ 114300 h 751546"/>
                  <a:gd name="connsiteX5" fmla="*/ 552170 w 651091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54113 w 634009"/>
                  <a:gd name="connsiteY4" fmla="*/ 1143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963 h 752509"/>
                  <a:gd name="connsiteX1" fmla="*/ 554138 w 634009"/>
                  <a:gd name="connsiteY1" fmla="*/ 648663 h 752509"/>
                  <a:gd name="connsiteX2" fmla="*/ 201713 w 634009"/>
                  <a:gd name="connsiteY2" fmla="*/ 734388 h 752509"/>
                  <a:gd name="connsiteX3" fmla="*/ 1688 w 634009"/>
                  <a:gd name="connsiteY3" fmla="*/ 543888 h 752509"/>
                  <a:gd name="connsiteX4" fmla="*/ 325538 w 634009"/>
                  <a:gd name="connsiteY4" fmla="*/ 153363 h 752509"/>
                  <a:gd name="connsiteX5" fmla="*/ 535088 w 634009"/>
                  <a:gd name="connsiteY5" fmla="*/ 963 h 752509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258863 w 634009"/>
                  <a:gd name="connsiteY4" fmla="*/ 152400 h 751546"/>
                  <a:gd name="connsiteX5" fmla="*/ 535088 w 634009"/>
                  <a:gd name="connsiteY5" fmla="*/ 0 h 751546"/>
                  <a:gd name="connsiteX0" fmla="*/ 563325 w 662246"/>
                  <a:gd name="connsiteY0" fmla="*/ 0 h 751546"/>
                  <a:gd name="connsiteX1" fmla="*/ 582375 w 662246"/>
                  <a:gd name="connsiteY1" fmla="*/ 647700 h 751546"/>
                  <a:gd name="connsiteX2" fmla="*/ 229950 w 662246"/>
                  <a:gd name="connsiteY2" fmla="*/ 733425 h 751546"/>
                  <a:gd name="connsiteX3" fmla="*/ 1350 w 662246"/>
                  <a:gd name="connsiteY3" fmla="*/ 542925 h 751546"/>
                  <a:gd name="connsiteX4" fmla="*/ 287100 w 662246"/>
                  <a:gd name="connsiteY4" fmla="*/ 152400 h 751546"/>
                  <a:gd name="connsiteX5" fmla="*/ 563325 w 662246"/>
                  <a:gd name="connsiteY5" fmla="*/ 0 h 751546"/>
                  <a:gd name="connsiteX0" fmla="*/ 591674 w 690595"/>
                  <a:gd name="connsiteY0" fmla="*/ 0 h 751546"/>
                  <a:gd name="connsiteX1" fmla="*/ 610724 w 690595"/>
                  <a:gd name="connsiteY1" fmla="*/ 647700 h 751546"/>
                  <a:gd name="connsiteX2" fmla="*/ 258299 w 690595"/>
                  <a:gd name="connsiteY2" fmla="*/ 733425 h 751546"/>
                  <a:gd name="connsiteX3" fmla="*/ 1124 w 690595"/>
                  <a:gd name="connsiteY3" fmla="*/ 514350 h 751546"/>
                  <a:gd name="connsiteX4" fmla="*/ 315449 w 690595"/>
                  <a:gd name="connsiteY4" fmla="*/ 152400 h 751546"/>
                  <a:gd name="connsiteX5" fmla="*/ 591674 w 690595"/>
                  <a:gd name="connsiteY5" fmla="*/ 0 h 751546"/>
                  <a:gd name="connsiteX0" fmla="*/ 591674 w 705762"/>
                  <a:gd name="connsiteY0" fmla="*/ 0 h 751546"/>
                  <a:gd name="connsiteX1" fmla="*/ 610724 w 705762"/>
                  <a:gd name="connsiteY1" fmla="*/ 647700 h 751546"/>
                  <a:gd name="connsiteX2" fmla="*/ 258299 w 705762"/>
                  <a:gd name="connsiteY2" fmla="*/ 733425 h 751546"/>
                  <a:gd name="connsiteX3" fmla="*/ 1124 w 705762"/>
                  <a:gd name="connsiteY3" fmla="*/ 514350 h 751546"/>
                  <a:gd name="connsiteX4" fmla="*/ 315449 w 705762"/>
                  <a:gd name="connsiteY4" fmla="*/ 152400 h 751546"/>
                  <a:gd name="connsiteX5" fmla="*/ 591674 w 705762"/>
                  <a:gd name="connsiteY5" fmla="*/ 0 h 751546"/>
                  <a:gd name="connsiteX0" fmla="*/ 591674 w 719146"/>
                  <a:gd name="connsiteY0" fmla="*/ 0 h 751546"/>
                  <a:gd name="connsiteX1" fmla="*/ 610724 w 719146"/>
                  <a:gd name="connsiteY1" fmla="*/ 647700 h 751546"/>
                  <a:gd name="connsiteX2" fmla="*/ 258299 w 719146"/>
                  <a:gd name="connsiteY2" fmla="*/ 733425 h 751546"/>
                  <a:gd name="connsiteX3" fmla="*/ 1124 w 719146"/>
                  <a:gd name="connsiteY3" fmla="*/ 514350 h 751546"/>
                  <a:gd name="connsiteX4" fmla="*/ 315449 w 719146"/>
                  <a:gd name="connsiteY4" fmla="*/ 152400 h 751546"/>
                  <a:gd name="connsiteX5" fmla="*/ 591674 w 719146"/>
                  <a:gd name="connsiteY5" fmla="*/ 0 h 751546"/>
                  <a:gd name="connsiteX0" fmla="*/ 601199 w 723836"/>
                  <a:gd name="connsiteY0" fmla="*/ 0 h 761071"/>
                  <a:gd name="connsiteX1" fmla="*/ 610724 w 723836"/>
                  <a:gd name="connsiteY1" fmla="*/ 657225 h 761071"/>
                  <a:gd name="connsiteX2" fmla="*/ 258299 w 723836"/>
                  <a:gd name="connsiteY2" fmla="*/ 742950 h 761071"/>
                  <a:gd name="connsiteX3" fmla="*/ 1124 w 723836"/>
                  <a:gd name="connsiteY3" fmla="*/ 523875 h 761071"/>
                  <a:gd name="connsiteX4" fmla="*/ 315449 w 723836"/>
                  <a:gd name="connsiteY4" fmla="*/ 161925 h 761071"/>
                  <a:gd name="connsiteX5" fmla="*/ 601199 w 723836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77050 w 799687"/>
                  <a:gd name="connsiteY0" fmla="*/ 0 h 761071"/>
                  <a:gd name="connsiteX1" fmla="*/ 686575 w 799687"/>
                  <a:gd name="connsiteY1" fmla="*/ 657225 h 761071"/>
                  <a:gd name="connsiteX2" fmla="*/ 334150 w 799687"/>
                  <a:gd name="connsiteY2" fmla="*/ 742950 h 761071"/>
                  <a:gd name="connsiteX3" fmla="*/ 775 w 799687"/>
                  <a:gd name="connsiteY3" fmla="*/ 571500 h 761071"/>
                  <a:gd name="connsiteX4" fmla="*/ 391300 w 799687"/>
                  <a:gd name="connsiteY4" fmla="*/ 161925 h 761071"/>
                  <a:gd name="connsiteX5" fmla="*/ 677050 w 799687"/>
                  <a:gd name="connsiteY5" fmla="*/ 0 h 76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687" h="761071">
                    <a:moveTo>
                      <a:pt x="677050" y="0"/>
                    </a:moveTo>
                    <a:cubicBezTo>
                      <a:pt x="845325" y="244475"/>
                      <a:pt x="832625" y="469900"/>
                      <a:pt x="686575" y="657225"/>
                    </a:cubicBezTo>
                    <a:cubicBezTo>
                      <a:pt x="550050" y="781050"/>
                      <a:pt x="404000" y="771525"/>
                      <a:pt x="334150" y="742950"/>
                    </a:cubicBezTo>
                    <a:cubicBezTo>
                      <a:pt x="216675" y="657225"/>
                      <a:pt x="-15100" y="676275"/>
                      <a:pt x="775" y="571500"/>
                    </a:cubicBezTo>
                    <a:cubicBezTo>
                      <a:pt x="410350" y="508000"/>
                      <a:pt x="438925" y="473075"/>
                      <a:pt x="391300" y="161925"/>
                    </a:cubicBezTo>
                    <a:cubicBezTo>
                      <a:pt x="423050" y="25400"/>
                      <a:pt x="531000" y="69850"/>
                      <a:pt x="6770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Freeform 2053">
                <a:extLst>
                  <a:ext uri="{FF2B5EF4-FFF2-40B4-BE49-F238E27FC236}">
                    <a16:creationId xmlns:a16="http://schemas.microsoft.com/office/drawing/2014/main" id="{5D1464C9-8724-46F1-B955-C993BF58AD33}"/>
                  </a:ext>
                </a:extLst>
              </p:cNvPr>
              <p:cNvSpPr/>
              <p:nvPr/>
            </p:nvSpPr>
            <p:spPr>
              <a:xfrm rot="1162786">
                <a:off x="2428607" y="2600095"/>
                <a:ext cx="2029427" cy="1500329"/>
              </a:xfrm>
              <a:custGeom>
                <a:avLst/>
                <a:gdLst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908732 w 1051607"/>
                  <a:gd name="connsiteY0" fmla="*/ 0 h 857250"/>
                  <a:gd name="connsiteX1" fmla="*/ 41957 w 1051607"/>
                  <a:gd name="connsiteY1" fmla="*/ 400050 h 857250"/>
                  <a:gd name="connsiteX2" fmla="*/ 308657 w 1051607"/>
                  <a:gd name="connsiteY2" fmla="*/ 857250 h 857250"/>
                  <a:gd name="connsiteX3" fmla="*/ 861107 w 1051607"/>
                  <a:gd name="connsiteY3" fmla="*/ 542925 h 857250"/>
                  <a:gd name="connsiteX4" fmla="*/ 813482 w 1051607"/>
                  <a:gd name="connsiteY4" fmla="*/ 247650 h 857250"/>
                  <a:gd name="connsiteX5" fmla="*/ 1051607 w 1051607"/>
                  <a:gd name="connsiteY5" fmla="*/ 114300 h 857250"/>
                  <a:gd name="connsiteX6" fmla="*/ 908732 w 1051607"/>
                  <a:gd name="connsiteY6" fmla="*/ 0 h 857250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608"/>
                  <a:gd name="connsiteY0" fmla="*/ 0 h 857562"/>
                  <a:gd name="connsiteX1" fmla="*/ 48350 w 1058608"/>
                  <a:gd name="connsiteY1" fmla="*/ 400050 h 857562"/>
                  <a:gd name="connsiteX2" fmla="*/ 315050 w 1058608"/>
                  <a:gd name="connsiteY2" fmla="*/ 857250 h 857562"/>
                  <a:gd name="connsiteX3" fmla="*/ 867500 w 1058608"/>
                  <a:gd name="connsiteY3" fmla="*/ 542925 h 857562"/>
                  <a:gd name="connsiteX4" fmla="*/ 857975 w 1058608"/>
                  <a:gd name="connsiteY4" fmla="*/ 285750 h 857562"/>
                  <a:gd name="connsiteX5" fmla="*/ 1058000 w 1058608"/>
                  <a:gd name="connsiteY5" fmla="*/ 114300 h 857562"/>
                  <a:gd name="connsiteX6" fmla="*/ 915125 w 1058608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947893"/>
                  <a:gd name="connsiteY0" fmla="*/ 122 h 876734"/>
                  <a:gd name="connsiteX1" fmla="*/ 48350 w 947893"/>
                  <a:gd name="connsiteY1" fmla="*/ 419222 h 876734"/>
                  <a:gd name="connsiteX2" fmla="*/ 315050 w 947893"/>
                  <a:gd name="connsiteY2" fmla="*/ 876422 h 876734"/>
                  <a:gd name="connsiteX3" fmla="*/ 877025 w 947893"/>
                  <a:gd name="connsiteY3" fmla="*/ 381122 h 876734"/>
                  <a:gd name="connsiteX4" fmla="*/ 848450 w 947893"/>
                  <a:gd name="connsiteY4" fmla="*/ 122 h 876734"/>
                  <a:gd name="connsiteX0" fmla="*/ 848450 w 958274"/>
                  <a:gd name="connsiteY0" fmla="*/ 122 h 876734"/>
                  <a:gd name="connsiteX1" fmla="*/ 48350 w 958274"/>
                  <a:gd name="connsiteY1" fmla="*/ 419222 h 876734"/>
                  <a:gd name="connsiteX2" fmla="*/ 315050 w 958274"/>
                  <a:gd name="connsiteY2" fmla="*/ 876422 h 876734"/>
                  <a:gd name="connsiteX3" fmla="*/ 896075 w 958274"/>
                  <a:gd name="connsiteY3" fmla="*/ 381122 h 876734"/>
                  <a:gd name="connsiteX4" fmla="*/ 848450 w 958274"/>
                  <a:gd name="connsiteY4" fmla="*/ 122 h 876734"/>
                  <a:gd name="connsiteX0" fmla="*/ 848450 w 1027683"/>
                  <a:gd name="connsiteY0" fmla="*/ 152 h 876764"/>
                  <a:gd name="connsiteX1" fmla="*/ 48350 w 1027683"/>
                  <a:gd name="connsiteY1" fmla="*/ 419252 h 876764"/>
                  <a:gd name="connsiteX2" fmla="*/ 315050 w 1027683"/>
                  <a:gd name="connsiteY2" fmla="*/ 876452 h 876764"/>
                  <a:gd name="connsiteX3" fmla="*/ 896075 w 1027683"/>
                  <a:gd name="connsiteY3" fmla="*/ 381152 h 876764"/>
                  <a:gd name="connsiteX4" fmla="*/ 848450 w 1027683"/>
                  <a:gd name="connsiteY4" fmla="*/ 152 h 876764"/>
                  <a:gd name="connsiteX0" fmla="*/ 848450 w 1075799"/>
                  <a:gd name="connsiteY0" fmla="*/ 0 h 876612"/>
                  <a:gd name="connsiteX1" fmla="*/ 48350 w 1075799"/>
                  <a:gd name="connsiteY1" fmla="*/ 419100 h 876612"/>
                  <a:gd name="connsiteX2" fmla="*/ 315050 w 1075799"/>
                  <a:gd name="connsiteY2" fmla="*/ 876300 h 876612"/>
                  <a:gd name="connsiteX3" fmla="*/ 896075 w 1075799"/>
                  <a:gd name="connsiteY3" fmla="*/ 381000 h 876612"/>
                  <a:gd name="connsiteX4" fmla="*/ 848450 w 1075799"/>
                  <a:gd name="connsiteY4" fmla="*/ 0 h 876612"/>
                  <a:gd name="connsiteX0" fmla="*/ 810350 w 1059209"/>
                  <a:gd name="connsiteY0" fmla="*/ 0 h 876612"/>
                  <a:gd name="connsiteX1" fmla="*/ 48350 w 1059209"/>
                  <a:gd name="connsiteY1" fmla="*/ 419100 h 876612"/>
                  <a:gd name="connsiteX2" fmla="*/ 315050 w 1059209"/>
                  <a:gd name="connsiteY2" fmla="*/ 876300 h 876612"/>
                  <a:gd name="connsiteX3" fmla="*/ 896075 w 1059209"/>
                  <a:gd name="connsiteY3" fmla="*/ 381000 h 876612"/>
                  <a:gd name="connsiteX4" fmla="*/ 810350 w 1059209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02712 w 1084492"/>
                  <a:gd name="connsiteY0" fmla="*/ 0 h 819571"/>
                  <a:gd name="connsiteX1" fmla="*/ 40712 w 1084492"/>
                  <a:gd name="connsiteY1" fmla="*/ 419100 h 819571"/>
                  <a:gd name="connsiteX2" fmla="*/ 383612 w 1084492"/>
                  <a:gd name="connsiteY2" fmla="*/ 819150 h 819571"/>
                  <a:gd name="connsiteX3" fmla="*/ 888437 w 1084492"/>
                  <a:gd name="connsiteY3" fmla="*/ 381000 h 819571"/>
                  <a:gd name="connsiteX4" fmla="*/ 802712 w 1084492"/>
                  <a:gd name="connsiteY4" fmla="*/ 0 h 819571"/>
                  <a:gd name="connsiteX0" fmla="*/ 751047 w 1032827"/>
                  <a:gd name="connsiteY0" fmla="*/ 0 h 819492"/>
                  <a:gd name="connsiteX1" fmla="*/ 46197 w 1032827"/>
                  <a:gd name="connsiteY1" fmla="*/ 381000 h 819492"/>
                  <a:gd name="connsiteX2" fmla="*/ 331947 w 1032827"/>
                  <a:gd name="connsiteY2" fmla="*/ 819150 h 819492"/>
                  <a:gd name="connsiteX3" fmla="*/ 836772 w 1032827"/>
                  <a:gd name="connsiteY3" fmla="*/ 381000 h 819492"/>
                  <a:gd name="connsiteX4" fmla="*/ 751047 w 1032827"/>
                  <a:gd name="connsiteY4" fmla="*/ 0 h 819492"/>
                  <a:gd name="connsiteX0" fmla="*/ 723268 w 1005048"/>
                  <a:gd name="connsiteY0" fmla="*/ 0 h 819527"/>
                  <a:gd name="connsiteX1" fmla="*/ 18418 w 1005048"/>
                  <a:gd name="connsiteY1" fmla="*/ 381000 h 819527"/>
                  <a:gd name="connsiteX2" fmla="*/ 304168 w 1005048"/>
                  <a:gd name="connsiteY2" fmla="*/ 819150 h 819527"/>
                  <a:gd name="connsiteX3" fmla="*/ 808993 w 1005048"/>
                  <a:gd name="connsiteY3" fmla="*/ 381000 h 819527"/>
                  <a:gd name="connsiteX4" fmla="*/ 723268 w 1005048"/>
                  <a:gd name="connsiteY4" fmla="*/ 0 h 819527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56241 w 1038021"/>
                  <a:gd name="connsiteY0" fmla="*/ 0 h 819150"/>
                  <a:gd name="connsiteX1" fmla="*/ 51391 w 1038021"/>
                  <a:gd name="connsiteY1" fmla="*/ 381000 h 819150"/>
                  <a:gd name="connsiteX2" fmla="*/ 337141 w 1038021"/>
                  <a:gd name="connsiteY2" fmla="*/ 819150 h 819150"/>
                  <a:gd name="connsiteX3" fmla="*/ 841966 w 1038021"/>
                  <a:gd name="connsiteY3" fmla="*/ 381000 h 819150"/>
                  <a:gd name="connsiteX4" fmla="*/ 756241 w 1038021"/>
                  <a:gd name="connsiteY4" fmla="*/ 0 h 819150"/>
                  <a:gd name="connsiteX0" fmla="*/ 756241 w 1038021"/>
                  <a:gd name="connsiteY0" fmla="*/ 127 h 819277"/>
                  <a:gd name="connsiteX1" fmla="*/ 51391 w 1038021"/>
                  <a:gd name="connsiteY1" fmla="*/ 381127 h 819277"/>
                  <a:gd name="connsiteX2" fmla="*/ 337141 w 1038021"/>
                  <a:gd name="connsiteY2" fmla="*/ 819277 h 819277"/>
                  <a:gd name="connsiteX3" fmla="*/ 841966 w 1038021"/>
                  <a:gd name="connsiteY3" fmla="*/ 381127 h 819277"/>
                  <a:gd name="connsiteX4" fmla="*/ 756241 w 1038021"/>
                  <a:gd name="connsiteY4" fmla="*/ 127 h 819277"/>
                  <a:gd name="connsiteX0" fmla="*/ 789773 w 1071553"/>
                  <a:gd name="connsiteY0" fmla="*/ 138 h 819288"/>
                  <a:gd name="connsiteX1" fmla="*/ 46823 w 1071553"/>
                  <a:gd name="connsiteY1" fmla="*/ 362088 h 819288"/>
                  <a:gd name="connsiteX2" fmla="*/ 370673 w 1071553"/>
                  <a:gd name="connsiteY2" fmla="*/ 819288 h 819288"/>
                  <a:gd name="connsiteX3" fmla="*/ 875498 w 1071553"/>
                  <a:gd name="connsiteY3" fmla="*/ 381138 h 819288"/>
                  <a:gd name="connsiteX4" fmla="*/ 789773 w 1071553"/>
                  <a:gd name="connsiteY4" fmla="*/ 138 h 819288"/>
                  <a:gd name="connsiteX0" fmla="*/ 801061 w 1082841"/>
                  <a:gd name="connsiteY0" fmla="*/ 138 h 819288"/>
                  <a:gd name="connsiteX1" fmla="*/ 58111 w 1082841"/>
                  <a:gd name="connsiteY1" fmla="*/ 362088 h 819288"/>
                  <a:gd name="connsiteX2" fmla="*/ 381961 w 1082841"/>
                  <a:gd name="connsiteY2" fmla="*/ 819288 h 819288"/>
                  <a:gd name="connsiteX3" fmla="*/ 886786 w 1082841"/>
                  <a:gd name="connsiteY3" fmla="*/ 381138 h 819288"/>
                  <a:gd name="connsiteX4" fmla="*/ 801061 w 1082841"/>
                  <a:gd name="connsiteY4" fmla="*/ 138 h 819288"/>
                  <a:gd name="connsiteX0" fmla="*/ 801061 w 1089831"/>
                  <a:gd name="connsiteY0" fmla="*/ 138 h 819288"/>
                  <a:gd name="connsiteX1" fmla="*/ 58111 w 1089831"/>
                  <a:gd name="connsiteY1" fmla="*/ 362088 h 819288"/>
                  <a:gd name="connsiteX2" fmla="*/ 381961 w 1089831"/>
                  <a:gd name="connsiteY2" fmla="*/ 819288 h 819288"/>
                  <a:gd name="connsiteX3" fmla="*/ 886786 w 1089831"/>
                  <a:gd name="connsiteY3" fmla="*/ 381138 h 819288"/>
                  <a:gd name="connsiteX4" fmla="*/ 801061 w 1089831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8213" h="819288">
                    <a:moveTo>
                      <a:pt x="801061" y="138"/>
                    </a:moveTo>
                    <a:cubicBezTo>
                      <a:pt x="239086" y="-6212"/>
                      <a:pt x="210511" y="206513"/>
                      <a:pt x="58111" y="362088"/>
                    </a:cubicBezTo>
                    <a:cubicBezTo>
                      <a:pt x="-129214" y="600213"/>
                      <a:pt x="178761" y="781188"/>
                      <a:pt x="381961" y="819288"/>
                    </a:cubicBezTo>
                    <a:cubicBezTo>
                      <a:pt x="607386" y="793888"/>
                      <a:pt x="705811" y="790713"/>
                      <a:pt x="886786" y="381138"/>
                    </a:cubicBezTo>
                    <a:cubicBezTo>
                      <a:pt x="1185236" y="187463"/>
                      <a:pt x="1205874" y="12838"/>
                      <a:pt x="801061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Freeform 2054">
                <a:extLst>
                  <a:ext uri="{FF2B5EF4-FFF2-40B4-BE49-F238E27FC236}">
                    <a16:creationId xmlns:a16="http://schemas.microsoft.com/office/drawing/2014/main" id="{5C1F7A43-5E25-4F05-8EC5-0CA191CDCD45}"/>
                  </a:ext>
                </a:extLst>
              </p:cNvPr>
              <p:cNvSpPr/>
              <p:nvPr/>
            </p:nvSpPr>
            <p:spPr>
              <a:xfrm rot="21372279">
                <a:off x="3719843" y="2757748"/>
                <a:ext cx="1217703" cy="1011680"/>
              </a:xfrm>
              <a:custGeom>
                <a:avLst/>
                <a:gdLst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114690 w 590940"/>
                  <a:gd name="connsiteY0" fmla="*/ 12268 h 498043"/>
                  <a:gd name="connsiteX1" fmla="*/ 590940 w 590940"/>
                  <a:gd name="connsiteY1" fmla="*/ 231343 h 498043"/>
                  <a:gd name="connsiteX2" fmla="*/ 390915 w 590940"/>
                  <a:gd name="connsiteY2" fmla="*/ 498043 h 498043"/>
                  <a:gd name="connsiteX3" fmla="*/ 28965 w 590940"/>
                  <a:gd name="connsiteY3" fmla="*/ 488518 h 498043"/>
                  <a:gd name="connsiteX4" fmla="*/ 114690 w 590940"/>
                  <a:gd name="connsiteY4" fmla="*/ 12268 h 498043"/>
                  <a:gd name="connsiteX0" fmla="*/ 114690 w 590940"/>
                  <a:gd name="connsiteY0" fmla="*/ 12268 h 508833"/>
                  <a:gd name="connsiteX1" fmla="*/ 590940 w 590940"/>
                  <a:gd name="connsiteY1" fmla="*/ 231343 h 508833"/>
                  <a:gd name="connsiteX2" fmla="*/ 390915 w 590940"/>
                  <a:gd name="connsiteY2" fmla="*/ 498043 h 508833"/>
                  <a:gd name="connsiteX3" fmla="*/ 28965 w 590940"/>
                  <a:gd name="connsiteY3" fmla="*/ 488518 h 508833"/>
                  <a:gd name="connsiteX4" fmla="*/ 114690 w 590940"/>
                  <a:gd name="connsiteY4" fmla="*/ 12268 h 508833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9258 h 515287"/>
                  <a:gd name="connsiteX1" fmla="*/ 590940 w 590940"/>
                  <a:gd name="connsiteY1" fmla="*/ 228333 h 515287"/>
                  <a:gd name="connsiteX2" fmla="*/ 390915 w 590940"/>
                  <a:gd name="connsiteY2" fmla="*/ 495033 h 515287"/>
                  <a:gd name="connsiteX3" fmla="*/ 28965 w 590940"/>
                  <a:gd name="connsiteY3" fmla="*/ 485508 h 515287"/>
                  <a:gd name="connsiteX4" fmla="*/ 114690 w 590940"/>
                  <a:gd name="connsiteY4" fmla="*/ 9258 h 515287"/>
                  <a:gd name="connsiteX0" fmla="*/ 114690 w 590940"/>
                  <a:gd name="connsiteY0" fmla="*/ 9258 h 495033"/>
                  <a:gd name="connsiteX1" fmla="*/ 590940 w 590940"/>
                  <a:gd name="connsiteY1" fmla="*/ 228333 h 495033"/>
                  <a:gd name="connsiteX2" fmla="*/ 390915 w 590940"/>
                  <a:gd name="connsiteY2" fmla="*/ 495033 h 495033"/>
                  <a:gd name="connsiteX3" fmla="*/ 28965 w 590940"/>
                  <a:gd name="connsiteY3" fmla="*/ 485508 h 495033"/>
                  <a:gd name="connsiteX4" fmla="*/ 114690 w 590940"/>
                  <a:gd name="connsiteY4" fmla="*/ 9258 h 495033"/>
                  <a:gd name="connsiteX0" fmla="*/ 95473 w 571723"/>
                  <a:gd name="connsiteY0" fmla="*/ 9258 h 495033"/>
                  <a:gd name="connsiteX1" fmla="*/ 571723 w 571723"/>
                  <a:gd name="connsiteY1" fmla="*/ 228333 h 495033"/>
                  <a:gd name="connsiteX2" fmla="*/ 371698 w 571723"/>
                  <a:gd name="connsiteY2" fmla="*/ 495033 h 495033"/>
                  <a:gd name="connsiteX3" fmla="*/ 9748 w 571723"/>
                  <a:gd name="connsiteY3" fmla="*/ 485508 h 495033"/>
                  <a:gd name="connsiteX4" fmla="*/ 95473 w 571723"/>
                  <a:gd name="connsiteY4" fmla="*/ 9258 h 495033"/>
                  <a:gd name="connsiteX0" fmla="*/ 127602 w 603852"/>
                  <a:gd name="connsiteY0" fmla="*/ 9258 h 495033"/>
                  <a:gd name="connsiteX1" fmla="*/ 603852 w 603852"/>
                  <a:gd name="connsiteY1" fmla="*/ 228333 h 495033"/>
                  <a:gd name="connsiteX2" fmla="*/ 403827 w 603852"/>
                  <a:gd name="connsiteY2" fmla="*/ 495033 h 495033"/>
                  <a:gd name="connsiteX3" fmla="*/ 41877 w 603852"/>
                  <a:gd name="connsiteY3" fmla="*/ 485508 h 495033"/>
                  <a:gd name="connsiteX4" fmla="*/ 127602 w 603852"/>
                  <a:gd name="connsiteY4" fmla="*/ 9258 h 495033"/>
                  <a:gd name="connsiteX0" fmla="*/ 128767 w 605017"/>
                  <a:gd name="connsiteY0" fmla="*/ 9258 h 495033"/>
                  <a:gd name="connsiteX1" fmla="*/ 605017 w 605017"/>
                  <a:gd name="connsiteY1" fmla="*/ 228333 h 495033"/>
                  <a:gd name="connsiteX2" fmla="*/ 404992 w 605017"/>
                  <a:gd name="connsiteY2" fmla="*/ 495033 h 495033"/>
                  <a:gd name="connsiteX3" fmla="*/ 43042 w 605017"/>
                  <a:gd name="connsiteY3" fmla="*/ 485508 h 495033"/>
                  <a:gd name="connsiteX4" fmla="*/ 128767 w 605017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45167 w 621417"/>
                  <a:gd name="connsiteY0" fmla="*/ 9258 h 495033"/>
                  <a:gd name="connsiteX1" fmla="*/ 621417 w 621417"/>
                  <a:gd name="connsiteY1" fmla="*/ 228333 h 495033"/>
                  <a:gd name="connsiteX2" fmla="*/ 421392 w 621417"/>
                  <a:gd name="connsiteY2" fmla="*/ 495033 h 495033"/>
                  <a:gd name="connsiteX3" fmla="*/ 59442 w 621417"/>
                  <a:gd name="connsiteY3" fmla="*/ 485508 h 495033"/>
                  <a:gd name="connsiteX4" fmla="*/ 145167 w 621417"/>
                  <a:gd name="connsiteY4" fmla="*/ 9258 h 495033"/>
                  <a:gd name="connsiteX0" fmla="*/ 145167 w 621417"/>
                  <a:gd name="connsiteY0" fmla="*/ 9258 h 509367"/>
                  <a:gd name="connsiteX1" fmla="*/ 621417 w 621417"/>
                  <a:gd name="connsiteY1" fmla="*/ 228333 h 509367"/>
                  <a:gd name="connsiteX2" fmla="*/ 421392 w 621417"/>
                  <a:gd name="connsiteY2" fmla="*/ 495033 h 509367"/>
                  <a:gd name="connsiteX3" fmla="*/ 59442 w 621417"/>
                  <a:gd name="connsiteY3" fmla="*/ 485508 h 509367"/>
                  <a:gd name="connsiteX4" fmla="*/ 145167 w 621417"/>
                  <a:gd name="connsiteY4" fmla="*/ 9258 h 509367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5276"/>
                  <a:gd name="connsiteY0" fmla="*/ 9258 h 505046"/>
                  <a:gd name="connsiteX1" fmla="*/ 621417 w 625276"/>
                  <a:gd name="connsiteY1" fmla="*/ 228333 h 505046"/>
                  <a:gd name="connsiteX2" fmla="*/ 488067 w 625276"/>
                  <a:gd name="connsiteY2" fmla="*/ 504558 h 505046"/>
                  <a:gd name="connsiteX3" fmla="*/ 59442 w 625276"/>
                  <a:gd name="connsiteY3" fmla="*/ 485508 h 505046"/>
                  <a:gd name="connsiteX4" fmla="*/ 145167 w 625276"/>
                  <a:gd name="connsiteY4" fmla="*/ 9258 h 505046"/>
                  <a:gd name="connsiteX0" fmla="*/ 145167 w 625276"/>
                  <a:gd name="connsiteY0" fmla="*/ 9258 h 509439"/>
                  <a:gd name="connsiteX1" fmla="*/ 621417 w 625276"/>
                  <a:gd name="connsiteY1" fmla="*/ 228333 h 509439"/>
                  <a:gd name="connsiteX2" fmla="*/ 488067 w 625276"/>
                  <a:gd name="connsiteY2" fmla="*/ 504558 h 509439"/>
                  <a:gd name="connsiteX3" fmla="*/ 59442 w 625276"/>
                  <a:gd name="connsiteY3" fmla="*/ 485508 h 509439"/>
                  <a:gd name="connsiteX4" fmla="*/ 145167 w 625276"/>
                  <a:gd name="connsiteY4" fmla="*/ 9258 h 509439"/>
                  <a:gd name="connsiteX0" fmla="*/ 145167 w 637261"/>
                  <a:gd name="connsiteY0" fmla="*/ 9258 h 509439"/>
                  <a:gd name="connsiteX1" fmla="*/ 621417 w 637261"/>
                  <a:gd name="connsiteY1" fmla="*/ 228333 h 509439"/>
                  <a:gd name="connsiteX2" fmla="*/ 488067 w 637261"/>
                  <a:gd name="connsiteY2" fmla="*/ 504558 h 509439"/>
                  <a:gd name="connsiteX3" fmla="*/ 59442 w 637261"/>
                  <a:gd name="connsiteY3" fmla="*/ 485508 h 509439"/>
                  <a:gd name="connsiteX4" fmla="*/ 145167 w 637261"/>
                  <a:gd name="connsiteY4" fmla="*/ 9258 h 509439"/>
                  <a:gd name="connsiteX0" fmla="*/ 145167 w 637261"/>
                  <a:gd name="connsiteY0" fmla="*/ 9258 h 548325"/>
                  <a:gd name="connsiteX1" fmla="*/ 621417 w 637261"/>
                  <a:gd name="connsiteY1" fmla="*/ 228333 h 548325"/>
                  <a:gd name="connsiteX2" fmla="*/ 488067 w 637261"/>
                  <a:gd name="connsiteY2" fmla="*/ 504558 h 548325"/>
                  <a:gd name="connsiteX3" fmla="*/ 59442 w 637261"/>
                  <a:gd name="connsiteY3" fmla="*/ 485508 h 548325"/>
                  <a:gd name="connsiteX4" fmla="*/ 145167 w 637261"/>
                  <a:gd name="connsiteY4" fmla="*/ 9258 h 548325"/>
                  <a:gd name="connsiteX0" fmla="*/ 160844 w 652938"/>
                  <a:gd name="connsiteY0" fmla="*/ 9258 h 548325"/>
                  <a:gd name="connsiteX1" fmla="*/ 637094 w 652938"/>
                  <a:gd name="connsiteY1" fmla="*/ 228333 h 548325"/>
                  <a:gd name="connsiteX2" fmla="*/ 503744 w 652938"/>
                  <a:gd name="connsiteY2" fmla="*/ 504558 h 548325"/>
                  <a:gd name="connsiteX3" fmla="*/ 75119 w 652938"/>
                  <a:gd name="connsiteY3" fmla="*/ 485508 h 548325"/>
                  <a:gd name="connsiteX4" fmla="*/ 160844 w 652938"/>
                  <a:gd name="connsiteY4" fmla="*/ 9258 h 548325"/>
                  <a:gd name="connsiteX0" fmla="*/ 261595 w 639389"/>
                  <a:gd name="connsiteY0" fmla="*/ 5718 h 601935"/>
                  <a:gd name="connsiteX1" fmla="*/ 623545 w 639389"/>
                  <a:gd name="connsiteY1" fmla="*/ 281943 h 601935"/>
                  <a:gd name="connsiteX2" fmla="*/ 490195 w 639389"/>
                  <a:gd name="connsiteY2" fmla="*/ 558168 h 601935"/>
                  <a:gd name="connsiteX3" fmla="*/ 61570 w 639389"/>
                  <a:gd name="connsiteY3" fmla="*/ 539118 h 601935"/>
                  <a:gd name="connsiteX4" fmla="*/ 261595 w 639389"/>
                  <a:gd name="connsiteY4" fmla="*/ 5718 h 601935"/>
                  <a:gd name="connsiteX0" fmla="*/ 218968 w 644387"/>
                  <a:gd name="connsiteY0" fmla="*/ 5718 h 601935"/>
                  <a:gd name="connsiteX1" fmla="*/ 628543 w 644387"/>
                  <a:gd name="connsiteY1" fmla="*/ 281943 h 601935"/>
                  <a:gd name="connsiteX2" fmla="*/ 495193 w 644387"/>
                  <a:gd name="connsiteY2" fmla="*/ 558168 h 601935"/>
                  <a:gd name="connsiteX3" fmla="*/ 66568 w 644387"/>
                  <a:gd name="connsiteY3" fmla="*/ 539118 h 601935"/>
                  <a:gd name="connsiteX4" fmla="*/ 218968 w 644387"/>
                  <a:gd name="connsiteY4" fmla="*/ 5718 h 601935"/>
                  <a:gd name="connsiteX0" fmla="*/ 218968 w 644387"/>
                  <a:gd name="connsiteY0" fmla="*/ 0 h 596217"/>
                  <a:gd name="connsiteX1" fmla="*/ 628543 w 644387"/>
                  <a:gd name="connsiteY1" fmla="*/ 276225 h 596217"/>
                  <a:gd name="connsiteX2" fmla="*/ 495193 w 644387"/>
                  <a:gd name="connsiteY2" fmla="*/ 552450 h 596217"/>
                  <a:gd name="connsiteX3" fmla="*/ 66568 w 644387"/>
                  <a:gd name="connsiteY3" fmla="*/ 533400 h 596217"/>
                  <a:gd name="connsiteX4" fmla="*/ 218968 w 644387"/>
                  <a:gd name="connsiteY4" fmla="*/ 0 h 596217"/>
                  <a:gd name="connsiteX0" fmla="*/ 212616 w 638035"/>
                  <a:gd name="connsiteY0" fmla="*/ 0 h 596217"/>
                  <a:gd name="connsiteX1" fmla="*/ 622191 w 638035"/>
                  <a:gd name="connsiteY1" fmla="*/ 276225 h 596217"/>
                  <a:gd name="connsiteX2" fmla="*/ 488841 w 638035"/>
                  <a:gd name="connsiteY2" fmla="*/ 552450 h 596217"/>
                  <a:gd name="connsiteX3" fmla="*/ 60216 w 638035"/>
                  <a:gd name="connsiteY3" fmla="*/ 533400 h 596217"/>
                  <a:gd name="connsiteX4" fmla="*/ 212616 w 638035"/>
                  <a:gd name="connsiteY4" fmla="*/ 0 h 596217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23715"/>
                  <a:gd name="connsiteY0" fmla="*/ 20444 h 616661"/>
                  <a:gd name="connsiteX1" fmla="*/ 427381 w 623715"/>
                  <a:gd name="connsiteY1" fmla="*/ 147574 h 616661"/>
                  <a:gd name="connsiteX2" fmla="*/ 593616 w 623715"/>
                  <a:gd name="connsiteY2" fmla="*/ 306194 h 616661"/>
                  <a:gd name="connsiteX3" fmla="*/ 488841 w 623715"/>
                  <a:gd name="connsiteY3" fmla="*/ 572894 h 616661"/>
                  <a:gd name="connsiteX4" fmla="*/ 60216 w 623715"/>
                  <a:gd name="connsiteY4" fmla="*/ 553844 h 616661"/>
                  <a:gd name="connsiteX5" fmla="*/ 212616 w 623715"/>
                  <a:gd name="connsiteY5" fmla="*/ 20444 h 616661"/>
                  <a:gd name="connsiteX0" fmla="*/ 212616 w 623715"/>
                  <a:gd name="connsiteY0" fmla="*/ 4818 h 601035"/>
                  <a:gd name="connsiteX1" fmla="*/ 593616 w 623715"/>
                  <a:gd name="connsiteY1" fmla="*/ 290568 h 601035"/>
                  <a:gd name="connsiteX2" fmla="*/ 488841 w 623715"/>
                  <a:gd name="connsiteY2" fmla="*/ 557268 h 601035"/>
                  <a:gd name="connsiteX3" fmla="*/ 60216 w 623715"/>
                  <a:gd name="connsiteY3" fmla="*/ 538218 h 601035"/>
                  <a:gd name="connsiteX4" fmla="*/ 212616 w 623715"/>
                  <a:gd name="connsiteY4" fmla="*/ 4818 h 601035"/>
                  <a:gd name="connsiteX0" fmla="*/ 212616 w 623715"/>
                  <a:gd name="connsiteY0" fmla="*/ 6614 h 602831"/>
                  <a:gd name="connsiteX1" fmla="*/ 593616 w 623715"/>
                  <a:gd name="connsiteY1" fmla="*/ 292364 h 602831"/>
                  <a:gd name="connsiteX2" fmla="*/ 488841 w 623715"/>
                  <a:gd name="connsiteY2" fmla="*/ 559064 h 602831"/>
                  <a:gd name="connsiteX3" fmla="*/ 60216 w 623715"/>
                  <a:gd name="connsiteY3" fmla="*/ 540014 h 602831"/>
                  <a:gd name="connsiteX4" fmla="*/ 212616 w 623715"/>
                  <a:gd name="connsiteY4" fmla="*/ 6614 h 602831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60460"/>
                  <a:gd name="connsiteY0" fmla="*/ 0 h 596217"/>
                  <a:gd name="connsiteX1" fmla="*/ 593616 w 660460"/>
                  <a:gd name="connsiteY1" fmla="*/ 285750 h 596217"/>
                  <a:gd name="connsiteX2" fmla="*/ 488841 w 660460"/>
                  <a:gd name="connsiteY2" fmla="*/ 552450 h 596217"/>
                  <a:gd name="connsiteX3" fmla="*/ 60216 w 660460"/>
                  <a:gd name="connsiteY3" fmla="*/ 533400 h 596217"/>
                  <a:gd name="connsiteX4" fmla="*/ 212616 w 660460"/>
                  <a:gd name="connsiteY4" fmla="*/ 0 h 596217"/>
                  <a:gd name="connsiteX0" fmla="*/ 212616 w 656560"/>
                  <a:gd name="connsiteY0" fmla="*/ 0 h 596217"/>
                  <a:gd name="connsiteX1" fmla="*/ 593616 w 656560"/>
                  <a:gd name="connsiteY1" fmla="*/ 285750 h 596217"/>
                  <a:gd name="connsiteX2" fmla="*/ 488841 w 656560"/>
                  <a:gd name="connsiteY2" fmla="*/ 552450 h 596217"/>
                  <a:gd name="connsiteX3" fmla="*/ 60216 w 656560"/>
                  <a:gd name="connsiteY3" fmla="*/ 533400 h 596217"/>
                  <a:gd name="connsiteX4" fmla="*/ 212616 w 656560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60306 w 721697"/>
                  <a:gd name="connsiteY0" fmla="*/ 0 h 612261"/>
                  <a:gd name="connsiteX1" fmla="*/ 669881 w 721697"/>
                  <a:gd name="connsiteY1" fmla="*/ 285750 h 612261"/>
                  <a:gd name="connsiteX2" fmla="*/ 536531 w 721697"/>
                  <a:gd name="connsiteY2" fmla="*/ 552450 h 612261"/>
                  <a:gd name="connsiteX3" fmla="*/ 55697 w 721697"/>
                  <a:gd name="connsiteY3" fmla="*/ 552342 h 612261"/>
                  <a:gd name="connsiteX4" fmla="*/ 260306 w 721697"/>
                  <a:gd name="connsiteY4" fmla="*/ 0 h 612261"/>
                  <a:gd name="connsiteX0" fmla="*/ 260306 w 721697"/>
                  <a:gd name="connsiteY0" fmla="*/ 0 h 559759"/>
                  <a:gd name="connsiteX1" fmla="*/ 669881 w 721697"/>
                  <a:gd name="connsiteY1" fmla="*/ 285750 h 559759"/>
                  <a:gd name="connsiteX2" fmla="*/ 536531 w 721697"/>
                  <a:gd name="connsiteY2" fmla="*/ 552450 h 559759"/>
                  <a:gd name="connsiteX3" fmla="*/ 55697 w 721697"/>
                  <a:gd name="connsiteY3" fmla="*/ 552342 h 559759"/>
                  <a:gd name="connsiteX4" fmla="*/ 260306 w 721697"/>
                  <a:gd name="connsiteY4" fmla="*/ 0 h 559759"/>
                  <a:gd name="connsiteX0" fmla="*/ 231274 w 692665"/>
                  <a:gd name="connsiteY0" fmla="*/ 0 h 552450"/>
                  <a:gd name="connsiteX1" fmla="*/ 640849 w 692665"/>
                  <a:gd name="connsiteY1" fmla="*/ 285750 h 552450"/>
                  <a:gd name="connsiteX2" fmla="*/ 507499 w 692665"/>
                  <a:gd name="connsiteY2" fmla="*/ 552450 h 552450"/>
                  <a:gd name="connsiteX3" fmla="*/ 58355 w 692665"/>
                  <a:gd name="connsiteY3" fmla="*/ 539106 h 552450"/>
                  <a:gd name="connsiteX4" fmla="*/ 231274 w 692665"/>
                  <a:gd name="connsiteY4" fmla="*/ 0 h 552450"/>
                  <a:gd name="connsiteX0" fmla="*/ 203562 w 664953"/>
                  <a:gd name="connsiteY0" fmla="*/ 0 h 552450"/>
                  <a:gd name="connsiteX1" fmla="*/ 613137 w 664953"/>
                  <a:gd name="connsiteY1" fmla="*/ 285750 h 552450"/>
                  <a:gd name="connsiteX2" fmla="*/ 479787 w 664953"/>
                  <a:gd name="connsiteY2" fmla="*/ 552450 h 552450"/>
                  <a:gd name="connsiteX3" fmla="*/ 30643 w 664953"/>
                  <a:gd name="connsiteY3" fmla="*/ 539106 h 552450"/>
                  <a:gd name="connsiteX4" fmla="*/ 203562 w 664953"/>
                  <a:gd name="connsiteY4" fmla="*/ 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953" h="552450">
                    <a:moveTo>
                      <a:pt x="203562" y="0"/>
                    </a:moveTo>
                    <a:cubicBezTo>
                      <a:pt x="473437" y="53975"/>
                      <a:pt x="509950" y="136525"/>
                      <a:pt x="613137" y="285750"/>
                    </a:cubicBezTo>
                    <a:cubicBezTo>
                      <a:pt x="689337" y="460375"/>
                      <a:pt x="708387" y="530225"/>
                      <a:pt x="479787" y="552450"/>
                    </a:cubicBezTo>
                    <a:cubicBezTo>
                      <a:pt x="168637" y="425450"/>
                      <a:pt x="273859" y="583016"/>
                      <a:pt x="30643" y="539106"/>
                    </a:cubicBezTo>
                    <a:cubicBezTo>
                      <a:pt x="-117699" y="224002"/>
                      <a:pt x="327387" y="311150"/>
                      <a:pt x="20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1" name="그룹 5">
            <a:extLst>
              <a:ext uri="{FF2B5EF4-FFF2-40B4-BE49-F238E27FC236}">
                <a16:creationId xmlns:a16="http://schemas.microsoft.com/office/drawing/2014/main" id="{060BE602-1956-4ED4-9973-A1339BB3C27C}"/>
              </a:ext>
            </a:extLst>
          </p:cNvPr>
          <p:cNvGrpSpPr/>
          <p:nvPr/>
        </p:nvGrpSpPr>
        <p:grpSpPr>
          <a:xfrm>
            <a:off x="6568333" y="1877266"/>
            <a:ext cx="2156062" cy="4206297"/>
            <a:chOff x="3539504" y="1812927"/>
            <a:chExt cx="2156062" cy="420629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5531C7-D3EC-4944-9A2C-7B37C5CB7B1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8" name="Trapezoid 27">
                <a:extLst>
                  <a:ext uri="{FF2B5EF4-FFF2-40B4-BE49-F238E27FC236}">
                    <a16:creationId xmlns:a16="http://schemas.microsoft.com/office/drawing/2014/main" id="{80C42998-5F84-4C0C-A1C8-53E60CC163B1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19A6780D-657E-4917-897E-6EED2526FA3C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E530D51-C0B5-420E-938E-6CE0A6C7210A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26" name="Round Same Side Corner Rectangle 3">
                <a:extLst>
                  <a:ext uri="{FF2B5EF4-FFF2-40B4-BE49-F238E27FC236}">
                    <a16:creationId xmlns:a16="http://schemas.microsoft.com/office/drawing/2014/main" id="{614BBC35-6498-42FB-87A6-9770537E6B94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51D44A7-C3DB-455F-B64A-BF41E7B0D6FA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4E29F69-9E79-46AC-8C8D-13E2E8C945E0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24" name="Round Same Side Corner Rectangle 8">
                <a:extLst>
                  <a:ext uri="{FF2B5EF4-FFF2-40B4-BE49-F238E27FC236}">
                    <a16:creationId xmlns:a16="http://schemas.microsoft.com/office/drawing/2014/main" id="{1E521BAF-1B0A-4F24-BF92-58C1F6F0CB9B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4B4C04B-A867-4477-83B9-723B4600D529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4B74F1-96A4-4402-B464-54EF20957E49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22" name="Round Same Side Corner Rectangle 9">
                <a:extLst>
                  <a:ext uri="{FF2B5EF4-FFF2-40B4-BE49-F238E27FC236}">
                    <a16:creationId xmlns:a16="http://schemas.microsoft.com/office/drawing/2014/main" id="{4BE916C7-2D5F-42B1-9D29-A772A2694EA1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8176EFC-AB60-480E-AC51-EDCD03B9543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833503-65A6-4608-87F3-EDA5DA57ED04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20" name="Round Same Side Corner Rectangle 10">
                <a:extLst>
                  <a:ext uri="{FF2B5EF4-FFF2-40B4-BE49-F238E27FC236}">
                    <a16:creationId xmlns:a16="http://schemas.microsoft.com/office/drawing/2014/main" id="{26D97A9A-A677-4014-8D58-EF154345C557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5D35960-58C3-44EE-AD1F-BDFFCA5A79AE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A1996C1-867D-4F54-BDA1-05BD5B3B967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8" name="Round Same Side Corner Rectangle 11">
                <a:extLst>
                  <a:ext uri="{FF2B5EF4-FFF2-40B4-BE49-F238E27FC236}">
                    <a16:creationId xmlns:a16="http://schemas.microsoft.com/office/drawing/2014/main" id="{F63919C1-49EF-4C04-A23B-17F88B10B111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62A9998-88E2-485F-BC68-9C12ED16FD74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BEAA2B-2E54-4BA5-BFF9-7544AC73C9E8}"/>
              </a:ext>
            </a:extLst>
          </p:cNvPr>
          <p:cNvGrpSpPr/>
          <p:nvPr/>
        </p:nvGrpSpPr>
        <p:grpSpPr>
          <a:xfrm>
            <a:off x="8835117" y="4537690"/>
            <a:ext cx="2712178" cy="1852030"/>
            <a:chOff x="3366914" y="2916559"/>
            <a:chExt cx="2424286" cy="165544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2BC611D-D76B-480A-B930-717963617FCE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3A0EE00-62A2-4AD9-825C-AD244C6D0288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A42765AD-F07A-4D74-861B-292EE8407CDC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4" name="Rectangle 3">
              <a:extLst>
                <a:ext uri="{FF2B5EF4-FFF2-40B4-BE49-F238E27FC236}">
                  <a16:creationId xmlns:a16="http://schemas.microsoft.com/office/drawing/2014/main" id="{0931E16B-C5C5-48E5-9A70-86AF4E1B6407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5" name="Oval 7">
              <a:extLst>
                <a:ext uri="{FF2B5EF4-FFF2-40B4-BE49-F238E27FC236}">
                  <a16:creationId xmlns:a16="http://schemas.microsoft.com/office/drawing/2014/main" id="{10C921E0-943B-4CE4-85E5-6AEB8304F9FA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85EE6F-C329-4BB9-9200-F45957EFC83F}"/>
              </a:ext>
            </a:extLst>
          </p:cNvPr>
          <p:cNvGrpSpPr/>
          <p:nvPr/>
        </p:nvGrpSpPr>
        <p:grpSpPr>
          <a:xfrm>
            <a:off x="21683" y="3914570"/>
            <a:ext cx="6736864" cy="2394145"/>
            <a:chOff x="23859" y="1769166"/>
            <a:chExt cx="12140243" cy="4314397"/>
          </a:xfrm>
        </p:grpSpPr>
        <p:grpSp>
          <p:nvGrpSpPr>
            <p:cNvPr id="36" name="그룹 2">
              <a:extLst>
                <a:ext uri="{FF2B5EF4-FFF2-40B4-BE49-F238E27FC236}">
                  <a16:creationId xmlns:a16="http://schemas.microsoft.com/office/drawing/2014/main" id="{EF154091-CBF2-49DD-BE19-66A1BAD8A26A}"/>
                </a:ext>
              </a:extLst>
            </p:cNvPr>
            <p:cNvGrpSpPr/>
            <p:nvPr/>
          </p:nvGrpSpPr>
          <p:grpSpPr>
            <a:xfrm>
              <a:off x="1377690" y="1887176"/>
              <a:ext cx="2907829" cy="2646352"/>
              <a:chOff x="1832115" y="2011153"/>
              <a:chExt cx="2437375" cy="2218202"/>
            </a:xfrm>
          </p:grpSpPr>
          <p:sp>
            <p:nvSpPr>
              <p:cNvPr id="37" name="Freeform 3">
                <a:extLst>
                  <a:ext uri="{FF2B5EF4-FFF2-40B4-BE49-F238E27FC236}">
                    <a16:creationId xmlns:a16="http://schemas.microsoft.com/office/drawing/2014/main" id="{44737D6C-94E0-495F-91AC-5E1585A6660C}"/>
                  </a:ext>
                </a:extLst>
              </p:cNvPr>
              <p:cNvSpPr/>
              <p:nvPr/>
            </p:nvSpPr>
            <p:spPr>
              <a:xfrm flipH="1">
                <a:off x="3729490" y="2112100"/>
                <a:ext cx="540000" cy="1578376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1578376">
                    <a:moveTo>
                      <a:pt x="540000" y="0"/>
                    </a:moveTo>
                    <a:cubicBezTo>
                      <a:pt x="305128" y="102083"/>
                      <a:pt x="143631" y="277954"/>
                      <a:pt x="51986" y="524081"/>
                    </a:cubicBezTo>
                    <a:cubicBezTo>
                      <a:pt x="-3669" y="715945"/>
                      <a:pt x="3187" y="841300"/>
                      <a:pt x="0" y="942016"/>
                    </a:cubicBezTo>
                    <a:cubicBezTo>
                      <a:pt x="85420" y="1205012"/>
                      <a:pt x="295153" y="1414663"/>
                      <a:pt x="540000" y="1578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CC111411-772E-4C54-8E72-DC795332F2C1}"/>
                  </a:ext>
                </a:extLst>
              </p:cNvPr>
              <p:cNvSpPr/>
              <p:nvPr/>
            </p:nvSpPr>
            <p:spPr>
              <a:xfrm flipH="1">
                <a:off x="3106170" y="2017568"/>
                <a:ext cx="540000" cy="2032721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2032721">
                    <a:moveTo>
                      <a:pt x="540000" y="60"/>
                    </a:moveTo>
                    <a:cubicBezTo>
                      <a:pt x="332971" y="-1431"/>
                      <a:pt x="153076" y="25305"/>
                      <a:pt x="0" y="78580"/>
                    </a:cubicBezTo>
                    <a:lnTo>
                      <a:pt x="0" y="1757310"/>
                    </a:lnTo>
                    <a:cubicBezTo>
                      <a:pt x="178671" y="1871799"/>
                      <a:pt x="370538" y="1961511"/>
                      <a:pt x="540000" y="20327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A7EEB934-9C6C-473E-A873-56A98284D4A2}"/>
                  </a:ext>
                </a:extLst>
              </p:cNvPr>
              <p:cNvSpPr/>
              <p:nvPr/>
            </p:nvSpPr>
            <p:spPr>
              <a:xfrm flipH="1">
                <a:off x="1832115" y="2214874"/>
                <a:ext cx="539941" cy="1957367"/>
              </a:xfrm>
              <a:custGeom>
                <a:avLst/>
                <a:gdLst/>
                <a:ahLst/>
                <a:cxnLst/>
                <a:rect l="l" t="t" r="r" b="b"/>
                <a:pathLst>
                  <a:path w="539941" h="1957367">
                    <a:moveTo>
                      <a:pt x="0" y="0"/>
                    </a:moveTo>
                    <a:lnTo>
                      <a:pt x="0" y="1957367"/>
                    </a:lnTo>
                    <a:cubicBezTo>
                      <a:pt x="111013" y="1899390"/>
                      <a:pt x="184183" y="1786677"/>
                      <a:pt x="269263" y="1706980"/>
                    </a:cubicBezTo>
                    <a:cubicBezTo>
                      <a:pt x="760375" y="1082372"/>
                      <a:pt x="530706" y="35583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Rectangle 28">
                <a:extLst>
                  <a:ext uri="{FF2B5EF4-FFF2-40B4-BE49-F238E27FC236}">
                    <a16:creationId xmlns:a16="http://schemas.microsoft.com/office/drawing/2014/main" id="{7CD64654-7C13-4ADE-BBBD-0BA9439811D9}"/>
                  </a:ext>
                </a:extLst>
              </p:cNvPr>
              <p:cNvSpPr/>
              <p:nvPr/>
            </p:nvSpPr>
            <p:spPr>
              <a:xfrm>
                <a:off x="2480186" y="2011153"/>
                <a:ext cx="540000" cy="2218202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2218202">
                    <a:moveTo>
                      <a:pt x="540000" y="0"/>
                    </a:moveTo>
                    <a:lnTo>
                      <a:pt x="540000" y="2068772"/>
                    </a:lnTo>
                    <a:cubicBezTo>
                      <a:pt x="432608" y="2112203"/>
                      <a:pt x="338222" y="2147505"/>
                      <a:pt x="267202" y="2175874"/>
                    </a:cubicBezTo>
                    <a:cubicBezTo>
                      <a:pt x="158061" y="2219471"/>
                      <a:pt x="71408" y="2227008"/>
                      <a:pt x="0" y="2209324"/>
                    </a:cubicBezTo>
                    <a:lnTo>
                      <a:pt x="0" y="161513"/>
                    </a:lnTo>
                    <a:cubicBezTo>
                      <a:pt x="159787" y="69422"/>
                      <a:pt x="343451" y="12025"/>
                      <a:pt x="5400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A35F14D2-4DB9-4FCD-85A6-C036E989565A}"/>
                </a:ext>
              </a:extLst>
            </p:cNvPr>
            <p:cNvSpPr/>
            <p:nvPr/>
          </p:nvSpPr>
          <p:spPr>
            <a:xfrm flipH="1">
              <a:off x="23859" y="1769166"/>
              <a:ext cx="12140243" cy="4314397"/>
            </a:xfrm>
            <a:custGeom>
              <a:avLst/>
              <a:gdLst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453179 w 5493715"/>
                <a:gd name="connsiteY15" fmla="*/ 5313893 h 5325465"/>
                <a:gd name="connsiteX16" fmla="*/ 5493715 w 5493715"/>
                <a:gd name="connsiteY16" fmla="*/ 5069433 h 5325465"/>
                <a:gd name="connsiteX0" fmla="*/ 0 w 5636283"/>
                <a:gd name="connsiteY0" fmla="*/ 5325465 h 5329410"/>
                <a:gd name="connsiteX1" fmla="*/ 0 w 5636283"/>
                <a:gd name="connsiteY1" fmla="*/ 5325465 h 5329410"/>
                <a:gd name="connsiteX2" fmla="*/ 2239524 w 5636283"/>
                <a:gd name="connsiteY2" fmla="*/ 5309946 h 5329410"/>
                <a:gd name="connsiteX3" fmla="*/ 1938528 w 5636283"/>
                <a:gd name="connsiteY3" fmla="*/ 4337913 h 5329410"/>
                <a:gd name="connsiteX4" fmla="*/ 833932 w 5636283"/>
                <a:gd name="connsiteY4" fmla="*/ 4411066 h 5329410"/>
                <a:gd name="connsiteX5" fmla="*/ 694944 w 5636283"/>
                <a:gd name="connsiteY5" fmla="*/ 3745382 h 5329410"/>
                <a:gd name="connsiteX6" fmla="*/ 519379 w 5636283"/>
                <a:gd name="connsiteY6" fmla="*/ 3599078 h 5329410"/>
                <a:gd name="connsiteX7" fmla="*/ 557005 w 5636283"/>
                <a:gd name="connsiteY7" fmla="*/ 3470193 h 5329410"/>
                <a:gd name="connsiteX8" fmla="*/ 456331 w 5636283"/>
                <a:gd name="connsiteY8" fmla="*/ 3362205 h 5329410"/>
                <a:gd name="connsiteX9" fmla="*/ 559793 w 5636283"/>
                <a:gd name="connsiteY9" fmla="*/ 3057428 h 5329410"/>
                <a:gd name="connsiteX10" fmla="*/ 118419 w 5636283"/>
                <a:gd name="connsiteY10" fmla="*/ 2818778 h 5329410"/>
                <a:gd name="connsiteX11" fmla="*/ 665683 w 5636283"/>
                <a:gd name="connsiteY11" fmla="*/ 1975104 h 5329410"/>
                <a:gd name="connsiteX12" fmla="*/ 2633472 w 5636283"/>
                <a:gd name="connsiteY12" fmla="*/ 0 h 5329410"/>
                <a:gd name="connsiteX13" fmla="*/ 4712039 w 5636283"/>
                <a:gd name="connsiteY13" fmla="*/ 2543951 h 5329410"/>
                <a:gd name="connsiteX14" fmla="*/ 4030675 w 5636283"/>
                <a:gd name="connsiteY14" fmla="*/ 3928262 h 5329410"/>
                <a:gd name="connsiteX15" fmla="*/ 4453179 w 5636283"/>
                <a:gd name="connsiteY15" fmla="*/ 5313893 h 5329410"/>
                <a:gd name="connsiteX16" fmla="*/ 5636283 w 5636283"/>
                <a:gd name="connsiteY16" fmla="*/ 5329410 h 5329410"/>
                <a:gd name="connsiteX0" fmla="*/ 0 w 5636283"/>
                <a:gd name="connsiteY0" fmla="*/ 5325465 h 5325465"/>
                <a:gd name="connsiteX1" fmla="*/ 0 w 5636283"/>
                <a:gd name="connsiteY1" fmla="*/ 5325465 h 5325465"/>
                <a:gd name="connsiteX2" fmla="*/ 2239524 w 5636283"/>
                <a:gd name="connsiteY2" fmla="*/ 5309946 h 5325465"/>
                <a:gd name="connsiteX3" fmla="*/ 1938528 w 5636283"/>
                <a:gd name="connsiteY3" fmla="*/ 4337913 h 5325465"/>
                <a:gd name="connsiteX4" fmla="*/ 833932 w 5636283"/>
                <a:gd name="connsiteY4" fmla="*/ 4411066 h 5325465"/>
                <a:gd name="connsiteX5" fmla="*/ 694944 w 5636283"/>
                <a:gd name="connsiteY5" fmla="*/ 3745382 h 5325465"/>
                <a:gd name="connsiteX6" fmla="*/ 519379 w 5636283"/>
                <a:gd name="connsiteY6" fmla="*/ 3599078 h 5325465"/>
                <a:gd name="connsiteX7" fmla="*/ 557005 w 5636283"/>
                <a:gd name="connsiteY7" fmla="*/ 3470193 h 5325465"/>
                <a:gd name="connsiteX8" fmla="*/ 456331 w 5636283"/>
                <a:gd name="connsiteY8" fmla="*/ 3362205 h 5325465"/>
                <a:gd name="connsiteX9" fmla="*/ 559793 w 5636283"/>
                <a:gd name="connsiteY9" fmla="*/ 3057428 h 5325465"/>
                <a:gd name="connsiteX10" fmla="*/ 118419 w 5636283"/>
                <a:gd name="connsiteY10" fmla="*/ 2818778 h 5325465"/>
                <a:gd name="connsiteX11" fmla="*/ 665683 w 5636283"/>
                <a:gd name="connsiteY11" fmla="*/ 1975104 h 5325465"/>
                <a:gd name="connsiteX12" fmla="*/ 2633472 w 5636283"/>
                <a:gd name="connsiteY12" fmla="*/ 0 h 5325465"/>
                <a:gd name="connsiteX13" fmla="*/ 4712039 w 5636283"/>
                <a:gd name="connsiteY13" fmla="*/ 2543951 h 5325465"/>
                <a:gd name="connsiteX14" fmla="*/ 4030675 w 5636283"/>
                <a:gd name="connsiteY14" fmla="*/ 3928262 h 5325465"/>
                <a:gd name="connsiteX15" fmla="*/ 4453179 w 5636283"/>
                <a:gd name="connsiteY15" fmla="*/ 5313893 h 5325465"/>
                <a:gd name="connsiteX16" fmla="*/ 5636283 w 5636283"/>
                <a:gd name="connsiteY16" fmla="*/ 5304251 h 5325465"/>
                <a:gd name="connsiteX0" fmla="*/ 0 w 5644670"/>
                <a:gd name="connsiteY0" fmla="*/ 5325465 h 5337795"/>
                <a:gd name="connsiteX1" fmla="*/ 0 w 5644670"/>
                <a:gd name="connsiteY1" fmla="*/ 5325465 h 5337795"/>
                <a:gd name="connsiteX2" fmla="*/ 2239524 w 5644670"/>
                <a:gd name="connsiteY2" fmla="*/ 5309946 h 5337795"/>
                <a:gd name="connsiteX3" fmla="*/ 1938528 w 5644670"/>
                <a:gd name="connsiteY3" fmla="*/ 4337913 h 5337795"/>
                <a:gd name="connsiteX4" fmla="*/ 833932 w 5644670"/>
                <a:gd name="connsiteY4" fmla="*/ 4411066 h 5337795"/>
                <a:gd name="connsiteX5" fmla="*/ 694944 w 5644670"/>
                <a:gd name="connsiteY5" fmla="*/ 3745382 h 5337795"/>
                <a:gd name="connsiteX6" fmla="*/ 519379 w 5644670"/>
                <a:gd name="connsiteY6" fmla="*/ 3599078 h 5337795"/>
                <a:gd name="connsiteX7" fmla="*/ 557005 w 5644670"/>
                <a:gd name="connsiteY7" fmla="*/ 3470193 h 5337795"/>
                <a:gd name="connsiteX8" fmla="*/ 456331 w 5644670"/>
                <a:gd name="connsiteY8" fmla="*/ 3362205 h 5337795"/>
                <a:gd name="connsiteX9" fmla="*/ 559793 w 5644670"/>
                <a:gd name="connsiteY9" fmla="*/ 3057428 h 5337795"/>
                <a:gd name="connsiteX10" fmla="*/ 118419 w 5644670"/>
                <a:gd name="connsiteY10" fmla="*/ 2818778 h 5337795"/>
                <a:gd name="connsiteX11" fmla="*/ 665683 w 5644670"/>
                <a:gd name="connsiteY11" fmla="*/ 1975104 h 5337795"/>
                <a:gd name="connsiteX12" fmla="*/ 2633472 w 5644670"/>
                <a:gd name="connsiteY12" fmla="*/ 0 h 5337795"/>
                <a:gd name="connsiteX13" fmla="*/ 4712039 w 5644670"/>
                <a:gd name="connsiteY13" fmla="*/ 2543951 h 5337795"/>
                <a:gd name="connsiteX14" fmla="*/ 4030675 w 5644670"/>
                <a:gd name="connsiteY14" fmla="*/ 3928262 h 5337795"/>
                <a:gd name="connsiteX15" fmla="*/ 4453179 w 5644670"/>
                <a:gd name="connsiteY15" fmla="*/ 5313893 h 5337795"/>
                <a:gd name="connsiteX16" fmla="*/ 5644670 w 5644670"/>
                <a:gd name="connsiteY16" fmla="*/ 5337795 h 533779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10073 w 5671515"/>
                <a:gd name="connsiteY0" fmla="*/ 5325465 h 5345610"/>
                <a:gd name="connsiteX1" fmla="*/ 0 w 5671515"/>
                <a:gd name="connsiteY1" fmla="*/ 5345610 h 5345610"/>
                <a:gd name="connsiteX2" fmla="*/ 2249597 w 5671515"/>
                <a:gd name="connsiteY2" fmla="*/ 5309946 h 5345610"/>
                <a:gd name="connsiteX3" fmla="*/ 1948601 w 5671515"/>
                <a:gd name="connsiteY3" fmla="*/ 4337913 h 5345610"/>
                <a:gd name="connsiteX4" fmla="*/ 844005 w 5671515"/>
                <a:gd name="connsiteY4" fmla="*/ 4411066 h 5345610"/>
                <a:gd name="connsiteX5" fmla="*/ 705017 w 5671515"/>
                <a:gd name="connsiteY5" fmla="*/ 3745382 h 5345610"/>
                <a:gd name="connsiteX6" fmla="*/ 529452 w 5671515"/>
                <a:gd name="connsiteY6" fmla="*/ 3599078 h 5345610"/>
                <a:gd name="connsiteX7" fmla="*/ 567078 w 5671515"/>
                <a:gd name="connsiteY7" fmla="*/ 3470193 h 5345610"/>
                <a:gd name="connsiteX8" fmla="*/ 466404 w 5671515"/>
                <a:gd name="connsiteY8" fmla="*/ 3362205 h 5345610"/>
                <a:gd name="connsiteX9" fmla="*/ 569866 w 5671515"/>
                <a:gd name="connsiteY9" fmla="*/ 3057428 h 5345610"/>
                <a:gd name="connsiteX10" fmla="*/ 128492 w 5671515"/>
                <a:gd name="connsiteY10" fmla="*/ 2818778 h 5345610"/>
                <a:gd name="connsiteX11" fmla="*/ 675756 w 5671515"/>
                <a:gd name="connsiteY11" fmla="*/ 1975104 h 5345610"/>
                <a:gd name="connsiteX12" fmla="*/ 2643545 w 5671515"/>
                <a:gd name="connsiteY12" fmla="*/ 0 h 5345610"/>
                <a:gd name="connsiteX13" fmla="*/ 4722112 w 5671515"/>
                <a:gd name="connsiteY13" fmla="*/ 2543951 h 5345610"/>
                <a:gd name="connsiteX14" fmla="*/ 4040748 w 5671515"/>
                <a:gd name="connsiteY14" fmla="*/ 3928262 h 5345610"/>
                <a:gd name="connsiteX15" fmla="*/ 4463252 w 5671515"/>
                <a:gd name="connsiteY15" fmla="*/ 5313893 h 5345610"/>
                <a:gd name="connsiteX16" fmla="*/ 5671515 w 5671515"/>
                <a:gd name="connsiteY16" fmla="*/ 5312636 h 5345610"/>
                <a:gd name="connsiteX0" fmla="*/ 0 w 5661442"/>
                <a:gd name="connsiteY0" fmla="*/ 5325465 h 5325465"/>
                <a:gd name="connsiteX1" fmla="*/ 100731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34477"/>
                <a:gd name="connsiteX1" fmla="*/ 100731 w 5661442"/>
                <a:gd name="connsiteY1" fmla="*/ 5325465 h 5334477"/>
                <a:gd name="connsiteX2" fmla="*/ 2239524 w 5661442"/>
                <a:gd name="connsiteY2" fmla="*/ 5309946 h 5334477"/>
                <a:gd name="connsiteX3" fmla="*/ 1938528 w 5661442"/>
                <a:gd name="connsiteY3" fmla="*/ 4337913 h 5334477"/>
                <a:gd name="connsiteX4" fmla="*/ 833932 w 5661442"/>
                <a:gd name="connsiteY4" fmla="*/ 4411066 h 5334477"/>
                <a:gd name="connsiteX5" fmla="*/ 694944 w 5661442"/>
                <a:gd name="connsiteY5" fmla="*/ 3745382 h 5334477"/>
                <a:gd name="connsiteX6" fmla="*/ 519379 w 5661442"/>
                <a:gd name="connsiteY6" fmla="*/ 3599078 h 5334477"/>
                <a:gd name="connsiteX7" fmla="*/ 557005 w 5661442"/>
                <a:gd name="connsiteY7" fmla="*/ 3470193 h 5334477"/>
                <a:gd name="connsiteX8" fmla="*/ 456331 w 5661442"/>
                <a:gd name="connsiteY8" fmla="*/ 3362205 h 5334477"/>
                <a:gd name="connsiteX9" fmla="*/ 559793 w 5661442"/>
                <a:gd name="connsiteY9" fmla="*/ 3057428 h 5334477"/>
                <a:gd name="connsiteX10" fmla="*/ 118419 w 5661442"/>
                <a:gd name="connsiteY10" fmla="*/ 2818778 h 5334477"/>
                <a:gd name="connsiteX11" fmla="*/ 665683 w 5661442"/>
                <a:gd name="connsiteY11" fmla="*/ 1975104 h 5334477"/>
                <a:gd name="connsiteX12" fmla="*/ 2633472 w 5661442"/>
                <a:gd name="connsiteY12" fmla="*/ 0 h 5334477"/>
                <a:gd name="connsiteX13" fmla="*/ 4712039 w 5661442"/>
                <a:gd name="connsiteY13" fmla="*/ 2543951 h 5334477"/>
                <a:gd name="connsiteX14" fmla="*/ 4030675 w 5661442"/>
                <a:gd name="connsiteY14" fmla="*/ 3928262 h 5334477"/>
                <a:gd name="connsiteX15" fmla="*/ 4453179 w 5661442"/>
                <a:gd name="connsiteY15" fmla="*/ 5313893 h 5334477"/>
                <a:gd name="connsiteX16" fmla="*/ 5661442 w 5661442"/>
                <a:gd name="connsiteY16" fmla="*/ 5312636 h 5334477"/>
                <a:gd name="connsiteX0" fmla="*/ 0 w 5661442"/>
                <a:gd name="connsiteY0" fmla="*/ 5325465 h 5327903"/>
                <a:gd name="connsiteX1" fmla="*/ 70513 w 5661442"/>
                <a:gd name="connsiteY1" fmla="*/ 5315392 h 5327903"/>
                <a:gd name="connsiteX2" fmla="*/ 2239524 w 5661442"/>
                <a:gd name="connsiteY2" fmla="*/ 5309946 h 5327903"/>
                <a:gd name="connsiteX3" fmla="*/ 1938528 w 5661442"/>
                <a:gd name="connsiteY3" fmla="*/ 4337913 h 5327903"/>
                <a:gd name="connsiteX4" fmla="*/ 833932 w 5661442"/>
                <a:gd name="connsiteY4" fmla="*/ 4411066 h 5327903"/>
                <a:gd name="connsiteX5" fmla="*/ 694944 w 5661442"/>
                <a:gd name="connsiteY5" fmla="*/ 3745382 h 5327903"/>
                <a:gd name="connsiteX6" fmla="*/ 519379 w 5661442"/>
                <a:gd name="connsiteY6" fmla="*/ 3599078 h 5327903"/>
                <a:gd name="connsiteX7" fmla="*/ 557005 w 5661442"/>
                <a:gd name="connsiteY7" fmla="*/ 3470193 h 5327903"/>
                <a:gd name="connsiteX8" fmla="*/ 456331 w 5661442"/>
                <a:gd name="connsiteY8" fmla="*/ 3362205 h 5327903"/>
                <a:gd name="connsiteX9" fmla="*/ 559793 w 5661442"/>
                <a:gd name="connsiteY9" fmla="*/ 3057428 h 5327903"/>
                <a:gd name="connsiteX10" fmla="*/ 118419 w 5661442"/>
                <a:gd name="connsiteY10" fmla="*/ 2818778 h 5327903"/>
                <a:gd name="connsiteX11" fmla="*/ 665683 w 5661442"/>
                <a:gd name="connsiteY11" fmla="*/ 1975104 h 5327903"/>
                <a:gd name="connsiteX12" fmla="*/ 2633472 w 5661442"/>
                <a:gd name="connsiteY12" fmla="*/ 0 h 5327903"/>
                <a:gd name="connsiteX13" fmla="*/ 4712039 w 5661442"/>
                <a:gd name="connsiteY13" fmla="*/ 2543951 h 5327903"/>
                <a:gd name="connsiteX14" fmla="*/ 4030675 w 5661442"/>
                <a:gd name="connsiteY14" fmla="*/ 3928262 h 5327903"/>
                <a:gd name="connsiteX15" fmla="*/ 4453179 w 5661442"/>
                <a:gd name="connsiteY15" fmla="*/ 5313893 h 5327903"/>
                <a:gd name="connsiteX16" fmla="*/ 5661442 w 5661442"/>
                <a:gd name="connsiteY16" fmla="*/ 5312636 h 5327903"/>
                <a:gd name="connsiteX0" fmla="*/ 0 w 5661442"/>
                <a:gd name="connsiteY0" fmla="*/ 5325465 h 5342377"/>
                <a:gd name="connsiteX1" fmla="*/ 30220 w 5661442"/>
                <a:gd name="connsiteY1" fmla="*/ 5335538 h 5342377"/>
                <a:gd name="connsiteX2" fmla="*/ 2239524 w 5661442"/>
                <a:gd name="connsiteY2" fmla="*/ 5309946 h 5342377"/>
                <a:gd name="connsiteX3" fmla="*/ 1938528 w 5661442"/>
                <a:gd name="connsiteY3" fmla="*/ 4337913 h 5342377"/>
                <a:gd name="connsiteX4" fmla="*/ 833932 w 5661442"/>
                <a:gd name="connsiteY4" fmla="*/ 4411066 h 5342377"/>
                <a:gd name="connsiteX5" fmla="*/ 694944 w 5661442"/>
                <a:gd name="connsiteY5" fmla="*/ 3745382 h 5342377"/>
                <a:gd name="connsiteX6" fmla="*/ 519379 w 5661442"/>
                <a:gd name="connsiteY6" fmla="*/ 3599078 h 5342377"/>
                <a:gd name="connsiteX7" fmla="*/ 557005 w 5661442"/>
                <a:gd name="connsiteY7" fmla="*/ 3470193 h 5342377"/>
                <a:gd name="connsiteX8" fmla="*/ 456331 w 5661442"/>
                <a:gd name="connsiteY8" fmla="*/ 3362205 h 5342377"/>
                <a:gd name="connsiteX9" fmla="*/ 559793 w 5661442"/>
                <a:gd name="connsiteY9" fmla="*/ 3057428 h 5342377"/>
                <a:gd name="connsiteX10" fmla="*/ 118419 w 5661442"/>
                <a:gd name="connsiteY10" fmla="*/ 2818778 h 5342377"/>
                <a:gd name="connsiteX11" fmla="*/ 665683 w 5661442"/>
                <a:gd name="connsiteY11" fmla="*/ 1975104 h 5342377"/>
                <a:gd name="connsiteX12" fmla="*/ 2633472 w 5661442"/>
                <a:gd name="connsiteY12" fmla="*/ 0 h 5342377"/>
                <a:gd name="connsiteX13" fmla="*/ 4712039 w 5661442"/>
                <a:gd name="connsiteY13" fmla="*/ 2543951 h 5342377"/>
                <a:gd name="connsiteX14" fmla="*/ 4030675 w 5661442"/>
                <a:gd name="connsiteY14" fmla="*/ 3928262 h 5342377"/>
                <a:gd name="connsiteX15" fmla="*/ 4453179 w 5661442"/>
                <a:gd name="connsiteY15" fmla="*/ 5313893 h 5342377"/>
                <a:gd name="connsiteX16" fmla="*/ 5661442 w 5661442"/>
                <a:gd name="connsiteY16" fmla="*/ 5312636 h 5342377"/>
                <a:gd name="connsiteX0" fmla="*/ 0 w 5661442"/>
                <a:gd name="connsiteY0" fmla="*/ 5325465 h 5335538"/>
                <a:gd name="connsiteX1" fmla="*/ 30220 w 5661442"/>
                <a:gd name="connsiteY1" fmla="*/ 5335538 h 5335538"/>
                <a:gd name="connsiteX2" fmla="*/ 2239524 w 5661442"/>
                <a:gd name="connsiteY2" fmla="*/ 5309946 h 5335538"/>
                <a:gd name="connsiteX3" fmla="*/ 1938528 w 5661442"/>
                <a:gd name="connsiteY3" fmla="*/ 4337913 h 5335538"/>
                <a:gd name="connsiteX4" fmla="*/ 833932 w 5661442"/>
                <a:gd name="connsiteY4" fmla="*/ 4411066 h 5335538"/>
                <a:gd name="connsiteX5" fmla="*/ 694944 w 5661442"/>
                <a:gd name="connsiteY5" fmla="*/ 3745382 h 5335538"/>
                <a:gd name="connsiteX6" fmla="*/ 519379 w 5661442"/>
                <a:gd name="connsiteY6" fmla="*/ 3599078 h 5335538"/>
                <a:gd name="connsiteX7" fmla="*/ 557005 w 5661442"/>
                <a:gd name="connsiteY7" fmla="*/ 3470193 h 5335538"/>
                <a:gd name="connsiteX8" fmla="*/ 456331 w 5661442"/>
                <a:gd name="connsiteY8" fmla="*/ 3362205 h 5335538"/>
                <a:gd name="connsiteX9" fmla="*/ 559793 w 5661442"/>
                <a:gd name="connsiteY9" fmla="*/ 3057428 h 5335538"/>
                <a:gd name="connsiteX10" fmla="*/ 118419 w 5661442"/>
                <a:gd name="connsiteY10" fmla="*/ 2818778 h 5335538"/>
                <a:gd name="connsiteX11" fmla="*/ 665683 w 5661442"/>
                <a:gd name="connsiteY11" fmla="*/ 1975104 h 5335538"/>
                <a:gd name="connsiteX12" fmla="*/ 2633472 w 5661442"/>
                <a:gd name="connsiteY12" fmla="*/ 0 h 5335538"/>
                <a:gd name="connsiteX13" fmla="*/ 4712039 w 5661442"/>
                <a:gd name="connsiteY13" fmla="*/ 2543951 h 5335538"/>
                <a:gd name="connsiteX14" fmla="*/ 4030675 w 5661442"/>
                <a:gd name="connsiteY14" fmla="*/ 3928262 h 5335538"/>
                <a:gd name="connsiteX15" fmla="*/ 4453179 w 5661442"/>
                <a:gd name="connsiteY15" fmla="*/ 5313893 h 5335538"/>
                <a:gd name="connsiteX16" fmla="*/ 5661442 w 5661442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885894"/>
                <a:gd name="connsiteY0" fmla="*/ 5325465 h 5772967"/>
                <a:gd name="connsiteX1" fmla="*/ 30220 w 5885894"/>
                <a:gd name="connsiteY1" fmla="*/ 5335538 h 5772967"/>
                <a:gd name="connsiteX2" fmla="*/ 2239524 w 5885894"/>
                <a:gd name="connsiteY2" fmla="*/ 5309946 h 5772967"/>
                <a:gd name="connsiteX3" fmla="*/ 1938528 w 5885894"/>
                <a:gd name="connsiteY3" fmla="*/ 4337913 h 5772967"/>
                <a:gd name="connsiteX4" fmla="*/ 833932 w 5885894"/>
                <a:gd name="connsiteY4" fmla="*/ 4411066 h 5772967"/>
                <a:gd name="connsiteX5" fmla="*/ 694944 w 5885894"/>
                <a:gd name="connsiteY5" fmla="*/ 3745382 h 5772967"/>
                <a:gd name="connsiteX6" fmla="*/ 519379 w 5885894"/>
                <a:gd name="connsiteY6" fmla="*/ 3599078 h 5772967"/>
                <a:gd name="connsiteX7" fmla="*/ 557005 w 5885894"/>
                <a:gd name="connsiteY7" fmla="*/ 3470193 h 5772967"/>
                <a:gd name="connsiteX8" fmla="*/ 456331 w 5885894"/>
                <a:gd name="connsiteY8" fmla="*/ 3362205 h 5772967"/>
                <a:gd name="connsiteX9" fmla="*/ 559793 w 5885894"/>
                <a:gd name="connsiteY9" fmla="*/ 3057428 h 5772967"/>
                <a:gd name="connsiteX10" fmla="*/ 118419 w 5885894"/>
                <a:gd name="connsiteY10" fmla="*/ 2818778 h 5772967"/>
                <a:gd name="connsiteX11" fmla="*/ 665683 w 5885894"/>
                <a:gd name="connsiteY11" fmla="*/ 1975104 h 5772967"/>
                <a:gd name="connsiteX12" fmla="*/ 2633472 w 5885894"/>
                <a:gd name="connsiteY12" fmla="*/ 0 h 5772967"/>
                <a:gd name="connsiteX13" fmla="*/ 4712039 w 5885894"/>
                <a:gd name="connsiteY13" fmla="*/ 2543951 h 5772967"/>
                <a:gd name="connsiteX14" fmla="*/ 4030675 w 5885894"/>
                <a:gd name="connsiteY14" fmla="*/ 3928262 h 5772967"/>
                <a:gd name="connsiteX15" fmla="*/ 4453179 w 5885894"/>
                <a:gd name="connsiteY15" fmla="*/ 5313893 h 5772967"/>
                <a:gd name="connsiteX16" fmla="*/ 5885894 w 5885894"/>
                <a:gd name="connsiteY16" fmla="*/ 5772967 h 5772967"/>
                <a:gd name="connsiteX0" fmla="*/ 0 w 5828353"/>
                <a:gd name="connsiteY0" fmla="*/ 5325465 h 5588834"/>
                <a:gd name="connsiteX1" fmla="*/ 30220 w 5828353"/>
                <a:gd name="connsiteY1" fmla="*/ 5335538 h 5588834"/>
                <a:gd name="connsiteX2" fmla="*/ 2239524 w 5828353"/>
                <a:gd name="connsiteY2" fmla="*/ 5309946 h 5588834"/>
                <a:gd name="connsiteX3" fmla="*/ 1938528 w 5828353"/>
                <a:gd name="connsiteY3" fmla="*/ 4337913 h 5588834"/>
                <a:gd name="connsiteX4" fmla="*/ 833932 w 5828353"/>
                <a:gd name="connsiteY4" fmla="*/ 4411066 h 5588834"/>
                <a:gd name="connsiteX5" fmla="*/ 694944 w 5828353"/>
                <a:gd name="connsiteY5" fmla="*/ 3745382 h 5588834"/>
                <a:gd name="connsiteX6" fmla="*/ 519379 w 5828353"/>
                <a:gd name="connsiteY6" fmla="*/ 3599078 h 5588834"/>
                <a:gd name="connsiteX7" fmla="*/ 557005 w 5828353"/>
                <a:gd name="connsiteY7" fmla="*/ 3470193 h 5588834"/>
                <a:gd name="connsiteX8" fmla="*/ 456331 w 5828353"/>
                <a:gd name="connsiteY8" fmla="*/ 3362205 h 5588834"/>
                <a:gd name="connsiteX9" fmla="*/ 559793 w 5828353"/>
                <a:gd name="connsiteY9" fmla="*/ 3057428 h 5588834"/>
                <a:gd name="connsiteX10" fmla="*/ 118419 w 5828353"/>
                <a:gd name="connsiteY10" fmla="*/ 2818778 h 5588834"/>
                <a:gd name="connsiteX11" fmla="*/ 665683 w 5828353"/>
                <a:gd name="connsiteY11" fmla="*/ 1975104 h 5588834"/>
                <a:gd name="connsiteX12" fmla="*/ 2633472 w 5828353"/>
                <a:gd name="connsiteY12" fmla="*/ 0 h 5588834"/>
                <a:gd name="connsiteX13" fmla="*/ 4712039 w 5828353"/>
                <a:gd name="connsiteY13" fmla="*/ 2543951 h 5588834"/>
                <a:gd name="connsiteX14" fmla="*/ 4030675 w 5828353"/>
                <a:gd name="connsiteY14" fmla="*/ 3928262 h 5588834"/>
                <a:gd name="connsiteX15" fmla="*/ 4453179 w 5828353"/>
                <a:gd name="connsiteY15" fmla="*/ 5313893 h 5588834"/>
                <a:gd name="connsiteX16" fmla="*/ 5828353 w 5828353"/>
                <a:gd name="connsiteY16" fmla="*/ 5588834 h 5588834"/>
                <a:gd name="connsiteX0" fmla="*/ 0 w 5828353"/>
                <a:gd name="connsiteY0" fmla="*/ 5325465 h 5588835"/>
                <a:gd name="connsiteX1" fmla="*/ 30220 w 5828353"/>
                <a:gd name="connsiteY1" fmla="*/ 5335538 h 5588835"/>
                <a:gd name="connsiteX2" fmla="*/ 2239524 w 5828353"/>
                <a:gd name="connsiteY2" fmla="*/ 5309946 h 5588835"/>
                <a:gd name="connsiteX3" fmla="*/ 1938528 w 5828353"/>
                <a:gd name="connsiteY3" fmla="*/ 4337913 h 5588835"/>
                <a:gd name="connsiteX4" fmla="*/ 833932 w 5828353"/>
                <a:gd name="connsiteY4" fmla="*/ 4411066 h 5588835"/>
                <a:gd name="connsiteX5" fmla="*/ 694944 w 5828353"/>
                <a:gd name="connsiteY5" fmla="*/ 3745382 h 5588835"/>
                <a:gd name="connsiteX6" fmla="*/ 519379 w 5828353"/>
                <a:gd name="connsiteY6" fmla="*/ 3599078 h 5588835"/>
                <a:gd name="connsiteX7" fmla="*/ 557005 w 5828353"/>
                <a:gd name="connsiteY7" fmla="*/ 3470193 h 5588835"/>
                <a:gd name="connsiteX8" fmla="*/ 456331 w 5828353"/>
                <a:gd name="connsiteY8" fmla="*/ 3362205 h 5588835"/>
                <a:gd name="connsiteX9" fmla="*/ 559793 w 5828353"/>
                <a:gd name="connsiteY9" fmla="*/ 3057428 h 5588835"/>
                <a:gd name="connsiteX10" fmla="*/ 118419 w 5828353"/>
                <a:gd name="connsiteY10" fmla="*/ 2818778 h 5588835"/>
                <a:gd name="connsiteX11" fmla="*/ 665683 w 5828353"/>
                <a:gd name="connsiteY11" fmla="*/ 1975104 h 5588835"/>
                <a:gd name="connsiteX12" fmla="*/ 2633472 w 5828353"/>
                <a:gd name="connsiteY12" fmla="*/ 0 h 5588835"/>
                <a:gd name="connsiteX13" fmla="*/ 4712039 w 5828353"/>
                <a:gd name="connsiteY13" fmla="*/ 2543951 h 5588835"/>
                <a:gd name="connsiteX14" fmla="*/ 4030675 w 5828353"/>
                <a:gd name="connsiteY14" fmla="*/ 3928262 h 5588835"/>
                <a:gd name="connsiteX15" fmla="*/ 4510720 w 5828353"/>
                <a:gd name="connsiteY15" fmla="*/ 5544059 h 5588835"/>
                <a:gd name="connsiteX16" fmla="*/ 5828353 w 5828353"/>
                <a:gd name="connsiteY16" fmla="*/ 5588834 h 5588835"/>
                <a:gd name="connsiteX0" fmla="*/ 0 w 5828353"/>
                <a:gd name="connsiteY0" fmla="*/ 5325465 h 5554309"/>
                <a:gd name="connsiteX1" fmla="*/ 30220 w 5828353"/>
                <a:gd name="connsiteY1" fmla="*/ 5335538 h 5554309"/>
                <a:gd name="connsiteX2" fmla="*/ 2239524 w 5828353"/>
                <a:gd name="connsiteY2" fmla="*/ 5309946 h 5554309"/>
                <a:gd name="connsiteX3" fmla="*/ 1938528 w 5828353"/>
                <a:gd name="connsiteY3" fmla="*/ 4337913 h 5554309"/>
                <a:gd name="connsiteX4" fmla="*/ 833932 w 5828353"/>
                <a:gd name="connsiteY4" fmla="*/ 4411066 h 5554309"/>
                <a:gd name="connsiteX5" fmla="*/ 694944 w 5828353"/>
                <a:gd name="connsiteY5" fmla="*/ 3745382 h 5554309"/>
                <a:gd name="connsiteX6" fmla="*/ 519379 w 5828353"/>
                <a:gd name="connsiteY6" fmla="*/ 3599078 h 5554309"/>
                <a:gd name="connsiteX7" fmla="*/ 557005 w 5828353"/>
                <a:gd name="connsiteY7" fmla="*/ 3470193 h 5554309"/>
                <a:gd name="connsiteX8" fmla="*/ 456331 w 5828353"/>
                <a:gd name="connsiteY8" fmla="*/ 3362205 h 5554309"/>
                <a:gd name="connsiteX9" fmla="*/ 559793 w 5828353"/>
                <a:gd name="connsiteY9" fmla="*/ 3057428 h 5554309"/>
                <a:gd name="connsiteX10" fmla="*/ 118419 w 5828353"/>
                <a:gd name="connsiteY10" fmla="*/ 2818778 h 5554309"/>
                <a:gd name="connsiteX11" fmla="*/ 665683 w 5828353"/>
                <a:gd name="connsiteY11" fmla="*/ 1975104 h 5554309"/>
                <a:gd name="connsiteX12" fmla="*/ 2633472 w 5828353"/>
                <a:gd name="connsiteY12" fmla="*/ 0 h 5554309"/>
                <a:gd name="connsiteX13" fmla="*/ 4712039 w 5828353"/>
                <a:gd name="connsiteY13" fmla="*/ 2543951 h 5554309"/>
                <a:gd name="connsiteX14" fmla="*/ 4030675 w 5828353"/>
                <a:gd name="connsiteY14" fmla="*/ 3928262 h 5554309"/>
                <a:gd name="connsiteX15" fmla="*/ 4510720 w 5828353"/>
                <a:gd name="connsiteY15" fmla="*/ 5544059 h 5554309"/>
                <a:gd name="connsiteX16" fmla="*/ 5828353 w 5828353"/>
                <a:gd name="connsiteY16" fmla="*/ 5554309 h 5554309"/>
                <a:gd name="connsiteX0" fmla="*/ 280503 w 6108856"/>
                <a:gd name="connsiteY0" fmla="*/ 5325465 h 5554309"/>
                <a:gd name="connsiteX1" fmla="*/ 0 w 6108856"/>
                <a:gd name="connsiteY1" fmla="*/ 5554196 h 5554309"/>
                <a:gd name="connsiteX2" fmla="*/ 2520027 w 6108856"/>
                <a:gd name="connsiteY2" fmla="*/ 5309946 h 5554309"/>
                <a:gd name="connsiteX3" fmla="*/ 2219031 w 6108856"/>
                <a:gd name="connsiteY3" fmla="*/ 4337913 h 5554309"/>
                <a:gd name="connsiteX4" fmla="*/ 1114435 w 6108856"/>
                <a:gd name="connsiteY4" fmla="*/ 4411066 h 5554309"/>
                <a:gd name="connsiteX5" fmla="*/ 975447 w 6108856"/>
                <a:gd name="connsiteY5" fmla="*/ 3745382 h 5554309"/>
                <a:gd name="connsiteX6" fmla="*/ 799882 w 6108856"/>
                <a:gd name="connsiteY6" fmla="*/ 3599078 h 5554309"/>
                <a:gd name="connsiteX7" fmla="*/ 837508 w 6108856"/>
                <a:gd name="connsiteY7" fmla="*/ 3470193 h 5554309"/>
                <a:gd name="connsiteX8" fmla="*/ 736834 w 6108856"/>
                <a:gd name="connsiteY8" fmla="*/ 3362205 h 5554309"/>
                <a:gd name="connsiteX9" fmla="*/ 840296 w 6108856"/>
                <a:gd name="connsiteY9" fmla="*/ 3057428 h 5554309"/>
                <a:gd name="connsiteX10" fmla="*/ 398922 w 6108856"/>
                <a:gd name="connsiteY10" fmla="*/ 2818778 h 5554309"/>
                <a:gd name="connsiteX11" fmla="*/ 946186 w 6108856"/>
                <a:gd name="connsiteY11" fmla="*/ 1975104 h 5554309"/>
                <a:gd name="connsiteX12" fmla="*/ 2913975 w 6108856"/>
                <a:gd name="connsiteY12" fmla="*/ 0 h 5554309"/>
                <a:gd name="connsiteX13" fmla="*/ 4992542 w 6108856"/>
                <a:gd name="connsiteY13" fmla="*/ 2543951 h 5554309"/>
                <a:gd name="connsiteX14" fmla="*/ 4311178 w 6108856"/>
                <a:gd name="connsiteY14" fmla="*/ 3928262 h 5554309"/>
                <a:gd name="connsiteX15" fmla="*/ 4791223 w 6108856"/>
                <a:gd name="connsiteY15" fmla="*/ 5544059 h 5554309"/>
                <a:gd name="connsiteX16" fmla="*/ 6108856 w 6108856"/>
                <a:gd name="connsiteY16" fmla="*/ 5554309 h 5554309"/>
                <a:gd name="connsiteX0" fmla="*/ 0 w 6108856"/>
                <a:gd name="connsiteY0" fmla="*/ 5554196 h 5554309"/>
                <a:gd name="connsiteX1" fmla="*/ 2520027 w 6108856"/>
                <a:gd name="connsiteY1" fmla="*/ 5309946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12139186"/>
                <a:gd name="connsiteY0" fmla="*/ 5531179 h 5554309"/>
                <a:gd name="connsiteX1" fmla="*/ 8619407 w 12139186"/>
                <a:gd name="connsiteY1" fmla="*/ 5540112 h 5554309"/>
                <a:gd name="connsiteX2" fmla="*/ 8249361 w 12139186"/>
                <a:gd name="connsiteY2" fmla="*/ 4337913 h 5554309"/>
                <a:gd name="connsiteX3" fmla="*/ 7144765 w 12139186"/>
                <a:gd name="connsiteY3" fmla="*/ 4411066 h 5554309"/>
                <a:gd name="connsiteX4" fmla="*/ 7005777 w 12139186"/>
                <a:gd name="connsiteY4" fmla="*/ 3745382 h 5554309"/>
                <a:gd name="connsiteX5" fmla="*/ 6830212 w 12139186"/>
                <a:gd name="connsiteY5" fmla="*/ 3599078 h 5554309"/>
                <a:gd name="connsiteX6" fmla="*/ 6867838 w 12139186"/>
                <a:gd name="connsiteY6" fmla="*/ 3470193 h 5554309"/>
                <a:gd name="connsiteX7" fmla="*/ 6767164 w 12139186"/>
                <a:gd name="connsiteY7" fmla="*/ 3362205 h 5554309"/>
                <a:gd name="connsiteX8" fmla="*/ 6870626 w 12139186"/>
                <a:gd name="connsiteY8" fmla="*/ 3057428 h 5554309"/>
                <a:gd name="connsiteX9" fmla="*/ 6429252 w 12139186"/>
                <a:gd name="connsiteY9" fmla="*/ 2818778 h 5554309"/>
                <a:gd name="connsiteX10" fmla="*/ 6976516 w 12139186"/>
                <a:gd name="connsiteY10" fmla="*/ 1975104 h 5554309"/>
                <a:gd name="connsiteX11" fmla="*/ 8944305 w 12139186"/>
                <a:gd name="connsiteY11" fmla="*/ 0 h 5554309"/>
                <a:gd name="connsiteX12" fmla="*/ 11022872 w 12139186"/>
                <a:gd name="connsiteY12" fmla="*/ 2543951 h 5554309"/>
                <a:gd name="connsiteX13" fmla="*/ 10341508 w 12139186"/>
                <a:gd name="connsiteY13" fmla="*/ 3928262 h 5554309"/>
                <a:gd name="connsiteX14" fmla="*/ 10821553 w 12139186"/>
                <a:gd name="connsiteY14" fmla="*/ 5544059 h 5554309"/>
                <a:gd name="connsiteX15" fmla="*/ 12139186 w 12139186"/>
                <a:gd name="connsiteY15" fmla="*/ 5554309 h 5554309"/>
                <a:gd name="connsiteX0" fmla="*/ 0 w 15025640"/>
                <a:gd name="connsiteY0" fmla="*/ 5531179 h 5554309"/>
                <a:gd name="connsiteX1" fmla="*/ 11505861 w 15025640"/>
                <a:gd name="connsiteY1" fmla="*/ 5540112 h 5554309"/>
                <a:gd name="connsiteX2" fmla="*/ 11135815 w 15025640"/>
                <a:gd name="connsiteY2" fmla="*/ 4337913 h 5554309"/>
                <a:gd name="connsiteX3" fmla="*/ 10031219 w 15025640"/>
                <a:gd name="connsiteY3" fmla="*/ 4411066 h 5554309"/>
                <a:gd name="connsiteX4" fmla="*/ 9892231 w 15025640"/>
                <a:gd name="connsiteY4" fmla="*/ 3745382 h 5554309"/>
                <a:gd name="connsiteX5" fmla="*/ 9716666 w 15025640"/>
                <a:gd name="connsiteY5" fmla="*/ 3599078 h 5554309"/>
                <a:gd name="connsiteX6" fmla="*/ 9754292 w 15025640"/>
                <a:gd name="connsiteY6" fmla="*/ 3470193 h 5554309"/>
                <a:gd name="connsiteX7" fmla="*/ 9653618 w 15025640"/>
                <a:gd name="connsiteY7" fmla="*/ 3362205 h 5554309"/>
                <a:gd name="connsiteX8" fmla="*/ 9757080 w 15025640"/>
                <a:gd name="connsiteY8" fmla="*/ 3057428 h 5554309"/>
                <a:gd name="connsiteX9" fmla="*/ 9315706 w 15025640"/>
                <a:gd name="connsiteY9" fmla="*/ 2818778 h 5554309"/>
                <a:gd name="connsiteX10" fmla="*/ 9862970 w 15025640"/>
                <a:gd name="connsiteY10" fmla="*/ 1975104 h 5554309"/>
                <a:gd name="connsiteX11" fmla="*/ 11830759 w 15025640"/>
                <a:gd name="connsiteY11" fmla="*/ 0 h 5554309"/>
                <a:gd name="connsiteX12" fmla="*/ 13909326 w 15025640"/>
                <a:gd name="connsiteY12" fmla="*/ 2543951 h 5554309"/>
                <a:gd name="connsiteX13" fmla="*/ 13227962 w 15025640"/>
                <a:gd name="connsiteY13" fmla="*/ 3928262 h 5554309"/>
                <a:gd name="connsiteX14" fmla="*/ 13708007 w 15025640"/>
                <a:gd name="connsiteY14" fmla="*/ 5544059 h 5554309"/>
                <a:gd name="connsiteX15" fmla="*/ 15025640 w 15025640"/>
                <a:gd name="connsiteY15" fmla="*/ 5554309 h 5554309"/>
                <a:gd name="connsiteX0" fmla="*/ 0 w 15600376"/>
                <a:gd name="connsiteY0" fmla="*/ 5531179 h 5544058"/>
                <a:gd name="connsiteX1" fmla="*/ 11505861 w 15600376"/>
                <a:gd name="connsiteY1" fmla="*/ 5540112 h 5544058"/>
                <a:gd name="connsiteX2" fmla="*/ 11135815 w 15600376"/>
                <a:gd name="connsiteY2" fmla="*/ 4337913 h 5544058"/>
                <a:gd name="connsiteX3" fmla="*/ 10031219 w 15600376"/>
                <a:gd name="connsiteY3" fmla="*/ 4411066 h 5544058"/>
                <a:gd name="connsiteX4" fmla="*/ 9892231 w 15600376"/>
                <a:gd name="connsiteY4" fmla="*/ 3745382 h 5544058"/>
                <a:gd name="connsiteX5" fmla="*/ 9716666 w 15600376"/>
                <a:gd name="connsiteY5" fmla="*/ 3599078 h 5544058"/>
                <a:gd name="connsiteX6" fmla="*/ 9754292 w 15600376"/>
                <a:gd name="connsiteY6" fmla="*/ 3470193 h 5544058"/>
                <a:gd name="connsiteX7" fmla="*/ 9653618 w 15600376"/>
                <a:gd name="connsiteY7" fmla="*/ 3362205 h 5544058"/>
                <a:gd name="connsiteX8" fmla="*/ 9757080 w 15600376"/>
                <a:gd name="connsiteY8" fmla="*/ 3057428 h 5544058"/>
                <a:gd name="connsiteX9" fmla="*/ 9315706 w 15600376"/>
                <a:gd name="connsiteY9" fmla="*/ 2818778 h 5544058"/>
                <a:gd name="connsiteX10" fmla="*/ 9862970 w 15600376"/>
                <a:gd name="connsiteY10" fmla="*/ 1975104 h 5544058"/>
                <a:gd name="connsiteX11" fmla="*/ 11830759 w 15600376"/>
                <a:gd name="connsiteY11" fmla="*/ 0 h 5544058"/>
                <a:gd name="connsiteX12" fmla="*/ 13909326 w 15600376"/>
                <a:gd name="connsiteY12" fmla="*/ 2543951 h 5544058"/>
                <a:gd name="connsiteX13" fmla="*/ 13227962 w 15600376"/>
                <a:gd name="connsiteY13" fmla="*/ 3928262 h 5544058"/>
                <a:gd name="connsiteX14" fmla="*/ 13708007 w 15600376"/>
                <a:gd name="connsiteY14" fmla="*/ 5544059 h 5544058"/>
                <a:gd name="connsiteX15" fmla="*/ 15600376 w 15600376"/>
                <a:gd name="connsiteY15" fmla="*/ 5541537 h 55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0376" h="5544058">
                  <a:moveTo>
                    <a:pt x="0" y="5531179"/>
                  </a:moveTo>
                  <a:lnTo>
                    <a:pt x="11505861" y="5540112"/>
                  </a:lnTo>
                  <a:cubicBezTo>
                    <a:pt x="11441871" y="5232873"/>
                    <a:pt x="11357709" y="4564685"/>
                    <a:pt x="11135815" y="4337913"/>
                  </a:cubicBezTo>
                  <a:cubicBezTo>
                    <a:pt x="11038279" y="4218431"/>
                    <a:pt x="10333581" y="4625644"/>
                    <a:pt x="10031219" y="4411066"/>
                  </a:cubicBezTo>
                  <a:cubicBezTo>
                    <a:pt x="9709350" y="4162349"/>
                    <a:pt x="9965383" y="3833165"/>
                    <a:pt x="9892231" y="3745382"/>
                  </a:cubicBezTo>
                  <a:cubicBezTo>
                    <a:pt x="9833709" y="3696614"/>
                    <a:pt x="9730609" y="3646108"/>
                    <a:pt x="9716666" y="3599078"/>
                  </a:cubicBezTo>
                  <a:cubicBezTo>
                    <a:pt x="9697521" y="3557625"/>
                    <a:pt x="9723643" y="3507120"/>
                    <a:pt x="9754292" y="3470193"/>
                  </a:cubicBezTo>
                  <a:lnTo>
                    <a:pt x="9653618" y="3362205"/>
                  </a:lnTo>
                  <a:cubicBezTo>
                    <a:pt x="9611152" y="3284755"/>
                    <a:pt x="9727119" y="3157511"/>
                    <a:pt x="9757080" y="3057428"/>
                  </a:cubicBezTo>
                  <a:cubicBezTo>
                    <a:pt x="9609955" y="2977878"/>
                    <a:pt x="9372296" y="2939068"/>
                    <a:pt x="9315706" y="2818778"/>
                  </a:cubicBezTo>
                  <a:cubicBezTo>
                    <a:pt x="9267263" y="2691462"/>
                    <a:pt x="9798244" y="2374024"/>
                    <a:pt x="9862970" y="1975104"/>
                  </a:cubicBezTo>
                  <a:cubicBezTo>
                    <a:pt x="9812729" y="266534"/>
                    <a:pt x="11229150" y="11046"/>
                    <a:pt x="11830759" y="0"/>
                  </a:cubicBezTo>
                  <a:cubicBezTo>
                    <a:pt x="12813325" y="-24"/>
                    <a:pt x="14393422" y="647274"/>
                    <a:pt x="13909326" y="2543951"/>
                  </a:cubicBezTo>
                  <a:cubicBezTo>
                    <a:pt x="13722946" y="3037075"/>
                    <a:pt x="13158606" y="3622783"/>
                    <a:pt x="13227962" y="3928262"/>
                  </a:cubicBezTo>
                  <a:cubicBezTo>
                    <a:pt x="13299038" y="4327448"/>
                    <a:pt x="13600717" y="5185614"/>
                    <a:pt x="13708007" y="5544059"/>
                  </a:cubicBezTo>
                  <a:lnTo>
                    <a:pt x="15600376" y="5541537"/>
                  </a:lnTo>
                </a:path>
              </a:pathLst>
            </a:cu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1346</Words>
  <Application>Microsoft Office PowerPoint</Application>
  <PresentationFormat>Widescreen</PresentationFormat>
  <Paragraphs>98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2024-04-06T16:00:56Z</dcterms:created>
  <dcterms:modified xsi:type="dcterms:W3CDTF">2024-05-05T14:48:17Z</dcterms:modified>
</cp:coreProperties>
</file>