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 id="2147483656" r:id="rId2"/>
    <p:sldMasterId id="2147483654" r:id="rId3"/>
  </p:sldMasterIdLst>
  <p:notesMasterIdLst>
    <p:notesMasterId r:id="rId30"/>
  </p:notesMasterIdLst>
  <p:handoutMasterIdLst>
    <p:handoutMasterId r:id="rId31"/>
  </p:handoutMasterIdLst>
  <p:sldIdLst>
    <p:sldId id="439" r:id="rId4"/>
    <p:sldId id="274" r:id="rId5"/>
    <p:sldId id="440" r:id="rId6"/>
    <p:sldId id="441" r:id="rId7"/>
    <p:sldId id="442" r:id="rId8"/>
    <p:sldId id="443" r:id="rId9"/>
    <p:sldId id="341" r:id="rId10"/>
    <p:sldId id="444" r:id="rId11"/>
    <p:sldId id="271" r:id="rId12"/>
    <p:sldId id="445" r:id="rId13"/>
    <p:sldId id="352" r:id="rId14"/>
    <p:sldId id="290" r:id="rId15"/>
    <p:sldId id="351" r:id="rId16"/>
    <p:sldId id="350" r:id="rId17"/>
    <p:sldId id="446" r:id="rId18"/>
    <p:sldId id="295" r:id="rId19"/>
    <p:sldId id="447" r:id="rId20"/>
    <p:sldId id="265" r:id="rId21"/>
    <p:sldId id="296" r:id="rId22"/>
    <p:sldId id="448" r:id="rId23"/>
    <p:sldId id="449" r:id="rId24"/>
    <p:sldId id="450" r:id="rId25"/>
    <p:sldId id="435" r:id="rId26"/>
    <p:sldId id="368" r:id="rId27"/>
    <p:sldId id="370" r:id="rId28"/>
    <p:sldId id="369"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4B97"/>
    <a:srgbClr val="A0C82F"/>
    <a:srgbClr val="0051F2"/>
    <a:srgbClr val="E61358"/>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061" autoAdjust="0"/>
  </p:normalViewPr>
  <p:slideViewPr>
    <p:cSldViewPr snapToGrid="0" showGuides="1">
      <p:cViewPr varScale="1">
        <p:scale>
          <a:sx n="70" d="100"/>
          <a:sy n="70" d="100"/>
        </p:scale>
        <p:origin x="750" y="60"/>
      </p:cViewPr>
      <p:guideLst>
        <p:guide orient="horz" pos="2376"/>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B1A679-998D-4AF7-81DA-37EFC1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defPPr/>
            <a:lvl1pPr algn="l">
              <a:defRPr sz="1200"/>
            </a:lvl1pPr>
          </a:lstStyle>
          <a:p>
            <a:endParaRPr lang="en-US"/>
          </a:p>
        </p:txBody>
      </p:sp>
      <p:sp>
        <p:nvSpPr>
          <p:cNvPr id="3" name="Date Placeholder 2">
            <a:extLst>
              <a:ext uri="{FF2B5EF4-FFF2-40B4-BE49-F238E27FC236}">
                <a16:creationId xmlns:a16="http://schemas.microsoft.com/office/drawing/2014/main" id="{AE181D35-00E6-4336-9842-DCA58DEBF9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defPPr/>
            <a:lvl1pPr algn="r">
              <a:defRPr sz="1200"/>
            </a:lvl1pPr>
          </a:lstStyle>
          <a:p>
            <a:fld id="{01CFCC57-32F4-4C75-82C6-C4434E09ABED}" type="datetimeFigureOut">
              <a:rPr lang="en-US" smtClean="0"/>
              <a:pPr/>
              <a:t>5/2/2024</a:t>
            </a:fld>
            <a:endParaRPr lang="en-US"/>
          </a:p>
        </p:txBody>
      </p:sp>
      <p:sp>
        <p:nvSpPr>
          <p:cNvPr id="4" name="Footer Placeholder 3">
            <a:extLst>
              <a:ext uri="{FF2B5EF4-FFF2-40B4-BE49-F238E27FC236}">
                <a16:creationId xmlns:a16="http://schemas.microsoft.com/office/drawing/2014/main" id="{9549A602-A569-4F70-B61A-37B22BDB66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defPPr/>
            <a:lvl1pPr algn="l">
              <a:defRPr sz="1200"/>
            </a:lvl1pPr>
          </a:lstStyle>
          <a:p>
            <a:endParaRPr lang="en-US"/>
          </a:p>
        </p:txBody>
      </p:sp>
      <p:sp>
        <p:nvSpPr>
          <p:cNvPr id="5" name="Slide Number Placeholder 4">
            <a:extLst>
              <a:ext uri="{FF2B5EF4-FFF2-40B4-BE49-F238E27FC236}">
                <a16:creationId xmlns:a16="http://schemas.microsoft.com/office/drawing/2014/main" id="{71154D00-0949-4BF8-89D6-64723B6898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defPPr/>
            <a:lvl1pPr algn="r">
              <a:defRPr sz="1200"/>
            </a:lvl1pPr>
          </a:lstStyle>
          <a:p>
            <a:fld id="{3A333877-85D4-4704-8FE8-88CBC7A2CAA1}" type="slidenum">
              <a:rPr lang="en-US" smtClean="0"/>
              <a:pPr/>
              <a:t>‹#›</a:t>
            </a:fld>
            <a:endParaRPr lang="en-US"/>
          </a:p>
        </p:txBody>
      </p:sp>
    </p:spTree>
    <p:extLst>
      <p:ext uri="{BB962C8B-B14F-4D97-AF65-F5344CB8AC3E}">
        <p14:creationId xmlns:p14="http://schemas.microsoft.com/office/powerpoint/2010/main" val="105592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defPPr/>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defPPr/>
            <a:lvl1pPr algn="r">
              <a:defRPr sz="1200"/>
            </a:lvl1pPr>
          </a:lstStyle>
          <a:p>
            <a:fld id="{9580D6E7-B569-4C85-92F0-D9173FFB3CB0}" type="datetimeFigureOut">
              <a:rPr lang="en-US" smtClean="0"/>
              <a:pPr/>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defPPr/>
            <a:lvl1pPr algn="r">
              <a:defRPr sz="1200"/>
            </a:lvl1pPr>
          </a:lstStyle>
          <a:p>
            <a:fld id="{8A80E036-2AD3-40EE-8A71-C2A4E931E2BE}" type="slidenum">
              <a:rPr lang="en-US" smtClean="0"/>
              <a:pPr/>
              <a:t>‹#›</a:t>
            </a:fld>
            <a:endParaRPr lang="en-US"/>
          </a:p>
        </p:txBody>
      </p:sp>
    </p:spTree>
    <p:extLst>
      <p:ext uri="{BB962C8B-B14F-4D97-AF65-F5344CB8AC3E}">
        <p14:creationId xmlns:p14="http://schemas.microsoft.com/office/powerpoint/2010/main" val="872573641"/>
      </p:ext>
    </p:extLst>
  </p:cSld>
  <p:clrMap bg1="lt1" tx1="dk1" bg2="lt2" tx2="dk2" accent1="accent1" accent2="accent2" accent3="accent3" accent4="accent4" accent5="accent5" accent6="accent6" hlink="hlink" folHlink="folHlink"/>
  <p:notesStyl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80E036-2AD3-40EE-8A71-C2A4E931E2BE}" type="slidenum">
              <a:rPr lang="en-US" smtClean="0"/>
              <a:pPr/>
              <a:t>1</a:t>
            </a:fld>
            <a:endParaRPr lang="en-US"/>
          </a:p>
        </p:txBody>
      </p:sp>
    </p:spTree>
    <p:extLst>
      <p:ext uri="{BB962C8B-B14F-4D97-AF65-F5344CB8AC3E}">
        <p14:creationId xmlns:p14="http://schemas.microsoft.com/office/powerpoint/2010/main" val="359828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endParaRPr lang="es-ES"/>
          </a:p>
        </p:txBody>
      </p:sp>
      <p:sp>
        <p:nvSpPr>
          <p:cNvPr id="4" name="Marcador de número de diapositiva 3"/>
          <p:cNvSpPr>
            <a:spLocks noGrp="1"/>
          </p:cNvSpPr>
          <p:nvPr>
            <p:ph type="sldNum" sz="quarter" idx="5"/>
          </p:nvPr>
        </p:nvSpPr>
        <p:spPr/>
        <p:txBody>
          <a:bodyPr/>
          <a:lstStyle>
            <a:defPPr/>
          </a:lstStyle>
          <a:p>
            <a:fld id="{8A80E036-2AD3-40EE-8A71-C2A4E931E2BE}" type="slidenum">
              <a:rPr lang="en-US" smtClean="0"/>
              <a:pPr/>
              <a:t>7</a:t>
            </a:fld>
            <a:endParaRPr lang="en-US"/>
          </a:p>
        </p:txBody>
      </p:sp>
    </p:spTree>
    <p:extLst>
      <p:ext uri="{BB962C8B-B14F-4D97-AF65-F5344CB8AC3E}">
        <p14:creationId xmlns:p14="http://schemas.microsoft.com/office/powerpoint/2010/main" val="124437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endParaRPr lang="es-ES"/>
          </a:p>
        </p:txBody>
      </p:sp>
      <p:sp>
        <p:nvSpPr>
          <p:cNvPr id="4" name="Marcador de número de diapositiva 3"/>
          <p:cNvSpPr>
            <a:spLocks noGrp="1"/>
          </p:cNvSpPr>
          <p:nvPr>
            <p:ph type="sldNum" sz="quarter" idx="5"/>
          </p:nvPr>
        </p:nvSpPr>
        <p:spPr/>
        <p:txBody>
          <a:bodyPr/>
          <a:lstStyle>
            <a:defPPr/>
          </a:lstStyle>
          <a:p>
            <a:fld id="{8A80E036-2AD3-40EE-8A71-C2A4E931E2BE}" type="slidenum">
              <a:rPr lang="en-US" smtClean="0"/>
              <a:pPr/>
              <a:t>11</a:t>
            </a:fld>
            <a:endParaRPr lang="en-US"/>
          </a:p>
        </p:txBody>
      </p:sp>
    </p:spTree>
    <p:extLst>
      <p:ext uri="{BB962C8B-B14F-4D97-AF65-F5344CB8AC3E}">
        <p14:creationId xmlns:p14="http://schemas.microsoft.com/office/powerpoint/2010/main" val="71618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endParaRPr lang="es-ES"/>
          </a:p>
        </p:txBody>
      </p:sp>
      <p:sp>
        <p:nvSpPr>
          <p:cNvPr id="4" name="Marcador de número de diapositiva 3"/>
          <p:cNvSpPr>
            <a:spLocks noGrp="1"/>
          </p:cNvSpPr>
          <p:nvPr>
            <p:ph type="sldNum" sz="quarter" idx="5"/>
          </p:nvPr>
        </p:nvSpPr>
        <p:spPr/>
        <p:txBody>
          <a:bodyPr/>
          <a:lstStyle>
            <a:defPPr/>
          </a:lstStyle>
          <a:p>
            <a:fld id="{8A80E036-2AD3-40EE-8A71-C2A4E931E2BE}" type="slidenum">
              <a:rPr lang="en-US" smtClean="0"/>
              <a:pPr/>
              <a:t>13</a:t>
            </a:fld>
            <a:endParaRPr lang="en-US"/>
          </a:p>
        </p:txBody>
      </p:sp>
    </p:spTree>
    <p:extLst>
      <p:ext uri="{BB962C8B-B14F-4D97-AF65-F5344CB8AC3E}">
        <p14:creationId xmlns:p14="http://schemas.microsoft.com/office/powerpoint/2010/main" val="3793003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endParaRPr lang="es-ES"/>
          </a:p>
        </p:txBody>
      </p:sp>
      <p:sp>
        <p:nvSpPr>
          <p:cNvPr id="4" name="Marcador de número de diapositiva 3"/>
          <p:cNvSpPr>
            <a:spLocks noGrp="1"/>
          </p:cNvSpPr>
          <p:nvPr>
            <p:ph type="sldNum" sz="quarter" idx="5"/>
          </p:nvPr>
        </p:nvSpPr>
        <p:spPr/>
        <p:txBody>
          <a:bodyPr/>
          <a:lstStyle>
            <a:defPPr/>
          </a:lstStyle>
          <a:p>
            <a:fld id="{71B861AF-C23A-4C5B-A85F-84153B4EC5AA}" type="slidenum">
              <a:rPr lang="es-ES" smtClean="0"/>
              <a:pPr/>
              <a:t>19</a:t>
            </a:fld>
            <a:endParaRPr lang="es-ES"/>
          </a:p>
        </p:txBody>
      </p:sp>
    </p:spTree>
    <p:extLst>
      <p:ext uri="{BB962C8B-B14F-4D97-AF65-F5344CB8AC3E}">
        <p14:creationId xmlns:p14="http://schemas.microsoft.com/office/powerpoint/2010/main" val="2111781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0AB6249-B923-4303-A0A3-50232EE1E25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6BF61BF7-44ED-44F0-8997-7CF336F1F612}"/>
              </a:ext>
            </a:extLst>
          </p:cNvPr>
          <p:cNvSpPr txBox="1">
            <a:spLocks noGrp="1"/>
          </p:cNvSpPr>
          <p:nvPr>
            <p:ph type="body" sz="quarter" idx="1"/>
          </p:nvPr>
        </p:nvSpPr>
        <p:spPr/>
        <p:txBody>
          <a:bodyPr/>
          <a:lstStyle>
            <a:defPPr/>
          </a:lstStyle>
          <a:p>
            <a:pPr lvl="0"/>
            <a:endParaRPr lang="es-ES"/>
          </a:p>
        </p:txBody>
      </p:sp>
    </p:spTree>
    <p:extLst>
      <p:ext uri="{BB962C8B-B14F-4D97-AF65-F5344CB8AC3E}">
        <p14:creationId xmlns:p14="http://schemas.microsoft.com/office/powerpoint/2010/main" val="213886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24</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25</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26</a:t>
            </a:fld>
            <a:endParaRPr lang="en-US"/>
          </a:p>
        </p:txBody>
      </p:sp>
    </p:spTree>
    <p:extLst>
      <p:ext uri="{BB962C8B-B14F-4D97-AF65-F5344CB8AC3E}">
        <p14:creationId xmlns:p14="http://schemas.microsoft.com/office/powerpoint/2010/main" val="339194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6_Images &amp; Contents Layout">
    <p:spTree>
      <p:nvGrpSpPr>
        <p:cNvPr id="1" name=""/>
        <p:cNvGrpSpPr/>
        <p:nvPr/>
      </p:nvGrpSpPr>
      <p:grpSpPr>
        <a:xfrm>
          <a:off x="0" y="0"/>
          <a:ext cx="0" cy="0"/>
          <a:chOff x="0" y="0"/>
          <a:chExt cx="0" cy="0"/>
        </a:xfrm>
      </p:grpSpPr>
      <p:sp>
        <p:nvSpPr>
          <p:cNvPr id="34" name="그림 개체 틀 33">
            <a:extLst>
              <a:ext uri="{FF2B5EF4-FFF2-40B4-BE49-F238E27FC236}">
                <a16:creationId xmlns:a16="http://schemas.microsoft.com/office/drawing/2014/main" id="{C41BDB0D-2403-4A28-BBE5-5F3BAE5BF666}"/>
              </a:ext>
            </a:extLst>
          </p:cNvPr>
          <p:cNvSpPr>
            <a:spLocks noGrp="1"/>
          </p:cNvSpPr>
          <p:nvPr>
            <p:ph type="pic" sz="quarter" idx="12" hasCustomPrompt="1"/>
          </p:nvPr>
        </p:nvSpPr>
        <p:spPr>
          <a:xfrm>
            <a:off x="4940090" y="0"/>
            <a:ext cx="7251911" cy="6858000"/>
          </a:xfrm>
          <a:custGeom>
            <a:avLst/>
            <a:gdLst>
              <a:gd name="connsiteX0" fmla="*/ 1482284 w 7251911"/>
              <a:gd name="connsiteY0" fmla="*/ 6561382 h 6858000"/>
              <a:gd name="connsiteX1" fmla="*/ 1480161 w 7251911"/>
              <a:gd name="connsiteY1" fmla="*/ 6561566 h 6858000"/>
              <a:gd name="connsiteX2" fmla="*/ 1481119 w 7251911"/>
              <a:gd name="connsiteY2" fmla="*/ 6561697 h 6858000"/>
              <a:gd name="connsiteX3" fmla="*/ 1483349 w 7251911"/>
              <a:gd name="connsiteY3" fmla="*/ 6562029 h 6858000"/>
              <a:gd name="connsiteX4" fmla="*/ 1001679 w 7251911"/>
              <a:gd name="connsiteY4" fmla="*/ 6534807 h 6858000"/>
              <a:gd name="connsiteX5" fmla="*/ 997924 w 7251911"/>
              <a:gd name="connsiteY5" fmla="*/ 6538603 h 6858000"/>
              <a:gd name="connsiteX6" fmla="*/ 1012943 w 7251911"/>
              <a:gd name="connsiteY6" fmla="*/ 6542400 h 6858000"/>
              <a:gd name="connsiteX7" fmla="*/ 1016698 w 7251911"/>
              <a:gd name="connsiteY7" fmla="*/ 6546196 h 6858000"/>
              <a:gd name="connsiteX8" fmla="*/ 1012943 w 7251911"/>
              <a:gd name="connsiteY8" fmla="*/ 6553789 h 6858000"/>
              <a:gd name="connsiteX9" fmla="*/ 1001679 w 7251911"/>
              <a:gd name="connsiteY9" fmla="*/ 6561382 h 6858000"/>
              <a:gd name="connsiteX10" fmla="*/ 937849 w 7251911"/>
              <a:gd name="connsiteY10" fmla="*/ 6568975 h 6858000"/>
              <a:gd name="connsiteX11" fmla="*/ 731339 w 7251911"/>
              <a:gd name="connsiteY11" fmla="*/ 6568975 h 6858000"/>
              <a:gd name="connsiteX12" fmla="*/ 700832 w 7251911"/>
              <a:gd name="connsiteY12" fmla="*/ 6573246 h 6858000"/>
              <a:gd name="connsiteX13" fmla="*/ 681585 w 7251911"/>
              <a:gd name="connsiteY13" fmla="*/ 6589394 h 6858000"/>
              <a:gd name="connsiteX14" fmla="*/ 688160 w 7251911"/>
              <a:gd name="connsiteY14" fmla="*/ 6588503 h 6858000"/>
              <a:gd name="connsiteX15" fmla="*/ 720075 w 7251911"/>
              <a:gd name="connsiteY15" fmla="*/ 6585014 h 6858000"/>
              <a:gd name="connsiteX16" fmla="*/ 732219 w 7251911"/>
              <a:gd name="connsiteY16" fmla="*/ 6585433 h 6858000"/>
              <a:gd name="connsiteX17" fmla="*/ 733535 w 7251911"/>
              <a:gd name="connsiteY17" fmla="*/ 6585553 h 6858000"/>
              <a:gd name="connsiteX18" fmla="*/ 736971 w 7251911"/>
              <a:gd name="connsiteY18" fmla="*/ 6581788 h 6858000"/>
              <a:gd name="connsiteX19" fmla="*/ 742603 w 7251911"/>
              <a:gd name="connsiteY19" fmla="*/ 6584161 h 6858000"/>
              <a:gd name="connsiteX20" fmla="*/ 756429 w 7251911"/>
              <a:gd name="connsiteY20" fmla="*/ 6587656 h 6858000"/>
              <a:gd name="connsiteX21" fmla="*/ 765640 w 7251911"/>
              <a:gd name="connsiteY21" fmla="*/ 6588691 h 6858000"/>
              <a:gd name="connsiteX22" fmla="*/ 780150 w 7251911"/>
              <a:gd name="connsiteY22" fmla="*/ 6587957 h 6858000"/>
              <a:gd name="connsiteX23" fmla="*/ 812066 w 7251911"/>
              <a:gd name="connsiteY23" fmla="*/ 6589381 h 6858000"/>
              <a:gd name="connsiteX24" fmla="*/ 832664 w 7251911"/>
              <a:gd name="connsiteY24" fmla="*/ 6595813 h 6858000"/>
              <a:gd name="connsiteX25" fmla="*/ 855245 w 7251911"/>
              <a:gd name="connsiteY25" fmla="*/ 6592829 h 6858000"/>
              <a:gd name="connsiteX26" fmla="*/ 859000 w 7251911"/>
              <a:gd name="connsiteY26" fmla="*/ 6590596 h 6858000"/>
              <a:gd name="connsiteX27" fmla="*/ 915320 w 7251911"/>
              <a:gd name="connsiteY27" fmla="*/ 6585014 h 6858000"/>
              <a:gd name="connsiteX28" fmla="*/ 941603 w 7251911"/>
              <a:gd name="connsiteY28" fmla="*/ 6586131 h 6858000"/>
              <a:gd name="connsiteX29" fmla="*/ 960377 w 7251911"/>
              <a:gd name="connsiteY29" fmla="*/ 6589201 h 6858000"/>
              <a:gd name="connsiteX30" fmla="*/ 975004 w 7251911"/>
              <a:gd name="connsiteY30" fmla="*/ 6592897 h 6858000"/>
              <a:gd name="connsiteX31" fmla="*/ 979151 w 7251911"/>
              <a:gd name="connsiteY31" fmla="*/ 6591754 h 6858000"/>
              <a:gd name="connsiteX32" fmla="*/ 1009189 w 7251911"/>
              <a:gd name="connsiteY32" fmla="*/ 6595550 h 6858000"/>
              <a:gd name="connsiteX33" fmla="*/ 1011488 w 7251911"/>
              <a:gd name="connsiteY33" fmla="*/ 6596812 h 6858000"/>
              <a:gd name="connsiteX34" fmla="*/ 1039226 w 7251911"/>
              <a:gd name="connsiteY34" fmla="*/ 6596177 h 6858000"/>
              <a:gd name="connsiteX35" fmla="*/ 1054245 w 7251911"/>
              <a:gd name="connsiteY35" fmla="*/ 6592829 h 6858000"/>
              <a:gd name="connsiteX36" fmla="*/ 1058000 w 7251911"/>
              <a:gd name="connsiteY36" fmla="*/ 6590596 h 6858000"/>
              <a:gd name="connsiteX37" fmla="*/ 1106812 w 7251911"/>
              <a:gd name="connsiteY37" fmla="*/ 6588363 h 6858000"/>
              <a:gd name="connsiteX38" fmla="*/ 1132227 w 7251911"/>
              <a:gd name="connsiteY38" fmla="*/ 6591111 h 6858000"/>
              <a:gd name="connsiteX39" fmla="*/ 1155623 w 7251911"/>
              <a:gd name="connsiteY39" fmla="*/ 6587957 h 6858000"/>
              <a:gd name="connsiteX40" fmla="*/ 1215698 w 7251911"/>
              <a:gd name="connsiteY40" fmla="*/ 6587957 h 6858000"/>
              <a:gd name="connsiteX41" fmla="*/ 1240997 w 7251911"/>
              <a:gd name="connsiteY41" fmla="*/ 6590313 h 6858000"/>
              <a:gd name="connsiteX42" fmla="*/ 1244572 w 7251911"/>
              <a:gd name="connsiteY42" fmla="*/ 6589604 h 6858000"/>
              <a:gd name="connsiteX43" fmla="*/ 1248326 w 7251911"/>
              <a:gd name="connsiteY43" fmla="*/ 6584023 h 6858000"/>
              <a:gd name="connsiteX44" fmla="*/ 1240817 w 7251911"/>
              <a:gd name="connsiteY44" fmla="*/ 6580674 h 6858000"/>
              <a:gd name="connsiteX45" fmla="*/ 1222044 w 7251911"/>
              <a:gd name="connsiteY45" fmla="*/ 6580674 h 6858000"/>
              <a:gd name="connsiteX46" fmla="*/ 1176987 w 7251911"/>
              <a:gd name="connsiteY46" fmla="*/ 6585139 h 6858000"/>
              <a:gd name="connsiteX47" fmla="*/ 1158213 w 7251911"/>
              <a:gd name="connsiteY47" fmla="*/ 6582907 h 6858000"/>
              <a:gd name="connsiteX48" fmla="*/ 1146949 w 7251911"/>
              <a:gd name="connsiteY48" fmla="*/ 6576209 h 6858000"/>
              <a:gd name="connsiteX49" fmla="*/ 1113156 w 7251911"/>
              <a:gd name="connsiteY49" fmla="*/ 6573976 h 6858000"/>
              <a:gd name="connsiteX50" fmla="*/ 1083119 w 7251911"/>
              <a:gd name="connsiteY50" fmla="*/ 6575092 h 6858000"/>
              <a:gd name="connsiteX51" fmla="*/ 1075609 w 7251911"/>
              <a:gd name="connsiteY51" fmla="*/ 6571744 h 6858000"/>
              <a:gd name="connsiteX52" fmla="*/ 1083119 w 7251911"/>
              <a:gd name="connsiteY52" fmla="*/ 6568395 h 6858000"/>
              <a:gd name="connsiteX53" fmla="*/ 1094383 w 7251911"/>
              <a:gd name="connsiteY53" fmla="*/ 6569511 h 6858000"/>
              <a:gd name="connsiteX54" fmla="*/ 1139439 w 7251911"/>
              <a:gd name="connsiteY54" fmla="*/ 6566162 h 6858000"/>
              <a:gd name="connsiteX55" fmla="*/ 1143194 w 7251911"/>
              <a:gd name="connsiteY55" fmla="*/ 6559464 h 6858000"/>
              <a:gd name="connsiteX56" fmla="*/ 1176987 w 7251911"/>
              <a:gd name="connsiteY56" fmla="*/ 6559464 h 6858000"/>
              <a:gd name="connsiteX57" fmla="*/ 1207024 w 7251911"/>
              <a:gd name="connsiteY57" fmla="*/ 6558348 h 6858000"/>
              <a:gd name="connsiteX58" fmla="*/ 1233308 w 7251911"/>
              <a:gd name="connsiteY58" fmla="*/ 6559464 h 6858000"/>
              <a:gd name="connsiteX59" fmla="*/ 1327176 w 7251911"/>
              <a:gd name="connsiteY59" fmla="*/ 6560581 h 6858000"/>
              <a:gd name="connsiteX60" fmla="*/ 1368478 w 7251911"/>
              <a:gd name="connsiteY60" fmla="*/ 6560581 h 6858000"/>
              <a:gd name="connsiteX61" fmla="*/ 1400393 w 7251911"/>
              <a:gd name="connsiteY61" fmla="*/ 6561279 h 6858000"/>
              <a:gd name="connsiteX62" fmla="*/ 1411334 w 7251911"/>
              <a:gd name="connsiteY62" fmla="*/ 6562953 h 6858000"/>
              <a:gd name="connsiteX63" fmla="*/ 1422208 w 7251911"/>
              <a:gd name="connsiteY63" fmla="*/ 6561382 h 6858000"/>
              <a:gd name="connsiteX64" fmla="*/ 1427047 w 7251911"/>
              <a:gd name="connsiteY64" fmla="*/ 6565357 h 6858000"/>
              <a:gd name="connsiteX65" fmla="*/ 1432308 w 7251911"/>
              <a:gd name="connsiteY65" fmla="*/ 6566162 h 6858000"/>
              <a:gd name="connsiteX66" fmla="*/ 1439817 w 7251911"/>
              <a:gd name="connsiteY66" fmla="*/ 6562813 h 6858000"/>
              <a:gd name="connsiteX67" fmla="*/ 1447955 w 7251911"/>
              <a:gd name="connsiteY67" fmla="*/ 6560840 h 6858000"/>
              <a:gd name="connsiteX68" fmla="*/ 1437227 w 7251911"/>
              <a:gd name="connsiteY68" fmla="*/ 6559484 h 6858000"/>
              <a:gd name="connsiteX69" fmla="*/ 1422208 w 7251911"/>
              <a:gd name="connsiteY69" fmla="*/ 6557586 h 6858000"/>
              <a:gd name="connsiteX70" fmla="*/ 1399680 w 7251911"/>
              <a:gd name="connsiteY70" fmla="*/ 6549993 h 6858000"/>
              <a:gd name="connsiteX71" fmla="*/ 1328340 w 7251911"/>
              <a:gd name="connsiteY71" fmla="*/ 6549993 h 6858000"/>
              <a:gd name="connsiteX72" fmla="*/ 1287038 w 7251911"/>
              <a:gd name="connsiteY72" fmla="*/ 6542400 h 6858000"/>
              <a:gd name="connsiteX73" fmla="*/ 1279529 w 7251911"/>
              <a:gd name="connsiteY73" fmla="*/ 6542400 h 6858000"/>
              <a:gd name="connsiteX74" fmla="*/ 1223208 w 7251911"/>
              <a:gd name="connsiteY74" fmla="*/ 6542400 h 6858000"/>
              <a:gd name="connsiteX75" fmla="*/ 1166887 w 7251911"/>
              <a:gd name="connsiteY75" fmla="*/ 6542400 h 6858000"/>
              <a:gd name="connsiteX76" fmla="*/ 1001679 w 7251911"/>
              <a:gd name="connsiteY76" fmla="*/ 6534807 h 6858000"/>
              <a:gd name="connsiteX77" fmla="*/ 1065560 w 7251911"/>
              <a:gd name="connsiteY77" fmla="*/ 6510009 h 6858000"/>
              <a:gd name="connsiteX78" fmla="*/ 1059557 w 7251911"/>
              <a:gd name="connsiteY78" fmla="*/ 6510067 h 6858000"/>
              <a:gd name="connsiteX79" fmla="*/ 1052449 w 7251911"/>
              <a:gd name="connsiteY79" fmla="*/ 6510359 h 6858000"/>
              <a:gd name="connsiteX80" fmla="*/ 1054245 w 7251911"/>
              <a:gd name="connsiteY80" fmla="*/ 6510605 h 6858000"/>
              <a:gd name="connsiteX81" fmla="*/ 1123406 w 7251911"/>
              <a:gd name="connsiteY81" fmla="*/ 6507599 h 6858000"/>
              <a:gd name="connsiteX82" fmla="*/ 1105732 w 7251911"/>
              <a:gd name="connsiteY82" fmla="*/ 6508794 h 6858000"/>
              <a:gd name="connsiteX83" fmla="*/ 1148114 w 7251911"/>
              <a:gd name="connsiteY83" fmla="*/ 6512503 h 6858000"/>
              <a:gd name="connsiteX84" fmla="*/ 1169410 w 7251911"/>
              <a:gd name="connsiteY84" fmla="*/ 6510639 h 6858000"/>
              <a:gd name="connsiteX85" fmla="*/ 1130918 w 7251911"/>
              <a:gd name="connsiteY85" fmla="*/ 6508833 h 6858000"/>
              <a:gd name="connsiteX86" fmla="*/ 1123406 w 7251911"/>
              <a:gd name="connsiteY86" fmla="*/ 6507599 h 6858000"/>
              <a:gd name="connsiteX87" fmla="*/ 1305811 w 7251911"/>
              <a:gd name="connsiteY87" fmla="*/ 5758113 h 6858000"/>
              <a:gd name="connsiteX88" fmla="*/ 1309566 w 7251911"/>
              <a:gd name="connsiteY88" fmla="*/ 5760328 h 6858000"/>
              <a:gd name="connsiteX89" fmla="*/ 1337258 w 7251911"/>
              <a:gd name="connsiteY89" fmla="*/ 5765548 h 6858000"/>
              <a:gd name="connsiteX90" fmla="*/ 1356687 w 7251911"/>
              <a:gd name="connsiteY90" fmla="*/ 5758506 h 6858000"/>
              <a:gd name="connsiteX91" fmla="*/ 1146165 w 7251911"/>
              <a:gd name="connsiteY91" fmla="*/ 5750362 h 6858000"/>
              <a:gd name="connsiteX92" fmla="*/ 1140062 w 7251911"/>
              <a:gd name="connsiteY92" fmla="*/ 5754216 h 6858000"/>
              <a:gd name="connsiteX93" fmla="*/ 1136120 w 7251911"/>
              <a:gd name="connsiteY93" fmla="*/ 5755919 h 6858000"/>
              <a:gd name="connsiteX94" fmla="*/ 1148113 w 7251911"/>
              <a:gd name="connsiteY94" fmla="*/ 5760328 h 6858000"/>
              <a:gd name="connsiteX95" fmla="*/ 1200679 w 7251911"/>
              <a:gd name="connsiteY95" fmla="*/ 5760328 h 6858000"/>
              <a:gd name="connsiteX96" fmla="*/ 1204669 w 7251911"/>
              <a:gd name="connsiteY96" fmla="*/ 5758069 h 6858000"/>
              <a:gd name="connsiteX97" fmla="*/ 1168700 w 7251911"/>
              <a:gd name="connsiteY97" fmla="*/ 5758069 h 6858000"/>
              <a:gd name="connsiteX98" fmla="*/ 1146165 w 7251911"/>
              <a:gd name="connsiteY98" fmla="*/ 5750362 h 6858000"/>
              <a:gd name="connsiteX99" fmla="*/ 1054147 w 7251911"/>
              <a:gd name="connsiteY99" fmla="*/ 5745064 h 6858000"/>
              <a:gd name="connsiteX100" fmla="*/ 1041001 w 7251911"/>
              <a:gd name="connsiteY100" fmla="*/ 5746509 h 6858000"/>
              <a:gd name="connsiteX101" fmla="*/ 1003442 w 7251911"/>
              <a:gd name="connsiteY101" fmla="*/ 5750362 h 6858000"/>
              <a:gd name="connsiteX102" fmla="*/ 965884 w 7251911"/>
              <a:gd name="connsiteY102" fmla="*/ 5746509 h 6858000"/>
              <a:gd name="connsiteX103" fmla="*/ 956494 w 7251911"/>
              <a:gd name="connsiteY103" fmla="*/ 5745546 h 6858000"/>
              <a:gd name="connsiteX104" fmla="*/ 956228 w 7251911"/>
              <a:gd name="connsiteY104" fmla="*/ 5745682 h 6858000"/>
              <a:gd name="connsiteX105" fmla="*/ 960377 w 7251911"/>
              <a:gd name="connsiteY105" fmla="*/ 5747990 h 6858000"/>
              <a:gd name="connsiteX106" fmla="*/ 979151 w 7251911"/>
              <a:gd name="connsiteY106" fmla="*/ 5764125 h 6858000"/>
              <a:gd name="connsiteX107" fmla="*/ 990415 w 7251911"/>
              <a:gd name="connsiteY107" fmla="*/ 5775514 h 6858000"/>
              <a:gd name="connsiteX108" fmla="*/ 1039226 w 7251911"/>
              <a:gd name="connsiteY108" fmla="*/ 5771717 h 6858000"/>
              <a:gd name="connsiteX109" fmla="*/ 1054245 w 7251911"/>
              <a:gd name="connsiteY109" fmla="*/ 5760328 h 6858000"/>
              <a:gd name="connsiteX110" fmla="*/ 1058000 w 7251911"/>
              <a:gd name="connsiteY110" fmla="*/ 5752735 h 6858000"/>
              <a:gd name="connsiteX111" fmla="*/ 1078634 w 7251911"/>
              <a:gd name="connsiteY111" fmla="*/ 5748563 h 6858000"/>
              <a:gd name="connsiteX112" fmla="*/ 1067292 w 7251911"/>
              <a:gd name="connsiteY112" fmla="*/ 5746509 h 6858000"/>
              <a:gd name="connsiteX113" fmla="*/ 1054147 w 7251911"/>
              <a:gd name="connsiteY113" fmla="*/ 5745064 h 6858000"/>
              <a:gd name="connsiteX114" fmla="*/ 760395 w 7251911"/>
              <a:gd name="connsiteY114" fmla="*/ 5744251 h 6858000"/>
              <a:gd name="connsiteX115" fmla="*/ 777628 w 7251911"/>
              <a:gd name="connsiteY115" fmla="*/ 5750837 h 6858000"/>
              <a:gd name="connsiteX116" fmla="*/ 787660 w 7251911"/>
              <a:gd name="connsiteY116" fmla="*/ 5756532 h 6858000"/>
              <a:gd name="connsiteX117" fmla="*/ 821452 w 7251911"/>
              <a:gd name="connsiteY117" fmla="*/ 5775514 h 6858000"/>
              <a:gd name="connsiteX118" fmla="*/ 855245 w 7251911"/>
              <a:gd name="connsiteY118" fmla="*/ 5760328 h 6858000"/>
              <a:gd name="connsiteX119" fmla="*/ 859000 w 7251911"/>
              <a:gd name="connsiteY119" fmla="*/ 5752735 h 6858000"/>
              <a:gd name="connsiteX120" fmla="*/ 867697 w 7251911"/>
              <a:gd name="connsiteY120" fmla="*/ 5750362 h 6858000"/>
              <a:gd name="connsiteX121" fmla="*/ 804382 w 7251911"/>
              <a:gd name="connsiteY121" fmla="*/ 5750362 h 6858000"/>
              <a:gd name="connsiteX122" fmla="*/ 1061307 w 7251911"/>
              <a:gd name="connsiteY122" fmla="*/ 4874107 h 6858000"/>
              <a:gd name="connsiteX123" fmla="*/ 1051917 w 7251911"/>
              <a:gd name="connsiteY123" fmla="*/ 4875649 h 6858000"/>
              <a:gd name="connsiteX124" fmla="*/ 949546 w 7251911"/>
              <a:gd name="connsiteY124" fmla="*/ 4875649 h 6858000"/>
              <a:gd name="connsiteX125" fmla="*/ 952868 w 7251911"/>
              <a:gd name="connsiteY125" fmla="*/ 4877129 h 6858000"/>
              <a:gd name="connsiteX126" fmla="*/ 960377 w 7251911"/>
              <a:gd name="connsiteY126" fmla="*/ 4884722 h 6858000"/>
              <a:gd name="connsiteX127" fmla="*/ 952868 w 7251911"/>
              <a:gd name="connsiteY127" fmla="*/ 4892315 h 6858000"/>
              <a:gd name="connsiteX128" fmla="*/ 900302 w 7251911"/>
              <a:gd name="connsiteY128" fmla="*/ 4896112 h 6858000"/>
              <a:gd name="connsiteX129" fmla="*/ 889037 w 7251911"/>
              <a:gd name="connsiteY129" fmla="*/ 4899908 h 6858000"/>
              <a:gd name="connsiteX130" fmla="*/ 870264 w 7251911"/>
              <a:gd name="connsiteY130" fmla="*/ 4911298 h 6858000"/>
              <a:gd name="connsiteX131" fmla="*/ 862754 w 7251911"/>
              <a:gd name="connsiteY131" fmla="*/ 4926484 h 6858000"/>
              <a:gd name="connsiteX132" fmla="*/ 874019 w 7251911"/>
              <a:gd name="connsiteY132" fmla="*/ 4941669 h 6858000"/>
              <a:gd name="connsiteX133" fmla="*/ 859000 w 7251911"/>
              <a:gd name="connsiteY133" fmla="*/ 4941669 h 6858000"/>
              <a:gd name="connsiteX134" fmla="*/ 832717 w 7251911"/>
              <a:gd name="connsiteY134" fmla="*/ 4937873 h 6858000"/>
              <a:gd name="connsiteX135" fmla="*/ 802679 w 7251911"/>
              <a:gd name="connsiteY135" fmla="*/ 4941669 h 6858000"/>
              <a:gd name="connsiteX136" fmla="*/ 783905 w 7251911"/>
              <a:gd name="connsiteY136" fmla="*/ 4960652 h 6858000"/>
              <a:gd name="connsiteX137" fmla="*/ 768886 w 7251911"/>
              <a:gd name="connsiteY137" fmla="*/ 4964448 h 6858000"/>
              <a:gd name="connsiteX138" fmla="*/ 708811 w 7251911"/>
              <a:gd name="connsiteY138" fmla="*/ 4964448 h 6858000"/>
              <a:gd name="connsiteX139" fmla="*/ 644980 w 7251911"/>
              <a:gd name="connsiteY139" fmla="*/ 4964448 h 6858000"/>
              <a:gd name="connsiteX140" fmla="*/ 644980 w 7251911"/>
              <a:gd name="connsiteY140" fmla="*/ 4968245 h 6858000"/>
              <a:gd name="connsiteX141" fmla="*/ 708811 w 7251911"/>
              <a:gd name="connsiteY141" fmla="*/ 4972041 h 6858000"/>
              <a:gd name="connsiteX142" fmla="*/ 693792 w 7251911"/>
              <a:gd name="connsiteY142" fmla="*/ 4983431 h 6858000"/>
              <a:gd name="connsiteX143" fmla="*/ 581150 w 7251911"/>
              <a:gd name="connsiteY143" fmla="*/ 4994820 h 6858000"/>
              <a:gd name="connsiteX144" fmla="*/ 558622 w 7251911"/>
              <a:gd name="connsiteY144" fmla="*/ 4994820 h 6858000"/>
              <a:gd name="connsiteX145" fmla="*/ 509810 w 7251911"/>
              <a:gd name="connsiteY145" fmla="*/ 5017599 h 6858000"/>
              <a:gd name="connsiteX146" fmla="*/ 476018 w 7251911"/>
              <a:gd name="connsiteY146" fmla="*/ 5017599 h 6858000"/>
              <a:gd name="connsiteX147" fmla="*/ 464754 w 7251911"/>
              <a:gd name="connsiteY147" fmla="*/ 5025192 h 6858000"/>
              <a:gd name="connsiteX148" fmla="*/ 468508 w 7251911"/>
              <a:gd name="connsiteY148" fmla="*/ 5036581 h 6858000"/>
              <a:gd name="connsiteX149" fmla="*/ 494791 w 7251911"/>
              <a:gd name="connsiteY149" fmla="*/ 5040378 h 6858000"/>
              <a:gd name="connsiteX150" fmla="*/ 509810 w 7251911"/>
              <a:gd name="connsiteY150" fmla="*/ 5021395 h 6858000"/>
              <a:gd name="connsiteX151" fmla="*/ 547358 w 7251911"/>
              <a:gd name="connsiteY151" fmla="*/ 5017599 h 6858000"/>
              <a:gd name="connsiteX152" fmla="*/ 592414 w 7251911"/>
              <a:gd name="connsiteY152" fmla="*/ 5017599 h 6858000"/>
              <a:gd name="connsiteX153" fmla="*/ 611188 w 7251911"/>
              <a:gd name="connsiteY153" fmla="*/ 5017599 h 6858000"/>
              <a:gd name="connsiteX154" fmla="*/ 637471 w 7251911"/>
              <a:gd name="connsiteY154" fmla="*/ 5021395 h 6858000"/>
              <a:gd name="connsiteX155" fmla="*/ 663754 w 7251911"/>
              <a:gd name="connsiteY155" fmla="*/ 5017599 h 6858000"/>
              <a:gd name="connsiteX156" fmla="*/ 678773 w 7251911"/>
              <a:gd name="connsiteY156" fmla="*/ 5021395 h 6858000"/>
              <a:gd name="connsiteX157" fmla="*/ 686282 w 7251911"/>
              <a:gd name="connsiteY157" fmla="*/ 5010006 h 6858000"/>
              <a:gd name="connsiteX158" fmla="*/ 705056 w 7251911"/>
              <a:gd name="connsiteY158" fmla="*/ 5010006 h 6858000"/>
              <a:gd name="connsiteX159" fmla="*/ 712565 w 7251911"/>
              <a:gd name="connsiteY159" fmla="*/ 5017599 h 6858000"/>
              <a:gd name="connsiteX160" fmla="*/ 716320 w 7251911"/>
              <a:gd name="connsiteY160" fmla="*/ 5002413 h 6858000"/>
              <a:gd name="connsiteX161" fmla="*/ 738848 w 7251911"/>
              <a:gd name="connsiteY161" fmla="*/ 5002413 h 6858000"/>
              <a:gd name="connsiteX162" fmla="*/ 746358 w 7251911"/>
              <a:gd name="connsiteY162" fmla="*/ 5010006 h 6858000"/>
              <a:gd name="connsiteX163" fmla="*/ 750113 w 7251911"/>
              <a:gd name="connsiteY163" fmla="*/ 4994820 h 6858000"/>
              <a:gd name="connsiteX164" fmla="*/ 810188 w 7251911"/>
              <a:gd name="connsiteY164" fmla="*/ 4991023 h 6858000"/>
              <a:gd name="connsiteX165" fmla="*/ 821452 w 7251911"/>
              <a:gd name="connsiteY165" fmla="*/ 4991023 h 6858000"/>
              <a:gd name="connsiteX166" fmla="*/ 836471 w 7251911"/>
              <a:gd name="connsiteY166" fmla="*/ 4994820 h 6858000"/>
              <a:gd name="connsiteX167" fmla="*/ 870264 w 7251911"/>
              <a:gd name="connsiteY167" fmla="*/ 5002413 h 6858000"/>
              <a:gd name="connsiteX168" fmla="*/ 904056 w 7251911"/>
              <a:gd name="connsiteY168" fmla="*/ 5002413 h 6858000"/>
              <a:gd name="connsiteX169" fmla="*/ 937849 w 7251911"/>
              <a:gd name="connsiteY169" fmla="*/ 4994820 h 6858000"/>
              <a:gd name="connsiteX170" fmla="*/ 964132 w 7251911"/>
              <a:gd name="connsiteY170" fmla="*/ 4994820 h 6858000"/>
              <a:gd name="connsiteX171" fmla="*/ 979151 w 7251911"/>
              <a:gd name="connsiteY171" fmla="*/ 5002413 h 6858000"/>
              <a:gd name="connsiteX172" fmla="*/ 997924 w 7251911"/>
              <a:gd name="connsiteY172" fmla="*/ 5002413 h 6858000"/>
              <a:gd name="connsiteX173" fmla="*/ 1031717 w 7251911"/>
              <a:gd name="connsiteY173" fmla="*/ 5002413 h 6858000"/>
              <a:gd name="connsiteX174" fmla="*/ 1035472 w 7251911"/>
              <a:gd name="connsiteY174" fmla="*/ 5002413 h 6858000"/>
              <a:gd name="connsiteX175" fmla="*/ 1076774 w 7251911"/>
              <a:gd name="connsiteY175" fmla="*/ 4979634 h 6858000"/>
              <a:gd name="connsiteX176" fmla="*/ 1076774 w 7251911"/>
              <a:gd name="connsiteY176" fmla="*/ 4972041 h 6858000"/>
              <a:gd name="connsiteX177" fmla="*/ 1065509 w 7251911"/>
              <a:gd name="connsiteY177" fmla="*/ 4949262 h 6858000"/>
              <a:gd name="connsiteX178" fmla="*/ 1035472 w 7251911"/>
              <a:gd name="connsiteY178" fmla="*/ 4949262 h 6858000"/>
              <a:gd name="connsiteX179" fmla="*/ 1024207 w 7251911"/>
              <a:gd name="connsiteY179" fmla="*/ 4941669 h 6858000"/>
              <a:gd name="connsiteX180" fmla="*/ 1035472 w 7251911"/>
              <a:gd name="connsiteY180" fmla="*/ 4937873 h 6858000"/>
              <a:gd name="connsiteX181" fmla="*/ 1050491 w 7251911"/>
              <a:gd name="connsiteY181" fmla="*/ 4941669 h 6858000"/>
              <a:gd name="connsiteX182" fmla="*/ 1069264 w 7251911"/>
              <a:gd name="connsiteY182" fmla="*/ 4941669 h 6858000"/>
              <a:gd name="connsiteX183" fmla="*/ 1099302 w 7251911"/>
              <a:gd name="connsiteY183" fmla="*/ 4937873 h 6858000"/>
              <a:gd name="connsiteX184" fmla="*/ 1118076 w 7251911"/>
              <a:gd name="connsiteY184" fmla="*/ 4930280 h 6858000"/>
              <a:gd name="connsiteX185" fmla="*/ 1144828 w 7251911"/>
              <a:gd name="connsiteY185" fmla="*/ 4906078 h 6858000"/>
              <a:gd name="connsiteX186" fmla="*/ 1162528 w 7251911"/>
              <a:gd name="connsiteY186" fmla="*/ 4874415 h 6858000"/>
              <a:gd name="connsiteX187" fmla="*/ 1145813 w 7251911"/>
              <a:gd name="connsiteY187" fmla="*/ 4874415 h 6858000"/>
              <a:gd name="connsiteX188" fmla="*/ 1108255 w 7251911"/>
              <a:gd name="connsiteY188" fmla="*/ 4875649 h 6858000"/>
              <a:gd name="connsiteX189" fmla="*/ 1070696 w 7251911"/>
              <a:gd name="connsiteY189" fmla="*/ 4874415 h 6858000"/>
              <a:gd name="connsiteX190" fmla="*/ 1061307 w 7251911"/>
              <a:gd name="connsiteY190" fmla="*/ 4874107 h 6858000"/>
              <a:gd name="connsiteX191" fmla="*/ 864124 w 7251911"/>
              <a:gd name="connsiteY191" fmla="*/ 4873644 h 6858000"/>
              <a:gd name="connsiteX192" fmla="*/ 826101 w 7251911"/>
              <a:gd name="connsiteY192" fmla="*/ 4874295 h 6858000"/>
              <a:gd name="connsiteX193" fmla="*/ 842104 w 7251911"/>
              <a:gd name="connsiteY193" fmla="*/ 4877604 h 6858000"/>
              <a:gd name="connsiteX194" fmla="*/ 862754 w 7251911"/>
              <a:gd name="connsiteY194" fmla="*/ 4884722 h 6858000"/>
              <a:gd name="connsiteX195" fmla="*/ 874019 w 7251911"/>
              <a:gd name="connsiteY195" fmla="*/ 4880926 h 6858000"/>
              <a:gd name="connsiteX196" fmla="*/ 877791 w 7251911"/>
              <a:gd name="connsiteY196" fmla="*/ 4874252 h 6858000"/>
              <a:gd name="connsiteX197" fmla="*/ 911308 w 7251911"/>
              <a:gd name="connsiteY197" fmla="*/ 4854737 h 6858000"/>
              <a:gd name="connsiteX198" fmla="*/ 919728 w 7251911"/>
              <a:gd name="connsiteY198" fmla="*/ 4860841 h 6858000"/>
              <a:gd name="connsiteX199" fmla="*/ 976800 w 7251911"/>
              <a:gd name="connsiteY199" fmla="*/ 4860841 h 6858000"/>
              <a:gd name="connsiteX200" fmla="*/ 988067 w 7251911"/>
              <a:gd name="connsiteY200" fmla="*/ 4860841 h 6858000"/>
              <a:gd name="connsiteX201" fmla="*/ 991823 w 7251911"/>
              <a:gd name="connsiteY201" fmla="*/ 4858373 h 6858000"/>
              <a:gd name="connsiteX202" fmla="*/ 991823 w 7251911"/>
              <a:gd name="connsiteY202" fmla="*/ 4857139 h 6858000"/>
              <a:gd name="connsiteX203" fmla="*/ 988067 w 7251911"/>
              <a:gd name="connsiteY203" fmla="*/ 4857139 h 6858000"/>
              <a:gd name="connsiteX204" fmla="*/ 1179657 w 7251911"/>
              <a:gd name="connsiteY204" fmla="*/ 4755721 h 6858000"/>
              <a:gd name="connsiteX205" fmla="*/ 1157128 w 7251911"/>
              <a:gd name="connsiteY205" fmla="*/ 4763314 h 6858000"/>
              <a:gd name="connsiteX206" fmla="*/ 1153950 w 7251911"/>
              <a:gd name="connsiteY206" fmla="*/ 4765171 h 6858000"/>
              <a:gd name="connsiteX207" fmla="*/ 1187128 w 7251911"/>
              <a:gd name="connsiteY207" fmla="*/ 4763354 h 6858000"/>
              <a:gd name="connsiteX208" fmla="*/ 1209663 w 7251911"/>
              <a:gd name="connsiteY208" fmla="*/ 4762120 h 6858000"/>
              <a:gd name="connsiteX209" fmla="*/ 1217175 w 7251911"/>
              <a:gd name="connsiteY209" fmla="*/ 4762120 h 6858000"/>
              <a:gd name="connsiteX210" fmla="*/ 1227435 w 7251911"/>
              <a:gd name="connsiteY210" fmla="*/ 4761960 h 6858000"/>
              <a:gd name="connsiteX211" fmla="*/ 1235978 w 7251911"/>
              <a:gd name="connsiteY211" fmla="*/ 4755721 h 6858000"/>
              <a:gd name="connsiteX212" fmla="*/ 1179657 w 7251911"/>
              <a:gd name="connsiteY212" fmla="*/ 4755721 h 6858000"/>
              <a:gd name="connsiteX213" fmla="*/ 1008817 w 7251911"/>
              <a:gd name="connsiteY213" fmla="*/ 4682165 h 6858000"/>
              <a:gd name="connsiteX214" fmla="*/ 999430 w 7251911"/>
              <a:gd name="connsiteY214" fmla="*/ 4683588 h 6858000"/>
              <a:gd name="connsiteX215" fmla="*/ 992015 w 7251911"/>
              <a:gd name="connsiteY215" fmla="*/ 4686588 h 6858000"/>
              <a:gd name="connsiteX216" fmla="*/ 1001679 w 7251911"/>
              <a:gd name="connsiteY216" fmla="*/ 4687306 h 6858000"/>
              <a:gd name="connsiteX217" fmla="*/ 1012943 w 7251911"/>
              <a:gd name="connsiteY217" fmla="*/ 4694899 h 6858000"/>
              <a:gd name="connsiteX218" fmla="*/ 1016698 w 7251911"/>
              <a:gd name="connsiteY218" fmla="*/ 4702492 h 6858000"/>
              <a:gd name="connsiteX219" fmla="*/ 1012943 w 7251911"/>
              <a:gd name="connsiteY219" fmla="*/ 4706289 h 6858000"/>
              <a:gd name="connsiteX220" fmla="*/ 997924 w 7251911"/>
              <a:gd name="connsiteY220" fmla="*/ 4710085 h 6858000"/>
              <a:gd name="connsiteX221" fmla="*/ 1001679 w 7251911"/>
              <a:gd name="connsiteY221" fmla="*/ 4713881 h 6858000"/>
              <a:gd name="connsiteX222" fmla="*/ 1084283 w 7251911"/>
              <a:gd name="connsiteY222" fmla="*/ 4712933 h 6858000"/>
              <a:gd name="connsiteX223" fmla="*/ 1107419 w 7251911"/>
              <a:gd name="connsiteY223" fmla="*/ 4711072 h 6858000"/>
              <a:gd name="connsiteX224" fmla="*/ 1108317 w 7251911"/>
              <a:gd name="connsiteY224" fmla="*/ 4710164 h 6858000"/>
              <a:gd name="connsiteX225" fmla="*/ 1100808 w 7251911"/>
              <a:gd name="connsiteY225" fmla="*/ 4702571 h 6858000"/>
              <a:gd name="connsiteX226" fmla="*/ 1018204 w 7251911"/>
              <a:gd name="connsiteY226" fmla="*/ 4683588 h 6858000"/>
              <a:gd name="connsiteX227" fmla="*/ 1008817 w 7251911"/>
              <a:gd name="connsiteY227" fmla="*/ 4682165 h 6858000"/>
              <a:gd name="connsiteX228" fmla="*/ 718198 w 7251911"/>
              <a:gd name="connsiteY228" fmla="*/ 4641749 h 6858000"/>
              <a:gd name="connsiteX229" fmla="*/ 693792 w 7251911"/>
              <a:gd name="connsiteY229" fmla="*/ 4645545 h 6858000"/>
              <a:gd name="connsiteX230" fmla="*/ 678773 w 7251911"/>
              <a:gd name="connsiteY230" fmla="*/ 4656935 h 6858000"/>
              <a:gd name="connsiteX231" fmla="*/ 731339 w 7251911"/>
              <a:gd name="connsiteY231" fmla="*/ 4679713 h 6858000"/>
              <a:gd name="connsiteX232" fmla="*/ 937849 w 7251911"/>
              <a:gd name="connsiteY232" fmla="*/ 4679713 h 6858000"/>
              <a:gd name="connsiteX233" fmla="*/ 951967 w 7251911"/>
              <a:gd name="connsiteY233" fmla="*/ 4682022 h 6858000"/>
              <a:gd name="connsiteX234" fmla="*/ 950619 w 7251911"/>
              <a:gd name="connsiteY234" fmla="*/ 4679792 h 6858000"/>
              <a:gd name="connsiteX235" fmla="*/ 961883 w 7251911"/>
              <a:gd name="connsiteY235" fmla="*/ 4664606 h 6858000"/>
              <a:gd name="connsiteX236" fmla="*/ 992307 w 7251911"/>
              <a:gd name="connsiteY236" fmla="*/ 4659013 h 6858000"/>
              <a:gd name="connsiteX237" fmla="*/ 979151 w 7251911"/>
              <a:gd name="connsiteY237" fmla="*/ 4656935 h 6858000"/>
              <a:gd name="connsiteX238" fmla="*/ 937849 w 7251911"/>
              <a:gd name="connsiteY238" fmla="*/ 4656935 h 6858000"/>
              <a:gd name="connsiteX239" fmla="*/ 915320 w 7251911"/>
              <a:gd name="connsiteY239" fmla="*/ 4656935 h 6858000"/>
              <a:gd name="connsiteX240" fmla="*/ 870264 w 7251911"/>
              <a:gd name="connsiteY240" fmla="*/ 4645545 h 6858000"/>
              <a:gd name="connsiteX241" fmla="*/ 843981 w 7251911"/>
              <a:gd name="connsiteY241" fmla="*/ 4649342 h 6858000"/>
              <a:gd name="connsiteX242" fmla="*/ 780150 w 7251911"/>
              <a:gd name="connsiteY242" fmla="*/ 4660731 h 6858000"/>
              <a:gd name="connsiteX243" fmla="*/ 742603 w 7251911"/>
              <a:gd name="connsiteY243" fmla="*/ 4664527 h 6858000"/>
              <a:gd name="connsiteX244" fmla="*/ 731339 w 7251911"/>
              <a:gd name="connsiteY244" fmla="*/ 4660731 h 6858000"/>
              <a:gd name="connsiteX245" fmla="*/ 718198 w 7251911"/>
              <a:gd name="connsiteY245" fmla="*/ 4641749 h 6858000"/>
              <a:gd name="connsiteX246" fmla="*/ 1034451 w 7251911"/>
              <a:gd name="connsiteY246" fmla="*/ 4639272 h 6858000"/>
              <a:gd name="connsiteX247" fmla="*/ 1009189 w 7251911"/>
              <a:gd name="connsiteY247" fmla="*/ 4653138 h 6858000"/>
              <a:gd name="connsiteX248" fmla="*/ 996977 w 7251911"/>
              <a:gd name="connsiteY248" fmla="*/ 4658155 h 6858000"/>
              <a:gd name="connsiteX249" fmla="*/ 1003185 w 7251911"/>
              <a:gd name="connsiteY249" fmla="*/ 4657013 h 6858000"/>
              <a:gd name="connsiteX250" fmla="*/ 1070770 w 7251911"/>
              <a:gd name="connsiteY250" fmla="*/ 4657013 h 6858000"/>
              <a:gd name="connsiteX251" fmla="*/ 1040732 w 7251911"/>
              <a:gd name="connsiteY251" fmla="*/ 4645624 h 6858000"/>
              <a:gd name="connsiteX252" fmla="*/ 1036978 w 7251911"/>
              <a:gd name="connsiteY252" fmla="*/ 4641827 h 6858000"/>
              <a:gd name="connsiteX253" fmla="*/ 1080528 w 7251911"/>
              <a:gd name="connsiteY253" fmla="*/ 4634156 h 6858000"/>
              <a:gd name="connsiteX254" fmla="*/ 1068334 w 7251911"/>
              <a:gd name="connsiteY254" fmla="*/ 4634456 h 6858000"/>
              <a:gd name="connsiteX255" fmla="*/ 1089543 w 7251911"/>
              <a:gd name="connsiteY255" fmla="*/ 4638031 h 6858000"/>
              <a:gd name="connsiteX256" fmla="*/ 1090180 w 7251911"/>
              <a:gd name="connsiteY256" fmla="*/ 4638059 h 6858000"/>
              <a:gd name="connsiteX257" fmla="*/ 1043698 w 7251911"/>
              <a:gd name="connsiteY257" fmla="*/ 4375968 h 6858000"/>
              <a:gd name="connsiteX258" fmla="*/ 1041929 w 7251911"/>
              <a:gd name="connsiteY258" fmla="*/ 4376394 h 6858000"/>
              <a:gd name="connsiteX259" fmla="*/ 1029257 w 7251911"/>
              <a:gd name="connsiteY259" fmla="*/ 4381614 h 6858000"/>
              <a:gd name="connsiteX260" fmla="*/ 1029257 w 7251911"/>
              <a:gd name="connsiteY260" fmla="*/ 4389206 h 6858000"/>
              <a:gd name="connsiteX261" fmla="*/ 1045158 w 7251911"/>
              <a:gd name="connsiteY261" fmla="*/ 4398853 h 6858000"/>
              <a:gd name="connsiteX262" fmla="*/ 1085060 w 7251911"/>
              <a:gd name="connsiteY262" fmla="*/ 4398853 h 6858000"/>
              <a:gd name="connsiteX263" fmla="*/ 1078068 w 7251911"/>
              <a:gd name="connsiteY263" fmla="*/ 4393003 h 6858000"/>
              <a:gd name="connsiteX264" fmla="*/ 1077702 w 7251911"/>
              <a:gd name="connsiteY264" fmla="*/ 4392662 h 6858000"/>
              <a:gd name="connsiteX265" fmla="*/ 1070770 w 7251911"/>
              <a:gd name="connsiteY265" fmla="*/ 4391260 h 6858000"/>
              <a:gd name="connsiteX266" fmla="*/ 1052936 w 7251911"/>
              <a:gd name="connsiteY266" fmla="*/ 4387464 h 6858000"/>
              <a:gd name="connsiteX267" fmla="*/ 882957 w 7251911"/>
              <a:gd name="connsiteY267" fmla="*/ 3630067 h 6858000"/>
              <a:gd name="connsiteX268" fmla="*/ 876729 w 7251911"/>
              <a:gd name="connsiteY268" fmla="*/ 3630752 h 6858000"/>
              <a:gd name="connsiteX269" fmla="*/ 865196 w 7251911"/>
              <a:gd name="connsiteY269" fmla="*/ 3633710 h 6858000"/>
              <a:gd name="connsiteX270" fmla="*/ 880495 w 7251911"/>
              <a:gd name="connsiteY270" fmla="*/ 3633710 h 6858000"/>
              <a:gd name="connsiteX271" fmla="*/ 1323713 w 7251911"/>
              <a:gd name="connsiteY271" fmla="*/ 3242617 h 6858000"/>
              <a:gd name="connsiteX272" fmla="*/ 1318596 w 7251911"/>
              <a:gd name="connsiteY272" fmla="*/ 3244262 h 6858000"/>
              <a:gd name="connsiteX273" fmla="*/ 1315049 w 7251911"/>
              <a:gd name="connsiteY273" fmla="*/ 3246771 h 6858000"/>
              <a:gd name="connsiteX274" fmla="*/ 1319678 w 7251911"/>
              <a:gd name="connsiteY274" fmla="*/ 3245691 h 6858000"/>
              <a:gd name="connsiteX275" fmla="*/ 1329978 w 7251911"/>
              <a:gd name="connsiteY275" fmla="*/ 3243287 h 6858000"/>
              <a:gd name="connsiteX276" fmla="*/ 1345528 w 7251911"/>
              <a:gd name="connsiteY276" fmla="*/ 3225345 h 6858000"/>
              <a:gd name="connsiteX277" fmla="*/ 1338785 w 7251911"/>
              <a:gd name="connsiteY277" fmla="*/ 3226874 h 6858000"/>
              <a:gd name="connsiteX278" fmla="*/ 1338974 w 7251911"/>
              <a:gd name="connsiteY278" fmla="*/ 3228480 h 6858000"/>
              <a:gd name="connsiteX279" fmla="*/ 1344443 w 7251911"/>
              <a:gd name="connsiteY279" fmla="*/ 3226609 h 6858000"/>
              <a:gd name="connsiteX280" fmla="*/ 1301575 w 7251911"/>
              <a:gd name="connsiteY280" fmla="*/ 3214898 h 6858000"/>
              <a:gd name="connsiteX281" fmla="*/ 1309206 w 7251911"/>
              <a:gd name="connsiteY281" fmla="*/ 3216370 h 6858000"/>
              <a:gd name="connsiteX282" fmla="*/ 1331742 w 7251911"/>
              <a:gd name="connsiteY282" fmla="*/ 3217457 h 6858000"/>
              <a:gd name="connsiteX283" fmla="*/ 1353180 w 7251911"/>
              <a:gd name="connsiteY283" fmla="*/ 3216423 h 6858000"/>
              <a:gd name="connsiteX284" fmla="*/ 1354011 w 7251911"/>
              <a:gd name="connsiteY284" fmla="*/ 3215453 h 6858000"/>
              <a:gd name="connsiteX285" fmla="*/ 1320882 w 7251911"/>
              <a:gd name="connsiteY285" fmla="*/ 3214898 h 6858000"/>
              <a:gd name="connsiteX286" fmla="*/ 1072995 w 7251911"/>
              <a:gd name="connsiteY286" fmla="*/ 3200410 h 6858000"/>
              <a:gd name="connsiteX287" fmla="*/ 1061728 w 7251911"/>
              <a:gd name="connsiteY287" fmla="*/ 3201224 h 6858000"/>
              <a:gd name="connsiteX288" fmla="*/ 1061282 w 7251911"/>
              <a:gd name="connsiteY288" fmla="*/ 3201364 h 6858000"/>
              <a:gd name="connsiteX289" fmla="*/ 1065076 w 7251911"/>
              <a:gd name="connsiteY289" fmla="*/ 3204779 h 6858000"/>
              <a:gd name="connsiteX290" fmla="*/ 1072588 w 7251911"/>
              <a:gd name="connsiteY290" fmla="*/ 3207677 h 6858000"/>
              <a:gd name="connsiteX291" fmla="*/ 1087611 w 7251911"/>
              <a:gd name="connsiteY291" fmla="*/ 3207677 h 6858000"/>
              <a:gd name="connsiteX292" fmla="*/ 1102634 w 7251911"/>
              <a:gd name="connsiteY292" fmla="*/ 3207677 h 6858000"/>
              <a:gd name="connsiteX293" fmla="*/ 1110146 w 7251911"/>
              <a:gd name="connsiteY293" fmla="*/ 3213472 h 6858000"/>
              <a:gd name="connsiteX294" fmla="*/ 1113902 w 7251911"/>
              <a:gd name="connsiteY294" fmla="*/ 3230859 h 6858000"/>
              <a:gd name="connsiteX295" fmla="*/ 1128926 w 7251911"/>
              <a:gd name="connsiteY295" fmla="*/ 3230859 h 6858000"/>
              <a:gd name="connsiteX296" fmla="*/ 1132682 w 7251911"/>
              <a:gd name="connsiteY296" fmla="*/ 3222166 h 6858000"/>
              <a:gd name="connsiteX297" fmla="*/ 1162728 w 7251911"/>
              <a:gd name="connsiteY297" fmla="*/ 3213472 h 6858000"/>
              <a:gd name="connsiteX298" fmla="*/ 1170240 w 7251911"/>
              <a:gd name="connsiteY298" fmla="*/ 3216370 h 6858000"/>
              <a:gd name="connsiteX299" fmla="*/ 1185264 w 7251911"/>
              <a:gd name="connsiteY299" fmla="*/ 3216370 h 6858000"/>
              <a:gd name="connsiteX300" fmla="*/ 1192775 w 7251911"/>
              <a:gd name="connsiteY300" fmla="*/ 3222166 h 6858000"/>
              <a:gd name="connsiteX301" fmla="*/ 1196531 w 7251911"/>
              <a:gd name="connsiteY301" fmla="*/ 3213472 h 6858000"/>
              <a:gd name="connsiteX302" fmla="*/ 1200287 w 7251911"/>
              <a:gd name="connsiteY302" fmla="*/ 3213472 h 6858000"/>
              <a:gd name="connsiteX303" fmla="*/ 1234090 w 7251911"/>
              <a:gd name="connsiteY303" fmla="*/ 3219268 h 6858000"/>
              <a:gd name="connsiteX304" fmla="*/ 1255686 w 7251911"/>
              <a:gd name="connsiteY304" fmla="*/ 3217457 h 6858000"/>
              <a:gd name="connsiteX305" fmla="*/ 1265936 w 7251911"/>
              <a:gd name="connsiteY305" fmla="*/ 3214898 h 6858000"/>
              <a:gd name="connsiteX306" fmla="*/ 1234496 w 7251911"/>
              <a:gd name="connsiteY306" fmla="*/ 3214898 h 6858000"/>
              <a:gd name="connsiteX307" fmla="*/ 1200694 w 7251911"/>
              <a:gd name="connsiteY307" fmla="*/ 3209102 h 6858000"/>
              <a:gd name="connsiteX308" fmla="*/ 1163136 w 7251911"/>
              <a:gd name="connsiteY308" fmla="*/ 3206204 h 6858000"/>
              <a:gd name="connsiteX309" fmla="*/ 1114309 w 7251911"/>
              <a:gd name="connsiteY309" fmla="*/ 3206204 h 6858000"/>
              <a:gd name="connsiteX310" fmla="*/ 1084262 w 7251911"/>
              <a:gd name="connsiteY310" fmla="*/ 3203306 h 6858000"/>
              <a:gd name="connsiteX311" fmla="*/ 1072995 w 7251911"/>
              <a:gd name="connsiteY311" fmla="*/ 3200410 h 6858000"/>
              <a:gd name="connsiteX312" fmla="*/ 1493823 w 7251911"/>
              <a:gd name="connsiteY312" fmla="*/ 3145395 h 6858000"/>
              <a:gd name="connsiteX313" fmla="*/ 1504918 w 7251911"/>
              <a:gd name="connsiteY313" fmla="*/ 3148247 h 6858000"/>
              <a:gd name="connsiteX314" fmla="*/ 1506981 w 7251911"/>
              <a:gd name="connsiteY314" fmla="*/ 3147813 h 6858000"/>
              <a:gd name="connsiteX315" fmla="*/ 1578204 w 7251911"/>
              <a:gd name="connsiteY315" fmla="*/ 3144372 h 6858000"/>
              <a:gd name="connsiteX316" fmla="*/ 1542966 w 7251911"/>
              <a:gd name="connsiteY316" fmla="*/ 3147560 h 6858000"/>
              <a:gd name="connsiteX317" fmla="*/ 1546233 w 7251911"/>
              <a:gd name="connsiteY317" fmla="*/ 3148247 h 6858000"/>
              <a:gd name="connsiteX318" fmla="*/ 1580036 w 7251911"/>
              <a:gd name="connsiteY318" fmla="*/ 3145350 h 6858000"/>
              <a:gd name="connsiteX319" fmla="*/ 1584172 w 7251911"/>
              <a:gd name="connsiteY319" fmla="*/ 3144383 h 6858000"/>
              <a:gd name="connsiteX320" fmla="*/ 1467012 w 7251911"/>
              <a:gd name="connsiteY320" fmla="*/ 3134199 h 6858000"/>
              <a:gd name="connsiteX321" fmla="*/ 1446942 w 7251911"/>
              <a:gd name="connsiteY321" fmla="*/ 3144011 h 6858000"/>
              <a:gd name="connsiteX322" fmla="*/ 1445461 w 7251911"/>
              <a:gd name="connsiteY322" fmla="*/ 3145085 h 6858000"/>
              <a:gd name="connsiteX323" fmla="*/ 1444879 w 7251911"/>
              <a:gd name="connsiteY323" fmla="*/ 3145019 h 6858000"/>
              <a:gd name="connsiteX324" fmla="*/ 1442286 w 7251911"/>
              <a:gd name="connsiteY324" fmla="*/ 3146287 h 6858000"/>
              <a:gd name="connsiteX325" fmla="*/ 1436788 w 7251911"/>
              <a:gd name="connsiteY325" fmla="*/ 3146687 h 6858000"/>
              <a:gd name="connsiteX326" fmla="*/ 1441069 w 7251911"/>
              <a:gd name="connsiteY326" fmla="*/ 3148247 h 6858000"/>
              <a:gd name="connsiteX327" fmla="*/ 1448580 w 7251911"/>
              <a:gd name="connsiteY327" fmla="*/ 3145350 h 6858000"/>
              <a:gd name="connsiteX328" fmla="*/ 1471116 w 7251911"/>
              <a:gd name="connsiteY328" fmla="*/ 3142090 h 6858000"/>
              <a:gd name="connsiteX329" fmla="*/ 1493330 w 7251911"/>
              <a:gd name="connsiteY329" fmla="*/ 3145304 h 6858000"/>
              <a:gd name="connsiteX330" fmla="*/ 1488266 w 7251911"/>
              <a:gd name="connsiteY330" fmla="*/ 3144372 h 6858000"/>
              <a:gd name="connsiteX331" fmla="*/ 1467012 w 7251911"/>
              <a:gd name="connsiteY331" fmla="*/ 3134199 h 6858000"/>
              <a:gd name="connsiteX332" fmla="*/ 1268634 w 7251911"/>
              <a:gd name="connsiteY332" fmla="*/ 3133725 h 6858000"/>
              <a:gd name="connsiteX333" fmla="*/ 1257725 w 7251911"/>
              <a:gd name="connsiteY333" fmla="*/ 3134644 h 6858000"/>
              <a:gd name="connsiteX334" fmla="*/ 1252093 w 7251911"/>
              <a:gd name="connsiteY334" fmla="*/ 3137966 h 6858000"/>
              <a:gd name="connsiteX335" fmla="*/ 1257032 w 7251911"/>
              <a:gd name="connsiteY335" fmla="*/ 3139554 h 6858000"/>
              <a:gd name="connsiteX336" fmla="*/ 1277689 w 7251911"/>
              <a:gd name="connsiteY336" fmla="*/ 3146436 h 6858000"/>
              <a:gd name="connsiteX337" fmla="*/ 1285245 w 7251911"/>
              <a:gd name="connsiteY337" fmla="*/ 3144979 h 6858000"/>
              <a:gd name="connsiteX338" fmla="*/ 1271334 w 7251911"/>
              <a:gd name="connsiteY338" fmla="*/ 3137217 h 6858000"/>
              <a:gd name="connsiteX339" fmla="*/ 1218151 w 7251911"/>
              <a:gd name="connsiteY339" fmla="*/ 3127789 h 6858000"/>
              <a:gd name="connsiteX340" fmla="*/ 1211062 w 7251911"/>
              <a:gd name="connsiteY340" fmla="*/ 3133206 h 6858000"/>
              <a:gd name="connsiteX341" fmla="*/ 1195230 w 7251911"/>
              <a:gd name="connsiteY341" fmla="*/ 3141047 h 6858000"/>
              <a:gd name="connsiteX342" fmla="*/ 1206328 w 7251911"/>
              <a:gd name="connsiteY342" fmla="*/ 3143901 h 6858000"/>
              <a:gd name="connsiteX343" fmla="*/ 1223229 w 7251911"/>
              <a:gd name="connsiteY343" fmla="*/ 3139554 h 6858000"/>
              <a:gd name="connsiteX344" fmla="*/ 1228475 w 7251911"/>
              <a:gd name="connsiteY344" fmla="*/ 3137868 h 6858000"/>
              <a:gd name="connsiteX345" fmla="*/ 1058724 w 7251911"/>
              <a:gd name="connsiteY345" fmla="*/ 3103323 h 6858000"/>
              <a:gd name="connsiteX346" fmla="*/ 1026809 w 7251911"/>
              <a:gd name="connsiteY346" fmla="*/ 3119932 h 6858000"/>
              <a:gd name="connsiteX347" fmla="*/ 1021777 w 7251911"/>
              <a:gd name="connsiteY347" fmla="*/ 3120306 h 6858000"/>
              <a:gd name="connsiteX348" fmla="*/ 1020526 w 7251911"/>
              <a:gd name="connsiteY348" fmla="*/ 3127859 h 6858000"/>
              <a:gd name="connsiteX349" fmla="*/ 1007991 w 7251911"/>
              <a:gd name="connsiteY349" fmla="*/ 3121331 h 6858000"/>
              <a:gd name="connsiteX350" fmla="*/ 994894 w 7251911"/>
              <a:gd name="connsiteY350" fmla="*/ 3122305 h 6858000"/>
              <a:gd name="connsiteX351" fmla="*/ 985069 w 7251911"/>
              <a:gd name="connsiteY351" fmla="*/ 3122305 h 6858000"/>
              <a:gd name="connsiteX352" fmla="*/ 974329 w 7251911"/>
              <a:gd name="connsiteY352" fmla="*/ 3126028 h 6858000"/>
              <a:gd name="connsiteX353" fmla="*/ 942839 w 7251911"/>
              <a:gd name="connsiteY353" fmla="*/ 3129950 h 6858000"/>
              <a:gd name="connsiteX354" fmla="*/ 890571 w 7251911"/>
              <a:gd name="connsiteY354" fmla="*/ 3124891 h 6858000"/>
              <a:gd name="connsiteX355" fmla="*/ 859724 w 7251911"/>
              <a:gd name="connsiteY355" fmla="*/ 3126102 h 6858000"/>
              <a:gd name="connsiteX356" fmla="*/ 833441 w 7251911"/>
              <a:gd name="connsiteY356" fmla="*/ 3129899 h 6858000"/>
              <a:gd name="connsiteX357" fmla="*/ 803403 w 7251911"/>
              <a:gd name="connsiteY357" fmla="*/ 3126102 h 6858000"/>
              <a:gd name="connsiteX358" fmla="*/ 769610 w 7251911"/>
              <a:gd name="connsiteY358" fmla="*/ 3126102 h 6858000"/>
              <a:gd name="connsiteX359" fmla="*/ 766706 w 7251911"/>
              <a:gd name="connsiteY359" fmla="*/ 3116033 h 6858000"/>
              <a:gd name="connsiteX360" fmla="*/ 697025 w 7251911"/>
              <a:gd name="connsiteY360" fmla="*/ 3112049 h 6858000"/>
              <a:gd name="connsiteX361" fmla="*/ 637181 w 7251911"/>
              <a:gd name="connsiteY361" fmla="*/ 3107391 h 6858000"/>
              <a:gd name="connsiteX362" fmla="*/ 636377 w 7251911"/>
              <a:gd name="connsiteY362" fmla="*/ 3109126 h 6858000"/>
              <a:gd name="connsiteX363" fmla="*/ 648583 w 7251911"/>
              <a:gd name="connsiteY363" fmla="*/ 3110575 h 6858000"/>
              <a:gd name="connsiteX364" fmla="*/ 671118 w 7251911"/>
              <a:gd name="connsiteY364" fmla="*/ 3122167 h 6858000"/>
              <a:gd name="connsiteX365" fmla="*/ 678630 w 7251911"/>
              <a:gd name="connsiteY365" fmla="*/ 3125065 h 6858000"/>
              <a:gd name="connsiteX366" fmla="*/ 693653 w 7251911"/>
              <a:gd name="connsiteY366" fmla="*/ 3125065 h 6858000"/>
              <a:gd name="connsiteX367" fmla="*/ 708676 w 7251911"/>
              <a:gd name="connsiteY367" fmla="*/ 3125065 h 6858000"/>
              <a:gd name="connsiteX368" fmla="*/ 716188 w 7251911"/>
              <a:gd name="connsiteY368" fmla="*/ 3130860 h 6858000"/>
              <a:gd name="connsiteX369" fmla="*/ 719944 w 7251911"/>
              <a:gd name="connsiteY369" fmla="*/ 3148247 h 6858000"/>
              <a:gd name="connsiteX370" fmla="*/ 734968 w 7251911"/>
              <a:gd name="connsiteY370" fmla="*/ 3148247 h 6858000"/>
              <a:gd name="connsiteX371" fmla="*/ 738724 w 7251911"/>
              <a:gd name="connsiteY371" fmla="*/ 3139554 h 6858000"/>
              <a:gd name="connsiteX372" fmla="*/ 768770 w 7251911"/>
              <a:gd name="connsiteY372" fmla="*/ 3130860 h 6858000"/>
              <a:gd name="connsiteX373" fmla="*/ 776282 w 7251911"/>
              <a:gd name="connsiteY373" fmla="*/ 3133758 h 6858000"/>
              <a:gd name="connsiteX374" fmla="*/ 791306 w 7251911"/>
              <a:gd name="connsiteY374" fmla="*/ 3133758 h 6858000"/>
              <a:gd name="connsiteX375" fmla="*/ 798817 w 7251911"/>
              <a:gd name="connsiteY375" fmla="*/ 3139554 h 6858000"/>
              <a:gd name="connsiteX376" fmla="*/ 802573 w 7251911"/>
              <a:gd name="connsiteY376" fmla="*/ 3130860 h 6858000"/>
              <a:gd name="connsiteX377" fmla="*/ 806329 w 7251911"/>
              <a:gd name="connsiteY377" fmla="*/ 3130860 h 6858000"/>
              <a:gd name="connsiteX378" fmla="*/ 840132 w 7251911"/>
              <a:gd name="connsiteY378" fmla="*/ 3136656 h 6858000"/>
              <a:gd name="connsiteX379" fmla="*/ 877690 w 7251911"/>
              <a:gd name="connsiteY379" fmla="*/ 3130860 h 6858000"/>
              <a:gd name="connsiteX380" fmla="*/ 915248 w 7251911"/>
              <a:gd name="connsiteY380" fmla="*/ 3133758 h 6858000"/>
              <a:gd name="connsiteX381" fmla="*/ 960319 w 7251911"/>
              <a:gd name="connsiteY381" fmla="*/ 3133758 h 6858000"/>
              <a:gd name="connsiteX382" fmla="*/ 964075 w 7251911"/>
              <a:gd name="connsiteY382" fmla="*/ 3133758 h 6858000"/>
              <a:gd name="connsiteX383" fmla="*/ 964075 w 7251911"/>
              <a:gd name="connsiteY383" fmla="*/ 3136656 h 6858000"/>
              <a:gd name="connsiteX384" fmla="*/ 952808 w 7251911"/>
              <a:gd name="connsiteY384" fmla="*/ 3142452 h 6858000"/>
              <a:gd name="connsiteX385" fmla="*/ 945296 w 7251911"/>
              <a:gd name="connsiteY385" fmla="*/ 3148247 h 6858000"/>
              <a:gd name="connsiteX386" fmla="*/ 956563 w 7251911"/>
              <a:gd name="connsiteY386" fmla="*/ 3151145 h 6858000"/>
              <a:gd name="connsiteX387" fmla="*/ 930272 w 7251911"/>
              <a:gd name="connsiteY387" fmla="*/ 3159839 h 6858000"/>
              <a:gd name="connsiteX388" fmla="*/ 919004 w 7251911"/>
              <a:gd name="connsiteY388" fmla="*/ 3165633 h 6858000"/>
              <a:gd name="connsiteX389" fmla="*/ 930272 w 7251911"/>
              <a:gd name="connsiteY389" fmla="*/ 3171431 h 6858000"/>
              <a:gd name="connsiteX390" fmla="*/ 956563 w 7251911"/>
              <a:gd name="connsiteY390" fmla="*/ 3165633 h 6858000"/>
              <a:gd name="connsiteX391" fmla="*/ 964075 w 7251911"/>
              <a:gd name="connsiteY391" fmla="*/ 3165633 h 6858000"/>
              <a:gd name="connsiteX392" fmla="*/ 1005390 w 7251911"/>
              <a:gd name="connsiteY392" fmla="*/ 3171431 h 6858000"/>
              <a:gd name="connsiteX393" fmla="*/ 1031680 w 7251911"/>
              <a:gd name="connsiteY393" fmla="*/ 3165633 h 6858000"/>
              <a:gd name="connsiteX394" fmla="*/ 1035436 w 7251911"/>
              <a:gd name="connsiteY394" fmla="*/ 3165633 h 6858000"/>
              <a:gd name="connsiteX395" fmla="*/ 1065483 w 7251911"/>
              <a:gd name="connsiteY395" fmla="*/ 3171431 h 6858000"/>
              <a:gd name="connsiteX396" fmla="*/ 1106798 w 7251911"/>
              <a:gd name="connsiteY396" fmla="*/ 3159839 h 6858000"/>
              <a:gd name="connsiteX397" fmla="*/ 1110554 w 7251911"/>
              <a:gd name="connsiteY397" fmla="*/ 3151145 h 6858000"/>
              <a:gd name="connsiteX398" fmla="*/ 1121821 w 7251911"/>
              <a:gd name="connsiteY398" fmla="*/ 3142452 h 6858000"/>
              <a:gd name="connsiteX399" fmla="*/ 1129567 w 7251911"/>
              <a:gd name="connsiteY399" fmla="*/ 3142054 h 6858000"/>
              <a:gd name="connsiteX400" fmla="*/ 1112919 w 7251911"/>
              <a:gd name="connsiteY400" fmla="*/ 3131523 h 6858000"/>
              <a:gd name="connsiteX401" fmla="*/ 1098148 w 7251911"/>
              <a:gd name="connsiteY401" fmla="*/ 3122876 h 6858000"/>
              <a:gd name="connsiteX402" fmla="*/ 1084069 w 7251911"/>
              <a:gd name="connsiteY402" fmla="*/ 3129424 h 6858000"/>
              <a:gd name="connsiteX403" fmla="*/ 1066233 w 7251911"/>
              <a:gd name="connsiteY403" fmla="*/ 3114713 h 6858000"/>
              <a:gd name="connsiteX404" fmla="*/ 1058724 w 7251911"/>
              <a:gd name="connsiteY404" fmla="*/ 3103323 h 6858000"/>
              <a:gd name="connsiteX405" fmla="*/ 838398 w 7251911"/>
              <a:gd name="connsiteY405" fmla="*/ 2411519 h 6858000"/>
              <a:gd name="connsiteX406" fmla="*/ 834934 w 7251911"/>
              <a:gd name="connsiteY406" fmla="*/ 2412343 h 6858000"/>
              <a:gd name="connsiteX407" fmla="*/ 841454 w 7251911"/>
              <a:gd name="connsiteY407" fmla="*/ 2412343 h 6858000"/>
              <a:gd name="connsiteX408" fmla="*/ 747346 w 7251911"/>
              <a:gd name="connsiteY408" fmla="*/ 2386367 h 6858000"/>
              <a:gd name="connsiteX409" fmla="*/ 735612 w 7251911"/>
              <a:gd name="connsiteY409" fmla="*/ 2398232 h 6858000"/>
              <a:gd name="connsiteX410" fmla="*/ 731858 w 7251911"/>
              <a:gd name="connsiteY410" fmla="*/ 2409621 h 6858000"/>
              <a:gd name="connsiteX411" fmla="*/ 743122 w 7251911"/>
              <a:gd name="connsiteY411" fmla="*/ 2417214 h 6858000"/>
              <a:gd name="connsiteX412" fmla="*/ 776914 w 7251911"/>
              <a:gd name="connsiteY412" fmla="*/ 2417214 h 6858000"/>
              <a:gd name="connsiteX413" fmla="*/ 797096 w 7251911"/>
              <a:gd name="connsiteY413" fmla="*/ 2434298 h 6858000"/>
              <a:gd name="connsiteX414" fmla="*/ 815052 w 7251911"/>
              <a:gd name="connsiteY414" fmla="*/ 2437870 h 6858000"/>
              <a:gd name="connsiteX415" fmla="*/ 824677 w 7251911"/>
              <a:gd name="connsiteY415" fmla="*/ 2427529 h 6858000"/>
              <a:gd name="connsiteX416" fmla="*/ 787130 w 7251911"/>
              <a:gd name="connsiteY416" fmla="*/ 2416139 h 6858000"/>
              <a:gd name="connsiteX417" fmla="*/ 790453 w 7251911"/>
              <a:gd name="connsiteY417" fmla="*/ 2412781 h 6858000"/>
              <a:gd name="connsiteX418" fmla="*/ 776914 w 7251911"/>
              <a:gd name="connsiteY418" fmla="*/ 2413418 h 6858000"/>
              <a:gd name="connsiteX419" fmla="*/ 761895 w 7251911"/>
              <a:gd name="connsiteY419" fmla="*/ 2394435 h 6858000"/>
              <a:gd name="connsiteX420" fmla="*/ 747346 w 7251911"/>
              <a:gd name="connsiteY420" fmla="*/ 2386367 h 6858000"/>
              <a:gd name="connsiteX421" fmla="*/ 1055137 w 7251911"/>
              <a:gd name="connsiteY421" fmla="*/ 1943021 h 6858000"/>
              <a:gd name="connsiteX422" fmla="*/ 1063415 w 7251911"/>
              <a:gd name="connsiteY422" fmla="*/ 1951138 h 6858000"/>
              <a:gd name="connsiteX423" fmla="*/ 1081255 w 7251911"/>
              <a:gd name="connsiteY423" fmla="*/ 1943021 h 6858000"/>
              <a:gd name="connsiteX424" fmla="*/ 861930 w 7251911"/>
              <a:gd name="connsiteY424" fmla="*/ 1939319 h 6858000"/>
              <a:gd name="connsiteX425" fmla="*/ 885801 w 7251911"/>
              <a:gd name="connsiteY425" fmla="*/ 1950249 h 6858000"/>
              <a:gd name="connsiteX426" fmla="*/ 923349 w 7251911"/>
              <a:gd name="connsiteY426" fmla="*/ 1946452 h 6858000"/>
              <a:gd name="connsiteX427" fmla="*/ 933108 w 7251911"/>
              <a:gd name="connsiteY427" fmla="*/ 1941954 h 6858000"/>
              <a:gd name="connsiteX428" fmla="*/ 887665 w 7251911"/>
              <a:gd name="connsiteY428" fmla="*/ 1939319 h 6858000"/>
              <a:gd name="connsiteX429" fmla="*/ 1108783 w 7251911"/>
              <a:gd name="connsiteY429" fmla="*/ 1801986 h 6858000"/>
              <a:gd name="connsiteX430" fmla="*/ 1106177 w 7251911"/>
              <a:gd name="connsiteY430" fmla="*/ 1803742 h 6858000"/>
              <a:gd name="connsiteX431" fmla="*/ 1101879 w 7251911"/>
              <a:gd name="connsiteY431" fmla="*/ 1814605 h 6858000"/>
              <a:gd name="connsiteX432" fmla="*/ 1099627 w 7251911"/>
              <a:gd name="connsiteY432" fmla="*/ 1815972 h 6858000"/>
              <a:gd name="connsiteX433" fmla="*/ 1101273 w 7251911"/>
              <a:gd name="connsiteY433" fmla="*/ 1820968 h 6858000"/>
              <a:gd name="connsiteX434" fmla="*/ 1104823 w 7251911"/>
              <a:gd name="connsiteY434" fmla="*/ 1824556 h 6858000"/>
              <a:gd name="connsiteX435" fmla="*/ 1127752 w 7251911"/>
              <a:gd name="connsiteY435" fmla="*/ 1824556 h 6858000"/>
              <a:gd name="connsiteX436" fmla="*/ 1136474 w 7251911"/>
              <a:gd name="connsiteY436" fmla="*/ 1815273 h 6858000"/>
              <a:gd name="connsiteX437" fmla="*/ 1142575 w 7251911"/>
              <a:gd name="connsiteY437" fmla="*/ 1805782 h 6858000"/>
              <a:gd name="connsiteX438" fmla="*/ 1144495 w 7251911"/>
              <a:gd name="connsiteY438" fmla="*/ 1805872 h 6858000"/>
              <a:gd name="connsiteX439" fmla="*/ 1142573 w 7251911"/>
              <a:gd name="connsiteY439" fmla="*/ 1801986 h 6858000"/>
              <a:gd name="connsiteX440" fmla="*/ 1215599 w 7251911"/>
              <a:gd name="connsiteY440" fmla="*/ 1801637 h 6858000"/>
              <a:gd name="connsiteX441" fmla="*/ 1201380 w 7251911"/>
              <a:gd name="connsiteY441" fmla="*/ 1806538 h 6858000"/>
              <a:gd name="connsiteX442" fmla="*/ 1200244 w 7251911"/>
              <a:gd name="connsiteY442" fmla="*/ 1806773 h 6858000"/>
              <a:gd name="connsiteX443" fmla="*/ 1204059 w 7251911"/>
              <a:gd name="connsiteY443" fmla="*/ 1807680 h 6858000"/>
              <a:gd name="connsiteX444" fmla="*/ 1221212 w 7251911"/>
              <a:gd name="connsiteY444" fmla="*/ 1803055 h 6858000"/>
              <a:gd name="connsiteX445" fmla="*/ 839518 w 7251911"/>
              <a:gd name="connsiteY445" fmla="*/ 1635697 h 6858000"/>
              <a:gd name="connsiteX446" fmla="*/ 827784 w 7251911"/>
              <a:gd name="connsiteY446" fmla="*/ 1647561 h 6858000"/>
              <a:gd name="connsiteX447" fmla="*/ 824030 w 7251911"/>
              <a:gd name="connsiteY447" fmla="*/ 1658950 h 6858000"/>
              <a:gd name="connsiteX448" fmla="*/ 835294 w 7251911"/>
              <a:gd name="connsiteY448" fmla="*/ 1666543 h 6858000"/>
              <a:gd name="connsiteX449" fmla="*/ 853724 w 7251911"/>
              <a:gd name="connsiteY449" fmla="*/ 1666543 h 6858000"/>
              <a:gd name="connsiteX450" fmla="*/ 853931 w 7251911"/>
              <a:gd name="connsiteY450" fmla="*/ 1661516 h 6858000"/>
              <a:gd name="connsiteX451" fmla="*/ 857216 w 7251911"/>
              <a:gd name="connsiteY451" fmla="*/ 1650127 h 6858000"/>
              <a:gd name="connsiteX452" fmla="*/ 860045 w 7251911"/>
              <a:gd name="connsiteY452" fmla="*/ 1650127 h 6858000"/>
              <a:gd name="connsiteX453" fmla="*/ 854067 w 7251911"/>
              <a:gd name="connsiteY453" fmla="*/ 1643764 h 6858000"/>
              <a:gd name="connsiteX454" fmla="*/ 839518 w 7251911"/>
              <a:gd name="connsiteY454" fmla="*/ 1635697 h 6858000"/>
              <a:gd name="connsiteX455" fmla="*/ 861031 w 7251911"/>
              <a:gd name="connsiteY455" fmla="*/ 1098450 h 6858000"/>
              <a:gd name="connsiteX456" fmla="*/ 862314 w 7251911"/>
              <a:gd name="connsiteY456" fmla="*/ 1106189 h 6858000"/>
              <a:gd name="connsiteX457" fmla="*/ 863578 w 7251911"/>
              <a:gd name="connsiteY457" fmla="*/ 1113816 h 6858000"/>
              <a:gd name="connsiteX458" fmla="*/ 869085 w 7251911"/>
              <a:gd name="connsiteY458" fmla="*/ 1113816 h 6858000"/>
              <a:gd name="connsiteX459" fmla="*/ 877777 w 7251911"/>
              <a:gd name="connsiteY459" fmla="*/ 1121174 h 6858000"/>
              <a:gd name="connsiteX460" fmla="*/ 898260 w 7251911"/>
              <a:gd name="connsiteY460" fmla="*/ 1111528 h 6858000"/>
              <a:gd name="connsiteX461" fmla="*/ 889267 w 7251911"/>
              <a:gd name="connsiteY461" fmla="*/ 1109070 h 6858000"/>
              <a:gd name="connsiteX462" fmla="*/ 869085 w 7251911"/>
              <a:gd name="connsiteY462" fmla="*/ 1110020 h 6858000"/>
              <a:gd name="connsiteX463" fmla="*/ 862984 w 7251911"/>
              <a:gd name="connsiteY463" fmla="*/ 1100529 h 6858000"/>
              <a:gd name="connsiteX464" fmla="*/ 839517 w 7251911"/>
              <a:gd name="connsiteY464" fmla="*/ 1082970 h 6858000"/>
              <a:gd name="connsiteX465" fmla="*/ 829433 w 7251911"/>
              <a:gd name="connsiteY465" fmla="*/ 1093166 h 6858000"/>
              <a:gd name="connsiteX466" fmla="*/ 838320 w 7251911"/>
              <a:gd name="connsiteY466" fmla="*/ 1096246 h 6858000"/>
              <a:gd name="connsiteX467" fmla="*/ 851284 w 7251911"/>
              <a:gd name="connsiteY467" fmla="*/ 1089494 h 6858000"/>
              <a:gd name="connsiteX468" fmla="*/ 1429740 w 7251911"/>
              <a:gd name="connsiteY468" fmla="*/ 271103 h 6858000"/>
              <a:gd name="connsiteX469" fmla="*/ 1447660 w 7251911"/>
              <a:gd name="connsiteY469" fmla="*/ 273837 h 6858000"/>
              <a:gd name="connsiteX470" fmla="*/ 1471743 w 7251911"/>
              <a:gd name="connsiteY470" fmla="*/ 273044 h 6858000"/>
              <a:gd name="connsiteX471" fmla="*/ 1474226 w 7251911"/>
              <a:gd name="connsiteY471" fmla="*/ 272196 h 6858000"/>
              <a:gd name="connsiteX472" fmla="*/ 1470129 w 7251911"/>
              <a:gd name="connsiteY472" fmla="*/ 272364 h 6858000"/>
              <a:gd name="connsiteX473" fmla="*/ 1432571 w 7251911"/>
              <a:gd name="connsiteY473" fmla="*/ 271130 h 6858000"/>
              <a:gd name="connsiteX474" fmla="*/ 1208538 w 7251911"/>
              <a:gd name="connsiteY474" fmla="*/ 269896 h 6858000"/>
              <a:gd name="connsiteX475" fmla="*/ 1227679 w 7251911"/>
              <a:gd name="connsiteY475" fmla="*/ 274885 h 6858000"/>
              <a:gd name="connsiteX476" fmla="*/ 1251839 w 7251911"/>
              <a:gd name="connsiteY476" fmla="*/ 273469 h 6858000"/>
              <a:gd name="connsiteX477" fmla="*/ 1314497 w 7251911"/>
              <a:gd name="connsiteY477" fmla="*/ 269989 h 6858000"/>
              <a:gd name="connsiteX478" fmla="*/ 1304871 w 7251911"/>
              <a:gd name="connsiteY478" fmla="*/ 269896 h 6858000"/>
              <a:gd name="connsiteX479" fmla="*/ 1387521 w 7251911"/>
              <a:gd name="connsiteY479" fmla="*/ 148922 h 6858000"/>
              <a:gd name="connsiteX480" fmla="*/ 1384077 w 7251911"/>
              <a:gd name="connsiteY480" fmla="*/ 151002 h 6858000"/>
              <a:gd name="connsiteX481" fmla="*/ 1430300 w 7251911"/>
              <a:gd name="connsiteY481" fmla="*/ 150478 h 6858000"/>
              <a:gd name="connsiteX482" fmla="*/ 1409253 w 7251911"/>
              <a:gd name="connsiteY482" fmla="*/ 148942 h 6858000"/>
              <a:gd name="connsiteX483" fmla="*/ 1387521 w 7251911"/>
              <a:gd name="connsiteY483" fmla="*/ 148922 h 6858000"/>
              <a:gd name="connsiteX484" fmla="*/ 1178926 w 7251911"/>
              <a:gd name="connsiteY484" fmla="*/ 0 h 6858000"/>
              <a:gd name="connsiteX485" fmla="*/ 1191500 w 7251911"/>
              <a:gd name="connsiteY485" fmla="*/ 0 h 6858000"/>
              <a:gd name="connsiteX486" fmla="*/ 1197498 w 7251911"/>
              <a:gd name="connsiteY486" fmla="*/ 3720 h 6858000"/>
              <a:gd name="connsiteX487" fmla="*/ 1341122 w 7251911"/>
              <a:gd name="connsiteY487" fmla="*/ 38045 h 6858000"/>
              <a:gd name="connsiteX488" fmla="*/ 1390324 w 7251911"/>
              <a:gd name="connsiteY488" fmla="*/ 44174 h 6858000"/>
              <a:gd name="connsiteX489" fmla="*/ 1406224 w 7251911"/>
              <a:gd name="connsiteY489" fmla="*/ 44890 h 6858000"/>
              <a:gd name="connsiteX490" fmla="*/ 1405342 w 7251911"/>
              <a:gd name="connsiteY490" fmla="*/ 35930 h 6858000"/>
              <a:gd name="connsiteX491" fmla="*/ 1414610 w 7251911"/>
              <a:gd name="connsiteY491" fmla="*/ 25705 h 6858000"/>
              <a:gd name="connsiteX492" fmla="*/ 1432788 w 7251911"/>
              <a:gd name="connsiteY492" fmla="*/ 24176 h 6858000"/>
              <a:gd name="connsiteX493" fmla="*/ 1446613 w 7251911"/>
              <a:gd name="connsiteY493" fmla="*/ 9462 h 6858000"/>
              <a:gd name="connsiteX494" fmla="*/ 1442714 w 7251911"/>
              <a:gd name="connsiteY494" fmla="*/ 2655 h 6858000"/>
              <a:gd name="connsiteX495" fmla="*/ 1444284 w 7251911"/>
              <a:gd name="connsiteY495" fmla="*/ 0 h 6858000"/>
              <a:gd name="connsiteX496" fmla="*/ 1472676 w 7251911"/>
              <a:gd name="connsiteY496" fmla="*/ 0 h 6858000"/>
              <a:gd name="connsiteX497" fmla="*/ 1527150 w 7251911"/>
              <a:gd name="connsiteY497" fmla="*/ 20758 h 6858000"/>
              <a:gd name="connsiteX498" fmla="*/ 1545793 w 7251911"/>
              <a:gd name="connsiteY498" fmla="*/ 15494 h 6858000"/>
              <a:gd name="connsiteX499" fmla="*/ 1546879 w 7251911"/>
              <a:gd name="connsiteY499" fmla="*/ 6779 h 6858000"/>
              <a:gd name="connsiteX500" fmla="*/ 1561431 w 7251911"/>
              <a:gd name="connsiteY500" fmla="*/ 2270 h 6858000"/>
              <a:gd name="connsiteX501" fmla="*/ 1589593 w 7251911"/>
              <a:gd name="connsiteY501" fmla="*/ 4829 h 6858000"/>
              <a:gd name="connsiteX502" fmla="*/ 1609798 w 7251911"/>
              <a:gd name="connsiteY502" fmla="*/ 2169 h 6858000"/>
              <a:gd name="connsiteX503" fmla="*/ 1609798 w 7251911"/>
              <a:gd name="connsiteY503" fmla="*/ 2 h 6858000"/>
              <a:gd name="connsiteX504" fmla="*/ 1629796 w 7251911"/>
              <a:gd name="connsiteY504" fmla="*/ 2 h 6858000"/>
              <a:gd name="connsiteX505" fmla="*/ 1629817 w 7251911"/>
              <a:gd name="connsiteY505" fmla="*/ 0 h 6858000"/>
              <a:gd name="connsiteX506" fmla="*/ 1674956 w 7251911"/>
              <a:gd name="connsiteY506" fmla="*/ 0 h 6858000"/>
              <a:gd name="connsiteX507" fmla="*/ 1674963 w 7251911"/>
              <a:gd name="connsiteY507" fmla="*/ 2 h 6858000"/>
              <a:gd name="connsiteX508" fmla="*/ 1979870 w 7251911"/>
              <a:gd name="connsiteY508" fmla="*/ 2 h 6858000"/>
              <a:gd name="connsiteX509" fmla="*/ 1979888 w 7251911"/>
              <a:gd name="connsiteY509" fmla="*/ 0 h 6858000"/>
              <a:gd name="connsiteX510" fmla="*/ 1999653 w 7251911"/>
              <a:gd name="connsiteY510" fmla="*/ 0 h 6858000"/>
              <a:gd name="connsiteX511" fmla="*/ 1999658 w 7251911"/>
              <a:gd name="connsiteY511" fmla="*/ 2 h 6858000"/>
              <a:gd name="connsiteX512" fmla="*/ 2074059 w 7251911"/>
              <a:gd name="connsiteY512" fmla="*/ 2 h 6858000"/>
              <a:gd name="connsiteX513" fmla="*/ 2074067 w 7251911"/>
              <a:gd name="connsiteY513" fmla="*/ 0 h 6858000"/>
              <a:gd name="connsiteX514" fmla="*/ 2179783 w 7251911"/>
              <a:gd name="connsiteY514" fmla="*/ 0 h 6858000"/>
              <a:gd name="connsiteX515" fmla="*/ 2179821 w 7251911"/>
              <a:gd name="connsiteY515" fmla="*/ 2 h 6858000"/>
              <a:gd name="connsiteX516" fmla="*/ 7251911 w 7251911"/>
              <a:gd name="connsiteY516" fmla="*/ 2 h 6858000"/>
              <a:gd name="connsiteX517" fmla="*/ 7251911 w 7251911"/>
              <a:gd name="connsiteY517" fmla="*/ 649847 h 6858000"/>
              <a:gd name="connsiteX518" fmla="*/ 7251911 w 7251911"/>
              <a:gd name="connsiteY518" fmla="*/ 5376007 h 6858000"/>
              <a:gd name="connsiteX519" fmla="*/ 7251911 w 7251911"/>
              <a:gd name="connsiteY519" fmla="*/ 5393449 h 6858000"/>
              <a:gd name="connsiteX520" fmla="*/ 7251911 w 7251911"/>
              <a:gd name="connsiteY520" fmla="*/ 5406557 h 6858000"/>
              <a:gd name="connsiteX521" fmla="*/ 7251911 w 7251911"/>
              <a:gd name="connsiteY521" fmla="*/ 5410174 h 6858000"/>
              <a:gd name="connsiteX522" fmla="*/ 7251911 w 7251911"/>
              <a:gd name="connsiteY522" fmla="*/ 5502056 h 6858000"/>
              <a:gd name="connsiteX523" fmla="*/ 7251911 w 7251911"/>
              <a:gd name="connsiteY523" fmla="*/ 5797218 h 6858000"/>
              <a:gd name="connsiteX524" fmla="*/ 7251911 w 7251911"/>
              <a:gd name="connsiteY524" fmla="*/ 5838514 h 6858000"/>
              <a:gd name="connsiteX525" fmla="*/ 7251911 w 7251911"/>
              <a:gd name="connsiteY525" fmla="*/ 5842132 h 6858000"/>
              <a:gd name="connsiteX526" fmla="*/ 7251911 w 7251911"/>
              <a:gd name="connsiteY526" fmla="*/ 5855240 h 6858000"/>
              <a:gd name="connsiteX527" fmla="*/ 7251911 w 7251911"/>
              <a:gd name="connsiteY527" fmla="*/ 5872682 h 6858000"/>
              <a:gd name="connsiteX528" fmla="*/ 7251911 w 7251911"/>
              <a:gd name="connsiteY528" fmla="*/ 6838532 h 6858000"/>
              <a:gd name="connsiteX529" fmla="*/ 7251911 w 7251911"/>
              <a:gd name="connsiteY529" fmla="*/ 6858000 h 6858000"/>
              <a:gd name="connsiteX530" fmla="*/ 1609798 w 7251911"/>
              <a:gd name="connsiteY530" fmla="*/ 6858000 h 6858000"/>
              <a:gd name="connsiteX531" fmla="*/ 1609798 w 7251911"/>
              <a:gd name="connsiteY531" fmla="*/ 6845798 h 6858000"/>
              <a:gd name="connsiteX532" fmla="*/ 1608537 w 7251911"/>
              <a:gd name="connsiteY532" fmla="*/ 6845671 h 6858000"/>
              <a:gd name="connsiteX533" fmla="*/ 1583661 w 7251911"/>
              <a:gd name="connsiteY533" fmla="*/ 6846229 h 6858000"/>
              <a:gd name="connsiteX534" fmla="*/ 1527340 w 7251911"/>
              <a:gd name="connsiteY534" fmla="*/ 6847345 h 6858000"/>
              <a:gd name="connsiteX535" fmla="*/ 1482284 w 7251911"/>
              <a:gd name="connsiteY535" fmla="*/ 6848461 h 6858000"/>
              <a:gd name="connsiteX536" fmla="*/ 1407189 w 7251911"/>
              <a:gd name="connsiteY536" fmla="*/ 6850694 h 6858000"/>
              <a:gd name="connsiteX537" fmla="*/ 1377152 w 7251911"/>
              <a:gd name="connsiteY537" fmla="*/ 6846229 h 6858000"/>
              <a:gd name="connsiteX538" fmla="*/ 1377152 w 7251911"/>
              <a:gd name="connsiteY538" fmla="*/ 6842880 h 6858000"/>
              <a:gd name="connsiteX539" fmla="*/ 1388416 w 7251911"/>
              <a:gd name="connsiteY539" fmla="*/ 6839531 h 6858000"/>
              <a:gd name="connsiteX540" fmla="*/ 1377152 w 7251911"/>
              <a:gd name="connsiteY540" fmla="*/ 6838414 h 6858000"/>
              <a:gd name="connsiteX541" fmla="*/ 1362133 w 7251911"/>
              <a:gd name="connsiteY541" fmla="*/ 6838414 h 6858000"/>
              <a:gd name="connsiteX542" fmla="*/ 1343359 w 7251911"/>
              <a:gd name="connsiteY542" fmla="*/ 6838414 h 6858000"/>
              <a:gd name="connsiteX543" fmla="*/ 1343359 w 7251911"/>
              <a:gd name="connsiteY543" fmla="*/ 6835066 h 6858000"/>
              <a:gd name="connsiteX544" fmla="*/ 1358378 w 7251911"/>
              <a:gd name="connsiteY544" fmla="*/ 6835066 h 6858000"/>
              <a:gd name="connsiteX545" fmla="*/ 1369642 w 7251911"/>
              <a:gd name="connsiteY545" fmla="*/ 6830600 h 6858000"/>
              <a:gd name="connsiteX546" fmla="*/ 1422208 w 7251911"/>
              <a:gd name="connsiteY546" fmla="*/ 6828368 h 6858000"/>
              <a:gd name="connsiteX547" fmla="*/ 1497303 w 7251911"/>
              <a:gd name="connsiteY547" fmla="*/ 6833949 h 6858000"/>
              <a:gd name="connsiteX548" fmla="*/ 1501058 w 7251911"/>
              <a:gd name="connsiteY548" fmla="*/ 6831717 h 6858000"/>
              <a:gd name="connsiteX549" fmla="*/ 1482284 w 7251911"/>
              <a:gd name="connsiteY549" fmla="*/ 6828368 h 6858000"/>
              <a:gd name="connsiteX550" fmla="*/ 1452246 w 7251911"/>
              <a:gd name="connsiteY550" fmla="*/ 6828368 h 6858000"/>
              <a:gd name="connsiteX551" fmla="*/ 1422208 w 7251911"/>
              <a:gd name="connsiteY551" fmla="*/ 6827251 h 6858000"/>
              <a:gd name="connsiteX552" fmla="*/ 1399680 w 7251911"/>
              <a:gd name="connsiteY552" fmla="*/ 6825019 h 6858000"/>
              <a:gd name="connsiteX553" fmla="*/ 1328340 w 7251911"/>
              <a:gd name="connsiteY553" fmla="*/ 6825019 h 6858000"/>
              <a:gd name="connsiteX554" fmla="*/ 1287038 w 7251911"/>
              <a:gd name="connsiteY554" fmla="*/ 6822786 h 6858000"/>
              <a:gd name="connsiteX555" fmla="*/ 1279529 w 7251911"/>
              <a:gd name="connsiteY555" fmla="*/ 6822786 h 6858000"/>
              <a:gd name="connsiteX556" fmla="*/ 1223208 w 7251911"/>
              <a:gd name="connsiteY556" fmla="*/ 6822786 h 6858000"/>
              <a:gd name="connsiteX557" fmla="*/ 1166887 w 7251911"/>
              <a:gd name="connsiteY557" fmla="*/ 6822786 h 6858000"/>
              <a:gd name="connsiteX558" fmla="*/ 1001679 w 7251911"/>
              <a:gd name="connsiteY558" fmla="*/ 6820554 h 6858000"/>
              <a:gd name="connsiteX559" fmla="*/ 997924 w 7251911"/>
              <a:gd name="connsiteY559" fmla="*/ 6821670 h 6858000"/>
              <a:gd name="connsiteX560" fmla="*/ 1012943 w 7251911"/>
              <a:gd name="connsiteY560" fmla="*/ 6822786 h 6858000"/>
              <a:gd name="connsiteX561" fmla="*/ 1016698 w 7251911"/>
              <a:gd name="connsiteY561" fmla="*/ 6823903 h 6858000"/>
              <a:gd name="connsiteX562" fmla="*/ 1012943 w 7251911"/>
              <a:gd name="connsiteY562" fmla="*/ 6826135 h 6858000"/>
              <a:gd name="connsiteX563" fmla="*/ 1001679 w 7251911"/>
              <a:gd name="connsiteY563" fmla="*/ 6828368 h 6858000"/>
              <a:gd name="connsiteX564" fmla="*/ 937848 w 7251911"/>
              <a:gd name="connsiteY564" fmla="*/ 6830600 h 6858000"/>
              <a:gd name="connsiteX565" fmla="*/ 731339 w 7251911"/>
              <a:gd name="connsiteY565" fmla="*/ 6830600 h 6858000"/>
              <a:gd name="connsiteX566" fmla="*/ 678773 w 7251911"/>
              <a:gd name="connsiteY566" fmla="*/ 6837298 h 6858000"/>
              <a:gd name="connsiteX567" fmla="*/ 693792 w 7251911"/>
              <a:gd name="connsiteY567" fmla="*/ 6840647 h 6858000"/>
              <a:gd name="connsiteX568" fmla="*/ 731339 w 7251911"/>
              <a:gd name="connsiteY568" fmla="*/ 6836182 h 6858000"/>
              <a:gd name="connsiteX569" fmla="*/ 742603 w 7251911"/>
              <a:gd name="connsiteY569" fmla="*/ 6835066 h 6858000"/>
              <a:gd name="connsiteX570" fmla="*/ 780150 w 7251911"/>
              <a:gd name="connsiteY570" fmla="*/ 6836182 h 6858000"/>
              <a:gd name="connsiteX571" fmla="*/ 843981 w 7251911"/>
              <a:gd name="connsiteY571" fmla="*/ 6839531 h 6858000"/>
              <a:gd name="connsiteX572" fmla="*/ 870263 w 7251911"/>
              <a:gd name="connsiteY572" fmla="*/ 6840647 h 6858000"/>
              <a:gd name="connsiteX573" fmla="*/ 915320 w 7251911"/>
              <a:gd name="connsiteY573" fmla="*/ 6837298 h 6858000"/>
              <a:gd name="connsiteX574" fmla="*/ 937848 w 7251911"/>
              <a:gd name="connsiteY574" fmla="*/ 6837298 h 6858000"/>
              <a:gd name="connsiteX575" fmla="*/ 979151 w 7251911"/>
              <a:gd name="connsiteY575" fmla="*/ 6837298 h 6858000"/>
              <a:gd name="connsiteX576" fmla="*/ 1009189 w 7251911"/>
              <a:gd name="connsiteY576" fmla="*/ 6838414 h 6858000"/>
              <a:gd name="connsiteX577" fmla="*/ 1080528 w 7251911"/>
              <a:gd name="connsiteY577" fmla="*/ 6843996 h 6858000"/>
              <a:gd name="connsiteX578" fmla="*/ 1099302 w 7251911"/>
              <a:gd name="connsiteY578" fmla="*/ 6841763 h 6858000"/>
              <a:gd name="connsiteX579" fmla="*/ 1155623 w 7251911"/>
              <a:gd name="connsiteY579" fmla="*/ 6836182 h 6858000"/>
              <a:gd name="connsiteX580" fmla="*/ 1215698 w 7251911"/>
              <a:gd name="connsiteY580" fmla="*/ 6836182 h 6858000"/>
              <a:gd name="connsiteX581" fmla="*/ 1287038 w 7251911"/>
              <a:gd name="connsiteY581" fmla="*/ 6840647 h 6858000"/>
              <a:gd name="connsiteX582" fmla="*/ 1305812 w 7251911"/>
              <a:gd name="connsiteY582" fmla="*/ 6840647 h 6858000"/>
              <a:gd name="connsiteX583" fmla="*/ 1324585 w 7251911"/>
              <a:gd name="connsiteY583" fmla="*/ 6843996 h 6858000"/>
              <a:gd name="connsiteX584" fmla="*/ 1257000 w 7251911"/>
              <a:gd name="connsiteY584" fmla="*/ 6846229 h 6858000"/>
              <a:gd name="connsiteX585" fmla="*/ 1170642 w 7251911"/>
              <a:gd name="connsiteY585" fmla="*/ 6850694 h 6858000"/>
              <a:gd name="connsiteX586" fmla="*/ 1114321 w 7251911"/>
              <a:gd name="connsiteY586" fmla="*/ 6854043 h 6858000"/>
              <a:gd name="connsiteX587" fmla="*/ 1054245 w 7251911"/>
              <a:gd name="connsiteY587" fmla="*/ 6854043 h 6858000"/>
              <a:gd name="connsiteX588" fmla="*/ 1009189 w 7251911"/>
              <a:gd name="connsiteY588" fmla="*/ 6851810 h 6858000"/>
              <a:gd name="connsiteX589" fmla="*/ 967886 w 7251911"/>
              <a:gd name="connsiteY589" fmla="*/ 6851810 h 6858000"/>
              <a:gd name="connsiteX590" fmla="*/ 960377 w 7251911"/>
              <a:gd name="connsiteY590" fmla="*/ 6851810 h 6858000"/>
              <a:gd name="connsiteX591" fmla="*/ 907811 w 7251911"/>
              <a:gd name="connsiteY591" fmla="*/ 6849577 h 6858000"/>
              <a:gd name="connsiteX592" fmla="*/ 862754 w 7251911"/>
              <a:gd name="connsiteY592" fmla="*/ 6854043 h 6858000"/>
              <a:gd name="connsiteX593" fmla="*/ 855245 w 7251911"/>
              <a:gd name="connsiteY593" fmla="*/ 6852926 h 6858000"/>
              <a:gd name="connsiteX594" fmla="*/ 843981 w 7251911"/>
              <a:gd name="connsiteY594" fmla="*/ 6851810 h 6858000"/>
              <a:gd name="connsiteX595" fmla="*/ 731339 w 7251911"/>
              <a:gd name="connsiteY595" fmla="*/ 6850694 h 6858000"/>
              <a:gd name="connsiteX596" fmla="*/ 697546 w 7251911"/>
              <a:gd name="connsiteY596" fmla="*/ 6848461 h 6858000"/>
              <a:gd name="connsiteX597" fmla="*/ 659999 w 7251911"/>
              <a:gd name="connsiteY597" fmla="*/ 6848461 h 6858000"/>
              <a:gd name="connsiteX598" fmla="*/ 599924 w 7251911"/>
              <a:gd name="connsiteY598" fmla="*/ 6849577 h 6858000"/>
              <a:gd name="connsiteX599" fmla="*/ 584905 w 7251911"/>
              <a:gd name="connsiteY599" fmla="*/ 6849577 h 6858000"/>
              <a:gd name="connsiteX600" fmla="*/ 573641 w 7251911"/>
              <a:gd name="connsiteY600" fmla="*/ 6848461 h 6858000"/>
              <a:gd name="connsiteX601" fmla="*/ 581150 w 7251911"/>
              <a:gd name="connsiteY601" fmla="*/ 6845112 h 6858000"/>
              <a:gd name="connsiteX602" fmla="*/ 618697 w 7251911"/>
              <a:gd name="connsiteY602" fmla="*/ 6840647 h 6858000"/>
              <a:gd name="connsiteX603" fmla="*/ 633716 w 7251911"/>
              <a:gd name="connsiteY603" fmla="*/ 6837298 h 6858000"/>
              <a:gd name="connsiteX604" fmla="*/ 577395 w 7251911"/>
              <a:gd name="connsiteY604" fmla="*/ 6832833 h 6858000"/>
              <a:gd name="connsiteX605" fmla="*/ 536093 w 7251911"/>
              <a:gd name="connsiteY605" fmla="*/ 6828368 h 6858000"/>
              <a:gd name="connsiteX606" fmla="*/ 528584 w 7251911"/>
              <a:gd name="connsiteY606" fmla="*/ 6823903 h 6858000"/>
              <a:gd name="connsiteX607" fmla="*/ 543603 w 7251911"/>
              <a:gd name="connsiteY607" fmla="*/ 6822786 h 6858000"/>
              <a:gd name="connsiteX608" fmla="*/ 618697 w 7251911"/>
              <a:gd name="connsiteY608" fmla="*/ 6822786 h 6858000"/>
              <a:gd name="connsiteX609" fmla="*/ 750113 w 7251911"/>
              <a:gd name="connsiteY609" fmla="*/ 6812740 h 6858000"/>
              <a:gd name="connsiteX610" fmla="*/ 798924 w 7251911"/>
              <a:gd name="connsiteY610" fmla="*/ 6809391 h 6858000"/>
              <a:gd name="connsiteX611" fmla="*/ 851490 w 7251911"/>
              <a:gd name="connsiteY611" fmla="*/ 6810507 h 6858000"/>
              <a:gd name="connsiteX612" fmla="*/ 907811 w 7251911"/>
              <a:gd name="connsiteY612" fmla="*/ 6813856 h 6858000"/>
              <a:gd name="connsiteX613" fmla="*/ 997924 w 7251911"/>
              <a:gd name="connsiteY613" fmla="*/ 6811623 h 6858000"/>
              <a:gd name="connsiteX614" fmla="*/ 1009189 w 7251911"/>
              <a:gd name="connsiteY614" fmla="*/ 6811623 h 6858000"/>
              <a:gd name="connsiteX615" fmla="*/ 1099302 w 7251911"/>
              <a:gd name="connsiteY615" fmla="*/ 6812740 h 6858000"/>
              <a:gd name="connsiteX616" fmla="*/ 1196925 w 7251911"/>
              <a:gd name="connsiteY616" fmla="*/ 6812740 h 6858000"/>
              <a:gd name="connsiteX617" fmla="*/ 1275774 w 7251911"/>
              <a:gd name="connsiteY617" fmla="*/ 6811623 h 6858000"/>
              <a:gd name="connsiteX618" fmla="*/ 1290793 w 7251911"/>
              <a:gd name="connsiteY618" fmla="*/ 6808274 h 6858000"/>
              <a:gd name="connsiteX619" fmla="*/ 1287038 w 7251911"/>
              <a:gd name="connsiteY619" fmla="*/ 6804926 h 6858000"/>
              <a:gd name="connsiteX620" fmla="*/ 1264510 w 7251911"/>
              <a:gd name="connsiteY620" fmla="*/ 6803809 h 6858000"/>
              <a:gd name="connsiteX621" fmla="*/ 1275774 w 7251911"/>
              <a:gd name="connsiteY621" fmla="*/ 6801577 h 6858000"/>
              <a:gd name="connsiteX622" fmla="*/ 1324585 w 7251911"/>
              <a:gd name="connsiteY622" fmla="*/ 6801577 h 6858000"/>
              <a:gd name="connsiteX623" fmla="*/ 1328340 w 7251911"/>
              <a:gd name="connsiteY623" fmla="*/ 6801577 h 6858000"/>
              <a:gd name="connsiteX624" fmla="*/ 1403435 w 7251911"/>
              <a:gd name="connsiteY624" fmla="*/ 6803809 h 6858000"/>
              <a:gd name="connsiteX625" fmla="*/ 1403435 w 7251911"/>
              <a:gd name="connsiteY625" fmla="*/ 6812740 h 6858000"/>
              <a:gd name="connsiteX626" fmla="*/ 1422208 w 7251911"/>
              <a:gd name="connsiteY626" fmla="*/ 6812740 h 6858000"/>
              <a:gd name="connsiteX627" fmla="*/ 1429718 w 7251911"/>
              <a:gd name="connsiteY627" fmla="*/ 6816088 h 6858000"/>
              <a:gd name="connsiteX628" fmla="*/ 1467265 w 7251911"/>
              <a:gd name="connsiteY628" fmla="*/ 6818321 h 6858000"/>
              <a:gd name="connsiteX629" fmla="*/ 1489793 w 7251911"/>
              <a:gd name="connsiteY629" fmla="*/ 6817205 h 6858000"/>
              <a:gd name="connsiteX630" fmla="*/ 1493548 w 7251911"/>
              <a:gd name="connsiteY630" fmla="*/ 6812740 h 6858000"/>
              <a:gd name="connsiteX631" fmla="*/ 1486038 w 7251911"/>
              <a:gd name="connsiteY631" fmla="*/ 6811623 h 6858000"/>
              <a:gd name="connsiteX632" fmla="*/ 1444737 w 7251911"/>
              <a:gd name="connsiteY632" fmla="*/ 6811623 h 6858000"/>
              <a:gd name="connsiteX633" fmla="*/ 1437227 w 7251911"/>
              <a:gd name="connsiteY633" fmla="*/ 6809391 h 6858000"/>
              <a:gd name="connsiteX634" fmla="*/ 1440982 w 7251911"/>
              <a:gd name="connsiteY634" fmla="*/ 6809391 h 6858000"/>
              <a:gd name="connsiteX635" fmla="*/ 1456001 w 7251911"/>
              <a:gd name="connsiteY635" fmla="*/ 6808274 h 6858000"/>
              <a:gd name="connsiteX636" fmla="*/ 1440982 w 7251911"/>
              <a:gd name="connsiteY636" fmla="*/ 6804926 h 6858000"/>
              <a:gd name="connsiteX637" fmla="*/ 1444737 w 7251911"/>
              <a:gd name="connsiteY637" fmla="*/ 6799344 h 6858000"/>
              <a:gd name="connsiteX638" fmla="*/ 1474774 w 7251911"/>
              <a:gd name="connsiteY638" fmla="*/ 6798228 h 6858000"/>
              <a:gd name="connsiteX639" fmla="*/ 1542359 w 7251911"/>
              <a:gd name="connsiteY639" fmla="*/ 6795995 h 6858000"/>
              <a:gd name="connsiteX640" fmla="*/ 1508567 w 7251911"/>
              <a:gd name="connsiteY640" fmla="*/ 6791530 h 6858000"/>
              <a:gd name="connsiteX641" fmla="*/ 1388416 w 7251911"/>
              <a:gd name="connsiteY641" fmla="*/ 6791530 h 6858000"/>
              <a:gd name="connsiteX642" fmla="*/ 1369642 w 7251911"/>
              <a:gd name="connsiteY642" fmla="*/ 6792646 h 6858000"/>
              <a:gd name="connsiteX643" fmla="*/ 1317076 w 7251911"/>
              <a:gd name="connsiteY643" fmla="*/ 6795995 h 6858000"/>
              <a:gd name="connsiteX644" fmla="*/ 1275774 w 7251911"/>
              <a:gd name="connsiteY644" fmla="*/ 6790414 h 6858000"/>
              <a:gd name="connsiteX645" fmla="*/ 1354623 w 7251911"/>
              <a:gd name="connsiteY645" fmla="*/ 6788181 h 6858000"/>
              <a:gd name="connsiteX646" fmla="*/ 1527340 w 7251911"/>
              <a:gd name="connsiteY646" fmla="*/ 6785948 h 6858000"/>
              <a:gd name="connsiteX647" fmla="*/ 1471020 w 7251911"/>
              <a:gd name="connsiteY647" fmla="*/ 6782600 h 6858000"/>
              <a:gd name="connsiteX648" fmla="*/ 1467265 w 7251911"/>
              <a:gd name="connsiteY648" fmla="*/ 6777018 h 6858000"/>
              <a:gd name="connsiteX649" fmla="*/ 1459755 w 7251911"/>
              <a:gd name="connsiteY649" fmla="*/ 6774785 h 6858000"/>
              <a:gd name="connsiteX650" fmla="*/ 1384661 w 7251911"/>
              <a:gd name="connsiteY650" fmla="*/ 6781483 h 6858000"/>
              <a:gd name="connsiteX651" fmla="*/ 1358378 w 7251911"/>
              <a:gd name="connsiteY651" fmla="*/ 6780367 h 6858000"/>
              <a:gd name="connsiteX652" fmla="*/ 1268265 w 7251911"/>
              <a:gd name="connsiteY652" fmla="*/ 6780367 h 6858000"/>
              <a:gd name="connsiteX653" fmla="*/ 1204434 w 7251911"/>
              <a:gd name="connsiteY653" fmla="*/ 6778134 h 6858000"/>
              <a:gd name="connsiteX654" fmla="*/ 1136849 w 7251911"/>
              <a:gd name="connsiteY654" fmla="*/ 6778134 h 6858000"/>
              <a:gd name="connsiteX655" fmla="*/ 1069264 w 7251911"/>
              <a:gd name="connsiteY655" fmla="*/ 6778134 h 6858000"/>
              <a:gd name="connsiteX656" fmla="*/ 1088038 w 7251911"/>
              <a:gd name="connsiteY656" fmla="*/ 6774785 h 6858000"/>
              <a:gd name="connsiteX657" fmla="*/ 1148113 w 7251911"/>
              <a:gd name="connsiteY657" fmla="*/ 6774785 h 6858000"/>
              <a:gd name="connsiteX658" fmla="*/ 1163132 w 7251911"/>
              <a:gd name="connsiteY658" fmla="*/ 6773669 h 6858000"/>
              <a:gd name="connsiteX659" fmla="*/ 1118075 w 7251911"/>
              <a:gd name="connsiteY659" fmla="*/ 6756924 h 6858000"/>
              <a:gd name="connsiteX660" fmla="*/ 1099302 w 7251911"/>
              <a:gd name="connsiteY660" fmla="*/ 6754692 h 6858000"/>
              <a:gd name="connsiteX661" fmla="*/ 1069264 w 7251911"/>
              <a:gd name="connsiteY661" fmla="*/ 6753576 h 6858000"/>
              <a:gd name="connsiteX662" fmla="*/ 1050490 w 7251911"/>
              <a:gd name="connsiteY662" fmla="*/ 6753576 h 6858000"/>
              <a:gd name="connsiteX663" fmla="*/ 1035471 w 7251911"/>
              <a:gd name="connsiteY663" fmla="*/ 6754692 h 6858000"/>
              <a:gd name="connsiteX664" fmla="*/ 1024207 w 7251911"/>
              <a:gd name="connsiteY664" fmla="*/ 6753576 h 6858000"/>
              <a:gd name="connsiteX665" fmla="*/ 1035471 w 7251911"/>
              <a:gd name="connsiteY665" fmla="*/ 6751343 h 6858000"/>
              <a:gd name="connsiteX666" fmla="*/ 1065509 w 7251911"/>
              <a:gd name="connsiteY666" fmla="*/ 6751343 h 6858000"/>
              <a:gd name="connsiteX667" fmla="*/ 1076774 w 7251911"/>
              <a:gd name="connsiteY667" fmla="*/ 6744645 h 6858000"/>
              <a:gd name="connsiteX668" fmla="*/ 1076774 w 7251911"/>
              <a:gd name="connsiteY668" fmla="*/ 6742413 h 6858000"/>
              <a:gd name="connsiteX669" fmla="*/ 1035471 w 7251911"/>
              <a:gd name="connsiteY669" fmla="*/ 6735715 h 6858000"/>
              <a:gd name="connsiteX670" fmla="*/ 1031717 w 7251911"/>
              <a:gd name="connsiteY670" fmla="*/ 6735715 h 6858000"/>
              <a:gd name="connsiteX671" fmla="*/ 997924 w 7251911"/>
              <a:gd name="connsiteY671" fmla="*/ 6735715 h 6858000"/>
              <a:gd name="connsiteX672" fmla="*/ 979151 w 7251911"/>
              <a:gd name="connsiteY672" fmla="*/ 6735715 h 6858000"/>
              <a:gd name="connsiteX673" fmla="*/ 964132 w 7251911"/>
              <a:gd name="connsiteY673" fmla="*/ 6737947 h 6858000"/>
              <a:gd name="connsiteX674" fmla="*/ 937848 w 7251911"/>
              <a:gd name="connsiteY674" fmla="*/ 6737947 h 6858000"/>
              <a:gd name="connsiteX675" fmla="*/ 904056 w 7251911"/>
              <a:gd name="connsiteY675" fmla="*/ 6735715 h 6858000"/>
              <a:gd name="connsiteX676" fmla="*/ 870263 w 7251911"/>
              <a:gd name="connsiteY676" fmla="*/ 6735715 h 6858000"/>
              <a:gd name="connsiteX677" fmla="*/ 836471 w 7251911"/>
              <a:gd name="connsiteY677" fmla="*/ 6737947 h 6858000"/>
              <a:gd name="connsiteX678" fmla="*/ 821452 w 7251911"/>
              <a:gd name="connsiteY678" fmla="*/ 6739064 h 6858000"/>
              <a:gd name="connsiteX679" fmla="*/ 810188 w 7251911"/>
              <a:gd name="connsiteY679" fmla="*/ 6739064 h 6858000"/>
              <a:gd name="connsiteX680" fmla="*/ 750113 w 7251911"/>
              <a:gd name="connsiteY680" fmla="*/ 6737947 h 6858000"/>
              <a:gd name="connsiteX681" fmla="*/ 746358 w 7251911"/>
              <a:gd name="connsiteY681" fmla="*/ 6733482 h 6858000"/>
              <a:gd name="connsiteX682" fmla="*/ 738848 w 7251911"/>
              <a:gd name="connsiteY682" fmla="*/ 6735715 h 6858000"/>
              <a:gd name="connsiteX683" fmla="*/ 716320 w 7251911"/>
              <a:gd name="connsiteY683" fmla="*/ 6735715 h 6858000"/>
              <a:gd name="connsiteX684" fmla="*/ 712565 w 7251911"/>
              <a:gd name="connsiteY684" fmla="*/ 6731250 h 6858000"/>
              <a:gd name="connsiteX685" fmla="*/ 705056 w 7251911"/>
              <a:gd name="connsiteY685" fmla="*/ 6733482 h 6858000"/>
              <a:gd name="connsiteX686" fmla="*/ 686282 w 7251911"/>
              <a:gd name="connsiteY686" fmla="*/ 6733482 h 6858000"/>
              <a:gd name="connsiteX687" fmla="*/ 678773 w 7251911"/>
              <a:gd name="connsiteY687" fmla="*/ 6730133 h 6858000"/>
              <a:gd name="connsiteX688" fmla="*/ 663754 w 7251911"/>
              <a:gd name="connsiteY688" fmla="*/ 6731250 h 6858000"/>
              <a:gd name="connsiteX689" fmla="*/ 637471 w 7251911"/>
              <a:gd name="connsiteY689" fmla="*/ 6730133 h 6858000"/>
              <a:gd name="connsiteX690" fmla="*/ 611188 w 7251911"/>
              <a:gd name="connsiteY690" fmla="*/ 6731250 h 6858000"/>
              <a:gd name="connsiteX691" fmla="*/ 592414 w 7251911"/>
              <a:gd name="connsiteY691" fmla="*/ 6731250 h 6858000"/>
              <a:gd name="connsiteX692" fmla="*/ 547357 w 7251911"/>
              <a:gd name="connsiteY692" fmla="*/ 6731250 h 6858000"/>
              <a:gd name="connsiteX693" fmla="*/ 509810 w 7251911"/>
              <a:gd name="connsiteY693" fmla="*/ 6730133 h 6858000"/>
              <a:gd name="connsiteX694" fmla="*/ 494791 w 7251911"/>
              <a:gd name="connsiteY694" fmla="*/ 6724552 h 6858000"/>
              <a:gd name="connsiteX695" fmla="*/ 468508 w 7251911"/>
              <a:gd name="connsiteY695" fmla="*/ 6725668 h 6858000"/>
              <a:gd name="connsiteX696" fmla="*/ 464753 w 7251911"/>
              <a:gd name="connsiteY696" fmla="*/ 6729017 h 6858000"/>
              <a:gd name="connsiteX697" fmla="*/ 476018 w 7251911"/>
              <a:gd name="connsiteY697" fmla="*/ 6731250 h 6858000"/>
              <a:gd name="connsiteX698" fmla="*/ 509810 w 7251911"/>
              <a:gd name="connsiteY698" fmla="*/ 6731250 h 6858000"/>
              <a:gd name="connsiteX699" fmla="*/ 558622 w 7251911"/>
              <a:gd name="connsiteY699" fmla="*/ 6737947 h 6858000"/>
              <a:gd name="connsiteX700" fmla="*/ 581150 w 7251911"/>
              <a:gd name="connsiteY700" fmla="*/ 6737947 h 6858000"/>
              <a:gd name="connsiteX701" fmla="*/ 693792 w 7251911"/>
              <a:gd name="connsiteY701" fmla="*/ 6741296 h 6858000"/>
              <a:gd name="connsiteX702" fmla="*/ 708811 w 7251911"/>
              <a:gd name="connsiteY702" fmla="*/ 6744645 h 6858000"/>
              <a:gd name="connsiteX703" fmla="*/ 644980 w 7251911"/>
              <a:gd name="connsiteY703" fmla="*/ 6745761 h 6858000"/>
              <a:gd name="connsiteX704" fmla="*/ 644980 w 7251911"/>
              <a:gd name="connsiteY704" fmla="*/ 6746878 h 6858000"/>
              <a:gd name="connsiteX705" fmla="*/ 708811 w 7251911"/>
              <a:gd name="connsiteY705" fmla="*/ 6746878 h 6858000"/>
              <a:gd name="connsiteX706" fmla="*/ 768886 w 7251911"/>
              <a:gd name="connsiteY706" fmla="*/ 6746878 h 6858000"/>
              <a:gd name="connsiteX707" fmla="*/ 783905 w 7251911"/>
              <a:gd name="connsiteY707" fmla="*/ 6747994 h 6858000"/>
              <a:gd name="connsiteX708" fmla="*/ 802678 w 7251911"/>
              <a:gd name="connsiteY708" fmla="*/ 6753576 h 6858000"/>
              <a:gd name="connsiteX709" fmla="*/ 832716 w 7251911"/>
              <a:gd name="connsiteY709" fmla="*/ 6754692 h 6858000"/>
              <a:gd name="connsiteX710" fmla="*/ 859000 w 7251911"/>
              <a:gd name="connsiteY710" fmla="*/ 6753576 h 6858000"/>
              <a:gd name="connsiteX711" fmla="*/ 874018 w 7251911"/>
              <a:gd name="connsiteY711" fmla="*/ 6753576 h 6858000"/>
              <a:gd name="connsiteX712" fmla="*/ 862754 w 7251911"/>
              <a:gd name="connsiteY712" fmla="*/ 6758041 h 6858000"/>
              <a:gd name="connsiteX713" fmla="*/ 870263 w 7251911"/>
              <a:gd name="connsiteY713" fmla="*/ 6762506 h 6858000"/>
              <a:gd name="connsiteX714" fmla="*/ 889037 w 7251911"/>
              <a:gd name="connsiteY714" fmla="*/ 6765855 h 6858000"/>
              <a:gd name="connsiteX715" fmla="*/ 900301 w 7251911"/>
              <a:gd name="connsiteY715" fmla="*/ 6766971 h 6858000"/>
              <a:gd name="connsiteX716" fmla="*/ 952868 w 7251911"/>
              <a:gd name="connsiteY716" fmla="*/ 6768088 h 6858000"/>
              <a:gd name="connsiteX717" fmla="*/ 960377 w 7251911"/>
              <a:gd name="connsiteY717" fmla="*/ 6770320 h 6858000"/>
              <a:gd name="connsiteX718" fmla="*/ 952868 w 7251911"/>
              <a:gd name="connsiteY718" fmla="*/ 6772553 h 6858000"/>
              <a:gd name="connsiteX719" fmla="*/ 900301 w 7251911"/>
              <a:gd name="connsiteY719" fmla="*/ 6781483 h 6858000"/>
              <a:gd name="connsiteX720" fmla="*/ 889037 w 7251911"/>
              <a:gd name="connsiteY720" fmla="*/ 6779251 h 6858000"/>
              <a:gd name="connsiteX721" fmla="*/ 874018 w 7251911"/>
              <a:gd name="connsiteY721" fmla="*/ 6771437 h 6858000"/>
              <a:gd name="connsiteX722" fmla="*/ 862754 w 7251911"/>
              <a:gd name="connsiteY722" fmla="*/ 6770320 h 6858000"/>
              <a:gd name="connsiteX723" fmla="*/ 821452 w 7251911"/>
              <a:gd name="connsiteY723" fmla="*/ 6773669 h 6858000"/>
              <a:gd name="connsiteX724" fmla="*/ 795169 w 7251911"/>
              <a:gd name="connsiteY724" fmla="*/ 6774785 h 6858000"/>
              <a:gd name="connsiteX725" fmla="*/ 780150 w 7251911"/>
              <a:gd name="connsiteY725" fmla="*/ 6769204 h 6858000"/>
              <a:gd name="connsiteX726" fmla="*/ 750113 w 7251911"/>
              <a:gd name="connsiteY726" fmla="*/ 6769204 h 6858000"/>
              <a:gd name="connsiteX727" fmla="*/ 742603 w 7251911"/>
              <a:gd name="connsiteY727" fmla="*/ 6774785 h 6858000"/>
              <a:gd name="connsiteX728" fmla="*/ 723829 w 7251911"/>
              <a:gd name="connsiteY728" fmla="*/ 6778134 h 6858000"/>
              <a:gd name="connsiteX729" fmla="*/ 701301 w 7251911"/>
              <a:gd name="connsiteY729" fmla="*/ 6780367 h 6858000"/>
              <a:gd name="connsiteX730" fmla="*/ 671263 w 7251911"/>
              <a:gd name="connsiteY730" fmla="*/ 6775902 h 6858000"/>
              <a:gd name="connsiteX731" fmla="*/ 618697 w 7251911"/>
              <a:gd name="connsiteY731" fmla="*/ 6766971 h 6858000"/>
              <a:gd name="connsiteX732" fmla="*/ 592414 w 7251911"/>
              <a:gd name="connsiteY732" fmla="*/ 6769204 h 6858000"/>
              <a:gd name="connsiteX733" fmla="*/ 562376 w 7251911"/>
              <a:gd name="connsiteY733" fmla="*/ 6773669 h 6858000"/>
              <a:gd name="connsiteX734" fmla="*/ 521074 w 7251911"/>
              <a:gd name="connsiteY734" fmla="*/ 6772553 h 6858000"/>
              <a:gd name="connsiteX735" fmla="*/ 513565 w 7251911"/>
              <a:gd name="connsiteY735" fmla="*/ 6769204 h 6858000"/>
              <a:gd name="connsiteX736" fmla="*/ 449735 w 7251911"/>
              <a:gd name="connsiteY736" fmla="*/ 6774785 h 6858000"/>
              <a:gd name="connsiteX737" fmla="*/ 408433 w 7251911"/>
              <a:gd name="connsiteY737" fmla="*/ 6774785 h 6858000"/>
              <a:gd name="connsiteX738" fmla="*/ 314564 w 7251911"/>
              <a:gd name="connsiteY738" fmla="*/ 6775902 h 6858000"/>
              <a:gd name="connsiteX739" fmla="*/ 288281 w 7251911"/>
              <a:gd name="connsiteY739" fmla="*/ 6777018 h 6858000"/>
              <a:gd name="connsiteX740" fmla="*/ 258244 w 7251911"/>
              <a:gd name="connsiteY740" fmla="*/ 6775902 h 6858000"/>
              <a:gd name="connsiteX741" fmla="*/ 224451 w 7251911"/>
              <a:gd name="connsiteY741" fmla="*/ 6775902 h 6858000"/>
              <a:gd name="connsiteX742" fmla="*/ 220696 w 7251911"/>
              <a:gd name="connsiteY742" fmla="*/ 6769204 h 6858000"/>
              <a:gd name="connsiteX743" fmla="*/ 175640 w 7251911"/>
              <a:gd name="connsiteY743" fmla="*/ 6765855 h 6858000"/>
              <a:gd name="connsiteX744" fmla="*/ 164376 w 7251911"/>
              <a:gd name="connsiteY744" fmla="*/ 6766971 h 6858000"/>
              <a:gd name="connsiteX745" fmla="*/ 156866 w 7251911"/>
              <a:gd name="connsiteY745" fmla="*/ 6763622 h 6858000"/>
              <a:gd name="connsiteX746" fmla="*/ 164376 w 7251911"/>
              <a:gd name="connsiteY746" fmla="*/ 6760273 h 6858000"/>
              <a:gd name="connsiteX747" fmla="*/ 194413 w 7251911"/>
              <a:gd name="connsiteY747" fmla="*/ 6761390 h 6858000"/>
              <a:gd name="connsiteX748" fmla="*/ 228206 w 7251911"/>
              <a:gd name="connsiteY748" fmla="*/ 6759157 h 6858000"/>
              <a:gd name="connsiteX749" fmla="*/ 239470 w 7251911"/>
              <a:gd name="connsiteY749" fmla="*/ 6752459 h 6858000"/>
              <a:gd name="connsiteX750" fmla="*/ 258244 w 7251911"/>
              <a:gd name="connsiteY750" fmla="*/ 6750227 h 6858000"/>
              <a:gd name="connsiteX751" fmla="*/ 303300 w 7251911"/>
              <a:gd name="connsiteY751" fmla="*/ 6754692 h 6858000"/>
              <a:gd name="connsiteX752" fmla="*/ 322074 w 7251911"/>
              <a:gd name="connsiteY752" fmla="*/ 6754692 h 6858000"/>
              <a:gd name="connsiteX753" fmla="*/ 329583 w 7251911"/>
              <a:gd name="connsiteY753" fmla="*/ 6751343 h 6858000"/>
              <a:gd name="connsiteX754" fmla="*/ 325829 w 7251911"/>
              <a:gd name="connsiteY754" fmla="*/ 6745761 h 6858000"/>
              <a:gd name="connsiteX755" fmla="*/ 303300 w 7251911"/>
              <a:gd name="connsiteY755" fmla="*/ 6741296 h 6858000"/>
              <a:gd name="connsiteX756" fmla="*/ 299546 w 7251911"/>
              <a:gd name="connsiteY756" fmla="*/ 6739064 h 6858000"/>
              <a:gd name="connsiteX757" fmla="*/ 307055 w 7251911"/>
              <a:gd name="connsiteY757" fmla="*/ 6737947 h 6858000"/>
              <a:gd name="connsiteX758" fmla="*/ 344602 w 7251911"/>
              <a:gd name="connsiteY758" fmla="*/ 6739064 h 6858000"/>
              <a:gd name="connsiteX759" fmla="*/ 348357 w 7251911"/>
              <a:gd name="connsiteY759" fmla="*/ 6739064 h 6858000"/>
              <a:gd name="connsiteX760" fmla="*/ 348357 w 7251911"/>
              <a:gd name="connsiteY760" fmla="*/ 6736831 h 6858000"/>
              <a:gd name="connsiteX761" fmla="*/ 352112 w 7251911"/>
              <a:gd name="connsiteY761" fmla="*/ 6733482 h 6858000"/>
              <a:gd name="connsiteX762" fmla="*/ 378395 w 7251911"/>
              <a:gd name="connsiteY762" fmla="*/ 6733482 h 6858000"/>
              <a:gd name="connsiteX763" fmla="*/ 344602 w 7251911"/>
              <a:gd name="connsiteY763" fmla="*/ 6730133 h 6858000"/>
              <a:gd name="connsiteX764" fmla="*/ 340848 w 7251911"/>
              <a:gd name="connsiteY764" fmla="*/ 6726784 h 6858000"/>
              <a:gd name="connsiteX765" fmla="*/ 329583 w 7251911"/>
              <a:gd name="connsiteY765" fmla="*/ 6720087 h 6858000"/>
              <a:gd name="connsiteX766" fmla="*/ 314564 w 7251911"/>
              <a:gd name="connsiteY766" fmla="*/ 6720087 h 6858000"/>
              <a:gd name="connsiteX767" fmla="*/ 314564 w 7251911"/>
              <a:gd name="connsiteY767" fmla="*/ 6717854 h 6858000"/>
              <a:gd name="connsiteX768" fmla="*/ 314564 w 7251911"/>
              <a:gd name="connsiteY768" fmla="*/ 6716738 h 6858000"/>
              <a:gd name="connsiteX769" fmla="*/ 385904 w 7251911"/>
              <a:gd name="connsiteY769" fmla="*/ 6712272 h 6858000"/>
              <a:gd name="connsiteX770" fmla="*/ 430961 w 7251911"/>
              <a:gd name="connsiteY770" fmla="*/ 6706691 h 6858000"/>
              <a:gd name="connsiteX771" fmla="*/ 438470 w 7251911"/>
              <a:gd name="connsiteY771" fmla="*/ 6704458 h 6858000"/>
              <a:gd name="connsiteX772" fmla="*/ 427206 w 7251911"/>
              <a:gd name="connsiteY772" fmla="*/ 6702226 h 6858000"/>
              <a:gd name="connsiteX773" fmla="*/ 393414 w 7251911"/>
              <a:gd name="connsiteY773" fmla="*/ 6702226 h 6858000"/>
              <a:gd name="connsiteX774" fmla="*/ 385904 w 7251911"/>
              <a:gd name="connsiteY774" fmla="*/ 6701109 h 6858000"/>
              <a:gd name="connsiteX775" fmla="*/ 389659 w 7251911"/>
              <a:gd name="connsiteY775" fmla="*/ 6698877 h 6858000"/>
              <a:gd name="connsiteX776" fmla="*/ 412187 w 7251911"/>
              <a:gd name="connsiteY776" fmla="*/ 6696644 h 6858000"/>
              <a:gd name="connsiteX777" fmla="*/ 445980 w 7251911"/>
              <a:gd name="connsiteY777" fmla="*/ 6696644 h 6858000"/>
              <a:gd name="connsiteX778" fmla="*/ 449735 w 7251911"/>
              <a:gd name="connsiteY778" fmla="*/ 6692179 h 6858000"/>
              <a:gd name="connsiteX779" fmla="*/ 449735 w 7251911"/>
              <a:gd name="connsiteY779" fmla="*/ 6689947 h 6858000"/>
              <a:gd name="connsiteX780" fmla="*/ 393414 w 7251911"/>
              <a:gd name="connsiteY780" fmla="*/ 6683249 h 6858000"/>
              <a:gd name="connsiteX781" fmla="*/ 261998 w 7251911"/>
              <a:gd name="connsiteY781" fmla="*/ 6685481 h 6858000"/>
              <a:gd name="connsiteX782" fmla="*/ 243225 w 7251911"/>
              <a:gd name="connsiteY782" fmla="*/ 6683249 h 6858000"/>
              <a:gd name="connsiteX783" fmla="*/ 261998 w 7251911"/>
              <a:gd name="connsiteY783" fmla="*/ 6681016 h 6858000"/>
              <a:gd name="connsiteX784" fmla="*/ 307055 w 7251911"/>
              <a:gd name="connsiteY784" fmla="*/ 6678784 h 6858000"/>
              <a:gd name="connsiteX785" fmla="*/ 355866 w 7251911"/>
              <a:gd name="connsiteY785" fmla="*/ 6678784 h 6858000"/>
              <a:gd name="connsiteX786" fmla="*/ 430961 w 7251911"/>
              <a:gd name="connsiteY786" fmla="*/ 6677667 h 6858000"/>
              <a:gd name="connsiteX787" fmla="*/ 558622 w 7251911"/>
              <a:gd name="connsiteY787" fmla="*/ 6663155 h 6858000"/>
              <a:gd name="connsiteX788" fmla="*/ 603678 w 7251911"/>
              <a:gd name="connsiteY788" fmla="*/ 6659806 h 6858000"/>
              <a:gd name="connsiteX789" fmla="*/ 618697 w 7251911"/>
              <a:gd name="connsiteY789" fmla="*/ 6658690 h 6858000"/>
              <a:gd name="connsiteX790" fmla="*/ 603678 w 7251911"/>
              <a:gd name="connsiteY790" fmla="*/ 6656458 h 6858000"/>
              <a:gd name="connsiteX791" fmla="*/ 408433 w 7251911"/>
              <a:gd name="connsiteY791" fmla="*/ 6656458 h 6858000"/>
              <a:gd name="connsiteX792" fmla="*/ 352112 w 7251911"/>
              <a:gd name="connsiteY792" fmla="*/ 6645295 h 6858000"/>
              <a:gd name="connsiteX793" fmla="*/ 352112 w 7251911"/>
              <a:gd name="connsiteY793" fmla="*/ 6643062 h 6858000"/>
              <a:gd name="connsiteX794" fmla="*/ 367131 w 7251911"/>
              <a:gd name="connsiteY794" fmla="*/ 6634132 h 6858000"/>
              <a:gd name="connsiteX795" fmla="*/ 389659 w 7251911"/>
              <a:gd name="connsiteY795" fmla="*/ 6627434 h 6858000"/>
              <a:gd name="connsiteX796" fmla="*/ 423451 w 7251911"/>
              <a:gd name="connsiteY796" fmla="*/ 6614038 h 6858000"/>
              <a:gd name="connsiteX797" fmla="*/ 464753 w 7251911"/>
              <a:gd name="connsiteY797" fmla="*/ 6595061 h 6858000"/>
              <a:gd name="connsiteX798" fmla="*/ 479772 w 7251911"/>
              <a:gd name="connsiteY798" fmla="*/ 6593945 h 6858000"/>
              <a:gd name="connsiteX799" fmla="*/ 521074 w 7251911"/>
              <a:gd name="connsiteY799" fmla="*/ 6591712 h 6858000"/>
              <a:gd name="connsiteX800" fmla="*/ 536093 w 7251911"/>
              <a:gd name="connsiteY800" fmla="*/ 6590596 h 6858000"/>
              <a:gd name="connsiteX801" fmla="*/ 566131 w 7251911"/>
              <a:gd name="connsiteY801" fmla="*/ 6590596 h 6858000"/>
              <a:gd name="connsiteX802" fmla="*/ 618697 w 7251911"/>
              <a:gd name="connsiteY802" fmla="*/ 6593945 h 6858000"/>
              <a:gd name="connsiteX803" fmla="*/ 631816 w 7251911"/>
              <a:gd name="connsiteY803" fmla="*/ 6593555 h 6858000"/>
              <a:gd name="connsiteX804" fmla="*/ 633716 w 7251911"/>
              <a:gd name="connsiteY804" fmla="*/ 6591754 h 6858000"/>
              <a:gd name="connsiteX805" fmla="*/ 577395 w 7251911"/>
              <a:gd name="connsiteY805" fmla="*/ 6576568 h 6858000"/>
              <a:gd name="connsiteX806" fmla="*/ 536093 w 7251911"/>
              <a:gd name="connsiteY806" fmla="*/ 6561382 h 6858000"/>
              <a:gd name="connsiteX807" fmla="*/ 528584 w 7251911"/>
              <a:gd name="connsiteY807" fmla="*/ 6546196 h 6858000"/>
              <a:gd name="connsiteX808" fmla="*/ 543603 w 7251911"/>
              <a:gd name="connsiteY808" fmla="*/ 6542400 h 6858000"/>
              <a:gd name="connsiteX809" fmla="*/ 618697 w 7251911"/>
              <a:gd name="connsiteY809" fmla="*/ 6542400 h 6858000"/>
              <a:gd name="connsiteX810" fmla="*/ 750113 w 7251911"/>
              <a:gd name="connsiteY810" fmla="*/ 6508232 h 6858000"/>
              <a:gd name="connsiteX811" fmla="*/ 798924 w 7251911"/>
              <a:gd name="connsiteY811" fmla="*/ 6496842 h 6858000"/>
              <a:gd name="connsiteX812" fmla="*/ 851490 w 7251911"/>
              <a:gd name="connsiteY812" fmla="*/ 6500639 h 6858000"/>
              <a:gd name="connsiteX813" fmla="*/ 907811 w 7251911"/>
              <a:gd name="connsiteY813" fmla="*/ 6512028 h 6858000"/>
              <a:gd name="connsiteX814" fmla="*/ 997924 w 7251911"/>
              <a:gd name="connsiteY814" fmla="*/ 6504435 h 6858000"/>
              <a:gd name="connsiteX815" fmla="*/ 1007813 w 7251911"/>
              <a:gd name="connsiteY815" fmla="*/ 6504435 h 6858000"/>
              <a:gd name="connsiteX816" fmla="*/ 1006036 w 7251911"/>
              <a:gd name="connsiteY816" fmla="*/ 6502508 h 6858000"/>
              <a:gd name="connsiteX817" fmla="*/ 1018242 w 7251911"/>
              <a:gd name="connsiteY817" fmla="*/ 6500195 h 6858000"/>
              <a:gd name="connsiteX818" fmla="*/ 1052045 w 7251911"/>
              <a:gd name="connsiteY818" fmla="*/ 6496493 h 6858000"/>
              <a:gd name="connsiteX819" fmla="*/ 1085848 w 7251911"/>
              <a:gd name="connsiteY819" fmla="*/ 6496493 h 6858000"/>
              <a:gd name="connsiteX820" fmla="*/ 1100871 w 7251911"/>
              <a:gd name="connsiteY820" fmla="*/ 6495259 h 6858000"/>
              <a:gd name="connsiteX821" fmla="*/ 1063313 w 7251911"/>
              <a:gd name="connsiteY821" fmla="*/ 6494025 h 6858000"/>
              <a:gd name="connsiteX822" fmla="*/ 1070824 w 7251911"/>
              <a:gd name="connsiteY822" fmla="*/ 6485387 h 6858000"/>
              <a:gd name="connsiteX823" fmla="*/ 1093360 w 7251911"/>
              <a:gd name="connsiteY823" fmla="*/ 6482919 h 6858000"/>
              <a:gd name="connsiteX824" fmla="*/ 1097115 w 7251911"/>
              <a:gd name="connsiteY824" fmla="*/ 6479217 h 6858000"/>
              <a:gd name="connsiteX825" fmla="*/ 1089604 w 7251911"/>
              <a:gd name="connsiteY825" fmla="*/ 6477983 h 6858000"/>
              <a:gd name="connsiteX826" fmla="*/ 1037022 w 7251911"/>
              <a:gd name="connsiteY826" fmla="*/ 6479217 h 6858000"/>
              <a:gd name="connsiteX827" fmla="*/ 1003219 w 7251911"/>
              <a:gd name="connsiteY827" fmla="*/ 6479217 h 6858000"/>
              <a:gd name="connsiteX828" fmla="*/ 969416 w 7251911"/>
              <a:gd name="connsiteY828" fmla="*/ 6475515 h 6858000"/>
              <a:gd name="connsiteX829" fmla="*/ 946881 w 7251911"/>
              <a:gd name="connsiteY829" fmla="*/ 6469345 h 6858000"/>
              <a:gd name="connsiteX830" fmla="*/ 928102 w 7251911"/>
              <a:gd name="connsiteY830" fmla="*/ 6465643 h 6858000"/>
              <a:gd name="connsiteX831" fmla="*/ 909323 w 7251911"/>
              <a:gd name="connsiteY831" fmla="*/ 6465643 h 6858000"/>
              <a:gd name="connsiteX832" fmla="*/ 901811 w 7251911"/>
              <a:gd name="connsiteY832" fmla="*/ 6459473 h 6858000"/>
              <a:gd name="connsiteX833" fmla="*/ 920590 w 7251911"/>
              <a:gd name="connsiteY833" fmla="*/ 6454537 h 6858000"/>
              <a:gd name="connsiteX834" fmla="*/ 965660 w 7251911"/>
              <a:gd name="connsiteY834" fmla="*/ 6454537 h 6858000"/>
              <a:gd name="connsiteX835" fmla="*/ 1014487 w 7251911"/>
              <a:gd name="connsiteY835" fmla="*/ 6454537 h 6858000"/>
              <a:gd name="connsiteX836" fmla="*/ 1055801 w 7251911"/>
              <a:gd name="connsiteY836" fmla="*/ 6452069 h 6858000"/>
              <a:gd name="connsiteX837" fmla="*/ 1070824 w 7251911"/>
              <a:gd name="connsiteY837" fmla="*/ 6442197 h 6858000"/>
              <a:gd name="connsiteX838" fmla="*/ 1089604 w 7251911"/>
              <a:gd name="connsiteY838" fmla="*/ 6436026 h 6858000"/>
              <a:gd name="connsiteX839" fmla="*/ 1130918 w 7251911"/>
              <a:gd name="connsiteY839" fmla="*/ 6437260 h 6858000"/>
              <a:gd name="connsiteX840" fmla="*/ 1149697 w 7251911"/>
              <a:gd name="connsiteY840" fmla="*/ 6434792 h 6858000"/>
              <a:gd name="connsiteX841" fmla="*/ 1164721 w 7251911"/>
              <a:gd name="connsiteY841" fmla="*/ 6432324 h 6858000"/>
              <a:gd name="connsiteX842" fmla="*/ 1209791 w 7251911"/>
              <a:gd name="connsiteY842" fmla="*/ 6432324 h 6858000"/>
              <a:gd name="connsiteX843" fmla="*/ 1254861 w 7251911"/>
              <a:gd name="connsiteY843" fmla="*/ 6429856 h 6858000"/>
              <a:gd name="connsiteX844" fmla="*/ 1314955 w 7251911"/>
              <a:gd name="connsiteY844" fmla="*/ 6427388 h 6858000"/>
              <a:gd name="connsiteX845" fmla="*/ 1322467 w 7251911"/>
              <a:gd name="connsiteY845" fmla="*/ 6427388 h 6858000"/>
              <a:gd name="connsiteX846" fmla="*/ 1329979 w 7251911"/>
              <a:gd name="connsiteY846" fmla="*/ 6423686 h 6858000"/>
              <a:gd name="connsiteX847" fmla="*/ 1344944 w 7251911"/>
              <a:gd name="connsiteY847" fmla="*/ 6426145 h 6858000"/>
              <a:gd name="connsiteX848" fmla="*/ 1354623 w 7251911"/>
              <a:gd name="connsiteY848" fmla="*/ 6424709 h 6858000"/>
              <a:gd name="connsiteX849" fmla="*/ 1527340 w 7251911"/>
              <a:gd name="connsiteY849" fmla="*/ 6417117 h 6858000"/>
              <a:gd name="connsiteX850" fmla="*/ 1471020 w 7251911"/>
              <a:gd name="connsiteY850" fmla="*/ 6405727 h 6858000"/>
              <a:gd name="connsiteX851" fmla="*/ 1467265 w 7251911"/>
              <a:gd name="connsiteY851" fmla="*/ 6386745 h 6858000"/>
              <a:gd name="connsiteX852" fmla="*/ 1459755 w 7251911"/>
              <a:gd name="connsiteY852" fmla="*/ 6379152 h 6858000"/>
              <a:gd name="connsiteX853" fmla="*/ 1384661 w 7251911"/>
              <a:gd name="connsiteY853" fmla="*/ 6401931 h 6858000"/>
              <a:gd name="connsiteX854" fmla="*/ 1358378 w 7251911"/>
              <a:gd name="connsiteY854" fmla="*/ 6398134 h 6858000"/>
              <a:gd name="connsiteX855" fmla="*/ 1268264 w 7251911"/>
              <a:gd name="connsiteY855" fmla="*/ 6398134 h 6858000"/>
              <a:gd name="connsiteX856" fmla="*/ 1204434 w 7251911"/>
              <a:gd name="connsiteY856" fmla="*/ 6390541 h 6858000"/>
              <a:gd name="connsiteX857" fmla="*/ 1136849 w 7251911"/>
              <a:gd name="connsiteY857" fmla="*/ 6390541 h 6858000"/>
              <a:gd name="connsiteX858" fmla="*/ 1069264 w 7251911"/>
              <a:gd name="connsiteY858" fmla="*/ 6390541 h 6858000"/>
              <a:gd name="connsiteX859" fmla="*/ 1088038 w 7251911"/>
              <a:gd name="connsiteY859" fmla="*/ 6379152 h 6858000"/>
              <a:gd name="connsiteX860" fmla="*/ 1148113 w 7251911"/>
              <a:gd name="connsiteY860" fmla="*/ 6379152 h 6858000"/>
              <a:gd name="connsiteX861" fmla="*/ 1163132 w 7251911"/>
              <a:gd name="connsiteY861" fmla="*/ 6375355 h 6858000"/>
              <a:gd name="connsiteX862" fmla="*/ 1118076 w 7251911"/>
              <a:gd name="connsiteY862" fmla="*/ 6318408 h 6858000"/>
              <a:gd name="connsiteX863" fmla="*/ 1099302 w 7251911"/>
              <a:gd name="connsiteY863" fmla="*/ 6310815 h 6858000"/>
              <a:gd name="connsiteX864" fmla="*/ 1069264 w 7251911"/>
              <a:gd name="connsiteY864" fmla="*/ 6307019 h 6858000"/>
              <a:gd name="connsiteX865" fmla="*/ 1050491 w 7251911"/>
              <a:gd name="connsiteY865" fmla="*/ 6307019 h 6858000"/>
              <a:gd name="connsiteX866" fmla="*/ 1035472 w 7251911"/>
              <a:gd name="connsiteY866" fmla="*/ 6310815 h 6858000"/>
              <a:gd name="connsiteX867" fmla="*/ 1024207 w 7251911"/>
              <a:gd name="connsiteY867" fmla="*/ 6307019 h 6858000"/>
              <a:gd name="connsiteX868" fmla="*/ 1035472 w 7251911"/>
              <a:gd name="connsiteY868" fmla="*/ 6299426 h 6858000"/>
              <a:gd name="connsiteX869" fmla="*/ 1065509 w 7251911"/>
              <a:gd name="connsiteY869" fmla="*/ 6299426 h 6858000"/>
              <a:gd name="connsiteX870" fmla="*/ 1076774 w 7251911"/>
              <a:gd name="connsiteY870" fmla="*/ 6276647 h 6858000"/>
              <a:gd name="connsiteX871" fmla="*/ 1076774 w 7251911"/>
              <a:gd name="connsiteY871" fmla="*/ 6269054 h 6858000"/>
              <a:gd name="connsiteX872" fmla="*/ 1035472 w 7251911"/>
              <a:gd name="connsiteY872" fmla="*/ 6246276 h 6858000"/>
              <a:gd name="connsiteX873" fmla="*/ 1031717 w 7251911"/>
              <a:gd name="connsiteY873" fmla="*/ 6246276 h 6858000"/>
              <a:gd name="connsiteX874" fmla="*/ 997924 w 7251911"/>
              <a:gd name="connsiteY874" fmla="*/ 6246276 h 6858000"/>
              <a:gd name="connsiteX875" fmla="*/ 979151 w 7251911"/>
              <a:gd name="connsiteY875" fmla="*/ 6246276 h 6858000"/>
              <a:gd name="connsiteX876" fmla="*/ 964132 w 7251911"/>
              <a:gd name="connsiteY876" fmla="*/ 6253869 h 6858000"/>
              <a:gd name="connsiteX877" fmla="*/ 937849 w 7251911"/>
              <a:gd name="connsiteY877" fmla="*/ 6253869 h 6858000"/>
              <a:gd name="connsiteX878" fmla="*/ 904056 w 7251911"/>
              <a:gd name="connsiteY878" fmla="*/ 6246276 h 6858000"/>
              <a:gd name="connsiteX879" fmla="*/ 870264 w 7251911"/>
              <a:gd name="connsiteY879" fmla="*/ 6246276 h 6858000"/>
              <a:gd name="connsiteX880" fmla="*/ 836471 w 7251911"/>
              <a:gd name="connsiteY880" fmla="*/ 6253869 h 6858000"/>
              <a:gd name="connsiteX881" fmla="*/ 821452 w 7251911"/>
              <a:gd name="connsiteY881" fmla="*/ 6257665 h 6858000"/>
              <a:gd name="connsiteX882" fmla="*/ 810188 w 7251911"/>
              <a:gd name="connsiteY882" fmla="*/ 6257665 h 6858000"/>
              <a:gd name="connsiteX883" fmla="*/ 750113 w 7251911"/>
              <a:gd name="connsiteY883" fmla="*/ 6253869 h 6858000"/>
              <a:gd name="connsiteX884" fmla="*/ 746358 w 7251911"/>
              <a:gd name="connsiteY884" fmla="*/ 6238683 h 6858000"/>
              <a:gd name="connsiteX885" fmla="*/ 738848 w 7251911"/>
              <a:gd name="connsiteY885" fmla="*/ 6246276 h 6858000"/>
              <a:gd name="connsiteX886" fmla="*/ 716320 w 7251911"/>
              <a:gd name="connsiteY886" fmla="*/ 6246276 h 6858000"/>
              <a:gd name="connsiteX887" fmla="*/ 712565 w 7251911"/>
              <a:gd name="connsiteY887" fmla="*/ 6231090 h 6858000"/>
              <a:gd name="connsiteX888" fmla="*/ 705056 w 7251911"/>
              <a:gd name="connsiteY888" fmla="*/ 6238683 h 6858000"/>
              <a:gd name="connsiteX889" fmla="*/ 686282 w 7251911"/>
              <a:gd name="connsiteY889" fmla="*/ 6238683 h 6858000"/>
              <a:gd name="connsiteX890" fmla="*/ 678773 w 7251911"/>
              <a:gd name="connsiteY890" fmla="*/ 6227293 h 6858000"/>
              <a:gd name="connsiteX891" fmla="*/ 663754 w 7251911"/>
              <a:gd name="connsiteY891" fmla="*/ 6231090 h 6858000"/>
              <a:gd name="connsiteX892" fmla="*/ 637471 w 7251911"/>
              <a:gd name="connsiteY892" fmla="*/ 6227293 h 6858000"/>
              <a:gd name="connsiteX893" fmla="*/ 611188 w 7251911"/>
              <a:gd name="connsiteY893" fmla="*/ 6231090 h 6858000"/>
              <a:gd name="connsiteX894" fmla="*/ 592414 w 7251911"/>
              <a:gd name="connsiteY894" fmla="*/ 6231090 h 6858000"/>
              <a:gd name="connsiteX895" fmla="*/ 547358 w 7251911"/>
              <a:gd name="connsiteY895" fmla="*/ 6231090 h 6858000"/>
              <a:gd name="connsiteX896" fmla="*/ 509810 w 7251911"/>
              <a:gd name="connsiteY896" fmla="*/ 6227293 h 6858000"/>
              <a:gd name="connsiteX897" fmla="*/ 494791 w 7251911"/>
              <a:gd name="connsiteY897" fmla="*/ 6208311 h 6858000"/>
              <a:gd name="connsiteX898" fmla="*/ 468508 w 7251911"/>
              <a:gd name="connsiteY898" fmla="*/ 6212107 h 6858000"/>
              <a:gd name="connsiteX899" fmla="*/ 464754 w 7251911"/>
              <a:gd name="connsiteY899" fmla="*/ 6223497 h 6858000"/>
              <a:gd name="connsiteX900" fmla="*/ 476018 w 7251911"/>
              <a:gd name="connsiteY900" fmla="*/ 6231090 h 6858000"/>
              <a:gd name="connsiteX901" fmla="*/ 509810 w 7251911"/>
              <a:gd name="connsiteY901" fmla="*/ 6231090 h 6858000"/>
              <a:gd name="connsiteX902" fmla="*/ 558622 w 7251911"/>
              <a:gd name="connsiteY902" fmla="*/ 6253869 h 6858000"/>
              <a:gd name="connsiteX903" fmla="*/ 581150 w 7251911"/>
              <a:gd name="connsiteY903" fmla="*/ 6253869 h 6858000"/>
              <a:gd name="connsiteX904" fmla="*/ 693792 w 7251911"/>
              <a:gd name="connsiteY904" fmla="*/ 6265258 h 6858000"/>
              <a:gd name="connsiteX905" fmla="*/ 708811 w 7251911"/>
              <a:gd name="connsiteY905" fmla="*/ 6276647 h 6858000"/>
              <a:gd name="connsiteX906" fmla="*/ 644980 w 7251911"/>
              <a:gd name="connsiteY906" fmla="*/ 6280444 h 6858000"/>
              <a:gd name="connsiteX907" fmla="*/ 644980 w 7251911"/>
              <a:gd name="connsiteY907" fmla="*/ 6284240 h 6858000"/>
              <a:gd name="connsiteX908" fmla="*/ 708811 w 7251911"/>
              <a:gd name="connsiteY908" fmla="*/ 6284240 h 6858000"/>
              <a:gd name="connsiteX909" fmla="*/ 768886 w 7251911"/>
              <a:gd name="connsiteY909" fmla="*/ 6284240 h 6858000"/>
              <a:gd name="connsiteX910" fmla="*/ 783905 w 7251911"/>
              <a:gd name="connsiteY910" fmla="*/ 6288037 h 6858000"/>
              <a:gd name="connsiteX911" fmla="*/ 802679 w 7251911"/>
              <a:gd name="connsiteY911" fmla="*/ 6307019 h 6858000"/>
              <a:gd name="connsiteX912" fmla="*/ 832717 w 7251911"/>
              <a:gd name="connsiteY912" fmla="*/ 6310815 h 6858000"/>
              <a:gd name="connsiteX913" fmla="*/ 859000 w 7251911"/>
              <a:gd name="connsiteY913" fmla="*/ 6307019 h 6858000"/>
              <a:gd name="connsiteX914" fmla="*/ 874019 w 7251911"/>
              <a:gd name="connsiteY914" fmla="*/ 6307019 h 6858000"/>
              <a:gd name="connsiteX915" fmla="*/ 862754 w 7251911"/>
              <a:gd name="connsiteY915" fmla="*/ 6322205 h 6858000"/>
              <a:gd name="connsiteX916" fmla="*/ 870264 w 7251911"/>
              <a:gd name="connsiteY916" fmla="*/ 6337391 h 6858000"/>
              <a:gd name="connsiteX917" fmla="*/ 889037 w 7251911"/>
              <a:gd name="connsiteY917" fmla="*/ 6348780 h 6858000"/>
              <a:gd name="connsiteX918" fmla="*/ 900302 w 7251911"/>
              <a:gd name="connsiteY918" fmla="*/ 6352577 h 6858000"/>
              <a:gd name="connsiteX919" fmla="*/ 952868 w 7251911"/>
              <a:gd name="connsiteY919" fmla="*/ 6356373 h 6858000"/>
              <a:gd name="connsiteX920" fmla="*/ 960377 w 7251911"/>
              <a:gd name="connsiteY920" fmla="*/ 6363966 h 6858000"/>
              <a:gd name="connsiteX921" fmla="*/ 952868 w 7251911"/>
              <a:gd name="connsiteY921" fmla="*/ 6371559 h 6858000"/>
              <a:gd name="connsiteX922" fmla="*/ 900302 w 7251911"/>
              <a:gd name="connsiteY922" fmla="*/ 6401931 h 6858000"/>
              <a:gd name="connsiteX923" fmla="*/ 889037 w 7251911"/>
              <a:gd name="connsiteY923" fmla="*/ 6394338 h 6858000"/>
              <a:gd name="connsiteX924" fmla="*/ 874019 w 7251911"/>
              <a:gd name="connsiteY924" fmla="*/ 6367762 h 6858000"/>
              <a:gd name="connsiteX925" fmla="*/ 862754 w 7251911"/>
              <a:gd name="connsiteY925" fmla="*/ 6363966 h 6858000"/>
              <a:gd name="connsiteX926" fmla="*/ 821452 w 7251911"/>
              <a:gd name="connsiteY926" fmla="*/ 6375355 h 6858000"/>
              <a:gd name="connsiteX927" fmla="*/ 795169 w 7251911"/>
              <a:gd name="connsiteY927" fmla="*/ 6379152 h 6858000"/>
              <a:gd name="connsiteX928" fmla="*/ 780150 w 7251911"/>
              <a:gd name="connsiteY928" fmla="*/ 6360170 h 6858000"/>
              <a:gd name="connsiteX929" fmla="*/ 750113 w 7251911"/>
              <a:gd name="connsiteY929" fmla="*/ 6360170 h 6858000"/>
              <a:gd name="connsiteX930" fmla="*/ 742603 w 7251911"/>
              <a:gd name="connsiteY930" fmla="*/ 6379152 h 6858000"/>
              <a:gd name="connsiteX931" fmla="*/ 723830 w 7251911"/>
              <a:gd name="connsiteY931" fmla="*/ 6390541 h 6858000"/>
              <a:gd name="connsiteX932" fmla="*/ 701301 w 7251911"/>
              <a:gd name="connsiteY932" fmla="*/ 6398134 h 6858000"/>
              <a:gd name="connsiteX933" fmla="*/ 671263 w 7251911"/>
              <a:gd name="connsiteY933" fmla="*/ 6382948 h 6858000"/>
              <a:gd name="connsiteX934" fmla="*/ 618697 w 7251911"/>
              <a:gd name="connsiteY934" fmla="*/ 6352577 h 6858000"/>
              <a:gd name="connsiteX935" fmla="*/ 592414 w 7251911"/>
              <a:gd name="connsiteY935" fmla="*/ 6360170 h 6858000"/>
              <a:gd name="connsiteX936" fmla="*/ 562376 w 7251911"/>
              <a:gd name="connsiteY936" fmla="*/ 6375355 h 6858000"/>
              <a:gd name="connsiteX937" fmla="*/ 521074 w 7251911"/>
              <a:gd name="connsiteY937" fmla="*/ 6371559 h 6858000"/>
              <a:gd name="connsiteX938" fmla="*/ 513565 w 7251911"/>
              <a:gd name="connsiteY938" fmla="*/ 6360170 h 6858000"/>
              <a:gd name="connsiteX939" fmla="*/ 449735 w 7251911"/>
              <a:gd name="connsiteY939" fmla="*/ 6379152 h 6858000"/>
              <a:gd name="connsiteX940" fmla="*/ 408432 w 7251911"/>
              <a:gd name="connsiteY940" fmla="*/ 6379152 h 6858000"/>
              <a:gd name="connsiteX941" fmla="*/ 314564 w 7251911"/>
              <a:gd name="connsiteY941" fmla="*/ 6382948 h 6858000"/>
              <a:gd name="connsiteX942" fmla="*/ 288281 w 7251911"/>
              <a:gd name="connsiteY942" fmla="*/ 6386745 h 6858000"/>
              <a:gd name="connsiteX943" fmla="*/ 258243 w 7251911"/>
              <a:gd name="connsiteY943" fmla="*/ 6382948 h 6858000"/>
              <a:gd name="connsiteX944" fmla="*/ 224451 w 7251911"/>
              <a:gd name="connsiteY944" fmla="*/ 6382948 h 6858000"/>
              <a:gd name="connsiteX945" fmla="*/ 220696 w 7251911"/>
              <a:gd name="connsiteY945" fmla="*/ 6360170 h 6858000"/>
              <a:gd name="connsiteX946" fmla="*/ 175639 w 7251911"/>
              <a:gd name="connsiteY946" fmla="*/ 6348780 h 6858000"/>
              <a:gd name="connsiteX947" fmla="*/ 164375 w 7251911"/>
              <a:gd name="connsiteY947" fmla="*/ 6352577 h 6858000"/>
              <a:gd name="connsiteX948" fmla="*/ 156866 w 7251911"/>
              <a:gd name="connsiteY948" fmla="*/ 6341187 h 6858000"/>
              <a:gd name="connsiteX949" fmla="*/ 164375 w 7251911"/>
              <a:gd name="connsiteY949" fmla="*/ 6329798 h 6858000"/>
              <a:gd name="connsiteX950" fmla="*/ 194413 w 7251911"/>
              <a:gd name="connsiteY950" fmla="*/ 6333594 h 6858000"/>
              <a:gd name="connsiteX951" fmla="*/ 228206 w 7251911"/>
              <a:gd name="connsiteY951" fmla="*/ 6326001 h 6858000"/>
              <a:gd name="connsiteX952" fmla="*/ 239470 w 7251911"/>
              <a:gd name="connsiteY952" fmla="*/ 6303223 h 6858000"/>
              <a:gd name="connsiteX953" fmla="*/ 258243 w 7251911"/>
              <a:gd name="connsiteY953" fmla="*/ 6295630 h 6858000"/>
              <a:gd name="connsiteX954" fmla="*/ 303300 w 7251911"/>
              <a:gd name="connsiteY954" fmla="*/ 6310815 h 6858000"/>
              <a:gd name="connsiteX955" fmla="*/ 322074 w 7251911"/>
              <a:gd name="connsiteY955" fmla="*/ 6310815 h 6858000"/>
              <a:gd name="connsiteX956" fmla="*/ 329583 w 7251911"/>
              <a:gd name="connsiteY956" fmla="*/ 6299426 h 6858000"/>
              <a:gd name="connsiteX957" fmla="*/ 325828 w 7251911"/>
              <a:gd name="connsiteY957" fmla="*/ 6280444 h 6858000"/>
              <a:gd name="connsiteX958" fmla="*/ 303300 w 7251911"/>
              <a:gd name="connsiteY958" fmla="*/ 6265258 h 6858000"/>
              <a:gd name="connsiteX959" fmla="*/ 299545 w 7251911"/>
              <a:gd name="connsiteY959" fmla="*/ 6257665 h 6858000"/>
              <a:gd name="connsiteX960" fmla="*/ 307055 w 7251911"/>
              <a:gd name="connsiteY960" fmla="*/ 6253869 h 6858000"/>
              <a:gd name="connsiteX961" fmla="*/ 344602 w 7251911"/>
              <a:gd name="connsiteY961" fmla="*/ 6257665 h 6858000"/>
              <a:gd name="connsiteX962" fmla="*/ 348357 w 7251911"/>
              <a:gd name="connsiteY962" fmla="*/ 6257665 h 6858000"/>
              <a:gd name="connsiteX963" fmla="*/ 348357 w 7251911"/>
              <a:gd name="connsiteY963" fmla="*/ 6250072 h 6858000"/>
              <a:gd name="connsiteX964" fmla="*/ 352111 w 7251911"/>
              <a:gd name="connsiteY964" fmla="*/ 6238683 h 6858000"/>
              <a:gd name="connsiteX965" fmla="*/ 378394 w 7251911"/>
              <a:gd name="connsiteY965" fmla="*/ 6238683 h 6858000"/>
              <a:gd name="connsiteX966" fmla="*/ 344602 w 7251911"/>
              <a:gd name="connsiteY966" fmla="*/ 6227293 h 6858000"/>
              <a:gd name="connsiteX967" fmla="*/ 340847 w 7251911"/>
              <a:gd name="connsiteY967" fmla="*/ 6215904 h 6858000"/>
              <a:gd name="connsiteX968" fmla="*/ 329583 w 7251911"/>
              <a:gd name="connsiteY968" fmla="*/ 6193125 h 6858000"/>
              <a:gd name="connsiteX969" fmla="*/ 314564 w 7251911"/>
              <a:gd name="connsiteY969" fmla="*/ 6193125 h 6858000"/>
              <a:gd name="connsiteX970" fmla="*/ 314564 w 7251911"/>
              <a:gd name="connsiteY970" fmla="*/ 6185532 h 6858000"/>
              <a:gd name="connsiteX971" fmla="*/ 314564 w 7251911"/>
              <a:gd name="connsiteY971" fmla="*/ 6181736 h 6858000"/>
              <a:gd name="connsiteX972" fmla="*/ 385904 w 7251911"/>
              <a:gd name="connsiteY972" fmla="*/ 6166550 h 6858000"/>
              <a:gd name="connsiteX973" fmla="*/ 430961 w 7251911"/>
              <a:gd name="connsiteY973" fmla="*/ 6147568 h 6858000"/>
              <a:gd name="connsiteX974" fmla="*/ 438471 w 7251911"/>
              <a:gd name="connsiteY974" fmla="*/ 6139975 h 6858000"/>
              <a:gd name="connsiteX975" fmla="*/ 427206 w 7251911"/>
              <a:gd name="connsiteY975" fmla="*/ 6132382 h 6858000"/>
              <a:gd name="connsiteX976" fmla="*/ 393413 w 7251911"/>
              <a:gd name="connsiteY976" fmla="*/ 6132382 h 6858000"/>
              <a:gd name="connsiteX977" fmla="*/ 385904 w 7251911"/>
              <a:gd name="connsiteY977" fmla="*/ 6128585 h 6858000"/>
              <a:gd name="connsiteX978" fmla="*/ 389659 w 7251911"/>
              <a:gd name="connsiteY978" fmla="*/ 6120992 h 6858000"/>
              <a:gd name="connsiteX979" fmla="*/ 412187 w 7251911"/>
              <a:gd name="connsiteY979" fmla="*/ 6113399 h 6858000"/>
              <a:gd name="connsiteX980" fmla="*/ 445980 w 7251911"/>
              <a:gd name="connsiteY980" fmla="*/ 6113399 h 6858000"/>
              <a:gd name="connsiteX981" fmla="*/ 449735 w 7251911"/>
              <a:gd name="connsiteY981" fmla="*/ 6098213 h 6858000"/>
              <a:gd name="connsiteX982" fmla="*/ 449735 w 7251911"/>
              <a:gd name="connsiteY982" fmla="*/ 6090621 h 6858000"/>
              <a:gd name="connsiteX983" fmla="*/ 393413 w 7251911"/>
              <a:gd name="connsiteY983" fmla="*/ 6067842 h 6858000"/>
              <a:gd name="connsiteX984" fmla="*/ 261998 w 7251911"/>
              <a:gd name="connsiteY984" fmla="*/ 6075435 h 6858000"/>
              <a:gd name="connsiteX985" fmla="*/ 243224 w 7251911"/>
              <a:gd name="connsiteY985" fmla="*/ 6067842 h 6858000"/>
              <a:gd name="connsiteX986" fmla="*/ 261998 w 7251911"/>
              <a:gd name="connsiteY986" fmla="*/ 6060249 h 6858000"/>
              <a:gd name="connsiteX987" fmla="*/ 307055 w 7251911"/>
              <a:gd name="connsiteY987" fmla="*/ 6052656 h 6858000"/>
              <a:gd name="connsiteX988" fmla="*/ 355866 w 7251911"/>
              <a:gd name="connsiteY988" fmla="*/ 6052656 h 6858000"/>
              <a:gd name="connsiteX989" fmla="*/ 430961 w 7251911"/>
              <a:gd name="connsiteY989" fmla="*/ 6048859 h 6858000"/>
              <a:gd name="connsiteX990" fmla="*/ 558622 w 7251911"/>
              <a:gd name="connsiteY990" fmla="*/ 5999505 h 6858000"/>
              <a:gd name="connsiteX991" fmla="*/ 603678 w 7251911"/>
              <a:gd name="connsiteY991" fmla="*/ 5988116 h 6858000"/>
              <a:gd name="connsiteX992" fmla="*/ 618697 w 7251911"/>
              <a:gd name="connsiteY992" fmla="*/ 5984320 h 6858000"/>
              <a:gd name="connsiteX993" fmla="*/ 603678 w 7251911"/>
              <a:gd name="connsiteY993" fmla="*/ 5976727 h 6858000"/>
              <a:gd name="connsiteX994" fmla="*/ 408432 w 7251911"/>
              <a:gd name="connsiteY994" fmla="*/ 5976727 h 6858000"/>
              <a:gd name="connsiteX995" fmla="*/ 352111 w 7251911"/>
              <a:gd name="connsiteY995" fmla="*/ 5938762 h 6858000"/>
              <a:gd name="connsiteX996" fmla="*/ 352111 w 7251911"/>
              <a:gd name="connsiteY996" fmla="*/ 5931169 h 6858000"/>
              <a:gd name="connsiteX997" fmla="*/ 367130 w 7251911"/>
              <a:gd name="connsiteY997" fmla="*/ 5900797 h 6858000"/>
              <a:gd name="connsiteX998" fmla="*/ 389659 w 7251911"/>
              <a:gd name="connsiteY998" fmla="*/ 5878018 h 6858000"/>
              <a:gd name="connsiteX999" fmla="*/ 423452 w 7251911"/>
              <a:gd name="connsiteY999" fmla="*/ 5832461 h 6858000"/>
              <a:gd name="connsiteX1000" fmla="*/ 464754 w 7251911"/>
              <a:gd name="connsiteY1000" fmla="*/ 5767921 h 6858000"/>
              <a:gd name="connsiteX1001" fmla="*/ 479772 w 7251911"/>
              <a:gd name="connsiteY1001" fmla="*/ 5764125 h 6858000"/>
              <a:gd name="connsiteX1002" fmla="*/ 521074 w 7251911"/>
              <a:gd name="connsiteY1002" fmla="*/ 5756532 h 6858000"/>
              <a:gd name="connsiteX1003" fmla="*/ 536093 w 7251911"/>
              <a:gd name="connsiteY1003" fmla="*/ 5752735 h 6858000"/>
              <a:gd name="connsiteX1004" fmla="*/ 566131 w 7251911"/>
              <a:gd name="connsiteY1004" fmla="*/ 5752735 h 6858000"/>
              <a:gd name="connsiteX1005" fmla="*/ 618697 w 7251911"/>
              <a:gd name="connsiteY1005" fmla="*/ 5764125 h 6858000"/>
              <a:gd name="connsiteX1006" fmla="*/ 656245 w 7251911"/>
              <a:gd name="connsiteY1006" fmla="*/ 5760328 h 6858000"/>
              <a:gd name="connsiteX1007" fmla="*/ 688160 w 7251911"/>
              <a:gd name="connsiteY1007" fmla="*/ 5745617 h 6858000"/>
              <a:gd name="connsiteX1008" fmla="*/ 703517 w 7251911"/>
              <a:gd name="connsiteY1008" fmla="*/ 5739908 h 6858000"/>
              <a:gd name="connsiteX1009" fmla="*/ 695462 w 7251911"/>
              <a:gd name="connsiteY1009" fmla="*/ 5734949 h 6858000"/>
              <a:gd name="connsiteX1010" fmla="*/ 729265 w 7251911"/>
              <a:gd name="connsiteY1010" fmla="*/ 5727242 h 6858000"/>
              <a:gd name="connsiteX1011" fmla="*/ 774335 w 7251911"/>
              <a:gd name="connsiteY1011" fmla="*/ 5727242 h 6858000"/>
              <a:gd name="connsiteX1012" fmla="*/ 793114 w 7251911"/>
              <a:gd name="connsiteY1012" fmla="*/ 5711828 h 6858000"/>
              <a:gd name="connsiteX1013" fmla="*/ 804382 w 7251911"/>
              <a:gd name="connsiteY1013" fmla="*/ 5704121 h 6858000"/>
              <a:gd name="connsiteX1014" fmla="*/ 871987 w 7251911"/>
              <a:gd name="connsiteY1014" fmla="*/ 5704121 h 6858000"/>
              <a:gd name="connsiteX1015" fmla="*/ 883255 w 7251911"/>
              <a:gd name="connsiteY1015" fmla="*/ 5704121 h 6858000"/>
              <a:gd name="connsiteX1016" fmla="*/ 887011 w 7251911"/>
              <a:gd name="connsiteY1016" fmla="*/ 5696414 h 6858000"/>
              <a:gd name="connsiteX1017" fmla="*/ 887011 w 7251911"/>
              <a:gd name="connsiteY1017" fmla="*/ 5692561 h 6858000"/>
              <a:gd name="connsiteX1018" fmla="*/ 883255 w 7251911"/>
              <a:gd name="connsiteY1018" fmla="*/ 5692561 h 6858000"/>
              <a:gd name="connsiteX1019" fmla="*/ 804382 w 7251911"/>
              <a:gd name="connsiteY1019" fmla="*/ 5684854 h 6858000"/>
              <a:gd name="connsiteX1020" fmla="*/ 751800 w 7251911"/>
              <a:gd name="connsiteY1020" fmla="*/ 5677147 h 6858000"/>
              <a:gd name="connsiteX1021" fmla="*/ 744288 w 7251911"/>
              <a:gd name="connsiteY1021" fmla="*/ 5673294 h 6858000"/>
              <a:gd name="connsiteX1022" fmla="*/ 680439 w 7251911"/>
              <a:gd name="connsiteY1022" fmla="*/ 5681001 h 6858000"/>
              <a:gd name="connsiteX1023" fmla="*/ 650392 w 7251911"/>
              <a:gd name="connsiteY1023" fmla="*/ 5684854 h 6858000"/>
              <a:gd name="connsiteX1024" fmla="*/ 631612 w 7251911"/>
              <a:gd name="connsiteY1024" fmla="*/ 5673294 h 6858000"/>
              <a:gd name="connsiteX1025" fmla="*/ 639124 w 7251911"/>
              <a:gd name="connsiteY1025" fmla="*/ 5650173 h 6858000"/>
              <a:gd name="connsiteX1026" fmla="*/ 672927 w 7251911"/>
              <a:gd name="connsiteY1026" fmla="*/ 5638613 h 6858000"/>
              <a:gd name="connsiteX1027" fmla="*/ 706729 w 7251911"/>
              <a:gd name="connsiteY1027" fmla="*/ 5638613 h 6858000"/>
              <a:gd name="connsiteX1028" fmla="*/ 721753 w 7251911"/>
              <a:gd name="connsiteY1028" fmla="*/ 5634760 h 6858000"/>
              <a:gd name="connsiteX1029" fmla="*/ 684195 w 7251911"/>
              <a:gd name="connsiteY1029" fmla="*/ 5630906 h 6858000"/>
              <a:gd name="connsiteX1030" fmla="*/ 691706 w 7251911"/>
              <a:gd name="connsiteY1030" fmla="*/ 5603932 h 6858000"/>
              <a:gd name="connsiteX1031" fmla="*/ 714241 w 7251911"/>
              <a:gd name="connsiteY1031" fmla="*/ 5596226 h 6858000"/>
              <a:gd name="connsiteX1032" fmla="*/ 717997 w 7251911"/>
              <a:gd name="connsiteY1032" fmla="*/ 5584665 h 6858000"/>
              <a:gd name="connsiteX1033" fmla="*/ 710485 w 7251911"/>
              <a:gd name="connsiteY1033" fmla="*/ 5580812 h 6858000"/>
              <a:gd name="connsiteX1034" fmla="*/ 657904 w 7251911"/>
              <a:gd name="connsiteY1034" fmla="*/ 5584665 h 6858000"/>
              <a:gd name="connsiteX1035" fmla="*/ 624101 w 7251911"/>
              <a:gd name="connsiteY1035" fmla="*/ 5584665 h 6858000"/>
              <a:gd name="connsiteX1036" fmla="*/ 590298 w 7251911"/>
              <a:gd name="connsiteY1036" fmla="*/ 5573105 h 6858000"/>
              <a:gd name="connsiteX1037" fmla="*/ 567763 w 7251911"/>
              <a:gd name="connsiteY1037" fmla="*/ 5553838 h 6858000"/>
              <a:gd name="connsiteX1038" fmla="*/ 548983 w 7251911"/>
              <a:gd name="connsiteY1038" fmla="*/ 5542277 h 6858000"/>
              <a:gd name="connsiteX1039" fmla="*/ 530204 w 7251911"/>
              <a:gd name="connsiteY1039" fmla="*/ 5542277 h 6858000"/>
              <a:gd name="connsiteX1040" fmla="*/ 522693 w 7251911"/>
              <a:gd name="connsiteY1040" fmla="*/ 5523010 h 6858000"/>
              <a:gd name="connsiteX1041" fmla="*/ 541472 w 7251911"/>
              <a:gd name="connsiteY1041" fmla="*/ 5507597 h 6858000"/>
              <a:gd name="connsiteX1042" fmla="*/ 586542 w 7251911"/>
              <a:gd name="connsiteY1042" fmla="*/ 5507597 h 6858000"/>
              <a:gd name="connsiteX1043" fmla="*/ 635368 w 7251911"/>
              <a:gd name="connsiteY1043" fmla="*/ 5507597 h 6858000"/>
              <a:gd name="connsiteX1044" fmla="*/ 676683 w 7251911"/>
              <a:gd name="connsiteY1044" fmla="*/ 5499890 h 6858000"/>
              <a:gd name="connsiteX1045" fmla="*/ 678503 w 7251911"/>
              <a:gd name="connsiteY1045" fmla="*/ 5498620 h 6858000"/>
              <a:gd name="connsiteX1046" fmla="*/ 656245 w 7251911"/>
              <a:gd name="connsiteY1046" fmla="*/ 5488360 h 6858000"/>
              <a:gd name="connsiteX1047" fmla="*/ 618697 w 7251911"/>
              <a:gd name="connsiteY1047" fmla="*/ 5484564 h 6858000"/>
              <a:gd name="connsiteX1048" fmla="*/ 566131 w 7251911"/>
              <a:gd name="connsiteY1048" fmla="*/ 5495953 h 6858000"/>
              <a:gd name="connsiteX1049" fmla="*/ 536093 w 7251911"/>
              <a:gd name="connsiteY1049" fmla="*/ 5495953 h 6858000"/>
              <a:gd name="connsiteX1050" fmla="*/ 521074 w 7251911"/>
              <a:gd name="connsiteY1050" fmla="*/ 5492157 h 6858000"/>
              <a:gd name="connsiteX1051" fmla="*/ 479772 w 7251911"/>
              <a:gd name="connsiteY1051" fmla="*/ 5484564 h 6858000"/>
              <a:gd name="connsiteX1052" fmla="*/ 464754 w 7251911"/>
              <a:gd name="connsiteY1052" fmla="*/ 5480767 h 6858000"/>
              <a:gd name="connsiteX1053" fmla="*/ 423452 w 7251911"/>
              <a:gd name="connsiteY1053" fmla="*/ 5416228 h 6858000"/>
              <a:gd name="connsiteX1054" fmla="*/ 389659 w 7251911"/>
              <a:gd name="connsiteY1054" fmla="*/ 5370670 h 6858000"/>
              <a:gd name="connsiteX1055" fmla="*/ 367130 w 7251911"/>
              <a:gd name="connsiteY1055" fmla="*/ 5347891 h 6858000"/>
              <a:gd name="connsiteX1056" fmla="*/ 352111 w 7251911"/>
              <a:gd name="connsiteY1056" fmla="*/ 5317519 h 6858000"/>
              <a:gd name="connsiteX1057" fmla="*/ 352111 w 7251911"/>
              <a:gd name="connsiteY1057" fmla="*/ 5309927 h 6858000"/>
              <a:gd name="connsiteX1058" fmla="*/ 408432 w 7251911"/>
              <a:gd name="connsiteY1058" fmla="*/ 5271962 h 6858000"/>
              <a:gd name="connsiteX1059" fmla="*/ 603678 w 7251911"/>
              <a:gd name="connsiteY1059" fmla="*/ 5271962 h 6858000"/>
              <a:gd name="connsiteX1060" fmla="*/ 618697 w 7251911"/>
              <a:gd name="connsiteY1060" fmla="*/ 5264369 h 6858000"/>
              <a:gd name="connsiteX1061" fmla="*/ 603678 w 7251911"/>
              <a:gd name="connsiteY1061" fmla="*/ 5260572 h 6858000"/>
              <a:gd name="connsiteX1062" fmla="*/ 558622 w 7251911"/>
              <a:gd name="connsiteY1062" fmla="*/ 5249183 h 6858000"/>
              <a:gd name="connsiteX1063" fmla="*/ 430961 w 7251911"/>
              <a:gd name="connsiteY1063" fmla="*/ 5199829 h 6858000"/>
              <a:gd name="connsiteX1064" fmla="*/ 355866 w 7251911"/>
              <a:gd name="connsiteY1064" fmla="*/ 5196033 h 6858000"/>
              <a:gd name="connsiteX1065" fmla="*/ 307055 w 7251911"/>
              <a:gd name="connsiteY1065" fmla="*/ 5196033 h 6858000"/>
              <a:gd name="connsiteX1066" fmla="*/ 261998 w 7251911"/>
              <a:gd name="connsiteY1066" fmla="*/ 5188440 h 6858000"/>
              <a:gd name="connsiteX1067" fmla="*/ 243224 w 7251911"/>
              <a:gd name="connsiteY1067" fmla="*/ 5180847 h 6858000"/>
              <a:gd name="connsiteX1068" fmla="*/ 261998 w 7251911"/>
              <a:gd name="connsiteY1068" fmla="*/ 5173254 h 6858000"/>
              <a:gd name="connsiteX1069" fmla="*/ 393413 w 7251911"/>
              <a:gd name="connsiteY1069" fmla="*/ 5180847 h 6858000"/>
              <a:gd name="connsiteX1070" fmla="*/ 449735 w 7251911"/>
              <a:gd name="connsiteY1070" fmla="*/ 5158068 h 6858000"/>
              <a:gd name="connsiteX1071" fmla="*/ 449735 w 7251911"/>
              <a:gd name="connsiteY1071" fmla="*/ 5150475 h 6858000"/>
              <a:gd name="connsiteX1072" fmla="*/ 445980 w 7251911"/>
              <a:gd name="connsiteY1072" fmla="*/ 5135289 h 6858000"/>
              <a:gd name="connsiteX1073" fmla="*/ 412187 w 7251911"/>
              <a:gd name="connsiteY1073" fmla="*/ 5135289 h 6858000"/>
              <a:gd name="connsiteX1074" fmla="*/ 389659 w 7251911"/>
              <a:gd name="connsiteY1074" fmla="*/ 5127696 h 6858000"/>
              <a:gd name="connsiteX1075" fmla="*/ 385904 w 7251911"/>
              <a:gd name="connsiteY1075" fmla="*/ 5120103 h 6858000"/>
              <a:gd name="connsiteX1076" fmla="*/ 393413 w 7251911"/>
              <a:gd name="connsiteY1076" fmla="*/ 5116307 h 6858000"/>
              <a:gd name="connsiteX1077" fmla="*/ 427206 w 7251911"/>
              <a:gd name="connsiteY1077" fmla="*/ 5116307 h 6858000"/>
              <a:gd name="connsiteX1078" fmla="*/ 438471 w 7251911"/>
              <a:gd name="connsiteY1078" fmla="*/ 5108714 h 6858000"/>
              <a:gd name="connsiteX1079" fmla="*/ 430961 w 7251911"/>
              <a:gd name="connsiteY1079" fmla="*/ 5101121 h 6858000"/>
              <a:gd name="connsiteX1080" fmla="*/ 385904 w 7251911"/>
              <a:gd name="connsiteY1080" fmla="*/ 5082139 h 6858000"/>
              <a:gd name="connsiteX1081" fmla="*/ 314564 w 7251911"/>
              <a:gd name="connsiteY1081" fmla="*/ 5066953 h 6858000"/>
              <a:gd name="connsiteX1082" fmla="*/ 314564 w 7251911"/>
              <a:gd name="connsiteY1082" fmla="*/ 5063156 h 6858000"/>
              <a:gd name="connsiteX1083" fmla="*/ 314564 w 7251911"/>
              <a:gd name="connsiteY1083" fmla="*/ 5055563 h 6858000"/>
              <a:gd name="connsiteX1084" fmla="*/ 329583 w 7251911"/>
              <a:gd name="connsiteY1084" fmla="*/ 5055563 h 6858000"/>
              <a:gd name="connsiteX1085" fmla="*/ 340847 w 7251911"/>
              <a:gd name="connsiteY1085" fmla="*/ 5032785 h 6858000"/>
              <a:gd name="connsiteX1086" fmla="*/ 344602 w 7251911"/>
              <a:gd name="connsiteY1086" fmla="*/ 5021395 h 6858000"/>
              <a:gd name="connsiteX1087" fmla="*/ 378394 w 7251911"/>
              <a:gd name="connsiteY1087" fmla="*/ 5010006 h 6858000"/>
              <a:gd name="connsiteX1088" fmla="*/ 352111 w 7251911"/>
              <a:gd name="connsiteY1088" fmla="*/ 5010006 h 6858000"/>
              <a:gd name="connsiteX1089" fmla="*/ 348357 w 7251911"/>
              <a:gd name="connsiteY1089" fmla="*/ 4998616 h 6858000"/>
              <a:gd name="connsiteX1090" fmla="*/ 348357 w 7251911"/>
              <a:gd name="connsiteY1090" fmla="*/ 4991023 h 6858000"/>
              <a:gd name="connsiteX1091" fmla="*/ 344602 w 7251911"/>
              <a:gd name="connsiteY1091" fmla="*/ 4991023 h 6858000"/>
              <a:gd name="connsiteX1092" fmla="*/ 307055 w 7251911"/>
              <a:gd name="connsiteY1092" fmla="*/ 4994820 h 6858000"/>
              <a:gd name="connsiteX1093" fmla="*/ 299545 w 7251911"/>
              <a:gd name="connsiteY1093" fmla="*/ 4991023 h 6858000"/>
              <a:gd name="connsiteX1094" fmla="*/ 303300 w 7251911"/>
              <a:gd name="connsiteY1094" fmla="*/ 4983431 h 6858000"/>
              <a:gd name="connsiteX1095" fmla="*/ 325828 w 7251911"/>
              <a:gd name="connsiteY1095" fmla="*/ 4968245 h 6858000"/>
              <a:gd name="connsiteX1096" fmla="*/ 329583 w 7251911"/>
              <a:gd name="connsiteY1096" fmla="*/ 4949262 h 6858000"/>
              <a:gd name="connsiteX1097" fmla="*/ 322074 w 7251911"/>
              <a:gd name="connsiteY1097" fmla="*/ 4937873 h 6858000"/>
              <a:gd name="connsiteX1098" fmla="*/ 303300 w 7251911"/>
              <a:gd name="connsiteY1098" fmla="*/ 4937873 h 6858000"/>
              <a:gd name="connsiteX1099" fmla="*/ 258243 w 7251911"/>
              <a:gd name="connsiteY1099" fmla="*/ 4953059 h 6858000"/>
              <a:gd name="connsiteX1100" fmla="*/ 239470 w 7251911"/>
              <a:gd name="connsiteY1100" fmla="*/ 4945466 h 6858000"/>
              <a:gd name="connsiteX1101" fmla="*/ 228206 w 7251911"/>
              <a:gd name="connsiteY1101" fmla="*/ 4922687 h 6858000"/>
              <a:gd name="connsiteX1102" fmla="*/ 194413 w 7251911"/>
              <a:gd name="connsiteY1102" fmla="*/ 4915094 h 6858000"/>
              <a:gd name="connsiteX1103" fmla="*/ 164375 w 7251911"/>
              <a:gd name="connsiteY1103" fmla="*/ 4918891 h 6858000"/>
              <a:gd name="connsiteX1104" fmla="*/ 156866 w 7251911"/>
              <a:gd name="connsiteY1104" fmla="*/ 4907501 h 6858000"/>
              <a:gd name="connsiteX1105" fmla="*/ 164375 w 7251911"/>
              <a:gd name="connsiteY1105" fmla="*/ 4896112 h 6858000"/>
              <a:gd name="connsiteX1106" fmla="*/ 175639 w 7251911"/>
              <a:gd name="connsiteY1106" fmla="*/ 4899908 h 6858000"/>
              <a:gd name="connsiteX1107" fmla="*/ 220696 w 7251911"/>
              <a:gd name="connsiteY1107" fmla="*/ 4888519 h 6858000"/>
              <a:gd name="connsiteX1108" fmla="*/ 224451 w 7251911"/>
              <a:gd name="connsiteY1108" fmla="*/ 4865740 h 6858000"/>
              <a:gd name="connsiteX1109" fmla="*/ 258243 w 7251911"/>
              <a:gd name="connsiteY1109" fmla="*/ 4865740 h 6858000"/>
              <a:gd name="connsiteX1110" fmla="*/ 288281 w 7251911"/>
              <a:gd name="connsiteY1110" fmla="*/ 4861944 h 6858000"/>
              <a:gd name="connsiteX1111" fmla="*/ 314564 w 7251911"/>
              <a:gd name="connsiteY1111" fmla="*/ 4865740 h 6858000"/>
              <a:gd name="connsiteX1112" fmla="*/ 408432 w 7251911"/>
              <a:gd name="connsiteY1112" fmla="*/ 4869537 h 6858000"/>
              <a:gd name="connsiteX1113" fmla="*/ 449735 w 7251911"/>
              <a:gd name="connsiteY1113" fmla="*/ 4869537 h 6858000"/>
              <a:gd name="connsiteX1114" fmla="*/ 513565 w 7251911"/>
              <a:gd name="connsiteY1114" fmla="*/ 4888519 h 6858000"/>
              <a:gd name="connsiteX1115" fmla="*/ 521074 w 7251911"/>
              <a:gd name="connsiteY1115" fmla="*/ 4877129 h 6858000"/>
              <a:gd name="connsiteX1116" fmla="*/ 562376 w 7251911"/>
              <a:gd name="connsiteY1116" fmla="*/ 4873333 h 6858000"/>
              <a:gd name="connsiteX1117" fmla="*/ 592414 w 7251911"/>
              <a:gd name="connsiteY1117" fmla="*/ 4888519 h 6858000"/>
              <a:gd name="connsiteX1118" fmla="*/ 618697 w 7251911"/>
              <a:gd name="connsiteY1118" fmla="*/ 4896112 h 6858000"/>
              <a:gd name="connsiteX1119" fmla="*/ 671263 w 7251911"/>
              <a:gd name="connsiteY1119" fmla="*/ 4865740 h 6858000"/>
              <a:gd name="connsiteX1120" fmla="*/ 701301 w 7251911"/>
              <a:gd name="connsiteY1120" fmla="*/ 4850554 h 6858000"/>
              <a:gd name="connsiteX1121" fmla="*/ 723830 w 7251911"/>
              <a:gd name="connsiteY1121" fmla="*/ 4858147 h 6858000"/>
              <a:gd name="connsiteX1122" fmla="*/ 742603 w 7251911"/>
              <a:gd name="connsiteY1122" fmla="*/ 4869537 h 6858000"/>
              <a:gd name="connsiteX1123" fmla="*/ 750113 w 7251911"/>
              <a:gd name="connsiteY1123" fmla="*/ 4888519 h 6858000"/>
              <a:gd name="connsiteX1124" fmla="*/ 780150 w 7251911"/>
              <a:gd name="connsiteY1124" fmla="*/ 4888519 h 6858000"/>
              <a:gd name="connsiteX1125" fmla="*/ 795169 w 7251911"/>
              <a:gd name="connsiteY1125" fmla="*/ 4869537 h 6858000"/>
              <a:gd name="connsiteX1126" fmla="*/ 802294 w 7251911"/>
              <a:gd name="connsiteY1126" fmla="*/ 4870566 h 6858000"/>
              <a:gd name="connsiteX1127" fmla="*/ 834077 w 7251911"/>
              <a:gd name="connsiteY1127" fmla="*/ 4868245 h 6858000"/>
              <a:gd name="connsiteX1128" fmla="*/ 879147 w 7251911"/>
              <a:gd name="connsiteY1128" fmla="*/ 4868245 h 6858000"/>
              <a:gd name="connsiteX1129" fmla="*/ 881239 w 7251911"/>
              <a:gd name="connsiteY1129" fmla="*/ 4868150 h 6858000"/>
              <a:gd name="connsiteX1130" fmla="*/ 889037 w 7251911"/>
              <a:gd name="connsiteY1130" fmla="*/ 4854351 h 6858000"/>
              <a:gd name="connsiteX1131" fmla="*/ 889298 w 7251911"/>
              <a:gd name="connsiteY1131" fmla="*/ 4853737 h 6858000"/>
              <a:gd name="connsiteX1132" fmla="*/ 856612 w 7251911"/>
              <a:gd name="connsiteY1132" fmla="*/ 4852203 h 6858000"/>
              <a:gd name="connsiteX1133" fmla="*/ 849100 w 7251911"/>
              <a:gd name="connsiteY1133" fmla="*/ 4850969 h 6858000"/>
              <a:gd name="connsiteX1134" fmla="*/ 785251 w 7251911"/>
              <a:gd name="connsiteY1134" fmla="*/ 4853437 h 6858000"/>
              <a:gd name="connsiteX1135" fmla="*/ 755204 w 7251911"/>
              <a:gd name="connsiteY1135" fmla="*/ 4854671 h 6858000"/>
              <a:gd name="connsiteX1136" fmla="*/ 736425 w 7251911"/>
              <a:gd name="connsiteY1136" fmla="*/ 4850969 h 6858000"/>
              <a:gd name="connsiteX1137" fmla="*/ 743936 w 7251911"/>
              <a:gd name="connsiteY1137" fmla="*/ 4843565 h 6858000"/>
              <a:gd name="connsiteX1138" fmla="*/ 777739 w 7251911"/>
              <a:gd name="connsiteY1138" fmla="*/ 4839863 h 6858000"/>
              <a:gd name="connsiteX1139" fmla="*/ 811542 w 7251911"/>
              <a:gd name="connsiteY1139" fmla="*/ 4839863 h 6858000"/>
              <a:gd name="connsiteX1140" fmla="*/ 826565 w 7251911"/>
              <a:gd name="connsiteY1140" fmla="*/ 4838629 h 6858000"/>
              <a:gd name="connsiteX1141" fmla="*/ 789007 w 7251911"/>
              <a:gd name="connsiteY1141" fmla="*/ 4837395 h 6858000"/>
              <a:gd name="connsiteX1142" fmla="*/ 796518 w 7251911"/>
              <a:gd name="connsiteY1142" fmla="*/ 4828757 h 6858000"/>
              <a:gd name="connsiteX1143" fmla="*/ 819054 w 7251911"/>
              <a:gd name="connsiteY1143" fmla="*/ 4826289 h 6858000"/>
              <a:gd name="connsiteX1144" fmla="*/ 822809 w 7251911"/>
              <a:gd name="connsiteY1144" fmla="*/ 4822587 h 6858000"/>
              <a:gd name="connsiteX1145" fmla="*/ 815298 w 7251911"/>
              <a:gd name="connsiteY1145" fmla="*/ 4821353 h 6858000"/>
              <a:gd name="connsiteX1146" fmla="*/ 762716 w 7251911"/>
              <a:gd name="connsiteY1146" fmla="*/ 4822587 h 6858000"/>
              <a:gd name="connsiteX1147" fmla="*/ 728913 w 7251911"/>
              <a:gd name="connsiteY1147" fmla="*/ 4822587 h 6858000"/>
              <a:gd name="connsiteX1148" fmla="*/ 695110 w 7251911"/>
              <a:gd name="connsiteY1148" fmla="*/ 4818885 h 6858000"/>
              <a:gd name="connsiteX1149" fmla="*/ 672575 w 7251911"/>
              <a:gd name="connsiteY1149" fmla="*/ 4812715 h 6858000"/>
              <a:gd name="connsiteX1150" fmla="*/ 653796 w 7251911"/>
              <a:gd name="connsiteY1150" fmla="*/ 4809013 h 6858000"/>
              <a:gd name="connsiteX1151" fmla="*/ 635017 w 7251911"/>
              <a:gd name="connsiteY1151" fmla="*/ 4809013 h 6858000"/>
              <a:gd name="connsiteX1152" fmla="*/ 627505 w 7251911"/>
              <a:gd name="connsiteY1152" fmla="*/ 4802843 h 6858000"/>
              <a:gd name="connsiteX1153" fmla="*/ 646284 w 7251911"/>
              <a:gd name="connsiteY1153" fmla="*/ 4797907 h 6858000"/>
              <a:gd name="connsiteX1154" fmla="*/ 691354 w 7251911"/>
              <a:gd name="connsiteY1154" fmla="*/ 4797907 h 6858000"/>
              <a:gd name="connsiteX1155" fmla="*/ 740181 w 7251911"/>
              <a:gd name="connsiteY1155" fmla="*/ 4797907 h 6858000"/>
              <a:gd name="connsiteX1156" fmla="*/ 781495 w 7251911"/>
              <a:gd name="connsiteY1156" fmla="*/ 4795439 h 6858000"/>
              <a:gd name="connsiteX1157" fmla="*/ 796518 w 7251911"/>
              <a:gd name="connsiteY1157" fmla="*/ 4785567 h 6858000"/>
              <a:gd name="connsiteX1158" fmla="*/ 815298 w 7251911"/>
              <a:gd name="connsiteY1158" fmla="*/ 4779396 h 6858000"/>
              <a:gd name="connsiteX1159" fmla="*/ 856612 w 7251911"/>
              <a:gd name="connsiteY1159" fmla="*/ 4780630 h 6858000"/>
              <a:gd name="connsiteX1160" fmla="*/ 875391 w 7251911"/>
              <a:gd name="connsiteY1160" fmla="*/ 4778162 h 6858000"/>
              <a:gd name="connsiteX1161" fmla="*/ 890415 w 7251911"/>
              <a:gd name="connsiteY1161" fmla="*/ 4775694 h 6858000"/>
              <a:gd name="connsiteX1162" fmla="*/ 935485 w 7251911"/>
              <a:gd name="connsiteY1162" fmla="*/ 4775694 h 6858000"/>
              <a:gd name="connsiteX1163" fmla="*/ 980555 w 7251911"/>
              <a:gd name="connsiteY1163" fmla="*/ 4773226 h 6858000"/>
              <a:gd name="connsiteX1164" fmla="*/ 1040649 w 7251911"/>
              <a:gd name="connsiteY1164" fmla="*/ 4770758 h 6858000"/>
              <a:gd name="connsiteX1165" fmla="*/ 1047947 w 7251911"/>
              <a:gd name="connsiteY1165" fmla="*/ 4770758 h 6858000"/>
              <a:gd name="connsiteX1166" fmla="*/ 1047303 w 7251911"/>
              <a:gd name="connsiteY1166" fmla="*/ 4770433 h 6858000"/>
              <a:gd name="connsiteX1167" fmla="*/ 1055751 w 7251911"/>
              <a:gd name="connsiteY1167" fmla="*/ 4763314 h 6858000"/>
              <a:gd name="connsiteX1168" fmla="*/ 1055751 w 7251911"/>
              <a:gd name="connsiteY1168" fmla="*/ 4751925 h 6858000"/>
              <a:gd name="connsiteX1169" fmla="*/ 1047772 w 7251911"/>
              <a:gd name="connsiteY1169" fmla="*/ 4745756 h 6858000"/>
              <a:gd name="connsiteX1170" fmla="*/ 1048128 w 7251911"/>
              <a:gd name="connsiteY1170" fmla="*/ 4738922 h 6858000"/>
              <a:gd name="connsiteX1171" fmla="*/ 1009189 w 7251911"/>
              <a:gd name="connsiteY1171" fmla="*/ 4744253 h 6858000"/>
              <a:gd name="connsiteX1172" fmla="*/ 997924 w 7251911"/>
              <a:gd name="connsiteY1172" fmla="*/ 4744253 h 6858000"/>
              <a:gd name="connsiteX1173" fmla="*/ 907811 w 7251911"/>
              <a:gd name="connsiteY1173" fmla="*/ 4736660 h 6858000"/>
              <a:gd name="connsiteX1174" fmla="*/ 851490 w 7251911"/>
              <a:gd name="connsiteY1174" fmla="*/ 4748050 h 6858000"/>
              <a:gd name="connsiteX1175" fmla="*/ 798924 w 7251911"/>
              <a:gd name="connsiteY1175" fmla="*/ 4751846 h 6858000"/>
              <a:gd name="connsiteX1176" fmla="*/ 750113 w 7251911"/>
              <a:gd name="connsiteY1176" fmla="*/ 4740457 h 6858000"/>
              <a:gd name="connsiteX1177" fmla="*/ 618697 w 7251911"/>
              <a:gd name="connsiteY1177" fmla="*/ 4706289 h 6858000"/>
              <a:gd name="connsiteX1178" fmla="*/ 543603 w 7251911"/>
              <a:gd name="connsiteY1178" fmla="*/ 4706289 h 6858000"/>
              <a:gd name="connsiteX1179" fmla="*/ 528584 w 7251911"/>
              <a:gd name="connsiteY1179" fmla="*/ 4702492 h 6858000"/>
              <a:gd name="connsiteX1180" fmla="*/ 536093 w 7251911"/>
              <a:gd name="connsiteY1180" fmla="*/ 4687306 h 6858000"/>
              <a:gd name="connsiteX1181" fmla="*/ 577395 w 7251911"/>
              <a:gd name="connsiteY1181" fmla="*/ 4672120 h 6858000"/>
              <a:gd name="connsiteX1182" fmla="*/ 633716 w 7251911"/>
              <a:gd name="connsiteY1182" fmla="*/ 4656935 h 6858000"/>
              <a:gd name="connsiteX1183" fmla="*/ 618697 w 7251911"/>
              <a:gd name="connsiteY1183" fmla="*/ 4645545 h 6858000"/>
              <a:gd name="connsiteX1184" fmla="*/ 581150 w 7251911"/>
              <a:gd name="connsiteY1184" fmla="*/ 4630359 h 6858000"/>
              <a:gd name="connsiteX1185" fmla="*/ 573641 w 7251911"/>
              <a:gd name="connsiteY1185" fmla="*/ 4618970 h 6858000"/>
              <a:gd name="connsiteX1186" fmla="*/ 584905 w 7251911"/>
              <a:gd name="connsiteY1186" fmla="*/ 4615173 h 6858000"/>
              <a:gd name="connsiteX1187" fmla="*/ 599924 w 7251911"/>
              <a:gd name="connsiteY1187" fmla="*/ 4615173 h 6858000"/>
              <a:gd name="connsiteX1188" fmla="*/ 659999 w 7251911"/>
              <a:gd name="connsiteY1188" fmla="*/ 4618970 h 6858000"/>
              <a:gd name="connsiteX1189" fmla="*/ 697546 w 7251911"/>
              <a:gd name="connsiteY1189" fmla="*/ 4618970 h 6858000"/>
              <a:gd name="connsiteX1190" fmla="*/ 731339 w 7251911"/>
              <a:gd name="connsiteY1190" fmla="*/ 4611377 h 6858000"/>
              <a:gd name="connsiteX1191" fmla="*/ 843981 w 7251911"/>
              <a:gd name="connsiteY1191" fmla="*/ 4607580 h 6858000"/>
              <a:gd name="connsiteX1192" fmla="*/ 855245 w 7251911"/>
              <a:gd name="connsiteY1192" fmla="*/ 4603784 h 6858000"/>
              <a:gd name="connsiteX1193" fmla="*/ 862754 w 7251911"/>
              <a:gd name="connsiteY1193" fmla="*/ 4599988 h 6858000"/>
              <a:gd name="connsiteX1194" fmla="*/ 907811 w 7251911"/>
              <a:gd name="connsiteY1194" fmla="*/ 4615173 h 6858000"/>
              <a:gd name="connsiteX1195" fmla="*/ 960377 w 7251911"/>
              <a:gd name="connsiteY1195" fmla="*/ 4607580 h 6858000"/>
              <a:gd name="connsiteX1196" fmla="*/ 967887 w 7251911"/>
              <a:gd name="connsiteY1196" fmla="*/ 4607580 h 6858000"/>
              <a:gd name="connsiteX1197" fmla="*/ 1009189 w 7251911"/>
              <a:gd name="connsiteY1197" fmla="*/ 4607580 h 6858000"/>
              <a:gd name="connsiteX1198" fmla="*/ 1054245 w 7251911"/>
              <a:gd name="connsiteY1198" fmla="*/ 4599988 h 6858000"/>
              <a:gd name="connsiteX1199" fmla="*/ 1067911 w 7251911"/>
              <a:gd name="connsiteY1199" fmla="*/ 4599988 h 6858000"/>
              <a:gd name="connsiteX1200" fmla="*/ 1068423 w 7251911"/>
              <a:gd name="connsiteY1200" fmla="*/ 4593422 h 6858000"/>
              <a:gd name="connsiteX1201" fmla="*/ 1055751 w 7251911"/>
              <a:gd name="connsiteY1201" fmla="*/ 4581084 h 6858000"/>
              <a:gd name="connsiteX1202" fmla="*/ 1055751 w 7251911"/>
              <a:gd name="connsiteY1202" fmla="*/ 4573491 h 6858000"/>
              <a:gd name="connsiteX1203" fmla="*/ 1067015 w 7251911"/>
              <a:gd name="connsiteY1203" fmla="*/ 4569695 h 6858000"/>
              <a:gd name="connsiteX1204" fmla="*/ 1104562 w 7251911"/>
              <a:gd name="connsiteY1204" fmla="*/ 4569695 h 6858000"/>
              <a:gd name="connsiteX1205" fmla="*/ 1108317 w 7251911"/>
              <a:gd name="connsiteY1205" fmla="*/ 4562102 h 6858000"/>
              <a:gd name="connsiteX1206" fmla="*/ 1104562 w 7251911"/>
              <a:gd name="connsiteY1206" fmla="*/ 4558305 h 6858000"/>
              <a:gd name="connsiteX1207" fmla="*/ 1067015 w 7251911"/>
              <a:gd name="connsiteY1207" fmla="*/ 4558305 h 6858000"/>
              <a:gd name="connsiteX1208" fmla="*/ 1029468 w 7251911"/>
              <a:gd name="connsiteY1208" fmla="*/ 4558305 h 6858000"/>
              <a:gd name="connsiteX1209" fmla="*/ 1010694 w 7251911"/>
              <a:gd name="connsiteY1209" fmla="*/ 4558305 h 6858000"/>
              <a:gd name="connsiteX1210" fmla="*/ 1004133 w 7251911"/>
              <a:gd name="connsiteY1210" fmla="*/ 4554159 h 6858000"/>
              <a:gd name="connsiteX1211" fmla="*/ 966941 w 7251911"/>
              <a:gd name="connsiteY1211" fmla="*/ 4552002 h 6858000"/>
              <a:gd name="connsiteX1212" fmla="*/ 940650 w 7251911"/>
              <a:gd name="connsiteY1212" fmla="*/ 4552002 h 6858000"/>
              <a:gd name="connsiteX1213" fmla="*/ 903092 w 7251911"/>
              <a:gd name="connsiteY1213" fmla="*/ 4553236 h 6858000"/>
              <a:gd name="connsiteX1214" fmla="*/ 865533 w 7251911"/>
              <a:gd name="connsiteY1214" fmla="*/ 4552002 h 6858000"/>
              <a:gd name="connsiteX1215" fmla="*/ 846754 w 7251911"/>
              <a:gd name="connsiteY1215" fmla="*/ 4553236 h 6858000"/>
              <a:gd name="connsiteX1216" fmla="*/ 704031 w 7251911"/>
              <a:gd name="connsiteY1216" fmla="*/ 4553236 h 6858000"/>
              <a:gd name="connsiteX1217" fmla="*/ 613891 w 7251911"/>
              <a:gd name="connsiteY1217" fmla="*/ 4552002 h 6858000"/>
              <a:gd name="connsiteX1218" fmla="*/ 595111 w 7251911"/>
              <a:gd name="connsiteY1218" fmla="*/ 4548300 h 6858000"/>
              <a:gd name="connsiteX1219" fmla="*/ 628914 w 7251911"/>
              <a:gd name="connsiteY1219" fmla="*/ 4545832 h 6858000"/>
              <a:gd name="connsiteX1220" fmla="*/ 673984 w 7251911"/>
              <a:gd name="connsiteY1220" fmla="*/ 4545832 h 6858000"/>
              <a:gd name="connsiteX1221" fmla="*/ 692764 w 7251911"/>
              <a:gd name="connsiteY1221" fmla="*/ 4540896 h 6858000"/>
              <a:gd name="connsiteX1222" fmla="*/ 704031 w 7251911"/>
              <a:gd name="connsiteY1222" fmla="*/ 4538428 h 6858000"/>
              <a:gd name="connsiteX1223" fmla="*/ 771637 w 7251911"/>
              <a:gd name="connsiteY1223" fmla="*/ 4538428 h 6858000"/>
              <a:gd name="connsiteX1224" fmla="*/ 782904 w 7251911"/>
              <a:gd name="connsiteY1224" fmla="*/ 4538428 h 6858000"/>
              <a:gd name="connsiteX1225" fmla="*/ 786660 w 7251911"/>
              <a:gd name="connsiteY1225" fmla="*/ 4535960 h 6858000"/>
              <a:gd name="connsiteX1226" fmla="*/ 786660 w 7251911"/>
              <a:gd name="connsiteY1226" fmla="*/ 4534726 h 6858000"/>
              <a:gd name="connsiteX1227" fmla="*/ 782904 w 7251911"/>
              <a:gd name="connsiteY1227" fmla="*/ 4534726 h 6858000"/>
              <a:gd name="connsiteX1228" fmla="*/ 704031 w 7251911"/>
              <a:gd name="connsiteY1228" fmla="*/ 4532258 h 6858000"/>
              <a:gd name="connsiteX1229" fmla="*/ 651449 w 7251911"/>
              <a:gd name="connsiteY1229" fmla="*/ 4529790 h 6858000"/>
              <a:gd name="connsiteX1230" fmla="*/ 643937 w 7251911"/>
              <a:gd name="connsiteY1230" fmla="*/ 4528556 h 6858000"/>
              <a:gd name="connsiteX1231" fmla="*/ 580088 w 7251911"/>
              <a:gd name="connsiteY1231" fmla="*/ 4531024 h 6858000"/>
              <a:gd name="connsiteX1232" fmla="*/ 550041 w 7251911"/>
              <a:gd name="connsiteY1232" fmla="*/ 4532258 h 6858000"/>
              <a:gd name="connsiteX1233" fmla="*/ 531262 w 7251911"/>
              <a:gd name="connsiteY1233" fmla="*/ 4528556 h 6858000"/>
              <a:gd name="connsiteX1234" fmla="*/ 538773 w 7251911"/>
              <a:gd name="connsiteY1234" fmla="*/ 4521152 h 6858000"/>
              <a:gd name="connsiteX1235" fmla="*/ 572576 w 7251911"/>
              <a:gd name="connsiteY1235" fmla="*/ 4517450 h 6858000"/>
              <a:gd name="connsiteX1236" fmla="*/ 606379 w 7251911"/>
              <a:gd name="connsiteY1236" fmla="*/ 4517450 h 6858000"/>
              <a:gd name="connsiteX1237" fmla="*/ 621402 w 7251911"/>
              <a:gd name="connsiteY1237" fmla="*/ 4516216 h 6858000"/>
              <a:gd name="connsiteX1238" fmla="*/ 583844 w 7251911"/>
              <a:gd name="connsiteY1238" fmla="*/ 4514982 h 6858000"/>
              <a:gd name="connsiteX1239" fmla="*/ 591355 w 7251911"/>
              <a:gd name="connsiteY1239" fmla="*/ 4506344 h 6858000"/>
              <a:gd name="connsiteX1240" fmla="*/ 613891 w 7251911"/>
              <a:gd name="connsiteY1240" fmla="*/ 4503876 h 6858000"/>
              <a:gd name="connsiteX1241" fmla="*/ 617646 w 7251911"/>
              <a:gd name="connsiteY1241" fmla="*/ 4500174 h 6858000"/>
              <a:gd name="connsiteX1242" fmla="*/ 610135 w 7251911"/>
              <a:gd name="connsiteY1242" fmla="*/ 4498940 h 6858000"/>
              <a:gd name="connsiteX1243" fmla="*/ 557553 w 7251911"/>
              <a:gd name="connsiteY1243" fmla="*/ 4500174 h 6858000"/>
              <a:gd name="connsiteX1244" fmla="*/ 523750 w 7251911"/>
              <a:gd name="connsiteY1244" fmla="*/ 4500174 h 6858000"/>
              <a:gd name="connsiteX1245" fmla="*/ 489947 w 7251911"/>
              <a:gd name="connsiteY1245" fmla="*/ 4496472 h 6858000"/>
              <a:gd name="connsiteX1246" fmla="*/ 467412 w 7251911"/>
              <a:gd name="connsiteY1246" fmla="*/ 4490302 h 6858000"/>
              <a:gd name="connsiteX1247" fmla="*/ 448633 w 7251911"/>
              <a:gd name="connsiteY1247" fmla="*/ 4486600 h 6858000"/>
              <a:gd name="connsiteX1248" fmla="*/ 429854 w 7251911"/>
              <a:gd name="connsiteY1248" fmla="*/ 4486600 h 6858000"/>
              <a:gd name="connsiteX1249" fmla="*/ 422342 w 7251911"/>
              <a:gd name="connsiteY1249" fmla="*/ 4480430 h 6858000"/>
              <a:gd name="connsiteX1250" fmla="*/ 441121 w 7251911"/>
              <a:gd name="connsiteY1250" fmla="*/ 4475494 h 6858000"/>
              <a:gd name="connsiteX1251" fmla="*/ 486191 w 7251911"/>
              <a:gd name="connsiteY1251" fmla="*/ 4475494 h 6858000"/>
              <a:gd name="connsiteX1252" fmla="*/ 535018 w 7251911"/>
              <a:gd name="connsiteY1252" fmla="*/ 4475494 h 6858000"/>
              <a:gd name="connsiteX1253" fmla="*/ 576332 w 7251911"/>
              <a:gd name="connsiteY1253" fmla="*/ 4473026 h 6858000"/>
              <a:gd name="connsiteX1254" fmla="*/ 591355 w 7251911"/>
              <a:gd name="connsiteY1254" fmla="*/ 4463154 h 6858000"/>
              <a:gd name="connsiteX1255" fmla="*/ 610135 w 7251911"/>
              <a:gd name="connsiteY1255" fmla="*/ 4456983 h 6858000"/>
              <a:gd name="connsiteX1256" fmla="*/ 651449 w 7251911"/>
              <a:gd name="connsiteY1256" fmla="*/ 4458217 h 6858000"/>
              <a:gd name="connsiteX1257" fmla="*/ 670228 w 7251911"/>
              <a:gd name="connsiteY1257" fmla="*/ 4455749 h 6858000"/>
              <a:gd name="connsiteX1258" fmla="*/ 685252 w 7251911"/>
              <a:gd name="connsiteY1258" fmla="*/ 4453281 h 6858000"/>
              <a:gd name="connsiteX1259" fmla="*/ 730322 w 7251911"/>
              <a:gd name="connsiteY1259" fmla="*/ 4453281 h 6858000"/>
              <a:gd name="connsiteX1260" fmla="*/ 775392 w 7251911"/>
              <a:gd name="connsiteY1260" fmla="*/ 4450813 h 6858000"/>
              <a:gd name="connsiteX1261" fmla="*/ 835486 w 7251911"/>
              <a:gd name="connsiteY1261" fmla="*/ 4448345 h 6858000"/>
              <a:gd name="connsiteX1262" fmla="*/ 842998 w 7251911"/>
              <a:gd name="connsiteY1262" fmla="*/ 4448345 h 6858000"/>
              <a:gd name="connsiteX1263" fmla="*/ 850510 w 7251911"/>
              <a:gd name="connsiteY1263" fmla="*/ 4444643 h 6858000"/>
              <a:gd name="connsiteX1264" fmla="*/ 865533 w 7251911"/>
              <a:gd name="connsiteY1264" fmla="*/ 4447111 h 6858000"/>
              <a:gd name="connsiteX1265" fmla="*/ 891824 w 7251911"/>
              <a:gd name="connsiteY1265" fmla="*/ 4444643 h 6858000"/>
              <a:gd name="connsiteX1266" fmla="*/ 918115 w 7251911"/>
              <a:gd name="connsiteY1266" fmla="*/ 4444643 h 6858000"/>
              <a:gd name="connsiteX1267" fmla="*/ 936894 w 7251911"/>
              <a:gd name="connsiteY1267" fmla="*/ 4443409 h 6858000"/>
              <a:gd name="connsiteX1268" fmla="*/ 937384 w 7251911"/>
              <a:gd name="connsiteY1268" fmla="*/ 4443382 h 6858000"/>
              <a:gd name="connsiteX1269" fmla="*/ 939354 w 7251911"/>
              <a:gd name="connsiteY1269" fmla="*/ 4440615 h 6858000"/>
              <a:gd name="connsiteX1270" fmla="*/ 969392 w 7251911"/>
              <a:gd name="connsiteY1270" fmla="*/ 4414039 h 6858000"/>
              <a:gd name="connsiteX1271" fmla="*/ 962015 w 7251911"/>
              <a:gd name="connsiteY1271" fmla="*/ 4412998 h 6858000"/>
              <a:gd name="connsiteX1272" fmla="*/ 916615 w 7251911"/>
              <a:gd name="connsiteY1272" fmla="*/ 4411985 h 6858000"/>
              <a:gd name="connsiteX1273" fmla="*/ 781445 w 7251911"/>
              <a:gd name="connsiteY1273" fmla="*/ 4404392 h 6858000"/>
              <a:gd name="connsiteX1274" fmla="*/ 766426 w 7251911"/>
              <a:gd name="connsiteY1274" fmla="*/ 4400596 h 6858000"/>
              <a:gd name="connsiteX1275" fmla="*/ 777690 w 7251911"/>
              <a:gd name="connsiteY1275" fmla="*/ 4385410 h 6858000"/>
              <a:gd name="connsiteX1276" fmla="*/ 811483 w 7251911"/>
              <a:gd name="connsiteY1276" fmla="*/ 4389206 h 6858000"/>
              <a:gd name="connsiteX1277" fmla="*/ 871558 w 7251911"/>
              <a:gd name="connsiteY1277" fmla="*/ 4393003 h 6858000"/>
              <a:gd name="connsiteX1278" fmla="*/ 901596 w 7251911"/>
              <a:gd name="connsiteY1278" fmla="*/ 4385410 h 6858000"/>
              <a:gd name="connsiteX1279" fmla="*/ 931634 w 7251911"/>
              <a:gd name="connsiteY1279" fmla="*/ 4370224 h 6858000"/>
              <a:gd name="connsiteX1280" fmla="*/ 942898 w 7251911"/>
              <a:gd name="connsiteY1280" fmla="*/ 4355038 h 6858000"/>
              <a:gd name="connsiteX1281" fmla="*/ 924124 w 7251911"/>
              <a:gd name="connsiteY1281" fmla="*/ 4351242 h 6858000"/>
              <a:gd name="connsiteX1282" fmla="*/ 818992 w 7251911"/>
              <a:gd name="connsiteY1282" fmla="*/ 4351242 h 6858000"/>
              <a:gd name="connsiteX1283" fmla="*/ 755162 w 7251911"/>
              <a:gd name="connsiteY1283" fmla="*/ 4347445 h 6858000"/>
              <a:gd name="connsiteX1284" fmla="*/ 706350 w 7251911"/>
              <a:gd name="connsiteY1284" fmla="*/ 4339852 h 6858000"/>
              <a:gd name="connsiteX1285" fmla="*/ 691331 w 7251911"/>
              <a:gd name="connsiteY1285" fmla="*/ 4332260 h 6858000"/>
              <a:gd name="connsiteX1286" fmla="*/ 691331 w 7251911"/>
              <a:gd name="connsiteY1286" fmla="*/ 4320870 h 6858000"/>
              <a:gd name="connsiteX1287" fmla="*/ 717615 w 7251911"/>
              <a:gd name="connsiteY1287" fmla="*/ 4305684 h 6858000"/>
              <a:gd name="connsiteX1288" fmla="*/ 758917 w 7251911"/>
              <a:gd name="connsiteY1288" fmla="*/ 4305684 h 6858000"/>
              <a:gd name="connsiteX1289" fmla="*/ 725124 w 7251911"/>
              <a:gd name="connsiteY1289" fmla="*/ 4301888 h 6858000"/>
              <a:gd name="connsiteX1290" fmla="*/ 646275 w 7251911"/>
              <a:gd name="connsiteY1290" fmla="*/ 4301888 h 6858000"/>
              <a:gd name="connsiteX1291" fmla="*/ 635011 w 7251911"/>
              <a:gd name="connsiteY1291" fmla="*/ 4290498 h 6858000"/>
              <a:gd name="connsiteX1292" fmla="*/ 646275 w 7251911"/>
              <a:gd name="connsiteY1292" fmla="*/ 4279109 h 6858000"/>
              <a:gd name="connsiteX1293" fmla="*/ 680067 w 7251911"/>
              <a:gd name="connsiteY1293" fmla="*/ 4279109 h 6858000"/>
              <a:gd name="connsiteX1294" fmla="*/ 713860 w 7251911"/>
              <a:gd name="connsiteY1294" fmla="*/ 4267720 h 6858000"/>
              <a:gd name="connsiteX1295" fmla="*/ 740143 w 7251911"/>
              <a:gd name="connsiteY1295" fmla="*/ 4267720 h 6858000"/>
              <a:gd name="connsiteX1296" fmla="*/ 725124 w 7251911"/>
              <a:gd name="connsiteY1296" fmla="*/ 4260127 h 6858000"/>
              <a:gd name="connsiteX1297" fmla="*/ 631256 w 7251911"/>
              <a:gd name="connsiteY1297" fmla="*/ 4260127 h 6858000"/>
              <a:gd name="connsiteX1298" fmla="*/ 616237 w 7251911"/>
              <a:gd name="connsiteY1298" fmla="*/ 4256330 h 6858000"/>
              <a:gd name="connsiteX1299" fmla="*/ 627501 w 7251911"/>
              <a:gd name="connsiteY1299" fmla="*/ 4248737 h 6858000"/>
              <a:gd name="connsiteX1300" fmla="*/ 687577 w 7251911"/>
              <a:gd name="connsiteY1300" fmla="*/ 4233551 h 6858000"/>
              <a:gd name="connsiteX1301" fmla="*/ 631256 w 7251911"/>
              <a:gd name="connsiteY1301" fmla="*/ 4233551 h 6858000"/>
              <a:gd name="connsiteX1302" fmla="*/ 623746 w 7251911"/>
              <a:gd name="connsiteY1302" fmla="*/ 4225959 h 6858000"/>
              <a:gd name="connsiteX1303" fmla="*/ 627501 w 7251911"/>
              <a:gd name="connsiteY1303" fmla="*/ 4214569 h 6858000"/>
              <a:gd name="connsiteX1304" fmla="*/ 646275 w 7251911"/>
              <a:gd name="connsiteY1304" fmla="*/ 4206976 h 6858000"/>
              <a:gd name="connsiteX1305" fmla="*/ 661294 w 7251911"/>
              <a:gd name="connsiteY1305" fmla="*/ 4206976 h 6858000"/>
              <a:gd name="connsiteX1306" fmla="*/ 758917 w 7251911"/>
              <a:gd name="connsiteY1306" fmla="*/ 4199383 h 6858000"/>
              <a:gd name="connsiteX1307" fmla="*/ 743898 w 7251911"/>
              <a:gd name="connsiteY1307" fmla="*/ 4195587 h 6858000"/>
              <a:gd name="connsiteX1308" fmla="*/ 695086 w 7251911"/>
              <a:gd name="connsiteY1308" fmla="*/ 4191790 h 6858000"/>
              <a:gd name="connsiteX1309" fmla="*/ 646275 w 7251911"/>
              <a:gd name="connsiteY1309" fmla="*/ 4195587 h 6858000"/>
              <a:gd name="connsiteX1310" fmla="*/ 627501 w 7251911"/>
              <a:gd name="connsiteY1310" fmla="*/ 4195587 h 6858000"/>
              <a:gd name="connsiteX1311" fmla="*/ 623746 w 7251911"/>
              <a:gd name="connsiteY1311" fmla="*/ 4184197 h 6858000"/>
              <a:gd name="connsiteX1312" fmla="*/ 638765 w 7251911"/>
              <a:gd name="connsiteY1312" fmla="*/ 4172808 h 6858000"/>
              <a:gd name="connsiteX1313" fmla="*/ 672558 w 7251911"/>
              <a:gd name="connsiteY1313" fmla="*/ 4176605 h 6858000"/>
              <a:gd name="connsiteX1314" fmla="*/ 717615 w 7251911"/>
              <a:gd name="connsiteY1314" fmla="*/ 4176605 h 6858000"/>
              <a:gd name="connsiteX1315" fmla="*/ 758917 w 7251911"/>
              <a:gd name="connsiteY1315" fmla="*/ 4161419 h 6858000"/>
              <a:gd name="connsiteX1316" fmla="*/ 800218 w 7251911"/>
              <a:gd name="connsiteY1316" fmla="*/ 4153826 h 6858000"/>
              <a:gd name="connsiteX1317" fmla="*/ 809465 w 7251911"/>
              <a:gd name="connsiteY1317" fmla="*/ 4150086 h 6858000"/>
              <a:gd name="connsiteX1318" fmla="*/ 800845 w 7251911"/>
              <a:gd name="connsiteY1318" fmla="*/ 4140133 h 6858000"/>
              <a:gd name="connsiteX1319" fmla="*/ 794165 w 7251911"/>
              <a:gd name="connsiteY1319" fmla="*/ 4134644 h 6858000"/>
              <a:gd name="connsiteX1320" fmla="*/ 778765 w 7251911"/>
              <a:gd name="connsiteY1320" fmla="*/ 4127251 h 6858000"/>
              <a:gd name="connsiteX1321" fmla="*/ 726257 w 7251911"/>
              <a:gd name="connsiteY1321" fmla="*/ 4127251 h 6858000"/>
              <a:gd name="connsiteX1322" fmla="*/ 719484 w 7251911"/>
              <a:gd name="connsiteY1322" fmla="*/ 4128774 h 6858000"/>
              <a:gd name="connsiteX1323" fmla="*/ 686754 w 7251911"/>
              <a:gd name="connsiteY1323" fmla="*/ 4122736 h 6858000"/>
              <a:gd name="connsiteX1324" fmla="*/ 684428 w 7251911"/>
              <a:gd name="connsiteY1324" fmla="*/ 4104060 h 6858000"/>
              <a:gd name="connsiteX1325" fmla="*/ 734203 w 7251911"/>
              <a:gd name="connsiteY1325" fmla="*/ 4086482 h 6858000"/>
              <a:gd name="connsiteX1326" fmla="*/ 769840 w 7251911"/>
              <a:gd name="connsiteY1326" fmla="*/ 4092631 h 6858000"/>
              <a:gd name="connsiteX1327" fmla="*/ 778630 w 7251911"/>
              <a:gd name="connsiteY1327" fmla="*/ 4081693 h 6858000"/>
              <a:gd name="connsiteX1328" fmla="*/ 796464 w 7251911"/>
              <a:gd name="connsiteY1328" fmla="*/ 4077896 h 6858000"/>
              <a:gd name="connsiteX1329" fmla="*/ 815237 w 7251911"/>
              <a:gd name="connsiteY1329" fmla="*/ 4074100 h 6858000"/>
              <a:gd name="connsiteX1330" fmla="*/ 811483 w 7251911"/>
              <a:gd name="connsiteY1330" fmla="*/ 4070304 h 6858000"/>
              <a:gd name="connsiteX1331" fmla="*/ 661294 w 7251911"/>
              <a:gd name="connsiteY1331" fmla="*/ 4070304 h 6858000"/>
              <a:gd name="connsiteX1332" fmla="*/ 657539 w 7251911"/>
              <a:gd name="connsiteY1332" fmla="*/ 4066507 h 6858000"/>
              <a:gd name="connsiteX1333" fmla="*/ 695086 w 7251911"/>
              <a:gd name="connsiteY1333" fmla="*/ 4055118 h 6858000"/>
              <a:gd name="connsiteX1334" fmla="*/ 665048 w 7251911"/>
              <a:gd name="connsiteY1334" fmla="*/ 4028542 h 6858000"/>
              <a:gd name="connsiteX1335" fmla="*/ 665048 w 7251911"/>
              <a:gd name="connsiteY1335" fmla="*/ 4001967 h 6858000"/>
              <a:gd name="connsiteX1336" fmla="*/ 668803 w 7251911"/>
              <a:gd name="connsiteY1336" fmla="*/ 4001967 h 6858000"/>
              <a:gd name="connsiteX1337" fmla="*/ 668803 w 7251911"/>
              <a:gd name="connsiteY1337" fmla="*/ 3990578 h 6858000"/>
              <a:gd name="connsiteX1338" fmla="*/ 665048 w 7251911"/>
              <a:gd name="connsiteY1338" fmla="*/ 3975392 h 6858000"/>
              <a:gd name="connsiteX1339" fmla="*/ 661294 w 7251911"/>
              <a:gd name="connsiteY1339" fmla="*/ 3964003 h 6858000"/>
              <a:gd name="connsiteX1340" fmla="*/ 650030 w 7251911"/>
              <a:gd name="connsiteY1340" fmla="*/ 3956410 h 6858000"/>
              <a:gd name="connsiteX1341" fmla="*/ 661294 w 7251911"/>
              <a:gd name="connsiteY1341" fmla="*/ 3945020 h 6858000"/>
              <a:gd name="connsiteX1342" fmla="*/ 706350 w 7251911"/>
              <a:gd name="connsiteY1342" fmla="*/ 3929834 h 6858000"/>
              <a:gd name="connsiteX1343" fmla="*/ 736388 w 7251911"/>
              <a:gd name="connsiteY1343" fmla="*/ 3910852 h 6858000"/>
              <a:gd name="connsiteX1344" fmla="*/ 755162 w 7251911"/>
              <a:gd name="connsiteY1344" fmla="*/ 3910852 h 6858000"/>
              <a:gd name="connsiteX1345" fmla="*/ 792709 w 7251911"/>
              <a:gd name="connsiteY1345" fmla="*/ 3910852 h 6858000"/>
              <a:gd name="connsiteX1346" fmla="*/ 830256 w 7251911"/>
              <a:gd name="connsiteY1346" fmla="*/ 3910852 h 6858000"/>
              <a:gd name="connsiteX1347" fmla="*/ 834011 w 7251911"/>
              <a:gd name="connsiteY1347" fmla="*/ 3907056 h 6858000"/>
              <a:gd name="connsiteX1348" fmla="*/ 830256 w 7251911"/>
              <a:gd name="connsiteY1348" fmla="*/ 3899463 h 6858000"/>
              <a:gd name="connsiteX1349" fmla="*/ 815982 w 7251911"/>
              <a:gd name="connsiteY1349" fmla="*/ 3898380 h 6858000"/>
              <a:gd name="connsiteX1350" fmla="*/ 767600 w 7251911"/>
              <a:gd name="connsiteY1350" fmla="*/ 3905316 h 6858000"/>
              <a:gd name="connsiteX1351" fmla="*/ 742587 w 7251911"/>
              <a:gd name="connsiteY1351" fmla="*/ 3897053 h 6858000"/>
              <a:gd name="connsiteX1352" fmla="*/ 739378 w 7251911"/>
              <a:gd name="connsiteY1352" fmla="*/ 3887337 h 6858000"/>
              <a:gd name="connsiteX1353" fmla="*/ 627935 w 7251911"/>
              <a:gd name="connsiteY1353" fmla="*/ 3843059 h 6858000"/>
              <a:gd name="connsiteX1354" fmla="*/ 620790 w 7251911"/>
              <a:gd name="connsiteY1354" fmla="*/ 3833834 h 6858000"/>
              <a:gd name="connsiteX1355" fmla="*/ 629700 w 7251911"/>
              <a:gd name="connsiteY1355" fmla="*/ 3825139 h 6858000"/>
              <a:gd name="connsiteX1356" fmla="*/ 635557 w 7251911"/>
              <a:gd name="connsiteY1356" fmla="*/ 3807973 h 6858000"/>
              <a:gd name="connsiteX1357" fmla="*/ 609816 w 7251911"/>
              <a:gd name="connsiteY1357" fmla="*/ 3809915 h 6858000"/>
              <a:gd name="connsiteX1358" fmla="*/ 552741 w 7251911"/>
              <a:gd name="connsiteY1358" fmla="*/ 3817024 h 6858000"/>
              <a:gd name="connsiteX1359" fmla="*/ 510063 w 7251911"/>
              <a:gd name="connsiteY1359" fmla="*/ 3827397 h 6858000"/>
              <a:gd name="connsiteX1360" fmla="*/ 497062 w 7251911"/>
              <a:gd name="connsiteY1360" fmla="*/ 3835338 h 6858000"/>
              <a:gd name="connsiteX1361" fmla="*/ 477381 w 7251911"/>
              <a:gd name="connsiteY1361" fmla="*/ 3837789 h 6858000"/>
              <a:gd name="connsiteX1362" fmla="*/ 475830 w 7251911"/>
              <a:gd name="connsiteY1362" fmla="*/ 3825339 h 6858000"/>
              <a:gd name="connsiteX1363" fmla="*/ 489869 w 7251911"/>
              <a:gd name="connsiteY1363" fmla="*/ 3809683 h 6858000"/>
              <a:gd name="connsiteX1364" fmla="*/ 494998 w 7251911"/>
              <a:gd name="connsiteY1364" fmla="*/ 3802722 h 6858000"/>
              <a:gd name="connsiteX1365" fmla="*/ 483034 w 7251911"/>
              <a:gd name="connsiteY1365" fmla="*/ 3802948 h 6858000"/>
              <a:gd name="connsiteX1366" fmla="*/ 469568 w 7251911"/>
              <a:gd name="connsiteY1366" fmla="*/ 3807154 h 6858000"/>
              <a:gd name="connsiteX1367" fmla="*/ 457759 w 7251911"/>
              <a:gd name="connsiteY1367" fmla="*/ 3808625 h 6858000"/>
              <a:gd name="connsiteX1368" fmla="*/ 378676 w 7251911"/>
              <a:gd name="connsiteY1368" fmla="*/ 3799510 h 6858000"/>
              <a:gd name="connsiteX1369" fmla="*/ 337346 w 7251911"/>
              <a:gd name="connsiteY1369" fmla="*/ 3804658 h 6858000"/>
              <a:gd name="connsiteX1370" fmla="*/ 312953 w 7251911"/>
              <a:gd name="connsiteY1370" fmla="*/ 3801375 h 6858000"/>
              <a:gd name="connsiteX1371" fmla="*/ 325179 w 7251911"/>
              <a:gd name="connsiteY1371" fmla="*/ 3787209 h 6858000"/>
              <a:gd name="connsiteX1372" fmla="*/ 336213 w 7251911"/>
              <a:gd name="connsiteY1372" fmla="*/ 3779513 h 6858000"/>
              <a:gd name="connsiteX1373" fmla="*/ 344812 w 7251911"/>
              <a:gd name="connsiteY1373" fmla="*/ 3768327 h 6858000"/>
              <a:gd name="connsiteX1374" fmla="*/ 324666 w 7251911"/>
              <a:gd name="connsiteY1374" fmla="*/ 3767043 h 6858000"/>
              <a:gd name="connsiteX1375" fmla="*/ 274533 w 7251911"/>
              <a:gd name="connsiteY1375" fmla="*/ 3765702 h 6858000"/>
              <a:gd name="connsiteX1376" fmla="*/ 200103 w 7251911"/>
              <a:gd name="connsiteY1376" fmla="*/ 3793937 h 6858000"/>
              <a:gd name="connsiteX1377" fmla="*/ 170319 w 7251911"/>
              <a:gd name="connsiteY1377" fmla="*/ 3811555 h 6858000"/>
              <a:gd name="connsiteX1378" fmla="*/ 161635 w 7251911"/>
              <a:gd name="connsiteY1378" fmla="*/ 3741834 h 6858000"/>
              <a:gd name="connsiteX1379" fmla="*/ 184894 w 7251911"/>
              <a:gd name="connsiteY1379" fmla="*/ 3719972 h 6858000"/>
              <a:gd name="connsiteX1380" fmla="*/ 177749 w 7251911"/>
              <a:gd name="connsiteY1380" fmla="*/ 3710747 h 6858000"/>
              <a:gd name="connsiteX1381" fmla="*/ 197275 w 7251911"/>
              <a:gd name="connsiteY1381" fmla="*/ 3707051 h 6858000"/>
              <a:gd name="connsiteX1382" fmla="*/ 211362 w 7251911"/>
              <a:gd name="connsiteY1382" fmla="*/ 3707825 h 6858000"/>
              <a:gd name="connsiteX1383" fmla="*/ 230113 w 7251911"/>
              <a:gd name="connsiteY1383" fmla="*/ 3697903 h 6858000"/>
              <a:gd name="connsiteX1384" fmla="*/ 246740 w 7251911"/>
              <a:gd name="connsiteY1384" fmla="*/ 3686982 h 6858000"/>
              <a:gd name="connsiteX1385" fmla="*/ 288691 w 7251911"/>
              <a:gd name="connsiteY1385" fmla="*/ 3686814 h 6858000"/>
              <a:gd name="connsiteX1386" fmla="*/ 328208 w 7251911"/>
              <a:gd name="connsiteY1386" fmla="*/ 3683156 h 6858000"/>
              <a:gd name="connsiteX1387" fmla="*/ 341782 w 7251911"/>
              <a:gd name="connsiteY1387" fmla="*/ 3663765 h 6858000"/>
              <a:gd name="connsiteX1388" fmla="*/ 348724 w 7251911"/>
              <a:gd name="connsiteY1388" fmla="*/ 3655315 h 6858000"/>
              <a:gd name="connsiteX1389" fmla="*/ 393001 w 7251911"/>
              <a:gd name="connsiteY1389" fmla="*/ 3673822 h 6858000"/>
              <a:gd name="connsiteX1390" fmla="*/ 404547 w 7251911"/>
              <a:gd name="connsiteY1390" fmla="*/ 3686291 h 6858000"/>
              <a:gd name="connsiteX1391" fmla="*/ 448311 w 7251911"/>
              <a:gd name="connsiteY1391" fmla="*/ 3684633 h 6858000"/>
              <a:gd name="connsiteX1392" fmla="*/ 451317 w 7251911"/>
              <a:gd name="connsiteY1392" fmla="*/ 3676673 h 6858000"/>
              <a:gd name="connsiteX1393" fmla="*/ 453857 w 7251911"/>
              <a:gd name="connsiteY1393" fmla="*/ 3664978 h 6858000"/>
              <a:gd name="connsiteX1394" fmla="*/ 472918 w 7251911"/>
              <a:gd name="connsiteY1394" fmla="*/ 3657546 h 6858000"/>
              <a:gd name="connsiteX1395" fmla="*/ 531699 w 7251911"/>
              <a:gd name="connsiteY1395" fmla="*/ 3664132 h 6858000"/>
              <a:gd name="connsiteX1396" fmla="*/ 566242 w 7251911"/>
              <a:gd name="connsiteY1396" fmla="*/ 3668680 h 6858000"/>
              <a:gd name="connsiteX1397" fmla="*/ 659936 w 7251911"/>
              <a:gd name="connsiteY1397" fmla="*/ 3650688 h 6858000"/>
              <a:gd name="connsiteX1398" fmla="*/ 687180 w 7251911"/>
              <a:gd name="connsiteY1398" fmla="*/ 3644766 h 6858000"/>
              <a:gd name="connsiteX1399" fmla="*/ 774444 w 7251911"/>
              <a:gd name="connsiteY1399" fmla="*/ 3655391 h 6858000"/>
              <a:gd name="connsiteX1400" fmla="*/ 823802 w 7251911"/>
              <a:gd name="connsiteY1400" fmla="*/ 3650507 h 6858000"/>
              <a:gd name="connsiteX1401" fmla="*/ 835030 w 7251911"/>
              <a:gd name="connsiteY1401" fmla="*/ 3648931 h 6858000"/>
              <a:gd name="connsiteX1402" fmla="*/ 826502 w 7251911"/>
              <a:gd name="connsiteY1402" fmla="*/ 3645099 h 6858000"/>
              <a:gd name="connsiteX1403" fmla="*/ 838998 w 7251911"/>
              <a:gd name="connsiteY1403" fmla="*/ 3635846 h 6858000"/>
              <a:gd name="connsiteX1404" fmla="*/ 845211 w 7251911"/>
              <a:gd name="connsiteY1404" fmla="*/ 3634915 h 6858000"/>
              <a:gd name="connsiteX1405" fmla="*/ 839170 w 7251911"/>
              <a:gd name="connsiteY1405" fmla="*/ 3634605 h 6858000"/>
              <a:gd name="connsiteX1406" fmla="*/ 801612 w 7251911"/>
              <a:gd name="connsiteY1406" fmla="*/ 3630752 h 6858000"/>
              <a:gd name="connsiteX1407" fmla="*/ 782832 w 7251911"/>
              <a:gd name="connsiteY1407" fmla="*/ 3634605 h 6858000"/>
              <a:gd name="connsiteX1408" fmla="*/ 640110 w 7251911"/>
              <a:gd name="connsiteY1408" fmla="*/ 3634605 h 6858000"/>
              <a:gd name="connsiteX1409" fmla="*/ 549969 w 7251911"/>
              <a:gd name="connsiteY1409" fmla="*/ 3630752 h 6858000"/>
              <a:gd name="connsiteX1410" fmla="*/ 531190 w 7251911"/>
              <a:gd name="connsiteY1410" fmla="*/ 3619192 h 6858000"/>
              <a:gd name="connsiteX1411" fmla="*/ 564993 w 7251911"/>
              <a:gd name="connsiteY1411" fmla="*/ 3611485 h 6858000"/>
              <a:gd name="connsiteX1412" fmla="*/ 610063 w 7251911"/>
              <a:gd name="connsiteY1412" fmla="*/ 3611485 h 6858000"/>
              <a:gd name="connsiteX1413" fmla="*/ 628842 w 7251911"/>
              <a:gd name="connsiteY1413" fmla="*/ 3596071 h 6858000"/>
              <a:gd name="connsiteX1414" fmla="*/ 640110 w 7251911"/>
              <a:gd name="connsiteY1414" fmla="*/ 3588364 h 6858000"/>
              <a:gd name="connsiteX1415" fmla="*/ 707715 w 7251911"/>
              <a:gd name="connsiteY1415" fmla="*/ 3588364 h 6858000"/>
              <a:gd name="connsiteX1416" fmla="*/ 718983 w 7251911"/>
              <a:gd name="connsiteY1416" fmla="*/ 3588364 h 6858000"/>
              <a:gd name="connsiteX1417" fmla="*/ 722739 w 7251911"/>
              <a:gd name="connsiteY1417" fmla="*/ 3580657 h 6858000"/>
              <a:gd name="connsiteX1418" fmla="*/ 722739 w 7251911"/>
              <a:gd name="connsiteY1418" fmla="*/ 3576804 h 6858000"/>
              <a:gd name="connsiteX1419" fmla="*/ 718983 w 7251911"/>
              <a:gd name="connsiteY1419" fmla="*/ 3576804 h 6858000"/>
              <a:gd name="connsiteX1420" fmla="*/ 640110 w 7251911"/>
              <a:gd name="connsiteY1420" fmla="*/ 3569097 h 6858000"/>
              <a:gd name="connsiteX1421" fmla="*/ 587528 w 7251911"/>
              <a:gd name="connsiteY1421" fmla="*/ 3561390 h 6858000"/>
              <a:gd name="connsiteX1422" fmla="*/ 580016 w 7251911"/>
              <a:gd name="connsiteY1422" fmla="*/ 3557537 h 6858000"/>
              <a:gd name="connsiteX1423" fmla="*/ 516167 w 7251911"/>
              <a:gd name="connsiteY1423" fmla="*/ 3565244 h 6858000"/>
              <a:gd name="connsiteX1424" fmla="*/ 486120 w 7251911"/>
              <a:gd name="connsiteY1424" fmla="*/ 3569097 h 6858000"/>
              <a:gd name="connsiteX1425" fmla="*/ 467340 w 7251911"/>
              <a:gd name="connsiteY1425" fmla="*/ 3557537 h 6858000"/>
              <a:gd name="connsiteX1426" fmla="*/ 474852 w 7251911"/>
              <a:gd name="connsiteY1426" fmla="*/ 3534416 h 6858000"/>
              <a:gd name="connsiteX1427" fmla="*/ 508655 w 7251911"/>
              <a:gd name="connsiteY1427" fmla="*/ 3522856 h 6858000"/>
              <a:gd name="connsiteX1428" fmla="*/ 542457 w 7251911"/>
              <a:gd name="connsiteY1428" fmla="*/ 3522856 h 6858000"/>
              <a:gd name="connsiteX1429" fmla="*/ 557481 w 7251911"/>
              <a:gd name="connsiteY1429" fmla="*/ 3519003 h 6858000"/>
              <a:gd name="connsiteX1430" fmla="*/ 519923 w 7251911"/>
              <a:gd name="connsiteY1430" fmla="*/ 3515149 h 6858000"/>
              <a:gd name="connsiteX1431" fmla="*/ 527434 w 7251911"/>
              <a:gd name="connsiteY1431" fmla="*/ 3488175 h 6858000"/>
              <a:gd name="connsiteX1432" fmla="*/ 549969 w 7251911"/>
              <a:gd name="connsiteY1432" fmla="*/ 3480469 h 6858000"/>
              <a:gd name="connsiteX1433" fmla="*/ 553725 w 7251911"/>
              <a:gd name="connsiteY1433" fmla="*/ 3468908 h 6858000"/>
              <a:gd name="connsiteX1434" fmla="*/ 546213 w 7251911"/>
              <a:gd name="connsiteY1434" fmla="*/ 3465055 h 6858000"/>
              <a:gd name="connsiteX1435" fmla="*/ 493632 w 7251911"/>
              <a:gd name="connsiteY1435" fmla="*/ 3468908 h 6858000"/>
              <a:gd name="connsiteX1436" fmla="*/ 459829 w 7251911"/>
              <a:gd name="connsiteY1436" fmla="*/ 3468908 h 6858000"/>
              <a:gd name="connsiteX1437" fmla="*/ 426026 w 7251911"/>
              <a:gd name="connsiteY1437" fmla="*/ 3457348 h 6858000"/>
              <a:gd name="connsiteX1438" fmla="*/ 403491 w 7251911"/>
              <a:gd name="connsiteY1438" fmla="*/ 3438081 h 6858000"/>
              <a:gd name="connsiteX1439" fmla="*/ 384711 w 7251911"/>
              <a:gd name="connsiteY1439" fmla="*/ 3426520 h 6858000"/>
              <a:gd name="connsiteX1440" fmla="*/ 365932 w 7251911"/>
              <a:gd name="connsiteY1440" fmla="*/ 3426520 h 6858000"/>
              <a:gd name="connsiteX1441" fmla="*/ 358421 w 7251911"/>
              <a:gd name="connsiteY1441" fmla="*/ 3407253 h 6858000"/>
              <a:gd name="connsiteX1442" fmla="*/ 377200 w 7251911"/>
              <a:gd name="connsiteY1442" fmla="*/ 3391841 h 6858000"/>
              <a:gd name="connsiteX1443" fmla="*/ 422270 w 7251911"/>
              <a:gd name="connsiteY1443" fmla="*/ 3391841 h 6858000"/>
              <a:gd name="connsiteX1444" fmla="*/ 471096 w 7251911"/>
              <a:gd name="connsiteY1444" fmla="*/ 3391841 h 6858000"/>
              <a:gd name="connsiteX1445" fmla="*/ 512411 w 7251911"/>
              <a:gd name="connsiteY1445" fmla="*/ 3384133 h 6858000"/>
              <a:gd name="connsiteX1446" fmla="*/ 527434 w 7251911"/>
              <a:gd name="connsiteY1446" fmla="*/ 3353306 h 6858000"/>
              <a:gd name="connsiteX1447" fmla="*/ 546213 w 7251911"/>
              <a:gd name="connsiteY1447" fmla="*/ 3334038 h 6858000"/>
              <a:gd name="connsiteX1448" fmla="*/ 587528 w 7251911"/>
              <a:gd name="connsiteY1448" fmla="*/ 3337893 h 6858000"/>
              <a:gd name="connsiteX1449" fmla="*/ 606307 w 7251911"/>
              <a:gd name="connsiteY1449" fmla="*/ 3330186 h 6858000"/>
              <a:gd name="connsiteX1450" fmla="*/ 621331 w 7251911"/>
              <a:gd name="connsiteY1450" fmla="*/ 3322479 h 6858000"/>
              <a:gd name="connsiteX1451" fmla="*/ 666401 w 7251911"/>
              <a:gd name="connsiteY1451" fmla="*/ 3322479 h 6858000"/>
              <a:gd name="connsiteX1452" fmla="*/ 711471 w 7251911"/>
              <a:gd name="connsiteY1452" fmla="*/ 3314771 h 6858000"/>
              <a:gd name="connsiteX1453" fmla="*/ 771565 w 7251911"/>
              <a:gd name="connsiteY1453" fmla="*/ 3307066 h 6858000"/>
              <a:gd name="connsiteX1454" fmla="*/ 779077 w 7251911"/>
              <a:gd name="connsiteY1454" fmla="*/ 3307066 h 6858000"/>
              <a:gd name="connsiteX1455" fmla="*/ 786588 w 7251911"/>
              <a:gd name="connsiteY1455" fmla="*/ 3295505 h 6858000"/>
              <a:gd name="connsiteX1456" fmla="*/ 801612 w 7251911"/>
              <a:gd name="connsiteY1456" fmla="*/ 3303212 h 6858000"/>
              <a:gd name="connsiteX1457" fmla="*/ 827903 w 7251911"/>
              <a:gd name="connsiteY1457" fmla="*/ 3295505 h 6858000"/>
              <a:gd name="connsiteX1458" fmla="*/ 854194 w 7251911"/>
              <a:gd name="connsiteY1458" fmla="*/ 3295505 h 6858000"/>
              <a:gd name="connsiteX1459" fmla="*/ 872973 w 7251911"/>
              <a:gd name="connsiteY1459" fmla="*/ 3291652 h 6858000"/>
              <a:gd name="connsiteX1460" fmla="*/ 918043 w 7251911"/>
              <a:gd name="connsiteY1460" fmla="*/ 3283945 h 6858000"/>
              <a:gd name="connsiteX1461" fmla="*/ 940578 w 7251911"/>
              <a:gd name="connsiteY1461" fmla="*/ 3280091 h 6858000"/>
              <a:gd name="connsiteX1462" fmla="*/ 948090 w 7251911"/>
              <a:gd name="connsiteY1462" fmla="*/ 3280091 h 6858000"/>
              <a:gd name="connsiteX1463" fmla="*/ 1026964 w 7251911"/>
              <a:gd name="connsiteY1463" fmla="*/ 3276238 h 6858000"/>
              <a:gd name="connsiteX1464" fmla="*/ 1102080 w 7251911"/>
              <a:gd name="connsiteY1464" fmla="*/ 3272385 h 6858000"/>
              <a:gd name="connsiteX1465" fmla="*/ 1177198 w 7251911"/>
              <a:gd name="connsiteY1465" fmla="*/ 3272385 h 6858000"/>
              <a:gd name="connsiteX1466" fmla="*/ 1193843 w 7251911"/>
              <a:gd name="connsiteY1466" fmla="*/ 3270951 h 6858000"/>
              <a:gd name="connsiteX1467" fmla="*/ 1190428 w 7251911"/>
              <a:gd name="connsiteY1467" fmla="*/ 3270343 h 6858000"/>
              <a:gd name="connsiteX1468" fmla="*/ 1181508 w 7251911"/>
              <a:gd name="connsiteY1468" fmla="*/ 3271429 h 6858000"/>
              <a:gd name="connsiteX1469" fmla="*/ 1177752 w 7251911"/>
              <a:gd name="connsiteY1469" fmla="*/ 3265634 h 6858000"/>
              <a:gd name="connsiteX1470" fmla="*/ 1128926 w 7251911"/>
              <a:gd name="connsiteY1470" fmla="*/ 3265634 h 6858000"/>
              <a:gd name="connsiteX1471" fmla="*/ 1128926 w 7251911"/>
              <a:gd name="connsiteY1471" fmla="*/ 3271429 h 6858000"/>
              <a:gd name="connsiteX1472" fmla="*/ 1035029 w 7251911"/>
              <a:gd name="connsiteY1472" fmla="*/ 3271429 h 6858000"/>
              <a:gd name="connsiteX1473" fmla="*/ 1012494 w 7251911"/>
              <a:gd name="connsiteY1473" fmla="*/ 3271429 h 6858000"/>
              <a:gd name="connsiteX1474" fmla="*/ 926109 w 7251911"/>
              <a:gd name="connsiteY1474" fmla="*/ 3265634 h 6858000"/>
              <a:gd name="connsiteX1475" fmla="*/ 926109 w 7251911"/>
              <a:gd name="connsiteY1475" fmla="*/ 3256940 h 6858000"/>
              <a:gd name="connsiteX1476" fmla="*/ 922354 w 7251911"/>
              <a:gd name="connsiteY1476" fmla="*/ 3254042 h 6858000"/>
              <a:gd name="connsiteX1477" fmla="*/ 914842 w 7251911"/>
              <a:gd name="connsiteY1477" fmla="*/ 3256940 h 6858000"/>
              <a:gd name="connsiteX1478" fmla="*/ 843480 w 7251911"/>
              <a:gd name="connsiteY1478" fmla="*/ 3256940 h 6858000"/>
              <a:gd name="connsiteX1479" fmla="*/ 828457 w 7251911"/>
              <a:gd name="connsiteY1479" fmla="*/ 3262735 h 6858000"/>
              <a:gd name="connsiteX1480" fmla="*/ 802166 w 7251911"/>
              <a:gd name="connsiteY1480" fmla="*/ 3262735 h 6858000"/>
              <a:gd name="connsiteX1481" fmla="*/ 775875 w 7251911"/>
              <a:gd name="connsiteY1481" fmla="*/ 3251144 h 6858000"/>
              <a:gd name="connsiteX1482" fmla="*/ 764608 w 7251911"/>
              <a:gd name="connsiteY1482" fmla="*/ 3248246 h 6858000"/>
              <a:gd name="connsiteX1483" fmla="*/ 749584 w 7251911"/>
              <a:gd name="connsiteY1483" fmla="*/ 3248246 h 6858000"/>
              <a:gd name="connsiteX1484" fmla="*/ 745828 w 7251911"/>
              <a:gd name="connsiteY1484" fmla="*/ 3245349 h 6858000"/>
              <a:gd name="connsiteX1485" fmla="*/ 749584 w 7251911"/>
              <a:gd name="connsiteY1485" fmla="*/ 3239552 h 6858000"/>
              <a:gd name="connsiteX1486" fmla="*/ 794654 w 7251911"/>
              <a:gd name="connsiteY1486" fmla="*/ 3233757 h 6858000"/>
              <a:gd name="connsiteX1487" fmla="*/ 805922 w 7251911"/>
              <a:gd name="connsiteY1487" fmla="*/ 3227961 h 6858000"/>
              <a:gd name="connsiteX1488" fmla="*/ 839724 w 7251911"/>
              <a:gd name="connsiteY1488" fmla="*/ 3216370 h 6858000"/>
              <a:gd name="connsiteX1489" fmla="*/ 847236 w 7251911"/>
              <a:gd name="connsiteY1489" fmla="*/ 3219268 h 6858000"/>
              <a:gd name="connsiteX1490" fmla="*/ 854748 w 7251911"/>
              <a:gd name="connsiteY1490" fmla="*/ 3213472 h 6858000"/>
              <a:gd name="connsiteX1491" fmla="*/ 888550 w 7251911"/>
              <a:gd name="connsiteY1491" fmla="*/ 3198983 h 6858000"/>
              <a:gd name="connsiteX1492" fmla="*/ 914842 w 7251911"/>
              <a:gd name="connsiteY1492" fmla="*/ 3207677 h 6858000"/>
              <a:gd name="connsiteX1493" fmla="*/ 918598 w 7251911"/>
              <a:gd name="connsiteY1493" fmla="*/ 3204779 h 6858000"/>
              <a:gd name="connsiteX1494" fmla="*/ 944888 w 7251911"/>
              <a:gd name="connsiteY1494" fmla="*/ 3204779 h 6858000"/>
              <a:gd name="connsiteX1495" fmla="*/ 997470 w 7251911"/>
              <a:gd name="connsiteY1495" fmla="*/ 3213472 h 6858000"/>
              <a:gd name="connsiteX1496" fmla="*/ 1001226 w 7251911"/>
              <a:gd name="connsiteY1496" fmla="*/ 3207677 h 6858000"/>
              <a:gd name="connsiteX1497" fmla="*/ 1001750 w 7251911"/>
              <a:gd name="connsiteY1497" fmla="*/ 3200410 h 6858000"/>
              <a:gd name="connsiteX1498" fmla="*/ 979098 w 7251911"/>
              <a:gd name="connsiteY1498" fmla="*/ 3200410 h 6858000"/>
              <a:gd name="connsiteX1499" fmla="*/ 930272 w 7251911"/>
              <a:gd name="connsiteY1499" fmla="*/ 3200410 h 6858000"/>
              <a:gd name="connsiteX1500" fmla="*/ 907737 w 7251911"/>
              <a:gd name="connsiteY1500" fmla="*/ 3194613 h 6858000"/>
              <a:gd name="connsiteX1501" fmla="*/ 873934 w 7251911"/>
              <a:gd name="connsiteY1501" fmla="*/ 3194613 h 6858000"/>
              <a:gd name="connsiteX1502" fmla="*/ 858911 w 7251911"/>
              <a:gd name="connsiteY1502" fmla="*/ 3194613 h 6858000"/>
              <a:gd name="connsiteX1503" fmla="*/ 817596 w 7251911"/>
              <a:gd name="connsiteY1503" fmla="*/ 3197511 h 6858000"/>
              <a:gd name="connsiteX1504" fmla="*/ 802573 w 7251911"/>
              <a:gd name="connsiteY1504" fmla="*/ 3188817 h 6858000"/>
              <a:gd name="connsiteX1505" fmla="*/ 787550 w 7251911"/>
              <a:gd name="connsiteY1505" fmla="*/ 3188817 h 6858000"/>
              <a:gd name="connsiteX1506" fmla="*/ 783794 w 7251911"/>
              <a:gd name="connsiteY1506" fmla="*/ 3183022 h 6858000"/>
              <a:gd name="connsiteX1507" fmla="*/ 734968 w 7251911"/>
              <a:gd name="connsiteY1507" fmla="*/ 3183022 h 6858000"/>
              <a:gd name="connsiteX1508" fmla="*/ 734968 w 7251911"/>
              <a:gd name="connsiteY1508" fmla="*/ 3188817 h 6858000"/>
              <a:gd name="connsiteX1509" fmla="*/ 641071 w 7251911"/>
              <a:gd name="connsiteY1509" fmla="*/ 3188817 h 6858000"/>
              <a:gd name="connsiteX1510" fmla="*/ 618536 w 7251911"/>
              <a:gd name="connsiteY1510" fmla="*/ 3188817 h 6858000"/>
              <a:gd name="connsiteX1511" fmla="*/ 532151 w 7251911"/>
              <a:gd name="connsiteY1511" fmla="*/ 3183022 h 6858000"/>
              <a:gd name="connsiteX1512" fmla="*/ 532151 w 7251911"/>
              <a:gd name="connsiteY1512" fmla="*/ 3174328 h 6858000"/>
              <a:gd name="connsiteX1513" fmla="*/ 528396 w 7251911"/>
              <a:gd name="connsiteY1513" fmla="*/ 3171431 h 6858000"/>
              <a:gd name="connsiteX1514" fmla="*/ 520884 w 7251911"/>
              <a:gd name="connsiteY1514" fmla="*/ 3174328 h 6858000"/>
              <a:gd name="connsiteX1515" fmla="*/ 449522 w 7251911"/>
              <a:gd name="connsiteY1515" fmla="*/ 3174328 h 6858000"/>
              <a:gd name="connsiteX1516" fmla="*/ 434499 w 7251911"/>
              <a:gd name="connsiteY1516" fmla="*/ 3180124 h 6858000"/>
              <a:gd name="connsiteX1517" fmla="*/ 408208 w 7251911"/>
              <a:gd name="connsiteY1517" fmla="*/ 3180124 h 6858000"/>
              <a:gd name="connsiteX1518" fmla="*/ 381917 w 7251911"/>
              <a:gd name="connsiteY1518" fmla="*/ 3168532 h 6858000"/>
              <a:gd name="connsiteX1519" fmla="*/ 370650 w 7251911"/>
              <a:gd name="connsiteY1519" fmla="*/ 3165633 h 6858000"/>
              <a:gd name="connsiteX1520" fmla="*/ 355626 w 7251911"/>
              <a:gd name="connsiteY1520" fmla="*/ 3165633 h 6858000"/>
              <a:gd name="connsiteX1521" fmla="*/ 351870 w 7251911"/>
              <a:gd name="connsiteY1521" fmla="*/ 3162737 h 6858000"/>
              <a:gd name="connsiteX1522" fmla="*/ 355626 w 7251911"/>
              <a:gd name="connsiteY1522" fmla="*/ 3156941 h 6858000"/>
              <a:gd name="connsiteX1523" fmla="*/ 400696 w 7251911"/>
              <a:gd name="connsiteY1523" fmla="*/ 3151145 h 6858000"/>
              <a:gd name="connsiteX1524" fmla="*/ 411964 w 7251911"/>
              <a:gd name="connsiteY1524" fmla="*/ 3145350 h 6858000"/>
              <a:gd name="connsiteX1525" fmla="*/ 445766 w 7251911"/>
              <a:gd name="connsiteY1525" fmla="*/ 3133758 h 6858000"/>
              <a:gd name="connsiteX1526" fmla="*/ 453278 w 7251911"/>
              <a:gd name="connsiteY1526" fmla="*/ 3136656 h 6858000"/>
              <a:gd name="connsiteX1527" fmla="*/ 460790 w 7251911"/>
              <a:gd name="connsiteY1527" fmla="*/ 3130860 h 6858000"/>
              <a:gd name="connsiteX1528" fmla="*/ 494592 w 7251911"/>
              <a:gd name="connsiteY1528" fmla="*/ 3116370 h 6858000"/>
              <a:gd name="connsiteX1529" fmla="*/ 520884 w 7251911"/>
              <a:gd name="connsiteY1529" fmla="*/ 3125065 h 6858000"/>
              <a:gd name="connsiteX1530" fmla="*/ 524640 w 7251911"/>
              <a:gd name="connsiteY1530" fmla="*/ 3122167 h 6858000"/>
              <a:gd name="connsiteX1531" fmla="*/ 550930 w 7251911"/>
              <a:gd name="connsiteY1531" fmla="*/ 3122167 h 6858000"/>
              <a:gd name="connsiteX1532" fmla="*/ 603512 w 7251911"/>
              <a:gd name="connsiteY1532" fmla="*/ 3130860 h 6858000"/>
              <a:gd name="connsiteX1533" fmla="*/ 607268 w 7251911"/>
              <a:gd name="connsiteY1533" fmla="*/ 3125065 h 6858000"/>
              <a:gd name="connsiteX1534" fmla="*/ 608207 w 7251911"/>
              <a:gd name="connsiteY1534" fmla="*/ 3112024 h 6858000"/>
              <a:gd name="connsiteX1535" fmla="*/ 611549 w 7251911"/>
              <a:gd name="connsiteY1535" fmla="*/ 3105395 h 6858000"/>
              <a:gd name="connsiteX1536" fmla="*/ 549443 w 7251911"/>
              <a:gd name="connsiteY1536" fmla="*/ 3100561 h 6858000"/>
              <a:gd name="connsiteX1537" fmla="*/ 528832 w 7251911"/>
              <a:gd name="connsiteY1537" fmla="*/ 3095542 h 6858000"/>
              <a:gd name="connsiteX1538" fmla="*/ 541058 w 7251911"/>
              <a:gd name="connsiteY1538" fmla="*/ 3081377 h 6858000"/>
              <a:gd name="connsiteX1539" fmla="*/ 549658 w 7251911"/>
              <a:gd name="connsiteY1539" fmla="*/ 3070190 h 6858000"/>
              <a:gd name="connsiteX1540" fmla="*/ 530704 w 7251911"/>
              <a:gd name="connsiteY1540" fmla="*/ 3062437 h 6858000"/>
              <a:gd name="connsiteX1541" fmla="*/ 512991 w 7251911"/>
              <a:gd name="connsiteY1541" fmla="*/ 3064643 h 6858000"/>
              <a:gd name="connsiteX1542" fmla="*/ 466126 w 7251911"/>
              <a:gd name="connsiteY1542" fmla="*/ 3041400 h 6858000"/>
              <a:gd name="connsiteX1543" fmla="*/ 467736 w 7251911"/>
              <a:gd name="connsiteY1543" fmla="*/ 3022235 h 6858000"/>
              <a:gd name="connsiteX1544" fmla="*/ 448938 w 7251911"/>
              <a:gd name="connsiteY1544" fmla="*/ 3015726 h 6858000"/>
              <a:gd name="connsiteX1545" fmla="*/ 423293 w 7251911"/>
              <a:gd name="connsiteY1545" fmla="*/ 3050529 h 6858000"/>
              <a:gd name="connsiteX1546" fmla="*/ 390204 w 7251911"/>
              <a:gd name="connsiteY1546" fmla="*/ 3025570 h 6858000"/>
              <a:gd name="connsiteX1547" fmla="*/ 399019 w 7251911"/>
              <a:gd name="connsiteY1547" fmla="*/ 2984014 h 6858000"/>
              <a:gd name="connsiteX1548" fmla="*/ 448532 w 7251911"/>
              <a:gd name="connsiteY1548" fmla="*/ 2980375 h 6858000"/>
              <a:gd name="connsiteX1549" fmla="*/ 515030 w 7251911"/>
              <a:gd name="connsiteY1549" fmla="*/ 2984736 h 6858000"/>
              <a:gd name="connsiteX1550" fmla="*/ 560297 w 7251911"/>
              <a:gd name="connsiteY1550" fmla="*/ 2979098 h 6858000"/>
              <a:gd name="connsiteX1551" fmla="*/ 743892 w 7251911"/>
              <a:gd name="connsiteY1551" fmla="*/ 2992896 h 6858000"/>
              <a:gd name="connsiteX1552" fmla="*/ 784292 w 7251911"/>
              <a:gd name="connsiteY1552" fmla="*/ 2980278 h 6858000"/>
              <a:gd name="connsiteX1553" fmla="*/ 787297 w 7251911"/>
              <a:gd name="connsiteY1553" fmla="*/ 2972317 h 6858000"/>
              <a:gd name="connsiteX1554" fmla="*/ 799726 w 7251911"/>
              <a:gd name="connsiteY1554" fmla="*/ 2975827 h 6858000"/>
              <a:gd name="connsiteX1555" fmla="*/ 806406 w 7251911"/>
              <a:gd name="connsiteY1555" fmla="*/ 2981316 h 6858000"/>
              <a:gd name="connsiteX1556" fmla="*/ 830644 w 7251911"/>
              <a:gd name="connsiteY1556" fmla="*/ 2983355 h 6858000"/>
              <a:gd name="connsiteX1557" fmla="*/ 821375 w 7251911"/>
              <a:gd name="connsiteY1557" fmla="*/ 2973130 h 6858000"/>
              <a:gd name="connsiteX1558" fmla="*/ 819097 w 7251911"/>
              <a:gd name="connsiteY1558" fmla="*/ 2970885 h 6858000"/>
              <a:gd name="connsiteX1559" fmla="*/ 816044 w 7251911"/>
              <a:gd name="connsiteY1559" fmla="*/ 2962415 h 6858000"/>
              <a:gd name="connsiteX1560" fmla="*/ 829665 w 7251911"/>
              <a:gd name="connsiteY1560" fmla="*/ 2959454 h 6858000"/>
              <a:gd name="connsiteX1561" fmla="*/ 863414 w 7251911"/>
              <a:gd name="connsiteY1561" fmla="*/ 2957621 h 6858000"/>
              <a:gd name="connsiteX1562" fmla="*/ 886164 w 7251911"/>
              <a:gd name="connsiteY1562" fmla="*/ 2942694 h 6858000"/>
              <a:gd name="connsiteX1563" fmla="*/ 874743 w 7251911"/>
              <a:gd name="connsiteY1563" fmla="*/ 2936279 h 6858000"/>
              <a:gd name="connsiteX1564" fmla="*/ 859724 w 7251911"/>
              <a:gd name="connsiteY1564" fmla="*/ 2936279 h 6858000"/>
              <a:gd name="connsiteX1565" fmla="*/ 859724 w 7251911"/>
              <a:gd name="connsiteY1565" fmla="*/ 2928686 h 6858000"/>
              <a:gd name="connsiteX1566" fmla="*/ 859724 w 7251911"/>
              <a:gd name="connsiteY1566" fmla="*/ 2924889 h 6858000"/>
              <a:gd name="connsiteX1567" fmla="*/ 878263 w 7251911"/>
              <a:gd name="connsiteY1567" fmla="*/ 2924119 h 6858000"/>
              <a:gd name="connsiteX1568" fmla="*/ 890557 w 7251911"/>
              <a:gd name="connsiteY1568" fmla="*/ 2920245 h 6858000"/>
              <a:gd name="connsiteX1569" fmla="*/ 884413 w 7251911"/>
              <a:gd name="connsiteY1569" fmla="*/ 2913599 h 6858000"/>
              <a:gd name="connsiteX1570" fmla="*/ 855572 w 7251911"/>
              <a:gd name="connsiteY1570" fmla="*/ 2910712 h 6858000"/>
              <a:gd name="connsiteX1571" fmla="*/ 740182 w 7251911"/>
              <a:gd name="connsiteY1571" fmla="*/ 2914969 h 6858000"/>
              <a:gd name="connsiteX1572" fmla="*/ 700974 w 7251911"/>
              <a:gd name="connsiteY1572" fmla="*/ 2921117 h 6858000"/>
              <a:gd name="connsiteX1573" fmla="*/ 684609 w 7251911"/>
              <a:gd name="connsiteY1573" fmla="*/ 2918098 h 6858000"/>
              <a:gd name="connsiteX1574" fmla="*/ 654730 w 7251911"/>
              <a:gd name="connsiteY1574" fmla="*/ 2902855 h 6858000"/>
              <a:gd name="connsiteX1575" fmla="*/ 602163 w 7251911"/>
              <a:gd name="connsiteY1575" fmla="*/ 2898023 h 6858000"/>
              <a:gd name="connsiteX1576" fmla="*/ 580001 w 7251911"/>
              <a:gd name="connsiteY1576" fmla="*/ 2880555 h 6858000"/>
              <a:gd name="connsiteX1577" fmla="*/ 581194 w 7251911"/>
              <a:gd name="connsiteY1577" fmla="*/ 2874084 h 6858000"/>
              <a:gd name="connsiteX1578" fmla="*/ 564053 w 7251911"/>
              <a:gd name="connsiteY1578" fmla="*/ 2864840 h 6858000"/>
              <a:gd name="connsiteX1579" fmla="*/ 557421 w 7251911"/>
              <a:gd name="connsiteY1579" fmla="*/ 2875781 h 6858000"/>
              <a:gd name="connsiteX1580" fmla="*/ 545040 w 7251911"/>
              <a:gd name="connsiteY1580" fmla="*/ 2888702 h 6858000"/>
              <a:gd name="connsiteX1581" fmla="*/ 512572 w 7251911"/>
              <a:gd name="connsiteY1581" fmla="*/ 2868724 h 6858000"/>
              <a:gd name="connsiteX1582" fmla="*/ 511332 w 7251911"/>
              <a:gd name="connsiteY1582" fmla="*/ 2858764 h 6858000"/>
              <a:gd name="connsiteX1583" fmla="*/ 502111 w 7251911"/>
              <a:gd name="connsiteY1583" fmla="*/ 2864969 h 6858000"/>
              <a:gd name="connsiteX1584" fmla="*/ 476371 w 7251911"/>
              <a:gd name="connsiteY1584" fmla="*/ 2866911 h 6858000"/>
              <a:gd name="connsiteX1585" fmla="*/ 431009 w 7251911"/>
              <a:gd name="connsiteY1585" fmla="*/ 2839689 h 6858000"/>
              <a:gd name="connsiteX1586" fmla="*/ 390465 w 7251911"/>
              <a:gd name="connsiteY1586" fmla="*/ 2803016 h 6858000"/>
              <a:gd name="connsiteX1587" fmla="*/ 372704 w 7251911"/>
              <a:gd name="connsiteY1587" fmla="*/ 2788792 h 6858000"/>
              <a:gd name="connsiteX1588" fmla="*/ 277006 w 7251911"/>
              <a:gd name="connsiteY1588" fmla="*/ 2742553 h 6858000"/>
              <a:gd name="connsiteX1589" fmla="*/ 270899 w 7251911"/>
              <a:gd name="connsiteY1589" fmla="*/ 2725613 h 6858000"/>
              <a:gd name="connsiteX1590" fmla="*/ 292703 w 7251911"/>
              <a:gd name="connsiteY1590" fmla="*/ 2724161 h 6858000"/>
              <a:gd name="connsiteX1591" fmla="*/ 328129 w 7251911"/>
              <a:gd name="connsiteY1591" fmla="*/ 2719748 h 6858000"/>
              <a:gd name="connsiteX1592" fmla="*/ 374278 w 7251911"/>
              <a:gd name="connsiteY1592" fmla="*/ 2705150 h 6858000"/>
              <a:gd name="connsiteX1593" fmla="*/ 415704 w 7251911"/>
              <a:gd name="connsiteY1593" fmla="*/ 2732863 h 6858000"/>
              <a:gd name="connsiteX1594" fmla="*/ 413319 w 7251911"/>
              <a:gd name="connsiteY1594" fmla="*/ 2745803 h 6858000"/>
              <a:gd name="connsiteX1595" fmla="*/ 411661 w 7251911"/>
              <a:gd name="connsiteY1595" fmla="*/ 2748539 h 6858000"/>
              <a:gd name="connsiteX1596" fmla="*/ 415442 w 7251911"/>
              <a:gd name="connsiteY1596" fmla="*/ 2746803 h 6858000"/>
              <a:gd name="connsiteX1597" fmla="*/ 437246 w 7251911"/>
              <a:gd name="connsiteY1597" fmla="*/ 2745351 h 6858000"/>
              <a:gd name="connsiteX1598" fmla="*/ 495621 w 7251911"/>
              <a:gd name="connsiteY1598" fmla="*/ 2716587 h 6858000"/>
              <a:gd name="connsiteX1599" fmla="*/ 527684 w 7251911"/>
              <a:gd name="connsiteY1599" fmla="*/ 2701214 h 6858000"/>
              <a:gd name="connsiteX1600" fmla="*/ 559066 w 7251911"/>
              <a:gd name="connsiteY1600" fmla="*/ 2712478 h 6858000"/>
              <a:gd name="connsiteX1601" fmla="*/ 665332 w 7251911"/>
              <a:gd name="connsiteY1601" fmla="*/ 2747286 h 6858000"/>
              <a:gd name="connsiteX1602" fmla="*/ 692683 w 7251911"/>
              <a:gd name="connsiteY1602" fmla="*/ 2726179 h 6858000"/>
              <a:gd name="connsiteX1603" fmla="*/ 707294 w 7251911"/>
              <a:gd name="connsiteY1603" fmla="*/ 2699072 h 6858000"/>
              <a:gd name="connsiteX1604" fmla="*/ 751571 w 7251911"/>
              <a:gd name="connsiteY1604" fmla="*/ 2717580 h 6858000"/>
              <a:gd name="connsiteX1605" fmla="*/ 807764 w 7251911"/>
              <a:gd name="connsiteY1605" fmla="*/ 2719431 h 6858000"/>
              <a:gd name="connsiteX1606" fmla="*/ 811855 w 7251911"/>
              <a:gd name="connsiteY1606" fmla="*/ 2720185 h 6858000"/>
              <a:gd name="connsiteX1607" fmla="*/ 837178 w 7251911"/>
              <a:gd name="connsiteY1607" fmla="*/ 2704862 h 6858000"/>
              <a:gd name="connsiteX1608" fmla="*/ 837582 w 7251911"/>
              <a:gd name="connsiteY1608" fmla="*/ 2703771 h 6858000"/>
              <a:gd name="connsiteX1609" fmla="*/ 824677 w 7251911"/>
              <a:gd name="connsiteY1609" fmla="*/ 2704671 h 6858000"/>
              <a:gd name="connsiteX1610" fmla="*/ 805904 w 7251911"/>
              <a:gd name="connsiteY1610" fmla="*/ 2693281 h 6858000"/>
              <a:gd name="connsiteX1611" fmla="*/ 817168 w 7251911"/>
              <a:gd name="connsiteY1611" fmla="*/ 2678096 h 6858000"/>
              <a:gd name="connsiteX1612" fmla="*/ 845555 w 7251911"/>
              <a:gd name="connsiteY1612" fmla="*/ 2672878 h 6858000"/>
              <a:gd name="connsiteX1613" fmla="*/ 845635 w 7251911"/>
              <a:gd name="connsiteY1613" fmla="*/ 2670462 h 6858000"/>
              <a:gd name="connsiteX1614" fmla="*/ 858326 w 7251911"/>
              <a:gd name="connsiteY1614" fmla="*/ 2660031 h 6858000"/>
              <a:gd name="connsiteX1615" fmla="*/ 866198 w 7251911"/>
              <a:gd name="connsiteY1615" fmla="*/ 2659050 h 6858000"/>
              <a:gd name="connsiteX1616" fmla="*/ 877506 w 7251911"/>
              <a:gd name="connsiteY1616" fmla="*/ 2667599 h 6858000"/>
              <a:gd name="connsiteX1617" fmla="*/ 895270 w 7251911"/>
              <a:gd name="connsiteY1617" fmla="*/ 2670502 h 6858000"/>
              <a:gd name="connsiteX1618" fmla="*/ 899160 w 7251911"/>
              <a:gd name="connsiteY1618" fmla="*/ 2670502 h 6858000"/>
              <a:gd name="connsiteX1619" fmla="*/ 903288 w 7251911"/>
              <a:gd name="connsiteY1619" fmla="*/ 2662155 h 6858000"/>
              <a:gd name="connsiteX1620" fmla="*/ 896017 w 7251911"/>
              <a:gd name="connsiteY1620" fmla="*/ 2659114 h 6858000"/>
              <a:gd name="connsiteX1621" fmla="*/ 888508 w 7251911"/>
              <a:gd name="connsiteY1621" fmla="*/ 2651520 h 6858000"/>
              <a:gd name="connsiteX1622" fmla="*/ 899772 w 7251911"/>
              <a:gd name="connsiteY1622" fmla="*/ 2643928 h 6858000"/>
              <a:gd name="connsiteX1623" fmla="*/ 911338 w 7251911"/>
              <a:gd name="connsiteY1623" fmla="*/ 2645876 h 6858000"/>
              <a:gd name="connsiteX1624" fmla="*/ 912290 w 7251911"/>
              <a:gd name="connsiteY1624" fmla="*/ 2643951 h 6858000"/>
              <a:gd name="connsiteX1625" fmla="*/ 919330 w 7251911"/>
              <a:gd name="connsiteY1625" fmla="*/ 2628290 h 6858000"/>
              <a:gd name="connsiteX1626" fmla="*/ 926609 w 7251911"/>
              <a:gd name="connsiteY1626" fmla="*/ 2624945 h 6858000"/>
              <a:gd name="connsiteX1627" fmla="*/ 922300 w 7251911"/>
              <a:gd name="connsiteY1627" fmla="*/ 2624945 h 6858000"/>
              <a:gd name="connsiteX1628" fmla="*/ 911036 w 7251911"/>
              <a:gd name="connsiteY1628" fmla="*/ 2594574 h 6858000"/>
              <a:gd name="connsiteX1629" fmla="*/ 911036 w 7251911"/>
              <a:gd name="connsiteY1629" fmla="*/ 2586981 h 6858000"/>
              <a:gd name="connsiteX1630" fmla="*/ 922300 w 7251911"/>
              <a:gd name="connsiteY1630" fmla="*/ 2583184 h 6858000"/>
              <a:gd name="connsiteX1631" fmla="*/ 941074 w 7251911"/>
              <a:gd name="connsiteY1631" fmla="*/ 2584608 h 6858000"/>
              <a:gd name="connsiteX1632" fmla="*/ 959400 w 7251911"/>
              <a:gd name="connsiteY1632" fmla="*/ 2583218 h 6858000"/>
              <a:gd name="connsiteX1633" fmla="*/ 951979 w 7251911"/>
              <a:gd name="connsiteY1633" fmla="*/ 2582360 h 6858000"/>
              <a:gd name="connsiteX1634" fmla="*/ 941157 w 7251911"/>
              <a:gd name="connsiteY1634" fmla="*/ 2571796 h 6858000"/>
              <a:gd name="connsiteX1635" fmla="*/ 922300 w 7251911"/>
              <a:gd name="connsiteY1635" fmla="*/ 2571796 h 6858000"/>
              <a:gd name="connsiteX1636" fmla="*/ 884753 w 7251911"/>
              <a:gd name="connsiteY1636" fmla="*/ 2571796 h 6858000"/>
              <a:gd name="connsiteX1637" fmla="*/ 865979 w 7251911"/>
              <a:gd name="connsiteY1637" fmla="*/ 2571796 h 6858000"/>
              <a:gd name="connsiteX1638" fmla="*/ 838594 w 7251911"/>
              <a:gd name="connsiteY1638" fmla="*/ 2554489 h 6858000"/>
              <a:gd name="connsiteX1639" fmla="*/ 829480 w 7251911"/>
              <a:gd name="connsiteY1639" fmla="*/ 2561480 h 6858000"/>
              <a:gd name="connsiteX1640" fmla="*/ 788178 w 7251911"/>
              <a:gd name="connsiteY1640" fmla="*/ 2557683 h 6858000"/>
              <a:gd name="connsiteX1641" fmla="*/ 780669 w 7251911"/>
              <a:gd name="connsiteY1641" fmla="*/ 2546294 h 6858000"/>
              <a:gd name="connsiteX1642" fmla="*/ 716839 w 7251911"/>
              <a:gd name="connsiteY1642" fmla="*/ 2565276 h 6858000"/>
              <a:gd name="connsiteX1643" fmla="*/ 675537 w 7251911"/>
              <a:gd name="connsiteY1643" fmla="*/ 2565276 h 6858000"/>
              <a:gd name="connsiteX1644" fmla="*/ 581669 w 7251911"/>
              <a:gd name="connsiteY1644" fmla="*/ 2569073 h 6858000"/>
              <a:gd name="connsiteX1645" fmla="*/ 555386 w 7251911"/>
              <a:gd name="connsiteY1645" fmla="*/ 2572869 h 6858000"/>
              <a:gd name="connsiteX1646" fmla="*/ 525348 w 7251911"/>
              <a:gd name="connsiteY1646" fmla="*/ 2569073 h 6858000"/>
              <a:gd name="connsiteX1647" fmla="*/ 491555 w 7251911"/>
              <a:gd name="connsiteY1647" fmla="*/ 2569073 h 6858000"/>
              <a:gd name="connsiteX1648" fmla="*/ 487801 w 7251911"/>
              <a:gd name="connsiteY1648" fmla="*/ 2546294 h 6858000"/>
              <a:gd name="connsiteX1649" fmla="*/ 442744 w 7251911"/>
              <a:gd name="connsiteY1649" fmla="*/ 2534905 h 6858000"/>
              <a:gd name="connsiteX1650" fmla="*/ 431480 w 7251911"/>
              <a:gd name="connsiteY1650" fmla="*/ 2538701 h 6858000"/>
              <a:gd name="connsiteX1651" fmla="*/ 423970 w 7251911"/>
              <a:gd name="connsiteY1651" fmla="*/ 2527311 h 6858000"/>
              <a:gd name="connsiteX1652" fmla="*/ 431480 w 7251911"/>
              <a:gd name="connsiteY1652" fmla="*/ 2515922 h 6858000"/>
              <a:gd name="connsiteX1653" fmla="*/ 461517 w 7251911"/>
              <a:gd name="connsiteY1653" fmla="*/ 2519719 h 6858000"/>
              <a:gd name="connsiteX1654" fmla="*/ 495310 w 7251911"/>
              <a:gd name="connsiteY1654" fmla="*/ 2512125 h 6858000"/>
              <a:gd name="connsiteX1655" fmla="*/ 506574 w 7251911"/>
              <a:gd name="connsiteY1655" fmla="*/ 2489347 h 6858000"/>
              <a:gd name="connsiteX1656" fmla="*/ 525348 w 7251911"/>
              <a:gd name="connsiteY1656" fmla="*/ 2481754 h 6858000"/>
              <a:gd name="connsiteX1657" fmla="*/ 570404 w 7251911"/>
              <a:gd name="connsiteY1657" fmla="*/ 2496940 h 6858000"/>
              <a:gd name="connsiteX1658" fmla="*/ 589178 w 7251911"/>
              <a:gd name="connsiteY1658" fmla="*/ 2496940 h 6858000"/>
              <a:gd name="connsiteX1659" fmla="*/ 596688 w 7251911"/>
              <a:gd name="connsiteY1659" fmla="*/ 2485550 h 6858000"/>
              <a:gd name="connsiteX1660" fmla="*/ 592933 w 7251911"/>
              <a:gd name="connsiteY1660" fmla="*/ 2466568 h 6858000"/>
              <a:gd name="connsiteX1661" fmla="*/ 570404 w 7251911"/>
              <a:gd name="connsiteY1661" fmla="*/ 2451382 h 6858000"/>
              <a:gd name="connsiteX1662" fmla="*/ 566650 w 7251911"/>
              <a:gd name="connsiteY1662" fmla="*/ 2443790 h 6858000"/>
              <a:gd name="connsiteX1663" fmla="*/ 574159 w 7251911"/>
              <a:gd name="connsiteY1663" fmla="*/ 2439993 h 6858000"/>
              <a:gd name="connsiteX1664" fmla="*/ 611706 w 7251911"/>
              <a:gd name="connsiteY1664" fmla="*/ 2443790 h 6858000"/>
              <a:gd name="connsiteX1665" fmla="*/ 615461 w 7251911"/>
              <a:gd name="connsiteY1665" fmla="*/ 2443790 h 6858000"/>
              <a:gd name="connsiteX1666" fmla="*/ 615461 w 7251911"/>
              <a:gd name="connsiteY1666" fmla="*/ 2436196 h 6858000"/>
              <a:gd name="connsiteX1667" fmla="*/ 619216 w 7251911"/>
              <a:gd name="connsiteY1667" fmla="*/ 2424807 h 6858000"/>
              <a:gd name="connsiteX1668" fmla="*/ 645499 w 7251911"/>
              <a:gd name="connsiteY1668" fmla="*/ 2424807 h 6858000"/>
              <a:gd name="connsiteX1669" fmla="*/ 611706 w 7251911"/>
              <a:gd name="connsiteY1669" fmla="*/ 2413418 h 6858000"/>
              <a:gd name="connsiteX1670" fmla="*/ 607952 w 7251911"/>
              <a:gd name="connsiteY1670" fmla="*/ 2402028 h 6858000"/>
              <a:gd name="connsiteX1671" fmla="*/ 596688 w 7251911"/>
              <a:gd name="connsiteY1671" fmla="*/ 2379249 h 6858000"/>
              <a:gd name="connsiteX1672" fmla="*/ 581669 w 7251911"/>
              <a:gd name="connsiteY1672" fmla="*/ 2379249 h 6858000"/>
              <a:gd name="connsiteX1673" fmla="*/ 581669 w 7251911"/>
              <a:gd name="connsiteY1673" fmla="*/ 2371657 h 6858000"/>
              <a:gd name="connsiteX1674" fmla="*/ 581669 w 7251911"/>
              <a:gd name="connsiteY1674" fmla="*/ 2367860 h 6858000"/>
              <a:gd name="connsiteX1675" fmla="*/ 653008 w 7251911"/>
              <a:gd name="connsiteY1675" fmla="*/ 2352674 h 6858000"/>
              <a:gd name="connsiteX1676" fmla="*/ 698065 w 7251911"/>
              <a:gd name="connsiteY1676" fmla="*/ 2333691 h 6858000"/>
              <a:gd name="connsiteX1677" fmla="*/ 705575 w 7251911"/>
              <a:gd name="connsiteY1677" fmla="*/ 2326099 h 6858000"/>
              <a:gd name="connsiteX1678" fmla="*/ 694310 w 7251911"/>
              <a:gd name="connsiteY1678" fmla="*/ 2318505 h 6858000"/>
              <a:gd name="connsiteX1679" fmla="*/ 660518 w 7251911"/>
              <a:gd name="connsiteY1679" fmla="*/ 2318505 h 6858000"/>
              <a:gd name="connsiteX1680" fmla="*/ 653008 w 7251911"/>
              <a:gd name="connsiteY1680" fmla="*/ 2314709 h 6858000"/>
              <a:gd name="connsiteX1681" fmla="*/ 656763 w 7251911"/>
              <a:gd name="connsiteY1681" fmla="*/ 2307116 h 6858000"/>
              <a:gd name="connsiteX1682" fmla="*/ 679291 w 7251911"/>
              <a:gd name="connsiteY1682" fmla="*/ 2299523 h 6858000"/>
              <a:gd name="connsiteX1683" fmla="*/ 713084 w 7251911"/>
              <a:gd name="connsiteY1683" fmla="*/ 2299523 h 6858000"/>
              <a:gd name="connsiteX1684" fmla="*/ 716839 w 7251911"/>
              <a:gd name="connsiteY1684" fmla="*/ 2284337 h 6858000"/>
              <a:gd name="connsiteX1685" fmla="*/ 716839 w 7251911"/>
              <a:gd name="connsiteY1685" fmla="*/ 2276745 h 6858000"/>
              <a:gd name="connsiteX1686" fmla="*/ 660518 w 7251911"/>
              <a:gd name="connsiteY1686" fmla="*/ 2253965 h 6858000"/>
              <a:gd name="connsiteX1687" fmla="*/ 529103 w 7251911"/>
              <a:gd name="connsiteY1687" fmla="*/ 2261559 h 6858000"/>
              <a:gd name="connsiteX1688" fmla="*/ 510329 w 7251911"/>
              <a:gd name="connsiteY1688" fmla="*/ 2253965 h 6858000"/>
              <a:gd name="connsiteX1689" fmla="*/ 529103 w 7251911"/>
              <a:gd name="connsiteY1689" fmla="*/ 2246373 h 6858000"/>
              <a:gd name="connsiteX1690" fmla="*/ 574159 w 7251911"/>
              <a:gd name="connsiteY1690" fmla="*/ 2238780 h 6858000"/>
              <a:gd name="connsiteX1691" fmla="*/ 622971 w 7251911"/>
              <a:gd name="connsiteY1691" fmla="*/ 2238780 h 6858000"/>
              <a:gd name="connsiteX1692" fmla="*/ 698065 w 7251911"/>
              <a:gd name="connsiteY1692" fmla="*/ 2234983 h 6858000"/>
              <a:gd name="connsiteX1693" fmla="*/ 746401 w 7251911"/>
              <a:gd name="connsiteY1693" fmla="*/ 2225737 h 6858000"/>
              <a:gd name="connsiteX1694" fmla="*/ 750522 w 7251911"/>
              <a:gd name="connsiteY1694" fmla="*/ 2221571 h 6858000"/>
              <a:gd name="connsiteX1695" fmla="*/ 760847 w 7251911"/>
              <a:gd name="connsiteY1695" fmla="*/ 2222520 h 6858000"/>
              <a:gd name="connsiteX1696" fmla="*/ 763218 w 7251911"/>
              <a:gd name="connsiteY1696" fmla="*/ 2222520 h 6858000"/>
              <a:gd name="connsiteX1697" fmla="*/ 767528 w 7251911"/>
              <a:gd name="connsiteY1697" fmla="*/ 2221695 h 6858000"/>
              <a:gd name="connsiteX1698" fmla="*/ 798387 w 7251911"/>
              <a:gd name="connsiteY1698" fmla="*/ 2207222 h 6858000"/>
              <a:gd name="connsiteX1699" fmla="*/ 803740 w 7251911"/>
              <a:gd name="connsiteY1699" fmla="*/ 2202993 h 6858000"/>
              <a:gd name="connsiteX1700" fmla="*/ 794171 w 7251911"/>
              <a:gd name="connsiteY1700" fmla="*/ 2202114 h 6858000"/>
              <a:gd name="connsiteX1701" fmla="*/ 775866 w 7251911"/>
              <a:gd name="connsiteY1701" fmla="*/ 2203538 h 6858000"/>
              <a:gd name="connsiteX1702" fmla="*/ 764602 w 7251911"/>
              <a:gd name="connsiteY1702" fmla="*/ 2192148 h 6858000"/>
              <a:gd name="connsiteX1703" fmla="*/ 775866 w 7251911"/>
              <a:gd name="connsiteY1703" fmla="*/ 2180759 h 6858000"/>
              <a:gd name="connsiteX1704" fmla="*/ 836736 w 7251911"/>
              <a:gd name="connsiteY1704" fmla="*/ 2180759 h 6858000"/>
              <a:gd name="connsiteX1705" fmla="*/ 846078 w 7251911"/>
              <a:gd name="connsiteY1705" fmla="*/ 2176627 h 6858000"/>
              <a:gd name="connsiteX1706" fmla="*/ 831249 w 7251911"/>
              <a:gd name="connsiteY1706" fmla="*/ 2172217 h 6858000"/>
              <a:gd name="connsiteX1707" fmla="*/ 821984 w 7251911"/>
              <a:gd name="connsiteY1707" fmla="*/ 2162851 h 6858000"/>
              <a:gd name="connsiteX1708" fmla="*/ 675537 w 7251911"/>
              <a:gd name="connsiteY1708" fmla="*/ 2162851 h 6858000"/>
              <a:gd name="connsiteX1709" fmla="*/ 619216 w 7251911"/>
              <a:gd name="connsiteY1709" fmla="*/ 2124886 h 6858000"/>
              <a:gd name="connsiteX1710" fmla="*/ 619216 w 7251911"/>
              <a:gd name="connsiteY1710" fmla="*/ 2117293 h 6858000"/>
              <a:gd name="connsiteX1711" fmla="*/ 634235 w 7251911"/>
              <a:gd name="connsiteY1711" fmla="*/ 2086922 h 6858000"/>
              <a:gd name="connsiteX1712" fmla="*/ 656763 w 7251911"/>
              <a:gd name="connsiteY1712" fmla="*/ 2064143 h 6858000"/>
              <a:gd name="connsiteX1713" fmla="*/ 690556 w 7251911"/>
              <a:gd name="connsiteY1713" fmla="*/ 2018585 h 6858000"/>
              <a:gd name="connsiteX1714" fmla="*/ 731858 w 7251911"/>
              <a:gd name="connsiteY1714" fmla="*/ 1954045 h 6858000"/>
              <a:gd name="connsiteX1715" fmla="*/ 746876 w 7251911"/>
              <a:gd name="connsiteY1715" fmla="*/ 1950249 h 6858000"/>
              <a:gd name="connsiteX1716" fmla="*/ 788178 w 7251911"/>
              <a:gd name="connsiteY1716" fmla="*/ 1942656 h 6858000"/>
              <a:gd name="connsiteX1717" fmla="*/ 796888 w 7251911"/>
              <a:gd name="connsiteY1717" fmla="*/ 1940454 h 6858000"/>
              <a:gd name="connsiteX1718" fmla="*/ 786257 w 7251911"/>
              <a:gd name="connsiteY1718" fmla="*/ 1939319 h 6858000"/>
              <a:gd name="connsiteX1719" fmla="*/ 767478 w 7251911"/>
              <a:gd name="connsiteY1719" fmla="*/ 1940553 h 6858000"/>
              <a:gd name="connsiteX1720" fmla="*/ 624755 w 7251911"/>
              <a:gd name="connsiteY1720" fmla="*/ 1940553 h 6858000"/>
              <a:gd name="connsiteX1721" fmla="*/ 534615 w 7251911"/>
              <a:gd name="connsiteY1721" fmla="*/ 1939319 h 6858000"/>
              <a:gd name="connsiteX1722" fmla="*/ 515835 w 7251911"/>
              <a:gd name="connsiteY1722" fmla="*/ 1935617 h 6858000"/>
              <a:gd name="connsiteX1723" fmla="*/ 549638 w 7251911"/>
              <a:gd name="connsiteY1723" fmla="*/ 1933149 h 6858000"/>
              <a:gd name="connsiteX1724" fmla="*/ 594708 w 7251911"/>
              <a:gd name="connsiteY1724" fmla="*/ 1933149 h 6858000"/>
              <a:gd name="connsiteX1725" fmla="*/ 613488 w 7251911"/>
              <a:gd name="connsiteY1725" fmla="*/ 1928213 h 6858000"/>
              <a:gd name="connsiteX1726" fmla="*/ 624755 w 7251911"/>
              <a:gd name="connsiteY1726" fmla="*/ 1925745 h 6858000"/>
              <a:gd name="connsiteX1727" fmla="*/ 692361 w 7251911"/>
              <a:gd name="connsiteY1727" fmla="*/ 1925745 h 6858000"/>
              <a:gd name="connsiteX1728" fmla="*/ 703628 w 7251911"/>
              <a:gd name="connsiteY1728" fmla="*/ 1925745 h 6858000"/>
              <a:gd name="connsiteX1729" fmla="*/ 707384 w 7251911"/>
              <a:gd name="connsiteY1729" fmla="*/ 1923277 h 6858000"/>
              <a:gd name="connsiteX1730" fmla="*/ 707384 w 7251911"/>
              <a:gd name="connsiteY1730" fmla="*/ 1922043 h 6858000"/>
              <a:gd name="connsiteX1731" fmla="*/ 703628 w 7251911"/>
              <a:gd name="connsiteY1731" fmla="*/ 1922043 h 6858000"/>
              <a:gd name="connsiteX1732" fmla="*/ 624755 w 7251911"/>
              <a:gd name="connsiteY1732" fmla="*/ 1919575 h 6858000"/>
              <a:gd name="connsiteX1733" fmla="*/ 572173 w 7251911"/>
              <a:gd name="connsiteY1733" fmla="*/ 1917107 h 6858000"/>
              <a:gd name="connsiteX1734" fmla="*/ 564661 w 7251911"/>
              <a:gd name="connsiteY1734" fmla="*/ 1915873 h 6858000"/>
              <a:gd name="connsiteX1735" fmla="*/ 500812 w 7251911"/>
              <a:gd name="connsiteY1735" fmla="*/ 1918341 h 6858000"/>
              <a:gd name="connsiteX1736" fmla="*/ 470765 w 7251911"/>
              <a:gd name="connsiteY1736" fmla="*/ 1919575 h 6858000"/>
              <a:gd name="connsiteX1737" fmla="*/ 451986 w 7251911"/>
              <a:gd name="connsiteY1737" fmla="*/ 1915873 h 6858000"/>
              <a:gd name="connsiteX1738" fmla="*/ 459497 w 7251911"/>
              <a:gd name="connsiteY1738" fmla="*/ 1908469 h 6858000"/>
              <a:gd name="connsiteX1739" fmla="*/ 493300 w 7251911"/>
              <a:gd name="connsiteY1739" fmla="*/ 1904767 h 6858000"/>
              <a:gd name="connsiteX1740" fmla="*/ 527103 w 7251911"/>
              <a:gd name="connsiteY1740" fmla="*/ 1904767 h 6858000"/>
              <a:gd name="connsiteX1741" fmla="*/ 542126 w 7251911"/>
              <a:gd name="connsiteY1741" fmla="*/ 1903533 h 6858000"/>
              <a:gd name="connsiteX1742" fmla="*/ 504568 w 7251911"/>
              <a:gd name="connsiteY1742" fmla="*/ 1902299 h 6858000"/>
              <a:gd name="connsiteX1743" fmla="*/ 512079 w 7251911"/>
              <a:gd name="connsiteY1743" fmla="*/ 1893661 h 6858000"/>
              <a:gd name="connsiteX1744" fmla="*/ 534615 w 7251911"/>
              <a:gd name="connsiteY1744" fmla="*/ 1891193 h 6858000"/>
              <a:gd name="connsiteX1745" fmla="*/ 538370 w 7251911"/>
              <a:gd name="connsiteY1745" fmla="*/ 1887491 h 6858000"/>
              <a:gd name="connsiteX1746" fmla="*/ 530859 w 7251911"/>
              <a:gd name="connsiteY1746" fmla="*/ 1886257 h 6858000"/>
              <a:gd name="connsiteX1747" fmla="*/ 478277 w 7251911"/>
              <a:gd name="connsiteY1747" fmla="*/ 1887491 h 6858000"/>
              <a:gd name="connsiteX1748" fmla="*/ 444474 w 7251911"/>
              <a:gd name="connsiteY1748" fmla="*/ 1887491 h 6858000"/>
              <a:gd name="connsiteX1749" fmla="*/ 410671 w 7251911"/>
              <a:gd name="connsiteY1749" fmla="*/ 1883789 h 6858000"/>
              <a:gd name="connsiteX1750" fmla="*/ 388136 w 7251911"/>
              <a:gd name="connsiteY1750" fmla="*/ 1877619 h 6858000"/>
              <a:gd name="connsiteX1751" fmla="*/ 369356 w 7251911"/>
              <a:gd name="connsiteY1751" fmla="*/ 1873917 h 6858000"/>
              <a:gd name="connsiteX1752" fmla="*/ 350577 w 7251911"/>
              <a:gd name="connsiteY1752" fmla="*/ 1873917 h 6858000"/>
              <a:gd name="connsiteX1753" fmla="*/ 343065 w 7251911"/>
              <a:gd name="connsiteY1753" fmla="*/ 1867747 h 6858000"/>
              <a:gd name="connsiteX1754" fmla="*/ 361845 w 7251911"/>
              <a:gd name="connsiteY1754" fmla="*/ 1862811 h 6858000"/>
              <a:gd name="connsiteX1755" fmla="*/ 406915 w 7251911"/>
              <a:gd name="connsiteY1755" fmla="*/ 1862811 h 6858000"/>
              <a:gd name="connsiteX1756" fmla="*/ 455742 w 7251911"/>
              <a:gd name="connsiteY1756" fmla="*/ 1862811 h 6858000"/>
              <a:gd name="connsiteX1757" fmla="*/ 497056 w 7251911"/>
              <a:gd name="connsiteY1757" fmla="*/ 1860343 h 6858000"/>
              <a:gd name="connsiteX1758" fmla="*/ 512079 w 7251911"/>
              <a:gd name="connsiteY1758" fmla="*/ 1850471 h 6858000"/>
              <a:gd name="connsiteX1759" fmla="*/ 530859 w 7251911"/>
              <a:gd name="connsiteY1759" fmla="*/ 1844301 h 6858000"/>
              <a:gd name="connsiteX1760" fmla="*/ 572173 w 7251911"/>
              <a:gd name="connsiteY1760" fmla="*/ 1845535 h 6858000"/>
              <a:gd name="connsiteX1761" fmla="*/ 590952 w 7251911"/>
              <a:gd name="connsiteY1761" fmla="*/ 1843067 h 6858000"/>
              <a:gd name="connsiteX1762" fmla="*/ 605976 w 7251911"/>
              <a:gd name="connsiteY1762" fmla="*/ 1840599 h 6858000"/>
              <a:gd name="connsiteX1763" fmla="*/ 651046 w 7251911"/>
              <a:gd name="connsiteY1763" fmla="*/ 1840599 h 6858000"/>
              <a:gd name="connsiteX1764" fmla="*/ 696116 w 7251911"/>
              <a:gd name="connsiteY1764" fmla="*/ 1838130 h 6858000"/>
              <a:gd name="connsiteX1765" fmla="*/ 756210 w 7251911"/>
              <a:gd name="connsiteY1765" fmla="*/ 1835662 h 6858000"/>
              <a:gd name="connsiteX1766" fmla="*/ 763722 w 7251911"/>
              <a:gd name="connsiteY1766" fmla="*/ 1835662 h 6858000"/>
              <a:gd name="connsiteX1767" fmla="*/ 771234 w 7251911"/>
              <a:gd name="connsiteY1767" fmla="*/ 1831960 h 6858000"/>
              <a:gd name="connsiteX1768" fmla="*/ 786257 w 7251911"/>
              <a:gd name="connsiteY1768" fmla="*/ 1834428 h 6858000"/>
              <a:gd name="connsiteX1769" fmla="*/ 812548 w 7251911"/>
              <a:gd name="connsiteY1769" fmla="*/ 1831960 h 6858000"/>
              <a:gd name="connsiteX1770" fmla="*/ 838839 w 7251911"/>
              <a:gd name="connsiteY1770" fmla="*/ 1831960 h 6858000"/>
              <a:gd name="connsiteX1771" fmla="*/ 857618 w 7251911"/>
              <a:gd name="connsiteY1771" fmla="*/ 1830726 h 6858000"/>
              <a:gd name="connsiteX1772" fmla="*/ 902689 w 7251911"/>
              <a:gd name="connsiteY1772" fmla="*/ 1828258 h 6858000"/>
              <a:gd name="connsiteX1773" fmla="*/ 925224 w 7251911"/>
              <a:gd name="connsiteY1773" fmla="*/ 1827024 h 6858000"/>
              <a:gd name="connsiteX1774" fmla="*/ 932736 w 7251911"/>
              <a:gd name="connsiteY1774" fmla="*/ 1827024 h 6858000"/>
              <a:gd name="connsiteX1775" fmla="*/ 974440 w 7251911"/>
              <a:gd name="connsiteY1775" fmla="*/ 1826372 h 6858000"/>
              <a:gd name="connsiteX1776" fmla="*/ 973613 w 7251911"/>
              <a:gd name="connsiteY1776" fmla="*/ 1817171 h 6858000"/>
              <a:gd name="connsiteX1777" fmla="*/ 977367 w 7251911"/>
              <a:gd name="connsiteY1777" fmla="*/ 1805782 h 6858000"/>
              <a:gd name="connsiteX1778" fmla="*/ 994264 w 7251911"/>
              <a:gd name="connsiteY1778" fmla="*/ 1801511 h 6858000"/>
              <a:gd name="connsiteX1779" fmla="*/ 1005191 w 7251911"/>
              <a:gd name="connsiteY1779" fmla="*/ 1796908 h 6858000"/>
              <a:gd name="connsiteX1780" fmla="*/ 997481 w 7251911"/>
              <a:gd name="connsiteY1780" fmla="*/ 1794393 h 6858000"/>
              <a:gd name="connsiteX1781" fmla="*/ 984877 w 7251911"/>
              <a:gd name="connsiteY1781" fmla="*/ 1794393 h 6858000"/>
              <a:gd name="connsiteX1782" fmla="*/ 978775 w 7251911"/>
              <a:gd name="connsiteY1782" fmla="*/ 1790122 h 6858000"/>
              <a:gd name="connsiteX1783" fmla="*/ 979320 w 7251911"/>
              <a:gd name="connsiteY1783" fmla="*/ 1788469 h 6858000"/>
              <a:gd name="connsiteX1784" fmla="*/ 977973 w 7251911"/>
              <a:gd name="connsiteY1784" fmla="*/ 1788030 h 6858000"/>
              <a:gd name="connsiteX1785" fmla="*/ 951690 w 7251911"/>
              <a:gd name="connsiteY1785" fmla="*/ 1795623 h 6858000"/>
              <a:gd name="connsiteX1786" fmla="*/ 921652 w 7251911"/>
              <a:gd name="connsiteY1786" fmla="*/ 1810809 h 6858000"/>
              <a:gd name="connsiteX1787" fmla="*/ 880350 w 7251911"/>
              <a:gd name="connsiteY1787" fmla="*/ 1807012 h 6858000"/>
              <a:gd name="connsiteX1788" fmla="*/ 872841 w 7251911"/>
              <a:gd name="connsiteY1788" fmla="*/ 1795623 h 6858000"/>
              <a:gd name="connsiteX1789" fmla="*/ 809011 w 7251911"/>
              <a:gd name="connsiteY1789" fmla="*/ 1814605 h 6858000"/>
              <a:gd name="connsiteX1790" fmla="*/ 767709 w 7251911"/>
              <a:gd name="connsiteY1790" fmla="*/ 1814605 h 6858000"/>
              <a:gd name="connsiteX1791" fmla="*/ 673841 w 7251911"/>
              <a:gd name="connsiteY1791" fmla="*/ 1818402 h 6858000"/>
              <a:gd name="connsiteX1792" fmla="*/ 647558 w 7251911"/>
              <a:gd name="connsiteY1792" fmla="*/ 1822198 h 6858000"/>
              <a:gd name="connsiteX1793" fmla="*/ 617520 w 7251911"/>
              <a:gd name="connsiteY1793" fmla="*/ 1818402 h 6858000"/>
              <a:gd name="connsiteX1794" fmla="*/ 583727 w 7251911"/>
              <a:gd name="connsiteY1794" fmla="*/ 1818402 h 6858000"/>
              <a:gd name="connsiteX1795" fmla="*/ 579973 w 7251911"/>
              <a:gd name="connsiteY1795" fmla="*/ 1795623 h 6858000"/>
              <a:gd name="connsiteX1796" fmla="*/ 534916 w 7251911"/>
              <a:gd name="connsiteY1796" fmla="*/ 1784234 h 6858000"/>
              <a:gd name="connsiteX1797" fmla="*/ 523652 w 7251911"/>
              <a:gd name="connsiteY1797" fmla="*/ 1788030 h 6858000"/>
              <a:gd name="connsiteX1798" fmla="*/ 516142 w 7251911"/>
              <a:gd name="connsiteY1798" fmla="*/ 1776641 h 6858000"/>
              <a:gd name="connsiteX1799" fmla="*/ 523652 w 7251911"/>
              <a:gd name="connsiteY1799" fmla="*/ 1765251 h 6858000"/>
              <a:gd name="connsiteX1800" fmla="*/ 553689 w 7251911"/>
              <a:gd name="connsiteY1800" fmla="*/ 1769048 h 6858000"/>
              <a:gd name="connsiteX1801" fmla="*/ 587482 w 7251911"/>
              <a:gd name="connsiteY1801" fmla="*/ 1761455 h 6858000"/>
              <a:gd name="connsiteX1802" fmla="*/ 598746 w 7251911"/>
              <a:gd name="connsiteY1802" fmla="*/ 1738676 h 6858000"/>
              <a:gd name="connsiteX1803" fmla="*/ 617520 w 7251911"/>
              <a:gd name="connsiteY1803" fmla="*/ 1731083 h 6858000"/>
              <a:gd name="connsiteX1804" fmla="*/ 662576 w 7251911"/>
              <a:gd name="connsiteY1804" fmla="*/ 1746269 h 6858000"/>
              <a:gd name="connsiteX1805" fmla="*/ 681350 w 7251911"/>
              <a:gd name="connsiteY1805" fmla="*/ 1746269 h 6858000"/>
              <a:gd name="connsiteX1806" fmla="*/ 688860 w 7251911"/>
              <a:gd name="connsiteY1806" fmla="*/ 1734880 h 6858000"/>
              <a:gd name="connsiteX1807" fmla="*/ 685105 w 7251911"/>
              <a:gd name="connsiteY1807" fmla="*/ 1715897 h 6858000"/>
              <a:gd name="connsiteX1808" fmla="*/ 662576 w 7251911"/>
              <a:gd name="connsiteY1808" fmla="*/ 1700712 h 6858000"/>
              <a:gd name="connsiteX1809" fmla="*/ 658822 w 7251911"/>
              <a:gd name="connsiteY1809" fmla="*/ 1693119 h 6858000"/>
              <a:gd name="connsiteX1810" fmla="*/ 666331 w 7251911"/>
              <a:gd name="connsiteY1810" fmla="*/ 1689322 h 6858000"/>
              <a:gd name="connsiteX1811" fmla="*/ 703878 w 7251911"/>
              <a:gd name="connsiteY1811" fmla="*/ 1693119 h 6858000"/>
              <a:gd name="connsiteX1812" fmla="*/ 707633 w 7251911"/>
              <a:gd name="connsiteY1812" fmla="*/ 1693119 h 6858000"/>
              <a:gd name="connsiteX1813" fmla="*/ 707633 w 7251911"/>
              <a:gd name="connsiteY1813" fmla="*/ 1685526 h 6858000"/>
              <a:gd name="connsiteX1814" fmla="*/ 711388 w 7251911"/>
              <a:gd name="connsiteY1814" fmla="*/ 1674136 h 6858000"/>
              <a:gd name="connsiteX1815" fmla="*/ 737671 w 7251911"/>
              <a:gd name="connsiteY1815" fmla="*/ 1674136 h 6858000"/>
              <a:gd name="connsiteX1816" fmla="*/ 703878 w 7251911"/>
              <a:gd name="connsiteY1816" fmla="*/ 1662747 h 6858000"/>
              <a:gd name="connsiteX1817" fmla="*/ 700124 w 7251911"/>
              <a:gd name="connsiteY1817" fmla="*/ 1651357 h 6858000"/>
              <a:gd name="connsiteX1818" fmla="*/ 688860 w 7251911"/>
              <a:gd name="connsiteY1818" fmla="*/ 1628579 h 6858000"/>
              <a:gd name="connsiteX1819" fmla="*/ 673841 w 7251911"/>
              <a:gd name="connsiteY1819" fmla="*/ 1628579 h 6858000"/>
              <a:gd name="connsiteX1820" fmla="*/ 673841 w 7251911"/>
              <a:gd name="connsiteY1820" fmla="*/ 1620986 h 6858000"/>
              <a:gd name="connsiteX1821" fmla="*/ 673841 w 7251911"/>
              <a:gd name="connsiteY1821" fmla="*/ 1617189 h 6858000"/>
              <a:gd name="connsiteX1822" fmla="*/ 745180 w 7251911"/>
              <a:gd name="connsiteY1822" fmla="*/ 1602003 h 6858000"/>
              <a:gd name="connsiteX1823" fmla="*/ 790237 w 7251911"/>
              <a:gd name="connsiteY1823" fmla="*/ 1583021 h 6858000"/>
              <a:gd name="connsiteX1824" fmla="*/ 797747 w 7251911"/>
              <a:gd name="connsiteY1824" fmla="*/ 1575428 h 6858000"/>
              <a:gd name="connsiteX1825" fmla="*/ 786482 w 7251911"/>
              <a:gd name="connsiteY1825" fmla="*/ 1567835 h 6858000"/>
              <a:gd name="connsiteX1826" fmla="*/ 752690 w 7251911"/>
              <a:gd name="connsiteY1826" fmla="*/ 1567835 h 6858000"/>
              <a:gd name="connsiteX1827" fmla="*/ 745180 w 7251911"/>
              <a:gd name="connsiteY1827" fmla="*/ 1564039 h 6858000"/>
              <a:gd name="connsiteX1828" fmla="*/ 748935 w 7251911"/>
              <a:gd name="connsiteY1828" fmla="*/ 1556446 h 6858000"/>
              <a:gd name="connsiteX1829" fmla="*/ 771463 w 7251911"/>
              <a:gd name="connsiteY1829" fmla="*/ 1548853 h 6858000"/>
              <a:gd name="connsiteX1830" fmla="*/ 805256 w 7251911"/>
              <a:gd name="connsiteY1830" fmla="*/ 1548853 h 6858000"/>
              <a:gd name="connsiteX1831" fmla="*/ 809011 w 7251911"/>
              <a:gd name="connsiteY1831" fmla="*/ 1533667 h 6858000"/>
              <a:gd name="connsiteX1832" fmla="*/ 809011 w 7251911"/>
              <a:gd name="connsiteY1832" fmla="*/ 1526074 h 6858000"/>
              <a:gd name="connsiteX1833" fmla="*/ 780850 w 7251911"/>
              <a:gd name="connsiteY1833" fmla="*/ 1513261 h 6858000"/>
              <a:gd name="connsiteX1834" fmla="*/ 767888 w 7251911"/>
              <a:gd name="connsiteY1834" fmla="*/ 1508674 h 6858000"/>
              <a:gd name="connsiteX1835" fmla="*/ 762164 w 7251911"/>
              <a:gd name="connsiteY1835" fmla="*/ 1511101 h 6858000"/>
              <a:gd name="connsiteX1836" fmla="*/ 756140 w 7251911"/>
              <a:gd name="connsiteY1836" fmla="*/ 1525365 h 6858000"/>
              <a:gd name="connsiteX1837" fmla="*/ 733978 w 7251911"/>
              <a:gd name="connsiteY1837" fmla="*/ 1542834 h 6858000"/>
              <a:gd name="connsiteX1838" fmla="*/ 704563 w 7251911"/>
              <a:gd name="connsiteY1838" fmla="*/ 1554342 h 6858000"/>
              <a:gd name="connsiteX1839" fmla="*/ 696691 w 7251911"/>
              <a:gd name="connsiteY1839" fmla="*/ 1553361 h 6858000"/>
              <a:gd name="connsiteX1840" fmla="*/ 683582 w 7251911"/>
              <a:gd name="connsiteY1840" fmla="*/ 1530235 h 6858000"/>
              <a:gd name="connsiteX1841" fmla="*/ 675688 w 7251911"/>
              <a:gd name="connsiteY1841" fmla="*/ 1508923 h 6858000"/>
              <a:gd name="connsiteX1842" fmla="*/ 621275 w 7251911"/>
              <a:gd name="connsiteY1842" fmla="*/ 1510888 h 6858000"/>
              <a:gd name="connsiteX1843" fmla="*/ 602501 w 7251911"/>
              <a:gd name="connsiteY1843" fmla="*/ 1503295 h 6858000"/>
              <a:gd name="connsiteX1844" fmla="*/ 602723 w 7251911"/>
              <a:gd name="connsiteY1844" fmla="*/ 1497541 h 6858000"/>
              <a:gd name="connsiteX1845" fmla="*/ 589936 w 7251911"/>
              <a:gd name="connsiteY1845" fmla="*/ 1495813 h 6858000"/>
              <a:gd name="connsiteX1846" fmla="*/ 545659 w 7251911"/>
              <a:gd name="connsiteY1846" fmla="*/ 1514320 h 6858000"/>
              <a:gd name="connsiteX1847" fmla="*/ 531048 w 7251911"/>
              <a:gd name="connsiteY1847" fmla="*/ 1487214 h 6858000"/>
              <a:gd name="connsiteX1848" fmla="*/ 503697 w 7251911"/>
              <a:gd name="connsiteY1848" fmla="*/ 1466106 h 6858000"/>
              <a:gd name="connsiteX1849" fmla="*/ 397431 w 7251911"/>
              <a:gd name="connsiteY1849" fmla="*/ 1500915 h 6858000"/>
              <a:gd name="connsiteX1850" fmla="*/ 366048 w 7251911"/>
              <a:gd name="connsiteY1850" fmla="*/ 1512178 h 6858000"/>
              <a:gd name="connsiteX1851" fmla="*/ 333986 w 7251911"/>
              <a:gd name="connsiteY1851" fmla="*/ 1496806 h 6858000"/>
              <a:gd name="connsiteX1852" fmla="*/ 275611 w 7251911"/>
              <a:gd name="connsiteY1852" fmla="*/ 1468041 h 6858000"/>
              <a:gd name="connsiteX1853" fmla="*/ 253807 w 7251911"/>
              <a:gd name="connsiteY1853" fmla="*/ 1466589 h 6858000"/>
              <a:gd name="connsiteX1854" fmla="*/ 250025 w 7251911"/>
              <a:gd name="connsiteY1854" fmla="*/ 1464854 h 6858000"/>
              <a:gd name="connsiteX1855" fmla="*/ 251683 w 7251911"/>
              <a:gd name="connsiteY1855" fmla="*/ 1467589 h 6858000"/>
              <a:gd name="connsiteX1856" fmla="*/ 254069 w 7251911"/>
              <a:gd name="connsiteY1856" fmla="*/ 1480530 h 6858000"/>
              <a:gd name="connsiteX1857" fmla="*/ 212643 w 7251911"/>
              <a:gd name="connsiteY1857" fmla="*/ 1508243 h 6858000"/>
              <a:gd name="connsiteX1858" fmla="*/ 166494 w 7251911"/>
              <a:gd name="connsiteY1858" fmla="*/ 1493644 h 6858000"/>
              <a:gd name="connsiteX1859" fmla="*/ 131068 w 7251911"/>
              <a:gd name="connsiteY1859" fmla="*/ 1489232 h 6858000"/>
              <a:gd name="connsiteX1860" fmla="*/ 109264 w 7251911"/>
              <a:gd name="connsiteY1860" fmla="*/ 1487780 h 6858000"/>
              <a:gd name="connsiteX1861" fmla="*/ 115371 w 7251911"/>
              <a:gd name="connsiteY1861" fmla="*/ 1470840 h 6858000"/>
              <a:gd name="connsiteX1862" fmla="*/ 211069 w 7251911"/>
              <a:gd name="connsiteY1862" fmla="*/ 1424601 h 6858000"/>
              <a:gd name="connsiteX1863" fmla="*/ 228830 w 7251911"/>
              <a:gd name="connsiteY1863" fmla="*/ 1410377 h 6858000"/>
              <a:gd name="connsiteX1864" fmla="*/ 269373 w 7251911"/>
              <a:gd name="connsiteY1864" fmla="*/ 1373704 h 6858000"/>
              <a:gd name="connsiteX1865" fmla="*/ 314735 w 7251911"/>
              <a:gd name="connsiteY1865" fmla="*/ 1346481 h 6858000"/>
              <a:gd name="connsiteX1866" fmla="*/ 340476 w 7251911"/>
              <a:gd name="connsiteY1866" fmla="*/ 1348423 h 6858000"/>
              <a:gd name="connsiteX1867" fmla="*/ 349696 w 7251911"/>
              <a:gd name="connsiteY1867" fmla="*/ 1354629 h 6858000"/>
              <a:gd name="connsiteX1868" fmla="*/ 350937 w 7251911"/>
              <a:gd name="connsiteY1868" fmla="*/ 1344669 h 6858000"/>
              <a:gd name="connsiteX1869" fmla="*/ 383405 w 7251911"/>
              <a:gd name="connsiteY1869" fmla="*/ 1324690 h 6858000"/>
              <a:gd name="connsiteX1870" fmla="*/ 395786 w 7251911"/>
              <a:gd name="connsiteY1870" fmla="*/ 1337612 h 6858000"/>
              <a:gd name="connsiteX1871" fmla="*/ 402418 w 7251911"/>
              <a:gd name="connsiteY1871" fmla="*/ 1348552 h 6858000"/>
              <a:gd name="connsiteX1872" fmla="*/ 419559 w 7251911"/>
              <a:gd name="connsiteY1872" fmla="*/ 1339308 h 6858000"/>
              <a:gd name="connsiteX1873" fmla="*/ 418366 w 7251911"/>
              <a:gd name="connsiteY1873" fmla="*/ 1332838 h 6858000"/>
              <a:gd name="connsiteX1874" fmla="*/ 440528 w 7251911"/>
              <a:gd name="connsiteY1874" fmla="*/ 1315369 h 6858000"/>
              <a:gd name="connsiteX1875" fmla="*/ 493095 w 7251911"/>
              <a:gd name="connsiteY1875" fmla="*/ 1310538 h 6858000"/>
              <a:gd name="connsiteX1876" fmla="*/ 522974 w 7251911"/>
              <a:gd name="connsiteY1876" fmla="*/ 1295295 h 6858000"/>
              <a:gd name="connsiteX1877" fmla="*/ 539339 w 7251911"/>
              <a:gd name="connsiteY1877" fmla="*/ 1292275 h 6858000"/>
              <a:gd name="connsiteX1878" fmla="*/ 578547 w 7251911"/>
              <a:gd name="connsiteY1878" fmla="*/ 1298423 h 6858000"/>
              <a:gd name="connsiteX1879" fmla="*/ 693937 w 7251911"/>
              <a:gd name="connsiteY1879" fmla="*/ 1302681 h 6858000"/>
              <a:gd name="connsiteX1880" fmla="*/ 738369 w 7251911"/>
              <a:gd name="connsiteY1880" fmla="*/ 1282929 h 6858000"/>
              <a:gd name="connsiteX1881" fmla="*/ 727646 w 7251911"/>
              <a:gd name="connsiteY1881" fmla="*/ 1272743 h 6858000"/>
              <a:gd name="connsiteX1882" fmla="*/ 714443 w 7251911"/>
              <a:gd name="connsiteY1882" fmla="*/ 1264080 h 6858000"/>
              <a:gd name="connsiteX1883" fmla="*/ 673840 w 7251911"/>
              <a:gd name="connsiteY1883" fmla="*/ 1265675 h 6858000"/>
              <a:gd name="connsiteX1884" fmla="*/ 647557 w 7251911"/>
              <a:gd name="connsiteY1884" fmla="*/ 1269471 h 6858000"/>
              <a:gd name="connsiteX1885" fmla="*/ 617519 w 7251911"/>
              <a:gd name="connsiteY1885" fmla="*/ 1265675 h 6858000"/>
              <a:gd name="connsiteX1886" fmla="*/ 583726 w 7251911"/>
              <a:gd name="connsiteY1886" fmla="*/ 1265675 h 6858000"/>
              <a:gd name="connsiteX1887" fmla="*/ 579972 w 7251911"/>
              <a:gd name="connsiteY1887" fmla="*/ 1242896 h 6858000"/>
              <a:gd name="connsiteX1888" fmla="*/ 560259 w 7251911"/>
              <a:gd name="connsiteY1888" fmla="*/ 1228659 h 6858000"/>
              <a:gd name="connsiteX1889" fmla="*/ 553362 w 7251911"/>
              <a:gd name="connsiteY1889" fmla="*/ 1229434 h 6858000"/>
              <a:gd name="connsiteX1890" fmla="*/ 539546 w 7251911"/>
              <a:gd name="connsiteY1890" fmla="*/ 1233707 h 6858000"/>
              <a:gd name="connsiteX1891" fmla="*/ 398661 w 7251911"/>
              <a:gd name="connsiteY1891" fmla="*/ 1234295 h 6858000"/>
              <a:gd name="connsiteX1892" fmla="*/ 353395 w 7251911"/>
              <a:gd name="connsiteY1892" fmla="*/ 1228657 h 6858000"/>
              <a:gd name="connsiteX1893" fmla="*/ 286897 w 7251911"/>
              <a:gd name="connsiteY1893" fmla="*/ 1233017 h 6858000"/>
              <a:gd name="connsiteX1894" fmla="*/ 237384 w 7251911"/>
              <a:gd name="connsiteY1894" fmla="*/ 1229379 h 6858000"/>
              <a:gd name="connsiteX1895" fmla="*/ 228569 w 7251911"/>
              <a:gd name="connsiteY1895" fmla="*/ 1187822 h 6858000"/>
              <a:gd name="connsiteX1896" fmla="*/ 261658 w 7251911"/>
              <a:gd name="connsiteY1896" fmla="*/ 1162864 h 6858000"/>
              <a:gd name="connsiteX1897" fmla="*/ 287302 w 7251911"/>
              <a:gd name="connsiteY1897" fmla="*/ 1197666 h 6858000"/>
              <a:gd name="connsiteX1898" fmla="*/ 306101 w 7251911"/>
              <a:gd name="connsiteY1898" fmla="*/ 1191158 h 6858000"/>
              <a:gd name="connsiteX1899" fmla="*/ 304491 w 7251911"/>
              <a:gd name="connsiteY1899" fmla="*/ 1171992 h 6858000"/>
              <a:gd name="connsiteX1900" fmla="*/ 351356 w 7251911"/>
              <a:gd name="connsiteY1900" fmla="*/ 1148750 h 6858000"/>
              <a:gd name="connsiteX1901" fmla="*/ 369069 w 7251911"/>
              <a:gd name="connsiteY1901" fmla="*/ 1150956 h 6858000"/>
              <a:gd name="connsiteX1902" fmla="*/ 388022 w 7251911"/>
              <a:gd name="connsiteY1902" fmla="*/ 1143202 h 6858000"/>
              <a:gd name="connsiteX1903" fmla="*/ 379422 w 7251911"/>
              <a:gd name="connsiteY1903" fmla="*/ 1132016 h 6858000"/>
              <a:gd name="connsiteX1904" fmla="*/ 367196 w 7251911"/>
              <a:gd name="connsiteY1904" fmla="*/ 1117850 h 6858000"/>
              <a:gd name="connsiteX1905" fmla="*/ 387808 w 7251911"/>
              <a:gd name="connsiteY1905" fmla="*/ 1112832 h 6858000"/>
              <a:gd name="connsiteX1906" fmla="*/ 684098 w 7251911"/>
              <a:gd name="connsiteY1906" fmla="*/ 1092841 h 6858000"/>
              <a:gd name="connsiteX1907" fmla="*/ 700789 w 7251911"/>
              <a:gd name="connsiteY1907" fmla="*/ 1091226 h 6858000"/>
              <a:gd name="connsiteX1908" fmla="*/ 701531 w 7251911"/>
              <a:gd name="connsiteY1908" fmla="*/ 1082970 h 6858000"/>
              <a:gd name="connsiteX1909" fmla="*/ 688859 w 7251911"/>
              <a:gd name="connsiteY1909" fmla="*/ 1075851 h 6858000"/>
              <a:gd name="connsiteX1910" fmla="*/ 673840 w 7251911"/>
              <a:gd name="connsiteY1910" fmla="*/ 1075851 h 6858000"/>
              <a:gd name="connsiteX1911" fmla="*/ 673840 w 7251911"/>
              <a:gd name="connsiteY1911" fmla="*/ 1068259 h 6858000"/>
              <a:gd name="connsiteX1912" fmla="*/ 673840 w 7251911"/>
              <a:gd name="connsiteY1912" fmla="*/ 1064462 h 6858000"/>
              <a:gd name="connsiteX1913" fmla="*/ 745179 w 7251911"/>
              <a:gd name="connsiteY1913" fmla="*/ 1049276 h 6858000"/>
              <a:gd name="connsiteX1914" fmla="*/ 790236 w 7251911"/>
              <a:gd name="connsiteY1914" fmla="*/ 1030294 h 6858000"/>
              <a:gd name="connsiteX1915" fmla="*/ 797746 w 7251911"/>
              <a:gd name="connsiteY1915" fmla="*/ 1022701 h 6858000"/>
              <a:gd name="connsiteX1916" fmla="*/ 786481 w 7251911"/>
              <a:gd name="connsiteY1916" fmla="*/ 1015108 h 6858000"/>
              <a:gd name="connsiteX1917" fmla="*/ 752689 w 7251911"/>
              <a:gd name="connsiteY1917" fmla="*/ 1015108 h 6858000"/>
              <a:gd name="connsiteX1918" fmla="*/ 745179 w 7251911"/>
              <a:gd name="connsiteY1918" fmla="*/ 1011312 h 6858000"/>
              <a:gd name="connsiteX1919" fmla="*/ 748934 w 7251911"/>
              <a:gd name="connsiteY1919" fmla="*/ 1003718 h 6858000"/>
              <a:gd name="connsiteX1920" fmla="*/ 771462 w 7251911"/>
              <a:gd name="connsiteY1920" fmla="*/ 996126 h 6858000"/>
              <a:gd name="connsiteX1921" fmla="*/ 805255 w 7251911"/>
              <a:gd name="connsiteY1921" fmla="*/ 996126 h 6858000"/>
              <a:gd name="connsiteX1922" fmla="*/ 809010 w 7251911"/>
              <a:gd name="connsiteY1922" fmla="*/ 980940 h 6858000"/>
              <a:gd name="connsiteX1923" fmla="*/ 809010 w 7251911"/>
              <a:gd name="connsiteY1923" fmla="*/ 973347 h 6858000"/>
              <a:gd name="connsiteX1924" fmla="*/ 752689 w 7251911"/>
              <a:gd name="connsiteY1924" fmla="*/ 950568 h 6858000"/>
              <a:gd name="connsiteX1925" fmla="*/ 621274 w 7251911"/>
              <a:gd name="connsiteY1925" fmla="*/ 958161 h 6858000"/>
              <a:gd name="connsiteX1926" fmla="*/ 602500 w 7251911"/>
              <a:gd name="connsiteY1926" fmla="*/ 950568 h 6858000"/>
              <a:gd name="connsiteX1927" fmla="*/ 621274 w 7251911"/>
              <a:gd name="connsiteY1927" fmla="*/ 942975 h 6858000"/>
              <a:gd name="connsiteX1928" fmla="*/ 666330 w 7251911"/>
              <a:gd name="connsiteY1928" fmla="*/ 935382 h 6858000"/>
              <a:gd name="connsiteX1929" fmla="*/ 715142 w 7251911"/>
              <a:gd name="connsiteY1929" fmla="*/ 935382 h 6858000"/>
              <a:gd name="connsiteX1930" fmla="*/ 790236 w 7251911"/>
              <a:gd name="connsiteY1930" fmla="*/ 931586 h 6858000"/>
              <a:gd name="connsiteX1931" fmla="*/ 917897 w 7251911"/>
              <a:gd name="connsiteY1931" fmla="*/ 882232 h 6858000"/>
              <a:gd name="connsiteX1932" fmla="*/ 940425 w 7251911"/>
              <a:gd name="connsiteY1932" fmla="*/ 872266 h 6858000"/>
              <a:gd name="connsiteX1933" fmla="*/ 942362 w 7251911"/>
              <a:gd name="connsiteY1933" fmla="*/ 872144 h 6858000"/>
              <a:gd name="connsiteX1934" fmla="*/ 872562 w 7251911"/>
              <a:gd name="connsiteY1934" fmla="*/ 863450 h 6858000"/>
              <a:gd name="connsiteX1935" fmla="*/ 855083 w 7251911"/>
              <a:gd name="connsiteY1935" fmla="*/ 859453 h 6858000"/>
              <a:gd name="connsiteX1936" fmla="*/ 814672 w 7251911"/>
              <a:gd name="connsiteY1936" fmla="*/ 859453 h 6858000"/>
              <a:gd name="connsiteX1937" fmla="*/ 814037 w 7251911"/>
              <a:gd name="connsiteY1937" fmla="*/ 859953 h 6858000"/>
              <a:gd name="connsiteX1938" fmla="*/ 812668 w 7251911"/>
              <a:gd name="connsiteY1938" fmla="*/ 859453 h 6858000"/>
              <a:gd name="connsiteX1939" fmla="*/ 767708 w 7251911"/>
              <a:gd name="connsiteY1939" fmla="*/ 859453 h 6858000"/>
              <a:gd name="connsiteX1940" fmla="*/ 711387 w 7251911"/>
              <a:gd name="connsiteY1940" fmla="*/ 821488 h 6858000"/>
              <a:gd name="connsiteX1941" fmla="*/ 711387 w 7251911"/>
              <a:gd name="connsiteY1941" fmla="*/ 813895 h 6858000"/>
              <a:gd name="connsiteX1942" fmla="*/ 726406 w 7251911"/>
              <a:gd name="connsiteY1942" fmla="*/ 783524 h 6858000"/>
              <a:gd name="connsiteX1943" fmla="*/ 748934 w 7251911"/>
              <a:gd name="connsiteY1943" fmla="*/ 760745 h 6858000"/>
              <a:gd name="connsiteX1944" fmla="*/ 775687 w 7251911"/>
              <a:gd name="connsiteY1944" fmla="*/ 745084 h 6858000"/>
              <a:gd name="connsiteX1945" fmla="*/ 775778 w 7251911"/>
              <a:gd name="connsiteY1945" fmla="*/ 744694 h 6858000"/>
              <a:gd name="connsiteX1946" fmla="*/ 752144 w 7251911"/>
              <a:gd name="connsiteY1946" fmla="*/ 739087 h 6858000"/>
              <a:gd name="connsiteX1947" fmla="*/ 700276 w 7251911"/>
              <a:gd name="connsiteY1947" fmla="*/ 738316 h 6858000"/>
              <a:gd name="connsiteX1948" fmla="*/ 687381 w 7251911"/>
              <a:gd name="connsiteY1948" fmla="*/ 745560 h 6858000"/>
              <a:gd name="connsiteX1949" fmla="*/ 675108 w 7251911"/>
              <a:gd name="connsiteY1949" fmla="*/ 747824 h 6858000"/>
              <a:gd name="connsiteX1950" fmla="*/ 631654 w 7251911"/>
              <a:gd name="connsiteY1950" fmla="*/ 743676 h 6858000"/>
              <a:gd name="connsiteX1951" fmla="*/ 578622 w 7251911"/>
              <a:gd name="connsiteY1951" fmla="*/ 752242 h 6858000"/>
              <a:gd name="connsiteX1952" fmla="*/ 565883 w 7251911"/>
              <a:gd name="connsiteY1952" fmla="*/ 758242 h 6858000"/>
              <a:gd name="connsiteX1953" fmla="*/ 552524 w 7251911"/>
              <a:gd name="connsiteY1953" fmla="*/ 769221 h 6858000"/>
              <a:gd name="connsiteX1954" fmla="*/ 523778 w 7251911"/>
              <a:gd name="connsiteY1954" fmla="*/ 759319 h 6858000"/>
              <a:gd name="connsiteX1955" fmla="*/ 508904 w 7251911"/>
              <a:gd name="connsiteY1955" fmla="*/ 718272 h 6858000"/>
              <a:gd name="connsiteX1956" fmla="*/ 538318 w 7251911"/>
              <a:gd name="connsiteY1956" fmla="*/ 706764 h 6858000"/>
              <a:gd name="connsiteX1957" fmla="*/ 562604 w 7251911"/>
              <a:gd name="connsiteY1957" fmla="*/ 688295 h 6858000"/>
              <a:gd name="connsiteX1958" fmla="*/ 575712 w 7251911"/>
              <a:gd name="connsiteY1958" fmla="*/ 711421 h 6858000"/>
              <a:gd name="connsiteX1959" fmla="*/ 600057 w 7251911"/>
              <a:gd name="connsiteY1959" fmla="*/ 724568 h 6858000"/>
              <a:gd name="connsiteX1960" fmla="*/ 627659 w 7251911"/>
              <a:gd name="connsiteY1960" fmla="*/ 711570 h 6858000"/>
              <a:gd name="connsiteX1961" fmla="*/ 637547 w 7251911"/>
              <a:gd name="connsiteY1961" fmla="*/ 696365 h 6858000"/>
              <a:gd name="connsiteX1962" fmla="*/ 680380 w 7251911"/>
              <a:gd name="connsiteY1962" fmla="*/ 705494 h 6858000"/>
              <a:gd name="connsiteX1963" fmla="*/ 736823 w 7251911"/>
              <a:gd name="connsiteY1963" fmla="*/ 669537 h 6858000"/>
              <a:gd name="connsiteX1964" fmla="*/ 798348 w 7251911"/>
              <a:gd name="connsiteY1964" fmla="*/ 656971 h 6858000"/>
              <a:gd name="connsiteX1965" fmla="*/ 818551 w 7251911"/>
              <a:gd name="connsiteY1965" fmla="*/ 656779 h 6858000"/>
              <a:gd name="connsiteX1966" fmla="*/ 824029 w 7251911"/>
              <a:gd name="connsiteY1966" fmla="*/ 650647 h 6858000"/>
              <a:gd name="connsiteX1967" fmla="*/ 839047 w 7251911"/>
              <a:gd name="connsiteY1967" fmla="*/ 646851 h 6858000"/>
              <a:gd name="connsiteX1968" fmla="*/ 880349 w 7251911"/>
              <a:gd name="connsiteY1968" fmla="*/ 639258 h 6858000"/>
              <a:gd name="connsiteX1969" fmla="*/ 895368 w 7251911"/>
              <a:gd name="connsiteY1969" fmla="*/ 635461 h 6858000"/>
              <a:gd name="connsiteX1970" fmla="*/ 925406 w 7251911"/>
              <a:gd name="connsiteY1970" fmla="*/ 635461 h 6858000"/>
              <a:gd name="connsiteX1971" fmla="*/ 977972 w 7251911"/>
              <a:gd name="connsiteY1971" fmla="*/ 646851 h 6858000"/>
              <a:gd name="connsiteX1972" fmla="*/ 1015520 w 7251911"/>
              <a:gd name="connsiteY1972" fmla="*/ 643054 h 6858000"/>
              <a:gd name="connsiteX1973" fmla="*/ 1040138 w 7251911"/>
              <a:gd name="connsiteY1973" fmla="*/ 631707 h 6858000"/>
              <a:gd name="connsiteX1974" fmla="*/ 1039376 w 7251911"/>
              <a:gd name="connsiteY1974" fmla="*/ 631361 h 6858000"/>
              <a:gd name="connsiteX1975" fmla="*/ 1016117 w 7251911"/>
              <a:gd name="connsiteY1975" fmla="*/ 609499 h 6858000"/>
              <a:gd name="connsiteX1976" fmla="*/ 1006896 w 7251911"/>
              <a:gd name="connsiteY1976" fmla="*/ 603294 h 6858000"/>
              <a:gd name="connsiteX1977" fmla="*/ 992499 w 7251911"/>
              <a:gd name="connsiteY1977" fmla="*/ 606558 h 6858000"/>
              <a:gd name="connsiteX1978" fmla="*/ 980488 w 7251911"/>
              <a:gd name="connsiteY1978" fmla="*/ 622762 h 6858000"/>
              <a:gd name="connsiteX1979" fmla="*/ 954330 w 7251911"/>
              <a:gd name="connsiteY1979" fmla="*/ 608125 h 6858000"/>
              <a:gd name="connsiteX1980" fmla="*/ 939826 w 7251911"/>
              <a:gd name="connsiteY1980" fmla="*/ 596204 h 6858000"/>
              <a:gd name="connsiteX1981" fmla="*/ 906523 w 7251911"/>
              <a:gd name="connsiteY1981" fmla="*/ 590792 h 6858000"/>
              <a:gd name="connsiteX1982" fmla="*/ 842768 w 7251911"/>
              <a:gd name="connsiteY1982" fmla="*/ 589172 h 6858000"/>
              <a:gd name="connsiteX1983" fmla="*/ 795068 w 7251911"/>
              <a:gd name="connsiteY1983" fmla="*/ 587024 h 6858000"/>
              <a:gd name="connsiteX1984" fmla="*/ 774504 w 7251911"/>
              <a:gd name="connsiteY1984" fmla="*/ 575612 h 6858000"/>
              <a:gd name="connsiteX1985" fmla="*/ 768493 w 7251911"/>
              <a:gd name="connsiteY1985" fmla="*/ 559692 h 6858000"/>
              <a:gd name="connsiteX1986" fmla="*/ 733329 w 7251911"/>
              <a:gd name="connsiteY1986" fmla="*/ 569219 h 6858000"/>
              <a:gd name="connsiteX1987" fmla="*/ 726602 w 7251911"/>
              <a:gd name="connsiteY1987" fmla="*/ 591139 h 6858000"/>
              <a:gd name="connsiteX1988" fmla="*/ 662167 w 7251911"/>
              <a:gd name="connsiteY1988" fmla="*/ 562884 h 6858000"/>
              <a:gd name="connsiteX1989" fmla="*/ 612809 w 7251911"/>
              <a:gd name="connsiteY1989" fmla="*/ 558001 h 6858000"/>
              <a:gd name="connsiteX1990" fmla="*/ 525545 w 7251911"/>
              <a:gd name="connsiteY1990" fmla="*/ 568625 h 6858000"/>
              <a:gd name="connsiteX1991" fmla="*/ 498301 w 7251911"/>
              <a:gd name="connsiteY1991" fmla="*/ 562703 h 6858000"/>
              <a:gd name="connsiteX1992" fmla="*/ 404607 w 7251911"/>
              <a:gd name="connsiteY1992" fmla="*/ 544712 h 6858000"/>
              <a:gd name="connsiteX1993" fmla="*/ 370064 w 7251911"/>
              <a:gd name="connsiteY1993" fmla="*/ 549259 h 6858000"/>
              <a:gd name="connsiteX1994" fmla="*/ 311283 w 7251911"/>
              <a:gd name="connsiteY1994" fmla="*/ 555845 h 6858000"/>
              <a:gd name="connsiteX1995" fmla="*/ 292222 w 7251911"/>
              <a:gd name="connsiteY1995" fmla="*/ 548414 h 6858000"/>
              <a:gd name="connsiteX1996" fmla="*/ 289681 w 7251911"/>
              <a:gd name="connsiteY1996" fmla="*/ 536719 h 6858000"/>
              <a:gd name="connsiteX1997" fmla="*/ 286676 w 7251911"/>
              <a:gd name="connsiteY1997" fmla="*/ 528758 h 6858000"/>
              <a:gd name="connsiteX1998" fmla="*/ 242912 w 7251911"/>
              <a:gd name="connsiteY1998" fmla="*/ 527100 h 6858000"/>
              <a:gd name="connsiteX1999" fmla="*/ 231366 w 7251911"/>
              <a:gd name="connsiteY1999" fmla="*/ 539570 h 6858000"/>
              <a:gd name="connsiteX2000" fmla="*/ 187089 w 7251911"/>
              <a:gd name="connsiteY2000" fmla="*/ 558077 h 6858000"/>
              <a:gd name="connsiteX2001" fmla="*/ 180147 w 7251911"/>
              <a:gd name="connsiteY2001" fmla="*/ 549626 h 6858000"/>
              <a:gd name="connsiteX2002" fmla="*/ 166573 w 7251911"/>
              <a:gd name="connsiteY2002" fmla="*/ 530235 h 6858000"/>
              <a:gd name="connsiteX2003" fmla="*/ 127056 w 7251911"/>
              <a:gd name="connsiteY2003" fmla="*/ 526577 h 6858000"/>
              <a:gd name="connsiteX2004" fmla="*/ 85105 w 7251911"/>
              <a:gd name="connsiteY2004" fmla="*/ 526410 h 6858000"/>
              <a:gd name="connsiteX2005" fmla="*/ 68478 w 7251911"/>
              <a:gd name="connsiteY2005" fmla="*/ 515488 h 6858000"/>
              <a:gd name="connsiteX2006" fmla="*/ 49727 w 7251911"/>
              <a:gd name="connsiteY2006" fmla="*/ 505567 h 6858000"/>
              <a:gd name="connsiteX2007" fmla="*/ 35640 w 7251911"/>
              <a:gd name="connsiteY2007" fmla="*/ 506341 h 6858000"/>
              <a:gd name="connsiteX2008" fmla="*/ 16114 w 7251911"/>
              <a:gd name="connsiteY2008" fmla="*/ 502644 h 6858000"/>
              <a:gd name="connsiteX2009" fmla="*/ 23259 w 7251911"/>
              <a:gd name="connsiteY2009" fmla="*/ 493420 h 6858000"/>
              <a:gd name="connsiteX2010" fmla="*/ 0 w 7251911"/>
              <a:gd name="connsiteY2010" fmla="*/ 471558 h 6858000"/>
              <a:gd name="connsiteX2011" fmla="*/ 8684 w 7251911"/>
              <a:gd name="connsiteY2011" fmla="*/ 401837 h 6858000"/>
              <a:gd name="connsiteX2012" fmla="*/ 38468 w 7251911"/>
              <a:gd name="connsiteY2012" fmla="*/ 419454 h 6858000"/>
              <a:gd name="connsiteX2013" fmla="*/ 112898 w 7251911"/>
              <a:gd name="connsiteY2013" fmla="*/ 447690 h 6858000"/>
              <a:gd name="connsiteX2014" fmla="*/ 163031 w 7251911"/>
              <a:gd name="connsiteY2014" fmla="*/ 446348 h 6858000"/>
              <a:gd name="connsiteX2015" fmla="*/ 183177 w 7251911"/>
              <a:gd name="connsiteY2015" fmla="*/ 445065 h 6858000"/>
              <a:gd name="connsiteX2016" fmla="*/ 174578 w 7251911"/>
              <a:gd name="connsiteY2016" fmla="*/ 433879 h 6858000"/>
              <a:gd name="connsiteX2017" fmla="*/ 163544 w 7251911"/>
              <a:gd name="connsiteY2017" fmla="*/ 426183 h 6858000"/>
              <a:gd name="connsiteX2018" fmla="*/ 151318 w 7251911"/>
              <a:gd name="connsiteY2018" fmla="*/ 412017 h 6858000"/>
              <a:gd name="connsiteX2019" fmla="*/ 175711 w 7251911"/>
              <a:gd name="connsiteY2019" fmla="*/ 408734 h 6858000"/>
              <a:gd name="connsiteX2020" fmla="*/ 217041 w 7251911"/>
              <a:gd name="connsiteY2020" fmla="*/ 413881 h 6858000"/>
              <a:gd name="connsiteX2021" fmla="*/ 296123 w 7251911"/>
              <a:gd name="connsiteY2021" fmla="*/ 404767 h 6858000"/>
              <a:gd name="connsiteX2022" fmla="*/ 307932 w 7251911"/>
              <a:gd name="connsiteY2022" fmla="*/ 406237 h 6858000"/>
              <a:gd name="connsiteX2023" fmla="*/ 321399 w 7251911"/>
              <a:gd name="connsiteY2023" fmla="*/ 410443 h 6858000"/>
              <a:gd name="connsiteX2024" fmla="*/ 333362 w 7251911"/>
              <a:gd name="connsiteY2024" fmla="*/ 410669 h 6858000"/>
              <a:gd name="connsiteX2025" fmla="*/ 328233 w 7251911"/>
              <a:gd name="connsiteY2025" fmla="*/ 403709 h 6858000"/>
              <a:gd name="connsiteX2026" fmla="*/ 314194 w 7251911"/>
              <a:gd name="connsiteY2026" fmla="*/ 388053 h 6858000"/>
              <a:gd name="connsiteX2027" fmla="*/ 315745 w 7251911"/>
              <a:gd name="connsiteY2027" fmla="*/ 375602 h 6858000"/>
              <a:gd name="connsiteX2028" fmla="*/ 335426 w 7251911"/>
              <a:gd name="connsiteY2028" fmla="*/ 378054 h 6858000"/>
              <a:gd name="connsiteX2029" fmla="*/ 348428 w 7251911"/>
              <a:gd name="connsiteY2029" fmla="*/ 385995 h 6858000"/>
              <a:gd name="connsiteX2030" fmla="*/ 391106 w 7251911"/>
              <a:gd name="connsiteY2030" fmla="*/ 396368 h 6858000"/>
              <a:gd name="connsiteX2031" fmla="*/ 448181 w 7251911"/>
              <a:gd name="connsiteY2031" fmla="*/ 403477 h 6858000"/>
              <a:gd name="connsiteX2032" fmla="*/ 473922 w 7251911"/>
              <a:gd name="connsiteY2032" fmla="*/ 405419 h 6858000"/>
              <a:gd name="connsiteX2033" fmla="*/ 468065 w 7251911"/>
              <a:gd name="connsiteY2033" fmla="*/ 388253 h 6858000"/>
              <a:gd name="connsiteX2034" fmla="*/ 459155 w 7251911"/>
              <a:gd name="connsiteY2034" fmla="*/ 379557 h 6858000"/>
              <a:gd name="connsiteX2035" fmla="*/ 466300 w 7251911"/>
              <a:gd name="connsiteY2035" fmla="*/ 370332 h 6858000"/>
              <a:gd name="connsiteX2036" fmla="*/ 577743 w 7251911"/>
              <a:gd name="connsiteY2036" fmla="*/ 326054 h 6858000"/>
              <a:gd name="connsiteX2037" fmla="*/ 580952 w 7251911"/>
              <a:gd name="connsiteY2037" fmla="*/ 316339 h 6858000"/>
              <a:gd name="connsiteX2038" fmla="*/ 605965 w 7251911"/>
              <a:gd name="connsiteY2038" fmla="*/ 308076 h 6858000"/>
              <a:gd name="connsiteX2039" fmla="*/ 734405 w 7251911"/>
              <a:gd name="connsiteY2039" fmla="*/ 303844 h 6858000"/>
              <a:gd name="connsiteX2040" fmla="*/ 821360 w 7251911"/>
              <a:gd name="connsiteY2040" fmla="*/ 295710 h 6858000"/>
              <a:gd name="connsiteX2041" fmla="*/ 856523 w 7251911"/>
              <a:gd name="connsiteY2041" fmla="*/ 286182 h 6858000"/>
              <a:gd name="connsiteX2042" fmla="*/ 885007 w 7251911"/>
              <a:gd name="connsiteY2042" fmla="*/ 282144 h 6858000"/>
              <a:gd name="connsiteX2043" fmla="*/ 988589 w 7251911"/>
              <a:gd name="connsiteY2043" fmla="*/ 284931 h 6858000"/>
              <a:gd name="connsiteX2044" fmla="*/ 1107034 w 7251911"/>
              <a:gd name="connsiteY2044" fmla="*/ 280719 h 6858000"/>
              <a:gd name="connsiteX2045" fmla="*/ 1138106 w 7251911"/>
              <a:gd name="connsiteY2045" fmla="*/ 271946 h 6858000"/>
              <a:gd name="connsiteX2046" fmla="*/ 1147858 w 7251911"/>
              <a:gd name="connsiteY2046" fmla="*/ 267925 h 6858000"/>
              <a:gd name="connsiteX2047" fmla="*/ 1135858 w 7251911"/>
              <a:gd name="connsiteY2047" fmla="*/ 269896 h 6858000"/>
              <a:gd name="connsiteX2048" fmla="*/ 1072008 w 7251911"/>
              <a:gd name="connsiteY2048" fmla="*/ 266194 h 6858000"/>
              <a:gd name="connsiteX2049" fmla="*/ 1045717 w 7251911"/>
              <a:gd name="connsiteY2049" fmla="*/ 266194 h 6858000"/>
              <a:gd name="connsiteX2050" fmla="*/ 1008159 w 7251911"/>
              <a:gd name="connsiteY2050" fmla="*/ 267428 h 6858000"/>
              <a:gd name="connsiteX2051" fmla="*/ 970600 w 7251911"/>
              <a:gd name="connsiteY2051" fmla="*/ 266194 h 6858000"/>
              <a:gd name="connsiteX2052" fmla="*/ 951821 w 7251911"/>
              <a:gd name="connsiteY2052" fmla="*/ 267428 h 6858000"/>
              <a:gd name="connsiteX2053" fmla="*/ 809098 w 7251911"/>
              <a:gd name="connsiteY2053" fmla="*/ 267428 h 6858000"/>
              <a:gd name="connsiteX2054" fmla="*/ 718958 w 7251911"/>
              <a:gd name="connsiteY2054" fmla="*/ 266194 h 6858000"/>
              <a:gd name="connsiteX2055" fmla="*/ 700178 w 7251911"/>
              <a:gd name="connsiteY2055" fmla="*/ 262492 h 6858000"/>
              <a:gd name="connsiteX2056" fmla="*/ 733981 w 7251911"/>
              <a:gd name="connsiteY2056" fmla="*/ 260024 h 6858000"/>
              <a:gd name="connsiteX2057" fmla="*/ 779051 w 7251911"/>
              <a:gd name="connsiteY2057" fmla="*/ 260024 h 6858000"/>
              <a:gd name="connsiteX2058" fmla="*/ 797831 w 7251911"/>
              <a:gd name="connsiteY2058" fmla="*/ 255088 h 6858000"/>
              <a:gd name="connsiteX2059" fmla="*/ 809098 w 7251911"/>
              <a:gd name="connsiteY2059" fmla="*/ 252620 h 6858000"/>
              <a:gd name="connsiteX2060" fmla="*/ 876704 w 7251911"/>
              <a:gd name="connsiteY2060" fmla="*/ 252620 h 6858000"/>
              <a:gd name="connsiteX2061" fmla="*/ 887971 w 7251911"/>
              <a:gd name="connsiteY2061" fmla="*/ 252620 h 6858000"/>
              <a:gd name="connsiteX2062" fmla="*/ 891727 w 7251911"/>
              <a:gd name="connsiteY2062" fmla="*/ 250152 h 6858000"/>
              <a:gd name="connsiteX2063" fmla="*/ 891727 w 7251911"/>
              <a:gd name="connsiteY2063" fmla="*/ 248918 h 6858000"/>
              <a:gd name="connsiteX2064" fmla="*/ 887971 w 7251911"/>
              <a:gd name="connsiteY2064" fmla="*/ 248918 h 6858000"/>
              <a:gd name="connsiteX2065" fmla="*/ 809098 w 7251911"/>
              <a:gd name="connsiteY2065" fmla="*/ 246450 h 6858000"/>
              <a:gd name="connsiteX2066" fmla="*/ 756516 w 7251911"/>
              <a:gd name="connsiteY2066" fmla="*/ 243982 h 6858000"/>
              <a:gd name="connsiteX2067" fmla="*/ 749004 w 7251911"/>
              <a:gd name="connsiteY2067" fmla="*/ 242748 h 6858000"/>
              <a:gd name="connsiteX2068" fmla="*/ 685155 w 7251911"/>
              <a:gd name="connsiteY2068" fmla="*/ 245216 h 6858000"/>
              <a:gd name="connsiteX2069" fmla="*/ 655108 w 7251911"/>
              <a:gd name="connsiteY2069" fmla="*/ 246450 h 6858000"/>
              <a:gd name="connsiteX2070" fmla="*/ 636329 w 7251911"/>
              <a:gd name="connsiteY2070" fmla="*/ 242748 h 6858000"/>
              <a:gd name="connsiteX2071" fmla="*/ 643840 w 7251911"/>
              <a:gd name="connsiteY2071" fmla="*/ 235344 h 6858000"/>
              <a:gd name="connsiteX2072" fmla="*/ 677643 w 7251911"/>
              <a:gd name="connsiteY2072" fmla="*/ 231642 h 6858000"/>
              <a:gd name="connsiteX2073" fmla="*/ 711446 w 7251911"/>
              <a:gd name="connsiteY2073" fmla="*/ 231642 h 6858000"/>
              <a:gd name="connsiteX2074" fmla="*/ 726469 w 7251911"/>
              <a:gd name="connsiteY2074" fmla="*/ 230408 h 6858000"/>
              <a:gd name="connsiteX2075" fmla="*/ 688911 w 7251911"/>
              <a:gd name="connsiteY2075" fmla="*/ 229174 h 6858000"/>
              <a:gd name="connsiteX2076" fmla="*/ 696422 w 7251911"/>
              <a:gd name="connsiteY2076" fmla="*/ 220536 h 6858000"/>
              <a:gd name="connsiteX2077" fmla="*/ 718958 w 7251911"/>
              <a:gd name="connsiteY2077" fmla="*/ 218068 h 6858000"/>
              <a:gd name="connsiteX2078" fmla="*/ 722713 w 7251911"/>
              <a:gd name="connsiteY2078" fmla="*/ 214366 h 6858000"/>
              <a:gd name="connsiteX2079" fmla="*/ 715202 w 7251911"/>
              <a:gd name="connsiteY2079" fmla="*/ 213132 h 6858000"/>
              <a:gd name="connsiteX2080" fmla="*/ 662620 w 7251911"/>
              <a:gd name="connsiteY2080" fmla="*/ 214366 h 6858000"/>
              <a:gd name="connsiteX2081" fmla="*/ 628817 w 7251911"/>
              <a:gd name="connsiteY2081" fmla="*/ 214366 h 6858000"/>
              <a:gd name="connsiteX2082" fmla="*/ 595014 w 7251911"/>
              <a:gd name="connsiteY2082" fmla="*/ 210664 h 6858000"/>
              <a:gd name="connsiteX2083" fmla="*/ 572479 w 7251911"/>
              <a:gd name="connsiteY2083" fmla="*/ 204494 h 6858000"/>
              <a:gd name="connsiteX2084" fmla="*/ 553700 w 7251911"/>
              <a:gd name="connsiteY2084" fmla="*/ 200792 h 6858000"/>
              <a:gd name="connsiteX2085" fmla="*/ 534921 w 7251911"/>
              <a:gd name="connsiteY2085" fmla="*/ 200792 h 6858000"/>
              <a:gd name="connsiteX2086" fmla="*/ 527409 w 7251911"/>
              <a:gd name="connsiteY2086" fmla="*/ 194622 h 6858000"/>
              <a:gd name="connsiteX2087" fmla="*/ 546188 w 7251911"/>
              <a:gd name="connsiteY2087" fmla="*/ 189686 h 6858000"/>
              <a:gd name="connsiteX2088" fmla="*/ 591258 w 7251911"/>
              <a:gd name="connsiteY2088" fmla="*/ 189686 h 6858000"/>
              <a:gd name="connsiteX2089" fmla="*/ 640085 w 7251911"/>
              <a:gd name="connsiteY2089" fmla="*/ 189686 h 6858000"/>
              <a:gd name="connsiteX2090" fmla="*/ 681399 w 7251911"/>
              <a:gd name="connsiteY2090" fmla="*/ 187218 h 6858000"/>
              <a:gd name="connsiteX2091" fmla="*/ 696422 w 7251911"/>
              <a:gd name="connsiteY2091" fmla="*/ 177346 h 6858000"/>
              <a:gd name="connsiteX2092" fmla="*/ 715202 w 7251911"/>
              <a:gd name="connsiteY2092" fmla="*/ 171176 h 6858000"/>
              <a:gd name="connsiteX2093" fmla="*/ 756516 w 7251911"/>
              <a:gd name="connsiteY2093" fmla="*/ 172410 h 6858000"/>
              <a:gd name="connsiteX2094" fmla="*/ 775295 w 7251911"/>
              <a:gd name="connsiteY2094" fmla="*/ 169942 h 6858000"/>
              <a:gd name="connsiteX2095" fmla="*/ 790319 w 7251911"/>
              <a:gd name="connsiteY2095" fmla="*/ 167474 h 6858000"/>
              <a:gd name="connsiteX2096" fmla="*/ 835389 w 7251911"/>
              <a:gd name="connsiteY2096" fmla="*/ 167474 h 6858000"/>
              <a:gd name="connsiteX2097" fmla="*/ 880459 w 7251911"/>
              <a:gd name="connsiteY2097" fmla="*/ 165006 h 6858000"/>
              <a:gd name="connsiteX2098" fmla="*/ 940553 w 7251911"/>
              <a:gd name="connsiteY2098" fmla="*/ 162538 h 6858000"/>
              <a:gd name="connsiteX2099" fmla="*/ 948065 w 7251911"/>
              <a:gd name="connsiteY2099" fmla="*/ 162538 h 6858000"/>
              <a:gd name="connsiteX2100" fmla="*/ 955577 w 7251911"/>
              <a:gd name="connsiteY2100" fmla="*/ 158836 h 6858000"/>
              <a:gd name="connsiteX2101" fmla="*/ 970600 w 7251911"/>
              <a:gd name="connsiteY2101" fmla="*/ 161303 h 6858000"/>
              <a:gd name="connsiteX2102" fmla="*/ 996891 w 7251911"/>
              <a:gd name="connsiteY2102" fmla="*/ 158836 h 6858000"/>
              <a:gd name="connsiteX2103" fmla="*/ 1023182 w 7251911"/>
              <a:gd name="connsiteY2103" fmla="*/ 158836 h 6858000"/>
              <a:gd name="connsiteX2104" fmla="*/ 1041961 w 7251911"/>
              <a:gd name="connsiteY2104" fmla="*/ 157601 h 6858000"/>
              <a:gd name="connsiteX2105" fmla="*/ 1087032 w 7251911"/>
              <a:gd name="connsiteY2105" fmla="*/ 155133 h 6858000"/>
              <a:gd name="connsiteX2106" fmla="*/ 1109567 w 7251911"/>
              <a:gd name="connsiteY2106" fmla="*/ 153899 h 6858000"/>
              <a:gd name="connsiteX2107" fmla="*/ 1117079 w 7251911"/>
              <a:gd name="connsiteY2107" fmla="*/ 153899 h 6858000"/>
              <a:gd name="connsiteX2108" fmla="*/ 1195952 w 7251911"/>
              <a:gd name="connsiteY2108" fmla="*/ 152665 h 6858000"/>
              <a:gd name="connsiteX2109" fmla="*/ 1240638 w 7251911"/>
              <a:gd name="connsiteY2109" fmla="*/ 151931 h 6858000"/>
              <a:gd name="connsiteX2110" fmla="*/ 1241451 w 7251911"/>
              <a:gd name="connsiteY2110" fmla="*/ 148271 h 6858000"/>
              <a:gd name="connsiteX2111" fmla="*/ 1243312 w 7251911"/>
              <a:gd name="connsiteY2111" fmla="*/ 133331 h 6858000"/>
              <a:gd name="connsiteX2112" fmla="*/ 1221197 w 7251911"/>
              <a:gd name="connsiteY2112" fmla="*/ 134369 h 6858000"/>
              <a:gd name="connsiteX2113" fmla="*/ 1189553 w 7251911"/>
              <a:gd name="connsiteY2113" fmla="*/ 131692 h 6858000"/>
              <a:gd name="connsiteX2114" fmla="*/ 990833 w 7251911"/>
              <a:gd name="connsiteY2114" fmla="*/ 138549 h 6858000"/>
              <a:gd name="connsiteX2115" fmla="*/ 957065 w 7251911"/>
              <a:gd name="connsiteY2115" fmla="*/ 136871 h 6858000"/>
              <a:gd name="connsiteX2116" fmla="*/ 873212 w 7251911"/>
              <a:gd name="connsiteY2116" fmla="*/ 120105 h 6858000"/>
              <a:gd name="connsiteX2117" fmla="*/ 768544 w 7251911"/>
              <a:gd name="connsiteY2117" fmla="*/ 126033 h 6858000"/>
              <a:gd name="connsiteX2118" fmla="*/ 720272 w 7251911"/>
              <a:gd name="connsiteY2118" fmla="*/ 112435 h 6858000"/>
              <a:gd name="connsiteX2119" fmla="*/ 670604 w 7251911"/>
              <a:gd name="connsiteY2119" fmla="*/ 110041 h 6858000"/>
              <a:gd name="connsiteX2120" fmla="*/ 623632 w 7251911"/>
              <a:gd name="connsiteY2120" fmla="*/ 118098 h 6858000"/>
              <a:gd name="connsiteX2121" fmla="*/ 572568 w 7251911"/>
              <a:gd name="connsiteY2121" fmla="*/ 126910 h 6858000"/>
              <a:gd name="connsiteX2122" fmla="*/ 522793 w 7251911"/>
              <a:gd name="connsiteY2122" fmla="*/ 109331 h 6858000"/>
              <a:gd name="connsiteX2123" fmla="*/ 525119 w 7251911"/>
              <a:gd name="connsiteY2123" fmla="*/ 90656 h 6858000"/>
              <a:gd name="connsiteX2124" fmla="*/ 557849 w 7251911"/>
              <a:gd name="connsiteY2124" fmla="*/ 84618 h 6858000"/>
              <a:gd name="connsiteX2125" fmla="*/ 632530 w 7251911"/>
              <a:gd name="connsiteY2125" fmla="*/ 78748 h 6858000"/>
              <a:gd name="connsiteX2126" fmla="*/ 639210 w 7251911"/>
              <a:gd name="connsiteY2126" fmla="*/ 73258 h 6858000"/>
              <a:gd name="connsiteX2127" fmla="*/ 641429 w 7251911"/>
              <a:gd name="connsiteY2127" fmla="*/ 39398 h 6858000"/>
              <a:gd name="connsiteX2128" fmla="*/ 643707 w 7251911"/>
              <a:gd name="connsiteY2128" fmla="*/ 37153 h 6858000"/>
              <a:gd name="connsiteX2129" fmla="*/ 679395 w 7251911"/>
              <a:gd name="connsiteY2129" fmla="*/ 55506 h 6858000"/>
              <a:gd name="connsiteX2130" fmla="*/ 709692 w 7251911"/>
              <a:gd name="connsiteY2130" fmla="*/ 52958 h 6858000"/>
              <a:gd name="connsiteX2131" fmla="*/ 728646 w 7251911"/>
              <a:gd name="connsiteY2131" fmla="*/ 45204 h 6858000"/>
              <a:gd name="connsiteX2132" fmla="*/ 754851 w 7251911"/>
              <a:gd name="connsiteY2132" fmla="*/ 43411 h 6858000"/>
              <a:gd name="connsiteX2133" fmla="*/ 787844 w 7251911"/>
              <a:gd name="connsiteY2133" fmla="*/ 51313 h 6858000"/>
              <a:gd name="connsiteX2134" fmla="*/ 813430 w 7251911"/>
              <a:gd name="connsiteY2134" fmla="*/ 54500 h 6858000"/>
              <a:gd name="connsiteX2135" fmla="*/ 854915 w 7251911"/>
              <a:gd name="connsiteY2135" fmla="*/ 58403 h 6858000"/>
              <a:gd name="connsiteX2136" fmla="*/ 890234 w 7251911"/>
              <a:gd name="connsiteY2136" fmla="*/ 47630 h 6858000"/>
              <a:gd name="connsiteX2137" fmla="*/ 910273 w 7251911"/>
              <a:gd name="connsiteY2137" fmla="*/ 31161 h 6858000"/>
              <a:gd name="connsiteX2138" fmla="*/ 975996 w 7251911"/>
              <a:gd name="connsiteY2138" fmla="*/ 33025 h 6858000"/>
              <a:gd name="connsiteX2139" fmla="*/ 1156382 w 7251911"/>
              <a:gd name="connsiteY2139" fmla="*/ 28943 h 6858000"/>
              <a:gd name="connsiteX2140" fmla="*/ 1180822 w 7251911"/>
              <a:gd name="connsiteY2140" fmla="*/ 92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Lst>
            <a:rect l="l" t="t" r="r" b="b"/>
            <a:pathLst>
              <a:path w="7251911" h="6858000">
                <a:moveTo>
                  <a:pt x="1482284" y="6561382"/>
                </a:moveTo>
                <a:lnTo>
                  <a:pt x="1480161" y="6561566"/>
                </a:lnTo>
                <a:lnTo>
                  <a:pt x="1481119" y="6561697"/>
                </a:lnTo>
                <a:lnTo>
                  <a:pt x="1483349" y="6562029"/>
                </a:lnTo>
                <a:close/>
                <a:moveTo>
                  <a:pt x="1001679" y="6534807"/>
                </a:moveTo>
                <a:cubicBezTo>
                  <a:pt x="1001679" y="6534807"/>
                  <a:pt x="1001679" y="6538603"/>
                  <a:pt x="997924" y="6538603"/>
                </a:cubicBezTo>
                <a:cubicBezTo>
                  <a:pt x="1001679" y="6546196"/>
                  <a:pt x="1005434" y="6542400"/>
                  <a:pt x="1012943" y="6542400"/>
                </a:cubicBezTo>
                <a:cubicBezTo>
                  <a:pt x="1016698" y="6542400"/>
                  <a:pt x="1016698" y="6546196"/>
                  <a:pt x="1016698" y="6546196"/>
                </a:cubicBezTo>
                <a:cubicBezTo>
                  <a:pt x="1016698" y="6549993"/>
                  <a:pt x="1016698" y="6557586"/>
                  <a:pt x="1012943" y="6553789"/>
                </a:cubicBezTo>
                <a:cubicBezTo>
                  <a:pt x="1009189" y="6553789"/>
                  <a:pt x="1005434" y="6561382"/>
                  <a:pt x="1001679" y="6561382"/>
                </a:cubicBezTo>
                <a:cubicBezTo>
                  <a:pt x="979151" y="6557586"/>
                  <a:pt x="960377" y="6568975"/>
                  <a:pt x="937849" y="6568975"/>
                </a:cubicBezTo>
                <a:cubicBezTo>
                  <a:pt x="870264" y="6568975"/>
                  <a:pt x="798924" y="6568975"/>
                  <a:pt x="731339" y="6568975"/>
                </a:cubicBezTo>
                <a:cubicBezTo>
                  <a:pt x="720075" y="6568975"/>
                  <a:pt x="709750" y="6569924"/>
                  <a:pt x="700832" y="6573246"/>
                </a:cubicBezTo>
                <a:lnTo>
                  <a:pt x="681585" y="6589394"/>
                </a:lnTo>
                <a:lnTo>
                  <a:pt x="688160" y="6588503"/>
                </a:lnTo>
                <a:cubicBezTo>
                  <a:pt x="699424" y="6587526"/>
                  <a:pt x="710688" y="6586689"/>
                  <a:pt x="720075" y="6585014"/>
                </a:cubicBezTo>
                <a:cubicBezTo>
                  <a:pt x="721014" y="6584735"/>
                  <a:pt x="725707" y="6584945"/>
                  <a:pt x="732219" y="6585433"/>
                </a:cubicBezTo>
                <a:lnTo>
                  <a:pt x="733535" y="6585553"/>
                </a:lnTo>
                <a:lnTo>
                  <a:pt x="736971" y="6581788"/>
                </a:lnTo>
                <a:cubicBezTo>
                  <a:pt x="738848" y="6581314"/>
                  <a:pt x="740726" y="6582263"/>
                  <a:pt x="742603" y="6584161"/>
                </a:cubicBezTo>
                <a:lnTo>
                  <a:pt x="756429" y="6587656"/>
                </a:lnTo>
                <a:lnTo>
                  <a:pt x="765640" y="6588691"/>
                </a:lnTo>
                <a:lnTo>
                  <a:pt x="780150" y="6587957"/>
                </a:lnTo>
                <a:cubicBezTo>
                  <a:pt x="791415" y="6587957"/>
                  <a:pt x="801740" y="6587957"/>
                  <a:pt x="812066" y="6589381"/>
                </a:cubicBezTo>
                <a:lnTo>
                  <a:pt x="832664" y="6595813"/>
                </a:lnTo>
                <a:lnTo>
                  <a:pt x="855245" y="6592829"/>
                </a:lnTo>
                <a:cubicBezTo>
                  <a:pt x="855245" y="6591712"/>
                  <a:pt x="855245" y="6590596"/>
                  <a:pt x="859000" y="6590596"/>
                </a:cubicBezTo>
                <a:cubicBezTo>
                  <a:pt x="881528" y="6590596"/>
                  <a:pt x="896546" y="6586131"/>
                  <a:pt x="915320" y="6585014"/>
                </a:cubicBezTo>
                <a:cubicBezTo>
                  <a:pt x="926585" y="6583898"/>
                  <a:pt x="930339" y="6588363"/>
                  <a:pt x="941603" y="6586131"/>
                </a:cubicBezTo>
                <a:cubicBezTo>
                  <a:pt x="943481" y="6586131"/>
                  <a:pt x="951929" y="6587527"/>
                  <a:pt x="960377" y="6589201"/>
                </a:cubicBezTo>
                <a:lnTo>
                  <a:pt x="975004" y="6592897"/>
                </a:lnTo>
                <a:lnTo>
                  <a:pt x="979151" y="6591754"/>
                </a:lnTo>
                <a:cubicBezTo>
                  <a:pt x="990415" y="6587957"/>
                  <a:pt x="997924" y="6587957"/>
                  <a:pt x="1009189" y="6595550"/>
                </a:cubicBezTo>
                <a:lnTo>
                  <a:pt x="1011488" y="6596812"/>
                </a:lnTo>
                <a:lnTo>
                  <a:pt x="1039226" y="6596177"/>
                </a:lnTo>
                <a:cubicBezTo>
                  <a:pt x="1042981" y="6595061"/>
                  <a:pt x="1046736" y="6593945"/>
                  <a:pt x="1054245" y="6592829"/>
                </a:cubicBezTo>
                <a:cubicBezTo>
                  <a:pt x="1054245" y="6591712"/>
                  <a:pt x="1058000" y="6590596"/>
                  <a:pt x="1058000" y="6590596"/>
                </a:cubicBezTo>
                <a:cubicBezTo>
                  <a:pt x="1076774" y="6590596"/>
                  <a:pt x="1091792" y="6587247"/>
                  <a:pt x="1106812" y="6588363"/>
                </a:cubicBezTo>
                <a:lnTo>
                  <a:pt x="1132227" y="6591111"/>
                </a:lnTo>
                <a:lnTo>
                  <a:pt x="1155623" y="6587957"/>
                </a:lnTo>
                <a:cubicBezTo>
                  <a:pt x="1174396" y="6587957"/>
                  <a:pt x="1196925" y="6587957"/>
                  <a:pt x="1215698" y="6587957"/>
                </a:cubicBezTo>
                <a:lnTo>
                  <a:pt x="1240997" y="6590313"/>
                </a:lnTo>
                <a:lnTo>
                  <a:pt x="1244572" y="6589604"/>
                </a:lnTo>
                <a:cubicBezTo>
                  <a:pt x="1248326" y="6587372"/>
                  <a:pt x="1255836" y="6586255"/>
                  <a:pt x="1248326" y="6584023"/>
                </a:cubicBezTo>
                <a:cubicBezTo>
                  <a:pt x="1244572" y="6582907"/>
                  <a:pt x="1244572" y="6580674"/>
                  <a:pt x="1240817" y="6580674"/>
                </a:cubicBezTo>
                <a:cubicBezTo>
                  <a:pt x="1233308" y="6580674"/>
                  <a:pt x="1225798" y="6579558"/>
                  <a:pt x="1222044" y="6580674"/>
                </a:cubicBezTo>
                <a:cubicBezTo>
                  <a:pt x="1207024" y="6582907"/>
                  <a:pt x="1192006" y="6584023"/>
                  <a:pt x="1176987" y="6585139"/>
                </a:cubicBezTo>
                <a:cubicBezTo>
                  <a:pt x="1165723" y="6587372"/>
                  <a:pt x="1165723" y="6586255"/>
                  <a:pt x="1158213" y="6582907"/>
                </a:cubicBezTo>
                <a:cubicBezTo>
                  <a:pt x="1158213" y="6580674"/>
                  <a:pt x="1154459" y="6577325"/>
                  <a:pt x="1146949" y="6576209"/>
                </a:cubicBezTo>
                <a:cubicBezTo>
                  <a:pt x="1135685" y="6576209"/>
                  <a:pt x="1128176" y="6573976"/>
                  <a:pt x="1113156" y="6573976"/>
                </a:cubicBezTo>
                <a:cubicBezTo>
                  <a:pt x="1105647" y="6575092"/>
                  <a:pt x="1094383" y="6573976"/>
                  <a:pt x="1083119" y="6575092"/>
                </a:cubicBezTo>
                <a:cubicBezTo>
                  <a:pt x="1075609" y="6575092"/>
                  <a:pt x="1075609" y="6572860"/>
                  <a:pt x="1075609" y="6571744"/>
                </a:cubicBezTo>
                <a:cubicBezTo>
                  <a:pt x="1075609" y="6569511"/>
                  <a:pt x="1079364" y="6568395"/>
                  <a:pt x="1083119" y="6568395"/>
                </a:cubicBezTo>
                <a:cubicBezTo>
                  <a:pt x="1090628" y="6568395"/>
                  <a:pt x="1090628" y="6569511"/>
                  <a:pt x="1094383" y="6569511"/>
                </a:cubicBezTo>
                <a:cubicBezTo>
                  <a:pt x="1113156" y="6571744"/>
                  <a:pt x="1128176" y="6570627"/>
                  <a:pt x="1139439" y="6566162"/>
                </a:cubicBezTo>
                <a:cubicBezTo>
                  <a:pt x="1143194" y="6563929"/>
                  <a:pt x="1135685" y="6561697"/>
                  <a:pt x="1143194" y="6559464"/>
                </a:cubicBezTo>
                <a:cubicBezTo>
                  <a:pt x="1154459" y="6559464"/>
                  <a:pt x="1165723" y="6559464"/>
                  <a:pt x="1176987" y="6559464"/>
                </a:cubicBezTo>
                <a:cubicBezTo>
                  <a:pt x="1184496" y="6558348"/>
                  <a:pt x="1195761" y="6560581"/>
                  <a:pt x="1207024" y="6558348"/>
                </a:cubicBezTo>
                <a:cubicBezTo>
                  <a:pt x="1218289" y="6554999"/>
                  <a:pt x="1222044" y="6559464"/>
                  <a:pt x="1233308" y="6559464"/>
                </a:cubicBezTo>
                <a:cubicBezTo>
                  <a:pt x="1267100" y="6558348"/>
                  <a:pt x="1297138" y="6561697"/>
                  <a:pt x="1327176" y="6560581"/>
                </a:cubicBezTo>
                <a:cubicBezTo>
                  <a:pt x="1342195" y="6560581"/>
                  <a:pt x="1353459" y="6560581"/>
                  <a:pt x="1368478" y="6560581"/>
                </a:cubicBezTo>
                <a:cubicBezTo>
                  <a:pt x="1379742" y="6560581"/>
                  <a:pt x="1390068" y="6560581"/>
                  <a:pt x="1400393" y="6561279"/>
                </a:cubicBezTo>
                <a:lnTo>
                  <a:pt x="1411334" y="6562953"/>
                </a:lnTo>
                <a:lnTo>
                  <a:pt x="1422208" y="6561382"/>
                </a:lnTo>
                <a:lnTo>
                  <a:pt x="1427047" y="6565357"/>
                </a:lnTo>
                <a:lnTo>
                  <a:pt x="1432308" y="6566162"/>
                </a:lnTo>
                <a:cubicBezTo>
                  <a:pt x="1436063" y="6565046"/>
                  <a:pt x="1436063" y="6562813"/>
                  <a:pt x="1439817" y="6562813"/>
                </a:cubicBezTo>
                <a:lnTo>
                  <a:pt x="1447955" y="6560840"/>
                </a:lnTo>
                <a:lnTo>
                  <a:pt x="1437227" y="6559484"/>
                </a:lnTo>
                <a:cubicBezTo>
                  <a:pt x="1432534" y="6557586"/>
                  <a:pt x="1427840" y="6555687"/>
                  <a:pt x="1422208" y="6557586"/>
                </a:cubicBezTo>
                <a:cubicBezTo>
                  <a:pt x="1414699" y="6553789"/>
                  <a:pt x="1407189" y="6549993"/>
                  <a:pt x="1399680" y="6549993"/>
                </a:cubicBezTo>
                <a:cubicBezTo>
                  <a:pt x="1373397" y="6549993"/>
                  <a:pt x="1350868" y="6549993"/>
                  <a:pt x="1328340" y="6549993"/>
                </a:cubicBezTo>
                <a:cubicBezTo>
                  <a:pt x="1313321" y="6549993"/>
                  <a:pt x="1298302" y="6553789"/>
                  <a:pt x="1287038" y="6542400"/>
                </a:cubicBezTo>
                <a:cubicBezTo>
                  <a:pt x="1287038" y="6542400"/>
                  <a:pt x="1283283" y="6542400"/>
                  <a:pt x="1279529" y="6542400"/>
                </a:cubicBezTo>
                <a:cubicBezTo>
                  <a:pt x="1260755" y="6553789"/>
                  <a:pt x="1241981" y="6538603"/>
                  <a:pt x="1223208" y="6542400"/>
                </a:cubicBezTo>
                <a:cubicBezTo>
                  <a:pt x="1204434" y="6546196"/>
                  <a:pt x="1185661" y="6546196"/>
                  <a:pt x="1166887" y="6542400"/>
                </a:cubicBezTo>
                <a:cubicBezTo>
                  <a:pt x="1110566" y="6531010"/>
                  <a:pt x="1058000" y="6538603"/>
                  <a:pt x="1001679" y="6534807"/>
                </a:cubicBezTo>
                <a:close/>
                <a:moveTo>
                  <a:pt x="1065560" y="6510009"/>
                </a:moveTo>
                <a:lnTo>
                  <a:pt x="1059557" y="6510067"/>
                </a:lnTo>
                <a:lnTo>
                  <a:pt x="1052449" y="6510359"/>
                </a:lnTo>
                <a:lnTo>
                  <a:pt x="1054245" y="6510605"/>
                </a:lnTo>
                <a:close/>
                <a:moveTo>
                  <a:pt x="1123406" y="6507599"/>
                </a:moveTo>
                <a:lnTo>
                  <a:pt x="1105732" y="6508794"/>
                </a:lnTo>
                <a:lnTo>
                  <a:pt x="1148114" y="6512503"/>
                </a:lnTo>
                <a:lnTo>
                  <a:pt x="1169410" y="6510639"/>
                </a:lnTo>
                <a:lnTo>
                  <a:pt x="1130918" y="6508833"/>
                </a:lnTo>
                <a:cubicBezTo>
                  <a:pt x="1127162" y="6507599"/>
                  <a:pt x="1123406" y="6507599"/>
                  <a:pt x="1123406" y="6507599"/>
                </a:cubicBezTo>
                <a:close/>
                <a:moveTo>
                  <a:pt x="1305811" y="5758113"/>
                </a:moveTo>
                <a:lnTo>
                  <a:pt x="1309566" y="5760328"/>
                </a:lnTo>
                <a:cubicBezTo>
                  <a:pt x="1315199" y="5764125"/>
                  <a:pt x="1326463" y="5766023"/>
                  <a:pt x="1337258" y="5765548"/>
                </a:cubicBezTo>
                <a:lnTo>
                  <a:pt x="1356687" y="5758506"/>
                </a:lnTo>
                <a:close/>
                <a:moveTo>
                  <a:pt x="1146165" y="5750362"/>
                </a:moveTo>
                <a:cubicBezTo>
                  <a:pt x="1144287" y="5750362"/>
                  <a:pt x="1142409" y="5752289"/>
                  <a:pt x="1140062" y="5754216"/>
                </a:cubicBezTo>
                <a:lnTo>
                  <a:pt x="1136120" y="5755919"/>
                </a:lnTo>
                <a:lnTo>
                  <a:pt x="1148113" y="5760328"/>
                </a:lnTo>
                <a:cubicBezTo>
                  <a:pt x="1170642" y="5775514"/>
                  <a:pt x="1181906" y="5775514"/>
                  <a:pt x="1200679" y="5760328"/>
                </a:cubicBezTo>
                <a:lnTo>
                  <a:pt x="1204669" y="5758069"/>
                </a:lnTo>
                <a:lnTo>
                  <a:pt x="1168700" y="5758069"/>
                </a:lnTo>
                <a:cubicBezTo>
                  <a:pt x="1161188" y="5758069"/>
                  <a:pt x="1153677" y="5754216"/>
                  <a:pt x="1146165" y="5750362"/>
                </a:cubicBezTo>
                <a:close/>
                <a:moveTo>
                  <a:pt x="1054147" y="5745064"/>
                </a:moveTo>
                <a:cubicBezTo>
                  <a:pt x="1049452" y="5744582"/>
                  <a:pt x="1044757" y="5744582"/>
                  <a:pt x="1041001" y="5746509"/>
                </a:cubicBezTo>
                <a:cubicBezTo>
                  <a:pt x="1029733" y="5754216"/>
                  <a:pt x="1014710" y="5750362"/>
                  <a:pt x="1003442" y="5750362"/>
                </a:cubicBezTo>
                <a:cubicBezTo>
                  <a:pt x="992175" y="5750362"/>
                  <a:pt x="977152" y="5758069"/>
                  <a:pt x="965884" y="5746509"/>
                </a:cubicBezTo>
                <a:cubicBezTo>
                  <a:pt x="962128" y="5742656"/>
                  <a:pt x="959311" y="5743619"/>
                  <a:pt x="956494" y="5745546"/>
                </a:cubicBezTo>
                <a:lnTo>
                  <a:pt x="956228" y="5745682"/>
                </a:lnTo>
                <a:lnTo>
                  <a:pt x="960377" y="5747990"/>
                </a:lnTo>
                <a:cubicBezTo>
                  <a:pt x="968826" y="5753684"/>
                  <a:pt x="977274" y="5760328"/>
                  <a:pt x="979151" y="5764125"/>
                </a:cubicBezTo>
                <a:cubicBezTo>
                  <a:pt x="982905" y="5767921"/>
                  <a:pt x="986660" y="5771717"/>
                  <a:pt x="990415" y="5775514"/>
                </a:cubicBezTo>
                <a:cubicBezTo>
                  <a:pt x="1009189" y="5786903"/>
                  <a:pt x="1024207" y="5786903"/>
                  <a:pt x="1039226" y="5771717"/>
                </a:cubicBezTo>
                <a:cubicBezTo>
                  <a:pt x="1042981" y="5767921"/>
                  <a:pt x="1046736" y="5764125"/>
                  <a:pt x="1054245" y="5760328"/>
                </a:cubicBezTo>
                <a:cubicBezTo>
                  <a:pt x="1054245" y="5756532"/>
                  <a:pt x="1058000" y="5752735"/>
                  <a:pt x="1058000" y="5752735"/>
                </a:cubicBezTo>
                <a:lnTo>
                  <a:pt x="1078634" y="5748563"/>
                </a:lnTo>
                <a:lnTo>
                  <a:pt x="1067292" y="5746509"/>
                </a:lnTo>
                <a:cubicBezTo>
                  <a:pt x="1063536" y="5746509"/>
                  <a:pt x="1058842" y="5745546"/>
                  <a:pt x="1054147" y="5745064"/>
                </a:cubicBezTo>
                <a:close/>
                <a:moveTo>
                  <a:pt x="760395" y="5744251"/>
                </a:moveTo>
                <a:lnTo>
                  <a:pt x="777628" y="5750837"/>
                </a:lnTo>
                <a:cubicBezTo>
                  <a:pt x="783671" y="5753447"/>
                  <a:pt x="787660" y="5755583"/>
                  <a:pt x="787660" y="5756532"/>
                </a:cubicBezTo>
                <a:cubicBezTo>
                  <a:pt x="795169" y="5771717"/>
                  <a:pt x="810188" y="5775514"/>
                  <a:pt x="821452" y="5775514"/>
                </a:cubicBezTo>
                <a:cubicBezTo>
                  <a:pt x="832717" y="5779310"/>
                  <a:pt x="843981" y="5767921"/>
                  <a:pt x="855245" y="5760328"/>
                </a:cubicBezTo>
                <a:cubicBezTo>
                  <a:pt x="855245" y="5756532"/>
                  <a:pt x="855245" y="5752735"/>
                  <a:pt x="859000" y="5752735"/>
                </a:cubicBezTo>
                <a:lnTo>
                  <a:pt x="867697" y="5750362"/>
                </a:lnTo>
                <a:lnTo>
                  <a:pt x="804382" y="5750362"/>
                </a:lnTo>
                <a:close/>
                <a:moveTo>
                  <a:pt x="1061307" y="4874107"/>
                </a:moveTo>
                <a:cubicBezTo>
                  <a:pt x="1058490" y="4874724"/>
                  <a:pt x="1055673" y="4875649"/>
                  <a:pt x="1051917" y="4875649"/>
                </a:cubicBezTo>
                <a:lnTo>
                  <a:pt x="949546" y="4875649"/>
                </a:lnTo>
                <a:lnTo>
                  <a:pt x="952868" y="4877129"/>
                </a:lnTo>
                <a:cubicBezTo>
                  <a:pt x="956622" y="4877129"/>
                  <a:pt x="960377" y="4880926"/>
                  <a:pt x="960377" y="4884722"/>
                </a:cubicBezTo>
                <a:cubicBezTo>
                  <a:pt x="960377" y="4888519"/>
                  <a:pt x="956622" y="4888519"/>
                  <a:pt x="952868" y="4892315"/>
                </a:cubicBezTo>
                <a:cubicBezTo>
                  <a:pt x="937849" y="4892315"/>
                  <a:pt x="919075" y="4907501"/>
                  <a:pt x="900302" y="4896112"/>
                </a:cubicBezTo>
                <a:cubicBezTo>
                  <a:pt x="896547" y="4896112"/>
                  <a:pt x="889037" y="4896112"/>
                  <a:pt x="889037" y="4899908"/>
                </a:cubicBezTo>
                <a:cubicBezTo>
                  <a:pt x="889037" y="4911298"/>
                  <a:pt x="877773" y="4911298"/>
                  <a:pt x="870264" y="4911298"/>
                </a:cubicBezTo>
                <a:cubicBezTo>
                  <a:pt x="862754" y="4911298"/>
                  <a:pt x="859000" y="4918891"/>
                  <a:pt x="862754" y="4926484"/>
                </a:cubicBezTo>
                <a:cubicBezTo>
                  <a:pt x="862754" y="4930280"/>
                  <a:pt x="870264" y="4934076"/>
                  <a:pt x="874019" y="4941669"/>
                </a:cubicBezTo>
                <a:cubicBezTo>
                  <a:pt x="866509" y="4941669"/>
                  <a:pt x="862754" y="4945466"/>
                  <a:pt x="859000" y="4941669"/>
                </a:cubicBezTo>
                <a:cubicBezTo>
                  <a:pt x="851490" y="4934076"/>
                  <a:pt x="840226" y="4937873"/>
                  <a:pt x="832717" y="4937873"/>
                </a:cubicBezTo>
                <a:cubicBezTo>
                  <a:pt x="821452" y="4934076"/>
                  <a:pt x="813943" y="4945466"/>
                  <a:pt x="802679" y="4941669"/>
                </a:cubicBezTo>
                <a:cubicBezTo>
                  <a:pt x="787660" y="4937873"/>
                  <a:pt x="791415" y="4953059"/>
                  <a:pt x="783905" y="4960652"/>
                </a:cubicBezTo>
                <a:cubicBezTo>
                  <a:pt x="780150" y="4964448"/>
                  <a:pt x="772641" y="4964448"/>
                  <a:pt x="768886" y="4964448"/>
                </a:cubicBezTo>
                <a:cubicBezTo>
                  <a:pt x="750113" y="4964448"/>
                  <a:pt x="731339" y="4964448"/>
                  <a:pt x="708811" y="4964448"/>
                </a:cubicBezTo>
                <a:cubicBezTo>
                  <a:pt x="690037" y="4964448"/>
                  <a:pt x="667509" y="4964448"/>
                  <a:pt x="644980" y="4964448"/>
                </a:cubicBezTo>
                <a:cubicBezTo>
                  <a:pt x="644980" y="4964448"/>
                  <a:pt x="644980" y="4968245"/>
                  <a:pt x="644980" y="4968245"/>
                </a:cubicBezTo>
                <a:cubicBezTo>
                  <a:pt x="663754" y="4968245"/>
                  <a:pt x="686282" y="4968245"/>
                  <a:pt x="708811" y="4972041"/>
                </a:cubicBezTo>
                <a:cubicBezTo>
                  <a:pt x="701301" y="4975838"/>
                  <a:pt x="697546" y="4983431"/>
                  <a:pt x="693792" y="4983431"/>
                </a:cubicBezTo>
                <a:cubicBezTo>
                  <a:pt x="656245" y="4987227"/>
                  <a:pt x="618697" y="4998616"/>
                  <a:pt x="581150" y="4994820"/>
                </a:cubicBezTo>
                <a:cubicBezTo>
                  <a:pt x="573641" y="4994820"/>
                  <a:pt x="566131" y="4994820"/>
                  <a:pt x="558622" y="4994820"/>
                </a:cubicBezTo>
                <a:cubicBezTo>
                  <a:pt x="536093" y="4994820"/>
                  <a:pt x="521074" y="5002413"/>
                  <a:pt x="509810" y="5017599"/>
                </a:cubicBezTo>
                <a:cubicBezTo>
                  <a:pt x="498546" y="5017599"/>
                  <a:pt x="487282" y="5017599"/>
                  <a:pt x="476018" y="5017599"/>
                </a:cubicBezTo>
                <a:cubicBezTo>
                  <a:pt x="468508" y="5017599"/>
                  <a:pt x="468508" y="5021395"/>
                  <a:pt x="464754" y="5025192"/>
                </a:cubicBezTo>
                <a:cubicBezTo>
                  <a:pt x="460999" y="5028988"/>
                  <a:pt x="464754" y="5032785"/>
                  <a:pt x="468508" y="5036581"/>
                </a:cubicBezTo>
                <a:cubicBezTo>
                  <a:pt x="479772" y="5051767"/>
                  <a:pt x="479772" y="5051767"/>
                  <a:pt x="494791" y="5040378"/>
                </a:cubicBezTo>
                <a:cubicBezTo>
                  <a:pt x="498546" y="5036581"/>
                  <a:pt x="509810" y="5025192"/>
                  <a:pt x="509810" y="5021395"/>
                </a:cubicBezTo>
                <a:cubicBezTo>
                  <a:pt x="524829" y="5028988"/>
                  <a:pt x="536093" y="5017599"/>
                  <a:pt x="547358" y="5017599"/>
                </a:cubicBezTo>
                <a:cubicBezTo>
                  <a:pt x="562376" y="5025192"/>
                  <a:pt x="581150" y="5025192"/>
                  <a:pt x="592414" y="5017599"/>
                </a:cubicBezTo>
                <a:cubicBezTo>
                  <a:pt x="599924" y="5017599"/>
                  <a:pt x="603678" y="5013802"/>
                  <a:pt x="611188" y="5017599"/>
                </a:cubicBezTo>
                <a:cubicBezTo>
                  <a:pt x="618697" y="5017599"/>
                  <a:pt x="626207" y="5013802"/>
                  <a:pt x="637471" y="5021395"/>
                </a:cubicBezTo>
                <a:cubicBezTo>
                  <a:pt x="644980" y="5025192"/>
                  <a:pt x="656245" y="5013802"/>
                  <a:pt x="663754" y="5017599"/>
                </a:cubicBezTo>
                <a:cubicBezTo>
                  <a:pt x="667509" y="5025192"/>
                  <a:pt x="675018" y="5021395"/>
                  <a:pt x="678773" y="5021395"/>
                </a:cubicBezTo>
                <a:cubicBezTo>
                  <a:pt x="686282" y="5021395"/>
                  <a:pt x="682528" y="5013802"/>
                  <a:pt x="686282" y="5010006"/>
                </a:cubicBezTo>
                <a:cubicBezTo>
                  <a:pt x="690037" y="5010006"/>
                  <a:pt x="697546" y="5010006"/>
                  <a:pt x="705056" y="5010006"/>
                </a:cubicBezTo>
                <a:cubicBezTo>
                  <a:pt x="705056" y="5013802"/>
                  <a:pt x="708811" y="5017599"/>
                  <a:pt x="712565" y="5017599"/>
                </a:cubicBezTo>
                <a:cubicBezTo>
                  <a:pt x="720075" y="5013802"/>
                  <a:pt x="716320" y="5006209"/>
                  <a:pt x="716320" y="5002413"/>
                </a:cubicBezTo>
                <a:cubicBezTo>
                  <a:pt x="723830" y="5002413"/>
                  <a:pt x="731339" y="5002413"/>
                  <a:pt x="738848" y="5002413"/>
                </a:cubicBezTo>
                <a:cubicBezTo>
                  <a:pt x="735094" y="5010006"/>
                  <a:pt x="742603" y="5010006"/>
                  <a:pt x="746358" y="5010006"/>
                </a:cubicBezTo>
                <a:cubicBezTo>
                  <a:pt x="753867" y="5006209"/>
                  <a:pt x="750113" y="5002413"/>
                  <a:pt x="750113" y="4994820"/>
                </a:cubicBezTo>
                <a:cubicBezTo>
                  <a:pt x="768886" y="4994820"/>
                  <a:pt x="791415" y="5002413"/>
                  <a:pt x="810188" y="4991023"/>
                </a:cubicBezTo>
                <a:cubicBezTo>
                  <a:pt x="813943" y="4987227"/>
                  <a:pt x="817698" y="4987227"/>
                  <a:pt x="821452" y="4991023"/>
                </a:cubicBezTo>
                <a:cubicBezTo>
                  <a:pt x="825207" y="4998616"/>
                  <a:pt x="832717" y="4998616"/>
                  <a:pt x="836471" y="4994820"/>
                </a:cubicBezTo>
                <a:cubicBezTo>
                  <a:pt x="847735" y="4994820"/>
                  <a:pt x="862754" y="4998616"/>
                  <a:pt x="870264" y="5002413"/>
                </a:cubicBezTo>
                <a:cubicBezTo>
                  <a:pt x="881528" y="5010006"/>
                  <a:pt x="892792" y="5010006"/>
                  <a:pt x="904056" y="5002413"/>
                </a:cubicBezTo>
                <a:cubicBezTo>
                  <a:pt x="911566" y="4998616"/>
                  <a:pt x="922830" y="4994820"/>
                  <a:pt x="937849" y="4994820"/>
                </a:cubicBezTo>
                <a:cubicBezTo>
                  <a:pt x="945358" y="4998616"/>
                  <a:pt x="956622" y="4994820"/>
                  <a:pt x="964132" y="4994820"/>
                </a:cubicBezTo>
                <a:cubicBezTo>
                  <a:pt x="967887" y="5006209"/>
                  <a:pt x="975396" y="5002413"/>
                  <a:pt x="979151" y="5002413"/>
                </a:cubicBezTo>
                <a:cubicBezTo>
                  <a:pt x="986660" y="5002413"/>
                  <a:pt x="990415" y="5002413"/>
                  <a:pt x="997924" y="5002413"/>
                </a:cubicBezTo>
                <a:cubicBezTo>
                  <a:pt x="1009189" y="5013802"/>
                  <a:pt x="1020453" y="5013802"/>
                  <a:pt x="1031717" y="5002413"/>
                </a:cubicBezTo>
                <a:cubicBezTo>
                  <a:pt x="1031717" y="5002413"/>
                  <a:pt x="1035472" y="5002413"/>
                  <a:pt x="1035472" y="5002413"/>
                </a:cubicBezTo>
                <a:cubicBezTo>
                  <a:pt x="1065509" y="5002413"/>
                  <a:pt x="1065509" y="5002413"/>
                  <a:pt x="1076774" y="4979634"/>
                </a:cubicBezTo>
                <a:cubicBezTo>
                  <a:pt x="1076774" y="4975838"/>
                  <a:pt x="1076774" y="4972041"/>
                  <a:pt x="1076774" y="4972041"/>
                </a:cubicBezTo>
                <a:cubicBezTo>
                  <a:pt x="1084283" y="4960652"/>
                  <a:pt x="1080528" y="4949262"/>
                  <a:pt x="1065509" y="4949262"/>
                </a:cubicBezTo>
                <a:cubicBezTo>
                  <a:pt x="1058000" y="4949262"/>
                  <a:pt x="1046736" y="4949262"/>
                  <a:pt x="1035472" y="4949262"/>
                </a:cubicBezTo>
                <a:cubicBezTo>
                  <a:pt x="1027962" y="4949262"/>
                  <a:pt x="1024207" y="4949262"/>
                  <a:pt x="1024207" y="4941669"/>
                </a:cubicBezTo>
                <a:cubicBezTo>
                  <a:pt x="1024207" y="4934076"/>
                  <a:pt x="1027962" y="4937873"/>
                  <a:pt x="1035472" y="4937873"/>
                </a:cubicBezTo>
                <a:cubicBezTo>
                  <a:pt x="1039226" y="4937873"/>
                  <a:pt x="1046736" y="4934076"/>
                  <a:pt x="1050491" y="4941669"/>
                </a:cubicBezTo>
                <a:cubicBezTo>
                  <a:pt x="1058000" y="4945466"/>
                  <a:pt x="1065509" y="4945466"/>
                  <a:pt x="1069264" y="4941669"/>
                </a:cubicBezTo>
                <a:cubicBezTo>
                  <a:pt x="1080528" y="4937873"/>
                  <a:pt x="1091792" y="4937873"/>
                  <a:pt x="1099302" y="4937873"/>
                </a:cubicBezTo>
                <a:cubicBezTo>
                  <a:pt x="1106811" y="4937873"/>
                  <a:pt x="1114321" y="4934076"/>
                  <a:pt x="1118076" y="4930280"/>
                </a:cubicBezTo>
                <a:cubicBezTo>
                  <a:pt x="1127463" y="4922687"/>
                  <a:pt x="1136849" y="4915094"/>
                  <a:pt x="1144828" y="4906078"/>
                </a:cubicBezTo>
                <a:lnTo>
                  <a:pt x="1162528" y="4874415"/>
                </a:lnTo>
                <a:lnTo>
                  <a:pt x="1145813" y="4874415"/>
                </a:lnTo>
                <a:cubicBezTo>
                  <a:pt x="1134546" y="4876883"/>
                  <a:pt x="1119522" y="4875649"/>
                  <a:pt x="1108255" y="4875649"/>
                </a:cubicBezTo>
                <a:cubicBezTo>
                  <a:pt x="1096987" y="4875649"/>
                  <a:pt x="1081964" y="4878117"/>
                  <a:pt x="1070696" y="4874415"/>
                </a:cubicBezTo>
                <a:cubicBezTo>
                  <a:pt x="1066940" y="4873181"/>
                  <a:pt x="1064124" y="4873490"/>
                  <a:pt x="1061307" y="4874107"/>
                </a:cubicBezTo>
                <a:close/>
                <a:moveTo>
                  <a:pt x="864124" y="4873644"/>
                </a:moveTo>
                <a:lnTo>
                  <a:pt x="826101" y="4874295"/>
                </a:lnTo>
                <a:lnTo>
                  <a:pt x="842104" y="4877604"/>
                </a:lnTo>
                <a:cubicBezTo>
                  <a:pt x="849613" y="4878079"/>
                  <a:pt x="857122" y="4879028"/>
                  <a:pt x="862754" y="4884722"/>
                </a:cubicBezTo>
                <a:cubicBezTo>
                  <a:pt x="866509" y="4884722"/>
                  <a:pt x="870264" y="4884722"/>
                  <a:pt x="874019" y="4880926"/>
                </a:cubicBezTo>
                <a:lnTo>
                  <a:pt x="877791" y="4874252"/>
                </a:lnTo>
                <a:close/>
                <a:moveTo>
                  <a:pt x="911308" y="4854737"/>
                </a:moveTo>
                <a:lnTo>
                  <a:pt x="919728" y="4860841"/>
                </a:lnTo>
                <a:lnTo>
                  <a:pt x="976800" y="4860841"/>
                </a:lnTo>
                <a:cubicBezTo>
                  <a:pt x="980555" y="4860841"/>
                  <a:pt x="984311" y="4860841"/>
                  <a:pt x="988067" y="4860841"/>
                </a:cubicBezTo>
                <a:cubicBezTo>
                  <a:pt x="991823" y="4860841"/>
                  <a:pt x="991823" y="4859607"/>
                  <a:pt x="991823" y="4858373"/>
                </a:cubicBezTo>
                <a:cubicBezTo>
                  <a:pt x="991823" y="4858373"/>
                  <a:pt x="991823" y="4858373"/>
                  <a:pt x="991823" y="4857139"/>
                </a:cubicBezTo>
                <a:cubicBezTo>
                  <a:pt x="991823" y="4857139"/>
                  <a:pt x="988067" y="4857139"/>
                  <a:pt x="988067" y="4857139"/>
                </a:cubicBezTo>
                <a:close/>
                <a:moveTo>
                  <a:pt x="1179657" y="4755721"/>
                </a:moveTo>
                <a:cubicBezTo>
                  <a:pt x="1172147" y="4755721"/>
                  <a:pt x="1164638" y="4767111"/>
                  <a:pt x="1157128" y="4763314"/>
                </a:cubicBezTo>
                <a:lnTo>
                  <a:pt x="1153950" y="4765171"/>
                </a:lnTo>
                <a:lnTo>
                  <a:pt x="1187128" y="4763354"/>
                </a:lnTo>
                <a:cubicBezTo>
                  <a:pt x="1190884" y="4760886"/>
                  <a:pt x="1202151" y="4762120"/>
                  <a:pt x="1209663" y="4762120"/>
                </a:cubicBezTo>
                <a:cubicBezTo>
                  <a:pt x="1213419" y="4762120"/>
                  <a:pt x="1217175" y="4762120"/>
                  <a:pt x="1217175" y="4762120"/>
                </a:cubicBezTo>
                <a:lnTo>
                  <a:pt x="1227435" y="4761960"/>
                </a:lnTo>
                <a:lnTo>
                  <a:pt x="1235978" y="4755721"/>
                </a:lnTo>
                <a:cubicBezTo>
                  <a:pt x="1213449" y="4755721"/>
                  <a:pt x="1194676" y="4755721"/>
                  <a:pt x="1179657" y="4755721"/>
                </a:cubicBezTo>
                <a:close/>
                <a:moveTo>
                  <a:pt x="1008817" y="4682165"/>
                </a:moveTo>
                <a:cubicBezTo>
                  <a:pt x="1005063" y="4681690"/>
                  <a:pt x="1001308" y="4681690"/>
                  <a:pt x="999430" y="4683588"/>
                </a:cubicBezTo>
                <a:lnTo>
                  <a:pt x="992015" y="4686588"/>
                </a:lnTo>
                <a:lnTo>
                  <a:pt x="1001679" y="4687306"/>
                </a:lnTo>
                <a:cubicBezTo>
                  <a:pt x="1005434" y="4687306"/>
                  <a:pt x="1009189" y="4694899"/>
                  <a:pt x="1012943" y="4694899"/>
                </a:cubicBezTo>
                <a:cubicBezTo>
                  <a:pt x="1016698" y="4691103"/>
                  <a:pt x="1016698" y="4698696"/>
                  <a:pt x="1016698" y="4702492"/>
                </a:cubicBezTo>
                <a:cubicBezTo>
                  <a:pt x="1016698" y="4702492"/>
                  <a:pt x="1016698" y="4706289"/>
                  <a:pt x="1012943" y="4706289"/>
                </a:cubicBezTo>
                <a:cubicBezTo>
                  <a:pt x="1005434" y="4706289"/>
                  <a:pt x="1001679" y="4702492"/>
                  <a:pt x="997924" y="4710085"/>
                </a:cubicBezTo>
                <a:cubicBezTo>
                  <a:pt x="1001679" y="4710085"/>
                  <a:pt x="1001679" y="4713881"/>
                  <a:pt x="1001679" y="4713881"/>
                </a:cubicBezTo>
                <a:cubicBezTo>
                  <a:pt x="1029840" y="4711983"/>
                  <a:pt x="1057062" y="4712933"/>
                  <a:pt x="1084283" y="4712933"/>
                </a:cubicBezTo>
                <a:lnTo>
                  <a:pt x="1107419" y="4711072"/>
                </a:lnTo>
                <a:lnTo>
                  <a:pt x="1108317" y="4710164"/>
                </a:lnTo>
                <a:cubicBezTo>
                  <a:pt x="1108317" y="4706367"/>
                  <a:pt x="1104562" y="4702571"/>
                  <a:pt x="1100808" y="4702571"/>
                </a:cubicBezTo>
                <a:cubicBezTo>
                  <a:pt x="1070770" y="4706367"/>
                  <a:pt x="1044487" y="4694978"/>
                  <a:pt x="1018204" y="4683588"/>
                </a:cubicBezTo>
                <a:cubicBezTo>
                  <a:pt x="1016327" y="4683588"/>
                  <a:pt x="1012572" y="4682639"/>
                  <a:pt x="1008817" y="4682165"/>
                </a:cubicBezTo>
                <a:close/>
                <a:moveTo>
                  <a:pt x="718198" y="4641749"/>
                </a:moveTo>
                <a:cubicBezTo>
                  <a:pt x="712566" y="4639850"/>
                  <a:pt x="705056" y="4641749"/>
                  <a:pt x="693792" y="4645545"/>
                </a:cubicBezTo>
                <a:cubicBezTo>
                  <a:pt x="690037" y="4649342"/>
                  <a:pt x="682528" y="4649342"/>
                  <a:pt x="678773" y="4656935"/>
                </a:cubicBezTo>
                <a:cubicBezTo>
                  <a:pt x="690037" y="4675917"/>
                  <a:pt x="708811" y="4679713"/>
                  <a:pt x="731339" y="4679713"/>
                </a:cubicBezTo>
                <a:cubicBezTo>
                  <a:pt x="798924" y="4679713"/>
                  <a:pt x="870264" y="4679713"/>
                  <a:pt x="937849" y="4679713"/>
                </a:cubicBezTo>
                <a:lnTo>
                  <a:pt x="951967" y="4682022"/>
                </a:lnTo>
                <a:lnTo>
                  <a:pt x="950619" y="4679792"/>
                </a:lnTo>
                <a:cubicBezTo>
                  <a:pt x="950619" y="4672199"/>
                  <a:pt x="954373" y="4664606"/>
                  <a:pt x="961883" y="4664606"/>
                </a:cubicBezTo>
                <a:lnTo>
                  <a:pt x="992307" y="4659013"/>
                </a:lnTo>
                <a:lnTo>
                  <a:pt x="979151" y="4656935"/>
                </a:lnTo>
                <a:cubicBezTo>
                  <a:pt x="964132" y="4649342"/>
                  <a:pt x="952868" y="4649342"/>
                  <a:pt x="937849" y="4656935"/>
                </a:cubicBezTo>
                <a:cubicBezTo>
                  <a:pt x="930339" y="4660731"/>
                  <a:pt x="922830" y="4660731"/>
                  <a:pt x="915320" y="4656935"/>
                </a:cubicBezTo>
                <a:cubicBezTo>
                  <a:pt x="904056" y="4649342"/>
                  <a:pt x="885283" y="4656935"/>
                  <a:pt x="870264" y="4645545"/>
                </a:cubicBezTo>
                <a:cubicBezTo>
                  <a:pt x="866509" y="4641749"/>
                  <a:pt x="851490" y="4645545"/>
                  <a:pt x="843981" y="4649342"/>
                </a:cubicBezTo>
                <a:cubicBezTo>
                  <a:pt x="821452" y="4660731"/>
                  <a:pt x="802679" y="4660731"/>
                  <a:pt x="780150" y="4660731"/>
                </a:cubicBezTo>
                <a:cubicBezTo>
                  <a:pt x="768886" y="4660731"/>
                  <a:pt x="753867" y="4656935"/>
                  <a:pt x="742603" y="4664527"/>
                </a:cubicBezTo>
                <a:cubicBezTo>
                  <a:pt x="738848" y="4668324"/>
                  <a:pt x="735094" y="4668324"/>
                  <a:pt x="731339" y="4660731"/>
                </a:cubicBezTo>
                <a:cubicBezTo>
                  <a:pt x="727585" y="4649342"/>
                  <a:pt x="723830" y="4643647"/>
                  <a:pt x="718198" y="4641749"/>
                </a:cubicBezTo>
                <a:close/>
                <a:moveTo>
                  <a:pt x="1034451" y="4639272"/>
                </a:moveTo>
                <a:lnTo>
                  <a:pt x="1009189" y="4653138"/>
                </a:lnTo>
                <a:lnTo>
                  <a:pt x="996977" y="4658155"/>
                </a:lnTo>
                <a:lnTo>
                  <a:pt x="1003185" y="4657013"/>
                </a:lnTo>
                <a:cubicBezTo>
                  <a:pt x="1025713" y="4657013"/>
                  <a:pt x="1044487" y="4657013"/>
                  <a:pt x="1070770" y="4657013"/>
                </a:cubicBezTo>
                <a:cubicBezTo>
                  <a:pt x="1059506" y="4649420"/>
                  <a:pt x="1048241" y="4653217"/>
                  <a:pt x="1040732" y="4645624"/>
                </a:cubicBezTo>
                <a:cubicBezTo>
                  <a:pt x="1040732" y="4643726"/>
                  <a:pt x="1038855" y="4642776"/>
                  <a:pt x="1036978" y="4641827"/>
                </a:cubicBezTo>
                <a:close/>
                <a:moveTo>
                  <a:pt x="1080528" y="4634156"/>
                </a:moveTo>
                <a:lnTo>
                  <a:pt x="1068334" y="4634456"/>
                </a:lnTo>
                <a:lnTo>
                  <a:pt x="1089543" y="4638031"/>
                </a:lnTo>
                <a:lnTo>
                  <a:pt x="1090180" y="4638059"/>
                </a:lnTo>
                <a:close/>
                <a:moveTo>
                  <a:pt x="1043698" y="4375968"/>
                </a:moveTo>
                <a:lnTo>
                  <a:pt x="1041929" y="4376394"/>
                </a:lnTo>
                <a:cubicBezTo>
                  <a:pt x="1038644" y="4378766"/>
                  <a:pt x="1034889" y="4381614"/>
                  <a:pt x="1029257" y="4381614"/>
                </a:cubicBezTo>
                <a:cubicBezTo>
                  <a:pt x="1025502" y="4381614"/>
                  <a:pt x="1025502" y="4389206"/>
                  <a:pt x="1029257" y="4389206"/>
                </a:cubicBezTo>
                <a:lnTo>
                  <a:pt x="1045158" y="4398853"/>
                </a:lnTo>
                <a:lnTo>
                  <a:pt x="1085060" y="4398853"/>
                </a:lnTo>
                <a:lnTo>
                  <a:pt x="1078068" y="4393003"/>
                </a:lnTo>
                <a:lnTo>
                  <a:pt x="1077702" y="4392662"/>
                </a:lnTo>
                <a:lnTo>
                  <a:pt x="1070770" y="4391260"/>
                </a:lnTo>
                <a:cubicBezTo>
                  <a:pt x="1065138" y="4391260"/>
                  <a:pt x="1058568" y="4390311"/>
                  <a:pt x="1052936" y="4387464"/>
                </a:cubicBezTo>
                <a:close/>
                <a:moveTo>
                  <a:pt x="882957" y="3630067"/>
                </a:moveTo>
                <a:lnTo>
                  <a:pt x="876729" y="3630752"/>
                </a:lnTo>
                <a:lnTo>
                  <a:pt x="865196" y="3633710"/>
                </a:lnTo>
                <a:lnTo>
                  <a:pt x="880495" y="3633710"/>
                </a:lnTo>
                <a:close/>
                <a:moveTo>
                  <a:pt x="1323713" y="3242617"/>
                </a:moveTo>
                <a:lnTo>
                  <a:pt x="1318596" y="3244262"/>
                </a:lnTo>
                <a:lnTo>
                  <a:pt x="1315049" y="3246771"/>
                </a:lnTo>
                <a:lnTo>
                  <a:pt x="1319678" y="3245691"/>
                </a:lnTo>
                <a:lnTo>
                  <a:pt x="1329978" y="3243287"/>
                </a:lnTo>
                <a:close/>
                <a:moveTo>
                  <a:pt x="1345528" y="3225345"/>
                </a:moveTo>
                <a:lnTo>
                  <a:pt x="1338785" y="3226874"/>
                </a:lnTo>
                <a:lnTo>
                  <a:pt x="1338974" y="3228480"/>
                </a:lnTo>
                <a:lnTo>
                  <a:pt x="1344443" y="3226609"/>
                </a:lnTo>
                <a:close/>
                <a:moveTo>
                  <a:pt x="1301575" y="3214898"/>
                </a:moveTo>
                <a:lnTo>
                  <a:pt x="1309206" y="3216370"/>
                </a:lnTo>
                <a:cubicBezTo>
                  <a:pt x="1316718" y="3217820"/>
                  <a:pt x="1324230" y="3217820"/>
                  <a:pt x="1331742" y="3217457"/>
                </a:cubicBezTo>
                <a:lnTo>
                  <a:pt x="1353180" y="3216423"/>
                </a:lnTo>
                <a:lnTo>
                  <a:pt x="1354011" y="3215453"/>
                </a:lnTo>
                <a:lnTo>
                  <a:pt x="1320882" y="3214898"/>
                </a:lnTo>
                <a:close/>
                <a:moveTo>
                  <a:pt x="1072995" y="3200410"/>
                </a:moveTo>
                <a:cubicBezTo>
                  <a:pt x="1069240" y="3199685"/>
                  <a:pt x="1065484" y="3200228"/>
                  <a:pt x="1061728" y="3201224"/>
                </a:cubicBezTo>
                <a:lnTo>
                  <a:pt x="1061282" y="3201364"/>
                </a:lnTo>
                <a:lnTo>
                  <a:pt x="1065076" y="3204779"/>
                </a:lnTo>
                <a:cubicBezTo>
                  <a:pt x="1065076" y="3207677"/>
                  <a:pt x="1068832" y="3207677"/>
                  <a:pt x="1072588" y="3207677"/>
                </a:cubicBezTo>
                <a:cubicBezTo>
                  <a:pt x="1076344" y="3207677"/>
                  <a:pt x="1083855" y="3207677"/>
                  <a:pt x="1087611" y="3207677"/>
                </a:cubicBezTo>
                <a:cubicBezTo>
                  <a:pt x="1095123" y="3207677"/>
                  <a:pt x="1098878" y="3207677"/>
                  <a:pt x="1102634" y="3207677"/>
                </a:cubicBezTo>
                <a:cubicBezTo>
                  <a:pt x="1110146" y="3207677"/>
                  <a:pt x="1110146" y="3207677"/>
                  <a:pt x="1110146" y="3213472"/>
                </a:cubicBezTo>
                <a:cubicBezTo>
                  <a:pt x="1113902" y="3219268"/>
                  <a:pt x="1110146" y="3225063"/>
                  <a:pt x="1113902" y="3230859"/>
                </a:cubicBezTo>
                <a:cubicBezTo>
                  <a:pt x="1117658" y="3230859"/>
                  <a:pt x="1125170" y="3230859"/>
                  <a:pt x="1128926" y="3230859"/>
                </a:cubicBezTo>
                <a:cubicBezTo>
                  <a:pt x="1136438" y="3227961"/>
                  <a:pt x="1132682" y="3225063"/>
                  <a:pt x="1132682" y="3222166"/>
                </a:cubicBezTo>
                <a:cubicBezTo>
                  <a:pt x="1143949" y="3219268"/>
                  <a:pt x="1151460" y="3210575"/>
                  <a:pt x="1162728" y="3213472"/>
                </a:cubicBezTo>
                <a:cubicBezTo>
                  <a:pt x="1162728" y="3216370"/>
                  <a:pt x="1166484" y="3216370"/>
                  <a:pt x="1170240" y="3216370"/>
                </a:cubicBezTo>
                <a:cubicBezTo>
                  <a:pt x="1173996" y="3216370"/>
                  <a:pt x="1181508" y="3216370"/>
                  <a:pt x="1185264" y="3216370"/>
                </a:cubicBezTo>
                <a:cubicBezTo>
                  <a:pt x="1185264" y="3222166"/>
                  <a:pt x="1189020" y="3222166"/>
                  <a:pt x="1192775" y="3222166"/>
                </a:cubicBezTo>
                <a:cubicBezTo>
                  <a:pt x="1200287" y="3219268"/>
                  <a:pt x="1196531" y="3216370"/>
                  <a:pt x="1196531" y="3213472"/>
                </a:cubicBezTo>
                <a:cubicBezTo>
                  <a:pt x="1200287" y="3213472"/>
                  <a:pt x="1200287" y="3213472"/>
                  <a:pt x="1200287" y="3213472"/>
                </a:cubicBezTo>
                <a:cubicBezTo>
                  <a:pt x="1215310" y="3213472"/>
                  <a:pt x="1222822" y="3227961"/>
                  <a:pt x="1234090" y="3219268"/>
                </a:cubicBezTo>
                <a:cubicBezTo>
                  <a:pt x="1241602" y="3216370"/>
                  <a:pt x="1249113" y="3217094"/>
                  <a:pt x="1255686" y="3217457"/>
                </a:cubicBezTo>
                <a:lnTo>
                  <a:pt x="1265936" y="3214898"/>
                </a:lnTo>
                <a:lnTo>
                  <a:pt x="1234496" y="3214898"/>
                </a:lnTo>
                <a:cubicBezTo>
                  <a:pt x="1223229" y="3214898"/>
                  <a:pt x="1211962" y="3209102"/>
                  <a:pt x="1200694" y="3209102"/>
                </a:cubicBezTo>
                <a:cubicBezTo>
                  <a:pt x="1189426" y="3212000"/>
                  <a:pt x="1178159" y="3209102"/>
                  <a:pt x="1163136" y="3206204"/>
                </a:cubicBezTo>
                <a:cubicBezTo>
                  <a:pt x="1148112" y="3203306"/>
                  <a:pt x="1129332" y="3206204"/>
                  <a:pt x="1114309" y="3206204"/>
                </a:cubicBezTo>
                <a:cubicBezTo>
                  <a:pt x="1103042" y="3206204"/>
                  <a:pt x="1095530" y="3209102"/>
                  <a:pt x="1084262" y="3203306"/>
                </a:cubicBezTo>
                <a:cubicBezTo>
                  <a:pt x="1084262" y="3200410"/>
                  <a:pt x="1076750" y="3203306"/>
                  <a:pt x="1072995" y="3200410"/>
                </a:cubicBezTo>
                <a:close/>
                <a:moveTo>
                  <a:pt x="1493823" y="3145395"/>
                </a:moveTo>
                <a:lnTo>
                  <a:pt x="1504918" y="3148247"/>
                </a:lnTo>
                <a:lnTo>
                  <a:pt x="1506981" y="3147813"/>
                </a:lnTo>
                <a:close/>
                <a:moveTo>
                  <a:pt x="1578204" y="3144372"/>
                </a:moveTo>
                <a:lnTo>
                  <a:pt x="1542966" y="3147560"/>
                </a:lnTo>
                <a:lnTo>
                  <a:pt x="1546233" y="3148247"/>
                </a:lnTo>
                <a:cubicBezTo>
                  <a:pt x="1557500" y="3148247"/>
                  <a:pt x="1568768" y="3148247"/>
                  <a:pt x="1580036" y="3145350"/>
                </a:cubicBezTo>
                <a:lnTo>
                  <a:pt x="1584172" y="3144383"/>
                </a:lnTo>
                <a:close/>
                <a:moveTo>
                  <a:pt x="1467012" y="3134199"/>
                </a:moveTo>
                <a:lnTo>
                  <a:pt x="1446942" y="3144011"/>
                </a:lnTo>
                <a:lnTo>
                  <a:pt x="1445461" y="3145085"/>
                </a:lnTo>
                <a:lnTo>
                  <a:pt x="1444879" y="3145019"/>
                </a:lnTo>
                <a:lnTo>
                  <a:pt x="1442286" y="3146287"/>
                </a:lnTo>
                <a:lnTo>
                  <a:pt x="1436788" y="3146687"/>
                </a:lnTo>
                <a:lnTo>
                  <a:pt x="1441069" y="3148247"/>
                </a:lnTo>
                <a:cubicBezTo>
                  <a:pt x="1441069" y="3148247"/>
                  <a:pt x="1444825" y="3148247"/>
                  <a:pt x="1448580" y="3145350"/>
                </a:cubicBezTo>
                <a:cubicBezTo>
                  <a:pt x="1456092" y="3142452"/>
                  <a:pt x="1463604" y="3141727"/>
                  <a:pt x="1471116" y="3142090"/>
                </a:cubicBezTo>
                <a:lnTo>
                  <a:pt x="1493330" y="3145304"/>
                </a:lnTo>
                <a:lnTo>
                  <a:pt x="1488266" y="3144372"/>
                </a:lnTo>
                <a:cubicBezTo>
                  <a:pt x="1479444" y="3141738"/>
                  <a:pt x="1472022" y="3138317"/>
                  <a:pt x="1467012" y="3134199"/>
                </a:cubicBezTo>
                <a:close/>
                <a:moveTo>
                  <a:pt x="1268634" y="3133725"/>
                </a:moveTo>
                <a:lnTo>
                  <a:pt x="1257725" y="3134644"/>
                </a:lnTo>
                <a:lnTo>
                  <a:pt x="1252093" y="3137966"/>
                </a:lnTo>
                <a:lnTo>
                  <a:pt x="1257032" y="3139554"/>
                </a:lnTo>
                <a:cubicBezTo>
                  <a:pt x="1262666" y="3143900"/>
                  <a:pt x="1270178" y="3146073"/>
                  <a:pt x="1277689" y="3146436"/>
                </a:cubicBezTo>
                <a:lnTo>
                  <a:pt x="1285245" y="3144979"/>
                </a:lnTo>
                <a:lnTo>
                  <a:pt x="1271334" y="3137217"/>
                </a:lnTo>
                <a:close/>
                <a:moveTo>
                  <a:pt x="1218151" y="3127789"/>
                </a:moveTo>
                <a:lnTo>
                  <a:pt x="1211062" y="3133206"/>
                </a:lnTo>
                <a:lnTo>
                  <a:pt x="1195230" y="3141047"/>
                </a:lnTo>
                <a:lnTo>
                  <a:pt x="1206328" y="3143901"/>
                </a:lnTo>
                <a:cubicBezTo>
                  <a:pt x="1211962" y="3143177"/>
                  <a:pt x="1217596" y="3141003"/>
                  <a:pt x="1223229" y="3139554"/>
                </a:cubicBezTo>
                <a:lnTo>
                  <a:pt x="1228475" y="3137868"/>
                </a:lnTo>
                <a:close/>
                <a:moveTo>
                  <a:pt x="1058724" y="3103323"/>
                </a:moveTo>
                <a:cubicBezTo>
                  <a:pt x="1047460" y="3112814"/>
                  <a:pt x="1037135" y="3117560"/>
                  <a:pt x="1026809" y="3119932"/>
                </a:cubicBezTo>
                <a:lnTo>
                  <a:pt x="1021777" y="3120306"/>
                </a:lnTo>
                <a:lnTo>
                  <a:pt x="1020526" y="3127859"/>
                </a:lnTo>
                <a:lnTo>
                  <a:pt x="1007991" y="3121331"/>
                </a:lnTo>
                <a:lnTo>
                  <a:pt x="994894" y="3122305"/>
                </a:lnTo>
                <a:lnTo>
                  <a:pt x="985069" y="3122305"/>
                </a:lnTo>
                <a:lnTo>
                  <a:pt x="974329" y="3126028"/>
                </a:lnTo>
                <a:cubicBezTo>
                  <a:pt x="962830" y="3129988"/>
                  <a:pt x="955113" y="3132214"/>
                  <a:pt x="942839" y="3129950"/>
                </a:cubicBezTo>
                <a:lnTo>
                  <a:pt x="890571" y="3124891"/>
                </a:lnTo>
                <a:lnTo>
                  <a:pt x="859724" y="3126102"/>
                </a:lnTo>
                <a:cubicBezTo>
                  <a:pt x="848459" y="3126102"/>
                  <a:pt x="844705" y="3141287"/>
                  <a:pt x="833441" y="3129899"/>
                </a:cubicBezTo>
                <a:cubicBezTo>
                  <a:pt x="822176" y="3122305"/>
                  <a:pt x="810912" y="3129899"/>
                  <a:pt x="803403" y="3126102"/>
                </a:cubicBezTo>
                <a:cubicBezTo>
                  <a:pt x="792139" y="3126102"/>
                  <a:pt x="780874" y="3126102"/>
                  <a:pt x="769610" y="3126102"/>
                </a:cubicBezTo>
                <a:lnTo>
                  <a:pt x="766706" y="3116033"/>
                </a:lnTo>
                <a:lnTo>
                  <a:pt x="697025" y="3112049"/>
                </a:lnTo>
                <a:lnTo>
                  <a:pt x="637181" y="3107391"/>
                </a:lnTo>
                <a:lnTo>
                  <a:pt x="636377" y="3109126"/>
                </a:lnTo>
                <a:cubicBezTo>
                  <a:pt x="637316" y="3110575"/>
                  <a:pt x="641072" y="3110575"/>
                  <a:pt x="648583" y="3110575"/>
                </a:cubicBezTo>
                <a:cubicBezTo>
                  <a:pt x="659850" y="3110575"/>
                  <a:pt x="659850" y="3110575"/>
                  <a:pt x="671118" y="3122167"/>
                </a:cubicBezTo>
                <a:cubicBezTo>
                  <a:pt x="671118" y="3125065"/>
                  <a:pt x="674874" y="3125065"/>
                  <a:pt x="678630" y="3125065"/>
                </a:cubicBezTo>
                <a:cubicBezTo>
                  <a:pt x="682386" y="3125065"/>
                  <a:pt x="689897" y="3125065"/>
                  <a:pt x="693653" y="3125065"/>
                </a:cubicBezTo>
                <a:cubicBezTo>
                  <a:pt x="701165" y="3125065"/>
                  <a:pt x="704920" y="3125065"/>
                  <a:pt x="708676" y="3125065"/>
                </a:cubicBezTo>
                <a:cubicBezTo>
                  <a:pt x="716188" y="3125065"/>
                  <a:pt x="716188" y="3125065"/>
                  <a:pt x="716188" y="3130860"/>
                </a:cubicBezTo>
                <a:cubicBezTo>
                  <a:pt x="719944" y="3136656"/>
                  <a:pt x="716188" y="3142452"/>
                  <a:pt x="719944" y="3148247"/>
                </a:cubicBezTo>
                <a:cubicBezTo>
                  <a:pt x="723700" y="3148247"/>
                  <a:pt x="731212" y="3148247"/>
                  <a:pt x="734968" y="3148247"/>
                </a:cubicBezTo>
                <a:cubicBezTo>
                  <a:pt x="742480" y="3145350"/>
                  <a:pt x="738724" y="3142452"/>
                  <a:pt x="738724" y="3139554"/>
                </a:cubicBezTo>
                <a:cubicBezTo>
                  <a:pt x="749991" y="3136656"/>
                  <a:pt x="757502" y="3127962"/>
                  <a:pt x="768770" y="3130860"/>
                </a:cubicBezTo>
                <a:cubicBezTo>
                  <a:pt x="768770" y="3133758"/>
                  <a:pt x="772526" y="3133758"/>
                  <a:pt x="776282" y="3133758"/>
                </a:cubicBezTo>
                <a:cubicBezTo>
                  <a:pt x="780038" y="3133758"/>
                  <a:pt x="787550" y="3133758"/>
                  <a:pt x="791306" y="3133758"/>
                </a:cubicBezTo>
                <a:cubicBezTo>
                  <a:pt x="791306" y="3139554"/>
                  <a:pt x="795062" y="3139554"/>
                  <a:pt x="798817" y="3139554"/>
                </a:cubicBezTo>
                <a:cubicBezTo>
                  <a:pt x="806329" y="3136656"/>
                  <a:pt x="802573" y="3133758"/>
                  <a:pt x="802573" y="3130860"/>
                </a:cubicBezTo>
                <a:cubicBezTo>
                  <a:pt x="806329" y="3130860"/>
                  <a:pt x="806329" y="3130860"/>
                  <a:pt x="806329" y="3130860"/>
                </a:cubicBezTo>
                <a:cubicBezTo>
                  <a:pt x="821352" y="3130860"/>
                  <a:pt x="828864" y="3145350"/>
                  <a:pt x="840132" y="3136656"/>
                </a:cubicBezTo>
                <a:cubicBezTo>
                  <a:pt x="855155" y="3130860"/>
                  <a:pt x="870178" y="3139554"/>
                  <a:pt x="877690" y="3130860"/>
                </a:cubicBezTo>
                <a:cubicBezTo>
                  <a:pt x="888958" y="3130860"/>
                  <a:pt x="903981" y="3127962"/>
                  <a:pt x="915248" y="3133758"/>
                </a:cubicBezTo>
                <a:cubicBezTo>
                  <a:pt x="930272" y="3136656"/>
                  <a:pt x="945296" y="3133758"/>
                  <a:pt x="960319" y="3133758"/>
                </a:cubicBezTo>
                <a:cubicBezTo>
                  <a:pt x="960319" y="3133758"/>
                  <a:pt x="964075" y="3133758"/>
                  <a:pt x="964075" y="3133758"/>
                </a:cubicBezTo>
                <a:cubicBezTo>
                  <a:pt x="964075" y="3130860"/>
                  <a:pt x="967831" y="3133758"/>
                  <a:pt x="964075" y="3136656"/>
                </a:cubicBezTo>
                <a:cubicBezTo>
                  <a:pt x="964075" y="3139554"/>
                  <a:pt x="960319" y="3142452"/>
                  <a:pt x="952808" y="3142452"/>
                </a:cubicBezTo>
                <a:cubicBezTo>
                  <a:pt x="945296" y="3142452"/>
                  <a:pt x="941540" y="3145350"/>
                  <a:pt x="945296" y="3148247"/>
                </a:cubicBezTo>
                <a:cubicBezTo>
                  <a:pt x="945296" y="3154042"/>
                  <a:pt x="952808" y="3151145"/>
                  <a:pt x="956563" y="3151145"/>
                </a:cubicBezTo>
                <a:cubicBezTo>
                  <a:pt x="952808" y="3162737"/>
                  <a:pt x="941540" y="3162737"/>
                  <a:pt x="930272" y="3159839"/>
                </a:cubicBezTo>
                <a:cubicBezTo>
                  <a:pt x="926516" y="3162737"/>
                  <a:pt x="922760" y="3159839"/>
                  <a:pt x="919004" y="3165633"/>
                </a:cubicBezTo>
                <a:cubicBezTo>
                  <a:pt x="919004" y="3171431"/>
                  <a:pt x="926516" y="3168532"/>
                  <a:pt x="930272" y="3171431"/>
                </a:cubicBezTo>
                <a:cubicBezTo>
                  <a:pt x="941540" y="3171431"/>
                  <a:pt x="952808" y="3183022"/>
                  <a:pt x="956563" y="3165633"/>
                </a:cubicBezTo>
                <a:cubicBezTo>
                  <a:pt x="956563" y="3165633"/>
                  <a:pt x="964075" y="3165633"/>
                  <a:pt x="964075" y="3165633"/>
                </a:cubicBezTo>
                <a:cubicBezTo>
                  <a:pt x="982854" y="3177226"/>
                  <a:pt x="982854" y="3177226"/>
                  <a:pt x="1005390" y="3171431"/>
                </a:cubicBezTo>
                <a:cubicBezTo>
                  <a:pt x="1012901" y="3168532"/>
                  <a:pt x="1024168" y="3171431"/>
                  <a:pt x="1031680" y="3165633"/>
                </a:cubicBezTo>
                <a:cubicBezTo>
                  <a:pt x="1031680" y="3165633"/>
                  <a:pt x="1031680" y="3165633"/>
                  <a:pt x="1035436" y="3165633"/>
                </a:cubicBezTo>
                <a:cubicBezTo>
                  <a:pt x="1050460" y="3174328"/>
                  <a:pt x="1050460" y="3171431"/>
                  <a:pt x="1065483" y="3171431"/>
                </a:cubicBezTo>
                <a:cubicBezTo>
                  <a:pt x="1080506" y="3171431"/>
                  <a:pt x="1091774" y="3162737"/>
                  <a:pt x="1106798" y="3159839"/>
                </a:cubicBezTo>
                <a:cubicBezTo>
                  <a:pt x="1114309" y="3159839"/>
                  <a:pt x="1110554" y="3154042"/>
                  <a:pt x="1110554" y="3151145"/>
                </a:cubicBezTo>
                <a:cubicBezTo>
                  <a:pt x="1110554" y="3145350"/>
                  <a:pt x="1114309" y="3145350"/>
                  <a:pt x="1121821" y="3142452"/>
                </a:cubicBezTo>
                <a:lnTo>
                  <a:pt x="1129567" y="3142054"/>
                </a:lnTo>
                <a:lnTo>
                  <a:pt x="1112919" y="3131523"/>
                </a:lnTo>
                <a:lnTo>
                  <a:pt x="1098148" y="3122876"/>
                </a:lnTo>
                <a:lnTo>
                  <a:pt x="1084069" y="3129424"/>
                </a:lnTo>
                <a:cubicBezTo>
                  <a:pt x="1078436" y="3128950"/>
                  <a:pt x="1073743" y="3124204"/>
                  <a:pt x="1066233" y="3114713"/>
                </a:cubicBezTo>
                <a:cubicBezTo>
                  <a:pt x="1062479" y="3114713"/>
                  <a:pt x="1062479" y="3107119"/>
                  <a:pt x="1058724" y="3103323"/>
                </a:cubicBezTo>
                <a:close/>
                <a:moveTo>
                  <a:pt x="838398" y="2411519"/>
                </a:moveTo>
                <a:lnTo>
                  <a:pt x="834934" y="2412343"/>
                </a:lnTo>
                <a:lnTo>
                  <a:pt x="841454" y="2412343"/>
                </a:lnTo>
                <a:close/>
                <a:moveTo>
                  <a:pt x="747346" y="2386367"/>
                </a:moveTo>
                <a:cubicBezTo>
                  <a:pt x="744060" y="2386843"/>
                  <a:pt x="741244" y="2390639"/>
                  <a:pt x="735612" y="2398232"/>
                </a:cubicBezTo>
                <a:cubicBezTo>
                  <a:pt x="731858" y="2402028"/>
                  <a:pt x="728103" y="2405825"/>
                  <a:pt x="731858" y="2409621"/>
                </a:cubicBezTo>
                <a:cubicBezTo>
                  <a:pt x="735612" y="2413418"/>
                  <a:pt x="735612" y="2417214"/>
                  <a:pt x="743122" y="2417214"/>
                </a:cubicBezTo>
                <a:cubicBezTo>
                  <a:pt x="754386" y="2417214"/>
                  <a:pt x="765650" y="2417214"/>
                  <a:pt x="776914" y="2417214"/>
                </a:cubicBezTo>
                <a:cubicBezTo>
                  <a:pt x="782546" y="2424807"/>
                  <a:pt x="789117" y="2430501"/>
                  <a:pt x="797096" y="2434298"/>
                </a:cubicBezTo>
                <a:lnTo>
                  <a:pt x="815052" y="2437870"/>
                </a:lnTo>
                <a:lnTo>
                  <a:pt x="824677" y="2427529"/>
                </a:lnTo>
                <a:cubicBezTo>
                  <a:pt x="813413" y="2423733"/>
                  <a:pt x="794639" y="2427529"/>
                  <a:pt x="787130" y="2416139"/>
                </a:cubicBezTo>
                <a:lnTo>
                  <a:pt x="790453" y="2412781"/>
                </a:lnTo>
                <a:lnTo>
                  <a:pt x="776914" y="2413418"/>
                </a:lnTo>
                <a:cubicBezTo>
                  <a:pt x="776914" y="2409621"/>
                  <a:pt x="765650" y="2398232"/>
                  <a:pt x="761895" y="2394435"/>
                </a:cubicBezTo>
                <a:cubicBezTo>
                  <a:pt x="754386" y="2388740"/>
                  <a:pt x="750631" y="2385893"/>
                  <a:pt x="747346" y="2386367"/>
                </a:cubicBezTo>
                <a:close/>
                <a:moveTo>
                  <a:pt x="1055137" y="1943021"/>
                </a:moveTo>
                <a:lnTo>
                  <a:pt x="1063415" y="1951138"/>
                </a:lnTo>
                <a:lnTo>
                  <a:pt x="1081255" y="1943021"/>
                </a:lnTo>
                <a:close/>
                <a:moveTo>
                  <a:pt x="861930" y="1939319"/>
                </a:moveTo>
                <a:lnTo>
                  <a:pt x="885801" y="1950249"/>
                </a:lnTo>
                <a:cubicBezTo>
                  <a:pt x="897065" y="1961638"/>
                  <a:pt x="912084" y="1957842"/>
                  <a:pt x="923349" y="1946452"/>
                </a:cubicBezTo>
                <a:lnTo>
                  <a:pt x="933108" y="1941954"/>
                </a:lnTo>
                <a:lnTo>
                  <a:pt x="887665" y="1939319"/>
                </a:lnTo>
                <a:close/>
                <a:moveTo>
                  <a:pt x="1108783" y="1801986"/>
                </a:moveTo>
                <a:lnTo>
                  <a:pt x="1106177" y="1803742"/>
                </a:lnTo>
                <a:lnTo>
                  <a:pt x="1101879" y="1814605"/>
                </a:lnTo>
                <a:lnTo>
                  <a:pt x="1099627" y="1815972"/>
                </a:lnTo>
                <a:lnTo>
                  <a:pt x="1101273" y="1820968"/>
                </a:lnTo>
                <a:lnTo>
                  <a:pt x="1104823" y="1824556"/>
                </a:lnTo>
                <a:lnTo>
                  <a:pt x="1127752" y="1824556"/>
                </a:lnTo>
                <a:lnTo>
                  <a:pt x="1136474" y="1815273"/>
                </a:lnTo>
                <a:cubicBezTo>
                  <a:pt x="1139759" y="1811477"/>
                  <a:pt x="1142575" y="1807680"/>
                  <a:pt x="1142575" y="1805782"/>
                </a:cubicBezTo>
                <a:lnTo>
                  <a:pt x="1144495" y="1805872"/>
                </a:lnTo>
                <a:lnTo>
                  <a:pt x="1142573" y="1801986"/>
                </a:lnTo>
                <a:close/>
                <a:moveTo>
                  <a:pt x="1215599" y="1801637"/>
                </a:moveTo>
                <a:lnTo>
                  <a:pt x="1201380" y="1806538"/>
                </a:lnTo>
                <a:lnTo>
                  <a:pt x="1200244" y="1806773"/>
                </a:lnTo>
                <a:lnTo>
                  <a:pt x="1204059" y="1807680"/>
                </a:lnTo>
                <a:lnTo>
                  <a:pt x="1221212" y="1803055"/>
                </a:lnTo>
                <a:close/>
                <a:moveTo>
                  <a:pt x="839518" y="1635697"/>
                </a:moveTo>
                <a:cubicBezTo>
                  <a:pt x="836232" y="1636171"/>
                  <a:pt x="833416" y="1639968"/>
                  <a:pt x="827784" y="1647561"/>
                </a:cubicBezTo>
                <a:cubicBezTo>
                  <a:pt x="824030" y="1651357"/>
                  <a:pt x="820275" y="1655154"/>
                  <a:pt x="824030" y="1658950"/>
                </a:cubicBezTo>
                <a:cubicBezTo>
                  <a:pt x="827784" y="1662747"/>
                  <a:pt x="827784" y="1666543"/>
                  <a:pt x="835294" y="1666543"/>
                </a:cubicBezTo>
                <a:lnTo>
                  <a:pt x="853724" y="1666543"/>
                </a:lnTo>
                <a:lnTo>
                  <a:pt x="853931" y="1661516"/>
                </a:lnTo>
                <a:cubicBezTo>
                  <a:pt x="853462" y="1657720"/>
                  <a:pt x="853462" y="1653923"/>
                  <a:pt x="857216" y="1650127"/>
                </a:cubicBezTo>
                <a:lnTo>
                  <a:pt x="860045" y="1650127"/>
                </a:lnTo>
                <a:lnTo>
                  <a:pt x="854067" y="1643764"/>
                </a:lnTo>
                <a:cubicBezTo>
                  <a:pt x="846558" y="1638070"/>
                  <a:pt x="842803" y="1635222"/>
                  <a:pt x="839518" y="1635697"/>
                </a:cubicBezTo>
                <a:close/>
                <a:moveTo>
                  <a:pt x="861031" y="1098450"/>
                </a:moveTo>
                <a:lnTo>
                  <a:pt x="862314" y="1106189"/>
                </a:lnTo>
                <a:lnTo>
                  <a:pt x="863578" y="1113816"/>
                </a:lnTo>
                <a:lnTo>
                  <a:pt x="869085" y="1113816"/>
                </a:lnTo>
                <a:lnTo>
                  <a:pt x="877777" y="1121174"/>
                </a:lnTo>
                <a:lnTo>
                  <a:pt x="898260" y="1111528"/>
                </a:lnTo>
                <a:lnTo>
                  <a:pt x="889267" y="1109070"/>
                </a:lnTo>
                <a:cubicBezTo>
                  <a:pt x="883166" y="1107172"/>
                  <a:pt x="876595" y="1106223"/>
                  <a:pt x="869085" y="1110020"/>
                </a:cubicBezTo>
                <a:cubicBezTo>
                  <a:pt x="869085" y="1108121"/>
                  <a:pt x="866269" y="1104325"/>
                  <a:pt x="862984" y="1100529"/>
                </a:cubicBezTo>
                <a:close/>
                <a:moveTo>
                  <a:pt x="839517" y="1082970"/>
                </a:moveTo>
                <a:lnTo>
                  <a:pt x="829433" y="1093166"/>
                </a:lnTo>
                <a:lnTo>
                  <a:pt x="838320" y="1096246"/>
                </a:lnTo>
                <a:lnTo>
                  <a:pt x="851284" y="1089494"/>
                </a:lnTo>
                <a:close/>
                <a:moveTo>
                  <a:pt x="1429740" y="271103"/>
                </a:moveTo>
                <a:lnTo>
                  <a:pt x="1447660" y="273837"/>
                </a:lnTo>
                <a:cubicBezTo>
                  <a:pt x="1457190" y="277553"/>
                  <a:pt x="1465218" y="277289"/>
                  <a:pt x="1471743" y="273044"/>
                </a:cubicBezTo>
                <a:lnTo>
                  <a:pt x="1474226" y="272196"/>
                </a:lnTo>
                <a:lnTo>
                  <a:pt x="1470129" y="272364"/>
                </a:lnTo>
                <a:cubicBezTo>
                  <a:pt x="1458862" y="269896"/>
                  <a:pt x="1443838" y="271130"/>
                  <a:pt x="1432571" y="271130"/>
                </a:cubicBezTo>
                <a:close/>
                <a:moveTo>
                  <a:pt x="1208538" y="269896"/>
                </a:moveTo>
                <a:lnTo>
                  <a:pt x="1227679" y="274885"/>
                </a:lnTo>
                <a:cubicBezTo>
                  <a:pt x="1235590" y="275554"/>
                  <a:pt x="1243657" y="274978"/>
                  <a:pt x="1251839" y="273469"/>
                </a:cubicBezTo>
                <a:lnTo>
                  <a:pt x="1314497" y="269989"/>
                </a:lnTo>
                <a:lnTo>
                  <a:pt x="1304871" y="269896"/>
                </a:lnTo>
                <a:close/>
                <a:moveTo>
                  <a:pt x="1387521" y="148922"/>
                </a:moveTo>
                <a:lnTo>
                  <a:pt x="1384077" y="151002"/>
                </a:lnTo>
                <a:lnTo>
                  <a:pt x="1430300" y="150478"/>
                </a:lnTo>
                <a:lnTo>
                  <a:pt x="1409253" y="148942"/>
                </a:lnTo>
                <a:cubicBezTo>
                  <a:pt x="1401381" y="147962"/>
                  <a:pt x="1393923" y="147665"/>
                  <a:pt x="1387521" y="148922"/>
                </a:cubicBezTo>
                <a:close/>
                <a:moveTo>
                  <a:pt x="1178926" y="0"/>
                </a:moveTo>
                <a:lnTo>
                  <a:pt x="1191500" y="0"/>
                </a:lnTo>
                <a:lnTo>
                  <a:pt x="1197498" y="3720"/>
                </a:lnTo>
                <a:cubicBezTo>
                  <a:pt x="1240593" y="26788"/>
                  <a:pt x="1286742" y="41387"/>
                  <a:pt x="1341122" y="38045"/>
                </a:cubicBezTo>
                <a:cubicBezTo>
                  <a:pt x="1359145" y="37762"/>
                  <a:pt x="1375200" y="37233"/>
                  <a:pt x="1390324" y="44174"/>
                </a:cubicBezTo>
                <a:cubicBezTo>
                  <a:pt x="1396074" y="46154"/>
                  <a:pt x="1401823" y="48135"/>
                  <a:pt x="1406224" y="44890"/>
                </a:cubicBezTo>
                <a:cubicBezTo>
                  <a:pt x="1412439" y="43135"/>
                  <a:pt x="1408968" y="38910"/>
                  <a:pt x="1405342" y="35930"/>
                </a:cubicBezTo>
                <a:cubicBezTo>
                  <a:pt x="1398400" y="27479"/>
                  <a:pt x="1400833" y="23989"/>
                  <a:pt x="1414610" y="25705"/>
                </a:cubicBezTo>
                <a:cubicBezTo>
                  <a:pt x="1420514" y="26441"/>
                  <a:pt x="1426729" y="24686"/>
                  <a:pt x="1432788" y="24176"/>
                </a:cubicBezTo>
                <a:cubicBezTo>
                  <a:pt x="1448688" y="24892"/>
                  <a:pt x="1455212" y="20648"/>
                  <a:pt x="1446613" y="9462"/>
                </a:cubicBezTo>
                <a:cubicBezTo>
                  <a:pt x="1444877" y="7350"/>
                  <a:pt x="1443181" y="4926"/>
                  <a:pt x="1442714" y="2655"/>
                </a:cubicBezTo>
                <a:lnTo>
                  <a:pt x="1444284" y="0"/>
                </a:lnTo>
                <a:lnTo>
                  <a:pt x="1472676" y="0"/>
                </a:lnTo>
                <a:lnTo>
                  <a:pt x="1527150" y="20758"/>
                </a:lnTo>
                <a:cubicBezTo>
                  <a:pt x="1544088" y="29189"/>
                  <a:pt x="1546056" y="29434"/>
                  <a:pt x="1545793" y="15494"/>
                </a:cubicBezTo>
                <a:cubicBezTo>
                  <a:pt x="1546103" y="13004"/>
                  <a:pt x="1546414" y="10514"/>
                  <a:pt x="1546879" y="6779"/>
                </a:cubicBezTo>
                <a:cubicBezTo>
                  <a:pt x="1547499" y="1799"/>
                  <a:pt x="1551901" y="-1446"/>
                  <a:pt x="1561431" y="2270"/>
                </a:cubicBezTo>
                <a:cubicBezTo>
                  <a:pt x="1571116" y="4740"/>
                  <a:pt x="1580543" y="5282"/>
                  <a:pt x="1589593" y="4829"/>
                </a:cubicBezTo>
                <a:lnTo>
                  <a:pt x="1609798" y="2169"/>
                </a:lnTo>
                <a:lnTo>
                  <a:pt x="1609798" y="2"/>
                </a:lnTo>
                <a:lnTo>
                  <a:pt x="1629796" y="2"/>
                </a:lnTo>
                <a:lnTo>
                  <a:pt x="1629817" y="0"/>
                </a:lnTo>
                <a:lnTo>
                  <a:pt x="1674956" y="0"/>
                </a:lnTo>
                <a:lnTo>
                  <a:pt x="1674963" y="2"/>
                </a:lnTo>
                <a:lnTo>
                  <a:pt x="1979870" y="2"/>
                </a:lnTo>
                <a:lnTo>
                  <a:pt x="1979888" y="0"/>
                </a:lnTo>
                <a:lnTo>
                  <a:pt x="1999653" y="0"/>
                </a:lnTo>
                <a:lnTo>
                  <a:pt x="1999658" y="2"/>
                </a:lnTo>
                <a:lnTo>
                  <a:pt x="2074059" y="2"/>
                </a:lnTo>
                <a:lnTo>
                  <a:pt x="2074067" y="0"/>
                </a:lnTo>
                <a:lnTo>
                  <a:pt x="2179783" y="0"/>
                </a:lnTo>
                <a:lnTo>
                  <a:pt x="2179821" y="2"/>
                </a:lnTo>
                <a:lnTo>
                  <a:pt x="7251911" y="2"/>
                </a:lnTo>
                <a:lnTo>
                  <a:pt x="7251911" y="649847"/>
                </a:lnTo>
                <a:lnTo>
                  <a:pt x="7251911" y="5376007"/>
                </a:lnTo>
                <a:lnTo>
                  <a:pt x="7251911" y="5393449"/>
                </a:lnTo>
                <a:lnTo>
                  <a:pt x="7251911" y="5406557"/>
                </a:lnTo>
                <a:lnTo>
                  <a:pt x="7251911" y="5410174"/>
                </a:lnTo>
                <a:lnTo>
                  <a:pt x="7251911" y="5502056"/>
                </a:lnTo>
                <a:lnTo>
                  <a:pt x="7251911" y="5797218"/>
                </a:lnTo>
                <a:lnTo>
                  <a:pt x="7251911" y="5838514"/>
                </a:lnTo>
                <a:lnTo>
                  <a:pt x="7251911" y="5842132"/>
                </a:lnTo>
                <a:lnTo>
                  <a:pt x="7251911" y="5855240"/>
                </a:lnTo>
                <a:lnTo>
                  <a:pt x="7251911" y="5872682"/>
                </a:lnTo>
                <a:lnTo>
                  <a:pt x="7251911" y="6838532"/>
                </a:lnTo>
                <a:lnTo>
                  <a:pt x="7251911" y="6858000"/>
                </a:lnTo>
                <a:lnTo>
                  <a:pt x="1609798" y="6858000"/>
                </a:lnTo>
                <a:lnTo>
                  <a:pt x="1609798" y="6845798"/>
                </a:lnTo>
                <a:lnTo>
                  <a:pt x="1608537" y="6845671"/>
                </a:lnTo>
                <a:cubicBezTo>
                  <a:pt x="1599619" y="6845671"/>
                  <a:pt x="1591171" y="6846229"/>
                  <a:pt x="1583661" y="6846229"/>
                </a:cubicBezTo>
                <a:cubicBezTo>
                  <a:pt x="1564888" y="6846229"/>
                  <a:pt x="1546114" y="6845112"/>
                  <a:pt x="1527340" y="6847345"/>
                </a:cubicBezTo>
                <a:cubicBezTo>
                  <a:pt x="1516076" y="6849577"/>
                  <a:pt x="1497303" y="6848461"/>
                  <a:pt x="1482284" y="6848461"/>
                </a:cubicBezTo>
                <a:cubicBezTo>
                  <a:pt x="1459755" y="6847345"/>
                  <a:pt x="1433472" y="6850694"/>
                  <a:pt x="1407189" y="6850694"/>
                </a:cubicBezTo>
                <a:cubicBezTo>
                  <a:pt x="1395925" y="6849577"/>
                  <a:pt x="1384661" y="6849577"/>
                  <a:pt x="1377152" y="6846229"/>
                </a:cubicBezTo>
                <a:cubicBezTo>
                  <a:pt x="1377152" y="6845112"/>
                  <a:pt x="1373397" y="6843996"/>
                  <a:pt x="1377152" y="6842880"/>
                </a:cubicBezTo>
                <a:cubicBezTo>
                  <a:pt x="1384661" y="6841763"/>
                  <a:pt x="1392170" y="6842880"/>
                  <a:pt x="1388416" y="6839531"/>
                </a:cubicBezTo>
                <a:cubicBezTo>
                  <a:pt x="1388416" y="6837298"/>
                  <a:pt x="1380906" y="6838414"/>
                  <a:pt x="1377152" y="6838414"/>
                </a:cubicBezTo>
                <a:cubicBezTo>
                  <a:pt x="1373397" y="6838414"/>
                  <a:pt x="1369642" y="6838414"/>
                  <a:pt x="1362133" y="6838414"/>
                </a:cubicBezTo>
                <a:cubicBezTo>
                  <a:pt x="1358378" y="6838414"/>
                  <a:pt x="1350869" y="6838414"/>
                  <a:pt x="1343359" y="6838414"/>
                </a:cubicBezTo>
                <a:cubicBezTo>
                  <a:pt x="1343359" y="6837298"/>
                  <a:pt x="1343359" y="6836182"/>
                  <a:pt x="1343359" y="6835066"/>
                </a:cubicBezTo>
                <a:cubicBezTo>
                  <a:pt x="1347114" y="6835066"/>
                  <a:pt x="1350869" y="6835066"/>
                  <a:pt x="1358378" y="6835066"/>
                </a:cubicBezTo>
                <a:cubicBezTo>
                  <a:pt x="1369642" y="6835066"/>
                  <a:pt x="1373397" y="6833949"/>
                  <a:pt x="1369642" y="6830600"/>
                </a:cubicBezTo>
                <a:cubicBezTo>
                  <a:pt x="1388416" y="6831717"/>
                  <a:pt x="1403435" y="6827251"/>
                  <a:pt x="1422208" y="6828368"/>
                </a:cubicBezTo>
                <a:cubicBezTo>
                  <a:pt x="1440982" y="6835066"/>
                  <a:pt x="1471020" y="6835066"/>
                  <a:pt x="1497303" y="6833949"/>
                </a:cubicBezTo>
                <a:cubicBezTo>
                  <a:pt x="1501058" y="6833949"/>
                  <a:pt x="1501058" y="6832833"/>
                  <a:pt x="1501058" y="6831717"/>
                </a:cubicBezTo>
                <a:cubicBezTo>
                  <a:pt x="1497303" y="6829484"/>
                  <a:pt x="1489793" y="6828368"/>
                  <a:pt x="1482284" y="6828368"/>
                </a:cubicBezTo>
                <a:cubicBezTo>
                  <a:pt x="1471020" y="6829484"/>
                  <a:pt x="1459755" y="6828368"/>
                  <a:pt x="1452246" y="6828368"/>
                </a:cubicBezTo>
                <a:cubicBezTo>
                  <a:pt x="1440982" y="6829484"/>
                  <a:pt x="1433472" y="6826135"/>
                  <a:pt x="1422208" y="6827251"/>
                </a:cubicBezTo>
                <a:cubicBezTo>
                  <a:pt x="1414699" y="6826135"/>
                  <a:pt x="1407189" y="6825019"/>
                  <a:pt x="1399680" y="6825019"/>
                </a:cubicBezTo>
                <a:cubicBezTo>
                  <a:pt x="1373397" y="6825019"/>
                  <a:pt x="1350869" y="6825019"/>
                  <a:pt x="1328340" y="6825019"/>
                </a:cubicBezTo>
                <a:cubicBezTo>
                  <a:pt x="1313321" y="6825019"/>
                  <a:pt x="1298302" y="6826135"/>
                  <a:pt x="1287038" y="6822786"/>
                </a:cubicBezTo>
                <a:cubicBezTo>
                  <a:pt x="1287038" y="6822786"/>
                  <a:pt x="1283284" y="6822786"/>
                  <a:pt x="1279529" y="6822786"/>
                </a:cubicBezTo>
                <a:cubicBezTo>
                  <a:pt x="1260755" y="6826135"/>
                  <a:pt x="1241982" y="6821670"/>
                  <a:pt x="1223208" y="6822786"/>
                </a:cubicBezTo>
                <a:cubicBezTo>
                  <a:pt x="1204434" y="6823903"/>
                  <a:pt x="1185661" y="6823903"/>
                  <a:pt x="1166887" y="6822786"/>
                </a:cubicBezTo>
                <a:cubicBezTo>
                  <a:pt x="1110566" y="6819437"/>
                  <a:pt x="1058000" y="6821670"/>
                  <a:pt x="1001679" y="6820554"/>
                </a:cubicBezTo>
                <a:cubicBezTo>
                  <a:pt x="1001679" y="6820554"/>
                  <a:pt x="1001679" y="6821670"/>
                  <a:pt x="997924" y="6821670"/>
                </a:cubicBezTo>
                <a:cubicBezTo>
                  <a:pt x="1001679" y="6823903"/>
                  <a:pt x="1005434" y="6822786"/>
                  <a:pt x="1012943" y="6822786"/>
                </a:cubicBezTo>
                <a:cubicBezTo>
                  <a:pt x="1016698" y="6822786"/>
                  <a:pt x="1016698" y="6823903"/>
                  <a:pt x="1016698" y="6823903"/>
                </a:cubicBezTo>
                <a:cubicBezTo>
                  <a:pt x="1016698" y="6825019"/>
                  <a:pt x="1016698" y="6827251"/>
                  <a:pt x="1012943" y="6826135"/>
                </a:cubicBezTo>
                <a:cubicBezTo>
                  <a:pt x="1009189" y="6826135"/>
                  <a:pt x="1005434" y="6828368"/>
                  <a:pt x="1001679" y="6828368"/>
                </a:cubicBezTo>
                <a:cubicBezTo>
                  <a:pt x="979151" y="6827251"/>
                  <a:pt x="960377" y="6830600"/>
                  <a:pt x="937848" y="6830600"/>
                </a:cubicBezTo>
                <a:cubicBezTo>
                  <a:pt x="870263" y="6830600"/>
                  <a:pt x="798924" y="6830600"/>
                  <a:pt x="731339" y="6830600"/>
                </a:cubicBezTo>
                <a:cubicBezTo>
                  <a:pt x="708811" y="6830600"/>
                  <a:pt x="690037" y="6831717"/>
                  <a:pt x="678773" y="6837298"/>
                </a:cubicBezTo>
                <a:cubicBezTo>
                  <a:pt x="682527" y="6839531"/>
                  <a:pt x="690037" y="6839531"/>
                  <a:pt x="693792" y="6840647"/>
                </a:cubicBezTo>
                <a:cubicBezTo>
                  <a:pt x="716320" y="6842880"/>
                  <a:pt x="723829" y="6842880"/>
                  <a:pt x="731339" y="6836182"/>
                </a:cubicBezTo>
                <a:cubicBezTo>
                  <a:pt x="735094" y="6833949"/>
                  <a:pt x="738848" y="6833949"/>
                  <a:pt x="742603" y="6835066"/>
                </a:cubicBezTo>
                <a:cubicBezTo>
                  <a:pt x="753867" y="6837298"/>
                  <a:pt x="768886" y="6836182"/>
                  <a:pt x="780150" y="6836182"/>
                </a:cubicBezTo>
                <a:cubicBezTo>
                  <a:pt x="802678" y="6836182"/>
                  <a:pt x="821452" y="6836182"/>
                  <a:pt x="843981" y="6839531"/>
                </a:cubicBezTo>
                <a:cubicBezTo>
                  <a:pt x="851490" y="6840647"/>
                  <a:pt x="866509" y="6841763"/>
                  <a:pt x="870263" y="6840647"/>
                </a:cubicBezTo>
                <a:cubicBezTo>
                  <a:pt x="885283" y="6837298"/>
                  <a:pt x="904056" y="6839531"/>
                  <a:pt x="915320" y="6837298"/>
                </a:cubicBezTo>
                <a:cubicBezTo>
                  <a:pt x="922830" y="6836182"/>
                  <a:pt x="930339" y="6836182"/>
                  <a:pt x="937848" y="6837298"/>
                </a:cubicBezTo>
                <a:cubicBezTo>
                  <a:pt x="952868" y="6839531"/>
                  <a:pt x="964132" y="6839531"/>
                  <a:pt x="979151" y="6837298"/>
                </a:cubicBezTo>
                <a:cubicBezTo>
                  <a:pt x="990415" y="6836182"/>
                  <a:pt x="997924" y="6836182"/>
                  <a:pt x="1009189" y="6838414"/>
                </a:cubicBezTo>
                <a:cubicBezTo>
                  <a:pt x="1027962" y="6843996"/>
                  <a:pt x="1054245" y="6845112"/>
                  <a:pt x="1080528" y="6843996"/>
                </a:cubicBezTo>
                <a:cubicBezTo>
                  <a:pt x="1088038" y="6843996"/>
                  <a:pt x="1095547" y="6842880"/>
                  <a:pt x="1099302" y="6841763"/>
                </a:cubicBezTo>
                <a:cubicBezTo>
                  <a:pt x="1118075" y="6837298"/>
                  <a:pt x="1136849" y="6836182"/>
                  <a:pt x="1155623" y="6836182"/>
                </a:cubicBezTo>
                <a:cubicBezTo>
                  <a:pt x="1174397" y="6836182"/>
                  <a:pt x="1196925" y="6836182"/>
                  <a:pt x="1215698" y="6836182"/>
                </a:cubicBezTo>
                <a:cubicBezTo>
                  <a:pt x="1238227" y="6836182"/>
                  <a:pt x="1264510" y="6837298"/>
                  <a:pt x="1287038" y="6840647"/>
                </a:cubicBezTo>
                <a:cubicBezTo>
                  <a:pt x="1294548" y="6840647"/>
                  <a:pt x="1302057" y="6840647"/>
                  <a:pt x="1305812" y="6840647"/>
                </a:cubicBezTo>
                <a:cubicBezTo>
                  <a:pt x="1317076" y="6840647"/>
                  <a:pt x="1320831" y="6841763"/>
                  <a:pt x="1324585" y="6843996"/>
                </a:cubicBezTo>
                <a:cubicBezTo>
                  <a:pt x="1298302" y="6842880"/>
                  <a:pt x="1279529" y="6846229"/>
                  <a:pt x="1257000" y="6846229"/>
                </a:cubicBezTo>
                <a:cubicBezTo>
                  <a:pt x="1226963" y="6847345"/>
                  <a:pt x="1196925" y="6848461"/>
                  <a:pt x="1170642" y="6850694"/>
                </a:cubicBezTo>
                <a:cubicBezTo>
                  <a:pt x="1151868" y="6851810"/>
                  <a:pt x="1133095" y="6852926"/>
                  <a:pt x="1114321" y="6854043"/>
                </a:cubicBezTo>
                <a:cubicBezTo>
                  <a:pt x="1091792" y="6855159"/>
                  <a:pt x="1073019" y="6852926"/>
                  <a:pt x="1054245" y="6854043"/>
                </a:cubicBezTo>
                <a:cubicBezTo>
                  <a:pt x="1039226" y="6855159"/>
                  <a:pt x="1027962" y="6851810"/>
                  <a:pt x="1009189" y="6851810"/>
                </a:cubicBezTo>
                <a:cubicBezTo>
                  <a:pt x="997924" y="6852926"/>
                  <a:pt x="982905" y="6851810"/>
                  <a:pt x="967886" y="6851810"/>
                </a:cubicBezTo>
                <a:cubicBezTo>
                  <a:pt x="964132" y="6851810"/>
                  <a:pt x="964132" y="6851810"/>
                  <a:pt x="960377" y="6851810"/>
                </a:cubicBezTo>
                <a:cubicBezTo>
                  <a:pt x="945358" y="6846229"/>
                  <a:pt x="926585" y="6847345"/>
                  <a:pt x="907811" y="6849577"/>
                </a:cubicBezTo>
                <a:cubicBezTo>
                  <a:pt x="892792" y="6851810"/>
                  <a:pt x="877773" y="6850694"/>
                  <a:pt x="862754" y="6854043"/>
                </a:cubicBezTo>
                <a:cubicBezTo>
                  <a:pt x="862754" y="6854043"/>
                  <a:pt x="859000" y="6854043"/>
                  <a:pt x="855245" y="6852926"/>
                </a:cubicBezTo>
                <a:cubicBezTo>
                  <a:pt x="851490" y="6851810"/>
                  <a:pt x="847735" y="6851810"/>
                  <a:pt x="843981" y="6851810"/>
                </a:cubicBezTo>
                <a:cubicBezTo>
                  <a:pt x="806433" y="6852926"/>
                  <a:pt x="768886" y="6848461"/>
                  <a:pt x="731339" y="6850694"/>
                </a:cubicBezTo>
                <a:cubicBezTo>
                  <a:pt x="716320" y="6850694"/>
                  <a:pt x="708811" y="6847345"/>
                  <a:pt x="697546" y="6848461"/>
                </a:cubicBezTo>
                <a:cubicBezTo>
                  <a:pt x="686282" y="6848461"/>
                  <a:pt x="671263" y="6848461"/>
                  <a:pt x="659999" y="6848461"/>
                </a:cubicBezTo>
                <a:cubicBezTo>
                  <a:pt x="637471" y="6847345"/>
                  <a:pt x="618697" y="6851810"/>
                  <a:pt x="599924" y="6849577"/>
                </a:cubicBezTo>
                <a:cubicBezTo>
                  <a:pt x="592414" y="6849577"/>
                  <a:pt x="588659" y="6849577"/>
                  <a:pt x="584905" y="6849577"/>
                </a:cubicBezTo>
                <a:cubicBezTo>
                  <a:pt x="581150" y="6849577"/>
                  <a:pt x="577395" y="6850694"/>
                  <a:pt x="573641" y="6848461"/>
                </a:cubicBezTo>
                <a:cubicBezTo>
                  <a:pt x="573641" y="6847345"/>
                  <a:pt x="577395" y="6845112"/>
                  <a:pt x="581150" y="6845112"/>
                </a:cubicBezTo>
                <a:cubicBezTo>
                  <a:pt x="592414" y="6843996"/>
                  <a:pt x="603678" y="6840647"/>
                  <a:pt x="618697" y="6840647"/>
                </a:cubicBezTo>
                <a:cubicBezTo>
                  <a:pt x="626207" y="6840647"/>
                  <a:pt x="626207" y="6838414"/>
                  <a:pt x="633716" y="6837298"/>
                </a:cubicBezTo>
                <a:cubicBezTo>
                  <a:pt x="614942" y="6833949"/>
                  <a:pt x="596169" y="6833949"/>
                  <a:pt x="577395" y="6832833"/>
                </a:cubicBezTo>
                <a:cubicBezTo>
                  <a:pt x="562376" y="6831717"/>
                  <a:pt x="551112" y="6829484"/>
                  <a:pt x="536093" y="6828368"/>
                </a:cubicBezTo>
                <a:cubicBezTo>
                  <a:pt x="532338" y="6828368"/>
                  <a:pt x="524829" y="6826135"/>
                  <a:pt x="528584" y="6823903"/>
                </a:cubicBezTo>
                <a:cubicBezTo>
                  <a:pt x="532338" y="6821670"/>
                  <a:pt x="539848" y="6822786"/>
                  <a:pt x="543603" y="6822786"/>
                </a:cubicBezTo>
                <a:cubicBezTo>
                  <a:pt x="569886" y="6822786"/>
                  <a:pt x="592414" y="6822786"/>
                  <a:pt x="618697" y="6822786"/>
                </a:cubicBezTo>
                <a:cubicBezTo>
                  <a:pt x="663754" y="6822786"/>
                  <a:pt x="708811" y="6819437"/>
                  <a:pt x="750113" y="6812740"/>
                </a:cubicBezTo>
                <a:cubicBezTo>
                  <a:pt x="765131" y="6810507"/>
                  <a:pt x="783905" y="6811623"/>
                  <a:pt x="798924" y="6809391"/>
                </a:cubicBezTo>
                <a:cubicBezTo>
                  <a:pt x="813943" y="6808274"/>
                  <a:pt x="832716" y="6809391"/>
                  <a:pt x="851490" y="6810507"/>
                </a:cubicBezTo>
                <a:cubicBezTo>
                  <a:pt x="866509" y="6812740"/>
                  <a:pt x="889037" y="6813856"/>
                  <a:pt x="907811" y="6813856"/>
                </a:cubicBezTo>
                <a:cubicBezTo>
                  <a:pt x="937848" y="6812740"/>
                  <a:pt x="967886" y="6814972"/>
                  <a:pt x="997924" y="6811623"/>
                </a:cubicBezTo>
                <a:cubicBezTo>
                  <a:pt x="1001679" y="6810507"/>
                  <a:pt x="1005434" y="6810507"/>
                  <a:pt x="1009189" y="6811623"/>
                </a:cubicBezTo>
                <a:cubicBezTo>
                  <a:pt x="1039226" y="6814972"/>
                  <a:pt x="1069264" y="6812740"/>
                  <a:pt x="1099302" y="6812740"/>
                </a:cubicBezTo>
                <a:cubicBezTo>
                  <a:pt x="1133095" y="6813856"/>
                  <a:pt x="1163132" y="6814972"/>
                  <a:pt x="1196925" y="6812740"/>
                </a:cubicBezTo>
                <a:cubicBezTo>
                  <a:pt x="1223208" y="6811623"/>
                  <a:pt x="1249491" y="6811623"/>
                  <a:pt x="1275774" y="6811623"/>
                </a:cubicBezTo>
                <a:cubicBezTo>
                  <a:pt x="1283284" y="6811623"/>
                  <a:pt x="1287038" y="6810507"/>
                  <a:pt x="1290793" y="6808274"/>
                </a:cubicBezTo>
                <a:cubicBezTo>
                  <a:pt x="1294548" y="6807158"/>
                  <a:pt x="1290793" y="6806042"/>
                  <a:pt x="1287038" y="6804926"/>
                </a:cubicBezTo>
                <a:cubicBezTo>
                  <a:pt x="1279529" y="6804926"/>
                  <a:pt x="1272019" y="6804926"/>
                  <a:pt x="1264510" y="6803809"/>
                </a:cubicBezTo>
                <a:cubicBezTo>
                  <a:pt x="1268265" y="6802693"/>
                  <a:pt x="1272019" y="6801577"/>
                  <a:pt x="1275774" y="6801577"/>
                </a:cubicBezTo>
                <a:cubicBezTo>
                  <a:pt x="1290793" y="6802693"/>
                  <a:pt x="1305812" y="6797111"/>
                  <a:pt x="1324585" y="6801577"/>
                </a:cubicBezTo>
                <a:cubicBezTo>
                  <a:pt x="1324585" y="6801577"/>
                  <a:pt x="1328340" y="6801577"/>
                  <a:pt x="1328340" y="6801577"/>
                </a:cubicBezTo>
                <a:cubicBezTo>
                  <a:pt x="1354623" y="6800460"/>
                  <a:pt x="1377152" y="6804926"/>
                  <a:pt x="1403435" y="6803809"/>
                </a:cubicBezTo>
                <a:cubicBezTo>
                  <a:pt x="1403435" y="6807158"/>
                  <a:pt x="1403435" y="6809391"/>
                  <a:pt x="1403435" y="6812740"/>
                </a:cubicBezTo>
                <a:cubicBezTo>
                  <a:pt x="1410944" y="6813856"/>
                  <a:pt x="1414699" y="6812740"/>
                  <a:pt x="1422208" y="6812740"/>
                </a:cubicBezTo>
                <a:cubicBezTo>
                  <a:pt x="1422208" y="6814972"/>
                  <a:pt x="1425963" y="6814972"/>
                  <a:pt x="1429718" y="6816088"/>
                </a:cubicBezTo>
                <a:cubicBezTo>
                  <a:pt x="1440982" y="6818321"/>
                  <a:pt x="1456001" y="6816088"/>
                  <a:pt x="1467265" y="6818321"/>
                </a:cubicBezTo>
                <a:cubicBezTo>
                  <a:pt x="1471020" y="6819437"/>
                  <a:pt x="1478529" y="6816088"/>
                  <a:pt x="1489793" y="6817205"/>
                </a:cubicBezTo>
                <a:cubicBezTo>
                  <a:pt x="1497303" y="6817205"/>
                  <a:pt x="1493548" y="6814972"/>
                  <a:pt x="1493548" y="6812740"/>
                </a:cubicBezTo>
                <a:cubicBezTo>
                  <a:pt x="1493548" y="6811623"/>
                  <a:pt x="1489793" y="6811623"/>
                  <a:pt x="1486038" y="6811623"/>
                </a:cubicBezTo>
                <a:cubicBezTo>
                  <a:pt x="1471020" y="6811623"/>
                  <a:pt x="1456001" y="6811623"/>
                  <a:pt x="1444737" y="6811623"/>
                </a:cubicBezTo>
                <a:cubicBezTo>
                  <a:pt x="1440982" y="6811623"/>
                  <a:pt x="1433472" y="6811623"/>
                  <a:pt x="1437227" y="6809391"/>
                </a:cubicBezTo>
                <a:cubicBezTo>
                  <a:pt x="1437227" y="6809391"/>
                  <a:pt x="1440982" y="6809391"/>
                  <a:pt x="1440982" y="6809391"/>
                </a:cubicBezTo>
                <a:cubicBezTo>
                  <a:pt x="1444737" y="6809391"/>
                  <a:pt x="1452246" y="6810507"/>
                  <a:pt x="1456001" y="6808274"/>
                </a:cubicBezTo>
                <a:cubicBezTo>
                  <a:pt x="1456001" y="6804926"/>
                  <a:pt x="1448491" y="6806042"/>
                  <a:pt x="1440982" y="6804926"/>
                </a:cubicBezTo>
                <a:cubicBezTo>
                  <a:pt x="1433472" y="6800460"/>
                  <a:pt x="1433472" y="6799344"/>
                  <a:pt x="1444737" y="6799344"/>
                </a:cubicBezTo>
                <a:cubicBezTo>
                  <a:pt x="1456001" y="6799344"/>
                  <a:pt x="1467265" y="6798228"/>
                  <a:pt x="1474774" y="6798228"/>
                </a:cubicBezTo>
                <a:cubicBezTo>
                  <a:pt x="1497303" y="6797111"/>
                  <a:pt x="1516076" y="6794879"/>
                  <a:pt x="1542359" y="6795995"/>
                </a:cubicBezTo>
                <a:cubicBezTo>
                  <a:pt x="1531095" y="6792646"/>
                  <a:pt x="1519831" y="6791530"/>
                  <a:pt x="1508567" y="6791530"/>
                </a:cubicBezTo>
                <a:cubicBezTo>
                  <a:pt x="1467265" y="6791530"/>
                  <a:pt x="1425963" y="6791530"/>
                  <a:pt x="1388416" y="6791530"/>
                </a:cubicBezTo>
                <a:cubicBezTo>
                  <a:pt x="1380906" y="6791530"/>
                  <a:pt x="1373397" y="6791530"/>
                  <a:pt x="1369642" y="6792646"/>
                </a:cubicBezTo>
                <a:cubicBezTo>
                  <a:pt x="1354623" y="6798228"/>
                  <a:pt x="1335850" y="6794879"/>
                  <a:pt x="1317076" y="6795995"/>
                </a:cubicBezTo>
                <a:cubicBezTo>
                  <a:pt x="1305812" y="6795995"/>
                  <a:pt x="1294548" y="6792646"/>
                  <a:pt x="1275774" y="6790414"/>
                </a:cubicBezTo>
                <a:cubicBezTo>
                  <a:pt x="1309567" y="6790414"/>
                  <a:pt x="1332095" y="6789297"/>
                  <a:pt x="1354623" y="6788181"/>
                </a:cubicBezTo>
                <a:cubicBezTo>
                  <a:pt x="1410944" y="6784832"/>
                  <a:pt x="1467265" y="6787065"/>
                  <a:pt x="1527340" y="6785948"/>
                </a:cubicBezTo>
                <a:cubicBezTo>
                  <a:pt x="1508567" y="6782600"/>
                  <a:pt x="1508567" y="6782600"/>
                  <a:pt x="1471020" y="6782600"/>
                </a:cubicBezTo>
                <a:cubicBezTo>
                  <a:pt x="1463510" y="6780367"/>
                  <a:pt x="1467265" y="6778134"/>
                  <a:pt x="1467265" y="6777018"/>
                </a:cubicBezTo>
                <a:cubicBezTo>
                  <a:pt x="1467265" y="6774785"/>
                  <a:pt x="1463510" y="6773669"/>
                  <a:pt x="1459755" y="6774785"/>
                </a:cubicBezTo>
                <a:cubicBezTo>
                  <a:pt x="1437227" y="6780367"/>
                  <a:pt x="1410944" y="6779251"/>
                  <a:pt x="1384661" y="6781483"/>
                </a:cubicBezTo>
                <a:cubicBezTo>
                  <a:pt x="1377152" y="6782600"/>
                  <a:pt x="1369642" y="6780367"/>
                  <a:pt x="1358378" y="6780367"/>
                </a:cubicBezTo>
                <a:cubicBezTo>
                  <a:pt x="1328340" y="6780367"/>
                  <a:pt x="1298302" y="6780367"/>
                  <a:pt x="1268265" y="6780367"/>
                </a:cubicBezTo>
                <a:cubicBezTo>
                  <a:pt x="1245736" y="6780367"/>
                  <a:pt x="1226963" y="6777018"/>
                  <a:pt x="1204434" y="6778134"/>
                </a:cubicBezTo>
                <a:cubicBezTo>
                  <a:pt x="1181906" y="6779251"/>
                  <a:pt x="1159377" y="6778134"/>
                  <a:pt x="1136849" y="6778134"/>
                </a:cubicBezTo>
                <a:cubicBezTo>
                  <a:pt x="1114321" y="6778134"/>
                  <a:pt x="1091792" y="6778134"/>
                  <a:pt x="1069264" y="6778134"/>
                </a:cubicBezTo>
                <a:cubicBezTo>
                  <a:pt x="1073019" y="6775902"/>
                  <a:pt x="1080528" y="6773669"/>
                  <a:pt x="1088038" y="6774785"/>
                </a:cubicBezTo>
                <a:cubicBezTo>
                  <a:pt x="1106812" y="6774785"/>
                  <a:pt x="1125585" y="6774785"/>
                  <a:pt x="1148113" y="6774785"/>
                </a:cubicBezTo>
                <a:cubicBezTo>
                  <a:pt x="1151868" y="6774785"/>
                  <a:pt x="1155623" y="6774785"/>
                  <a:pt x="1163132" y="6773669"/>
                </a:cubicBezTo>
                <a:cubicBezTo>
                  <a:pt x="1155623" y="6765855"/>
                  <a:pt x="1136849" y="6761390"/>
                  <a:pt x="1118075" y="6756924"/>
                </a:cubicBezTo>
                <a:cubicBezTo>
                  <a:pt x="1114321" y="6755808"/>
                  <a:pt x="1106812" y="6754692"/>
                  <a:pt x="1099302" y="6754692"/>
                </a:cubicBezTo>
                <a:cubicBezTo>
                  <a:pt x="1091792" y="6754692"/>
                  <a:pt x="1080528" y="6754692"/>
                  <a:pt x="1069264" y="6753576"/>
                </a:cubicBezTo>
                <a:cubicBezTo>
                  <a:pt x="1065509" y="6752459"/>
                  <a:pt x="1058000" y="6752459"/>
                  <a:pt x="1050490" y="6753576"/>
                </a:cubicBezTo>
                <a:cubicBezTo>
                  <a:pt x="1046736" y="6755808"/>
                  <a:pt x="1039226" y="6754692"/>
                  <a:pt x="1035471" y="6754692"/>
                </a:cubicBezTo>
                <a:cubicBezTo>
                  <a:pt x="1027962" y="6754692"/>
                  <a:pt x="1024207" y="6755808"/>
                  <a:pt x="1024207" y="6753576"/>
                </a:cubicBezTo>
                <a:cubicBezTo>
                  <a:pt x="1024207" y="6751343"/>
                  <a:pt x="1027962" y="6751343"/>
                  <a:pt x="1035471" y="6751343"/>
                </a:cubicBezTo>
                <a:cubicBezTo>
                  <a:pt x="1046736" y="6751343"/>
                  <a:pt x="1058000" y="6751343"/>
                  <a:pt x="1065509" y="6751343"/>
                </a:cubicBezTo>
                <a:cubicBezTo>
                  <a:pt x="1080528" y="6751343"/>
                  <a:pt x="1084283" y="6747994"/>
                  <a:pt x="1076774" y="6744645"/>
                </a:cubicBezTo>
                <a:cubicBezTo>
                  <a:pt x="1076774" y="6744645"/>
                  <a:pt x="1076774" y="6743529"/>
                  <a:pt x="1076774" y="6742413"/>
                </a:cubicBezTo>
                <a:cubicBezTo>
                  <a:pt x="1065509" y="6735715"/>
                  <a:pt x="1065509" y="6735715"/>
                  <a:pt x="1035471" y="6735715"/>
                </a:cubicBezTo>
                <a:cubicBezTo>
                  <a:pt x="1035471" y="6735715"/>
                  <a:pt x="1031717" y="6735715"/>
                  <a:pt x="1031717" y="6735715"/>
                </a:cubicBezTo>
                <a:cubicBezTo>
                  <a:pt x="1020453" y="6732366"/>
                  <a:pt x="1009189" y="6732366"/>
                  <a:pt x="997924" y="6735715"/>
                </a:cubicBezTo>
                <a:cubicBezTo>
                  <a:pt x="990415" y="6735715"/>
                  <a:pt x="986660" y="6735715"/>
                  <a:pt x="979151" y="6735715"/>
                </a:cubicBezTo>
                <a:cubicBezTo>
                  <a:pt x="975396" y="6735715"/>
                  <a:pt x="967886" y="6734598"/>
                  <a:pt x="964132" y="6737947"/>
                </a:cubicBezTo>
                <a:cubicBezTo>
                  <a:pt x="956622" y="6737947"/>
                  <a:pt x="945358" y="6736831"/>
                  <a:pt x="937848" y="6737947"/>
                </a:cubicBezTo>
                <a:cubicBezTo>
                  <a:pt x="922830" y="6737947"/>
                  <a:pt x="911566" y="6736831"/>
                  <a:pt x="904056" y="6735715"/>
                </a:cubicBezTo>
                <a:cubicBezTo>
                  <a:pt x="892792" y="6733482"/>
                  <a:pt x="881528" y="6733482"/>
                  <a:pt x="870263" y="6735715"/>
                </a:cubicBezTo>
                <a:cubicBezTo>
                  <a:pt x="862754" y="6736831"/>
                  <a:pt x="847735" y="6737947"/>
                  <a:pt x="836471" y="6737947"/>
                </a:cubicBezTo>
                <a:cubicBezTo>
                  <a:pt x="832716" y="6736831"/>
                  <a:pt x="825207" y="6736831"/>
                  <a:pt x="821452" y="6739064"/>
                </a:cubicBezTo>
                <a:cubicBezTo>
                  <a:pt x="817698" y="6740180"/>
                  <a:pt x="813943" y="6740180"/>
                  <a:pt x="810188" y="6739064"/>
                </a:cubicBezTo>
                <a:cubicBezTo>
                  <a:pt x="791415" y="6735715"/>
                  <a:pt x="768886" y="6737947"/>
                  <a:pt x="750113" y="6737947"/>
                </a:cubicBezTo>
                <a:cubicBezTo>
                  <a:pt x="750113" y="6735715"/>
                  <a:pt x="753867" y="6734598"/>
                  <a:pt x="746358" y="6733482"/>
                </a:cubicBezTo>
                <a:cubicBezTo>
                  <a:pt x="742603" y="6733482"/>
                  <a:pt x="735094" y="6733482"/>
                  <a:pt x="738848" y="6735715"/>
                </a:cubicBezTo>
                <a:cubicBezTo>
                  <a:pt x="731339" y="6735715"/>
                  <a:pt x="723829" y="6735715"/>
                  <a:pt x="716320" y="6735715"/>
                </a:cubicBezTo>
                <a:cubicBezTo>
                  <a:pt x="716320" y="6734598"/>
                  <a:pt x="720075" y="6732366"/>
                  <a:pt x="712565" y="6731250"/>
                </a:cubicBezTo>
                <a:cubicBezTo>
                  <a:pt x="708811" y="6731250"/>
                  <a:pt x="705056" y="6732366"/>
                  <a:pt x="705056" y="6733482"/>
                </a:cubicBezTo>
                <a:cubicBezTo>
                  <a:pt x="697546" y="6733482"/>
                  <a:pt x="690037" y="6733482"/>
                  <a:pt x="686282" y="6733482"/>
                </a:cubicBezTo>
                <a:cubicBezTo>
                  <a:pt x="682527" y="6732366"/>
                  <a:pt x="686282" y="6730133"/>
                  <a:pt x="678773" y="6730133"/>
                </a:cubicBezTo>
                <a:cubicBezTo>
                  <a:pt x="675018" y="6730133"/>
                  <a:pt x="667509" y="6729017"/>
                  <a:pt x="663754" y="6731250"/>
                </a:cubicBezTo>
                <a:cubicBezTo>
                  <a:pt x="656244" y="6732366"/>
                  <a:pt x="644980" y="6729017"/>
                  <a:pt x="637471" y="6730133"/>
                </a:cubicBezTo>
                <a:cubicBezTo>
                  <a:pt x="626207" y="6732366"/>
                  <a:pt x="618697" y="6731250"/>
                  <a:pt x="611188" y="6731250"/>
                </a:cubicBezTo>
                <a:cubicBezTo>
                  <a:pt x="603678" y="6732366"/>
                  <a:pt x="599924" y="6731250"/>
                  <a:pt x="592414" y="6731250"/>
                </a:cubicBezTo>
                <a:cubicBezTo>
                  <a:pt x="581150" y="6729017"/>
                  <a:pt x="562376" y="6729017"/>
                  <a:pt x="547357" y="6731250"/>
                </a:cubicBezTo>
                <a:cubicBezTo>
                  <a:pt x="536093" y="6731250"/>
                  <a:pt x="524829" y="6727901"/>
                  <a:pt x="509810" y="6730133"/>
                </a:cubicBezTo>
                <a:cubicBezTo>
                  <a:pt x="509810" y="6729017"/>
                  <a:pt x="498546" y="6725668"/>
                  <a:pt x="494791" y="6724552"/>
                </a:cubicBezTo>
                <a:cubicBezTo>
                  <a:pt x="479772" y="6721203"/>
                  <a:pt x="479772" y="6721203"/>
                  <a:pt x="468508" y="6725668"/>
                </a:cubicBezTo>
                <a:cubicBezTo>
                  <a:pt x="464753" y="6726784"/>
                  <a:pt x="460999" y="6727901"/>
                  <a:pt x="464753" y="6729017"/>
                </a:cubicBezTo>
                <a:cubicBezTo>
                  <a:pt x="468508" y="6730133"/>
                  <a:pt x="468508" y="6731250"/>
                  <a:pt x="476018" y="6731250"/>
                </a:cubicBezTo>
                <a:cubicBezTo>
                  <a:pt x="487282" y="6731250"/>
                  <a:pt x="498546" y="6731250"/>
                  <a:pt x="509810" y="6731250"/>
                </a:cubicBezTo>
                <a:cubicBezTo>
                  <a:pt x="521074" y="6735715"/>
                  <a:pt x="536093" y="6737947"/>
                  <a:pt x="558622" y="6737947"/>
                </a:cubicBezTo>
                <a:cubicBezTo>
                  <a:pt x="566131" y="6737947"/>
                  <a:pt x="573641" y="6737947"/>
                  <a:pt x="581150" y="6737947"/>
                </a:cubicBezTo>
                <a:cubicBezTo>
                  <a:pt x="618697" y="6736831"/>
                  <a:pt x="656244" y="6740180"/>
                  <a:pt x="693792" y="6741296"/>
                </a:cubicBezTo>
                <a:cubicBezTo>
                  <a:pt x="697546" y="6741296"/>
                  <a:pt x="701301" y="6743529"/>
                  <a:pt x="708811" y="6744645"/>
                </a:cubicBezTo>
                <a:cubicBezTo>
                  <a:pt x="686282" y="6745761"/>
                  <a:pt x="663754" y="6745761"/>
                  <a:pt x="644980" y="6745761"/>
                </a:cubicBezTo>
                <a:cubicBezTo>
                  <a:pt x="644980" y="6745761"/>
                  <a:pt x="644980" y="6746878"/>
                  <a:pt x="644980" y="6746878"/>
                </a:cubicBezTo>
                <a:cubicBezTo>
                  <a:pt x="667509" y="6746878"/>
                  <a:pt x="690037" y="6746878"/>
                  <a:pt x="708811" y="6746878"/>
                </a:cubicBezTo>
                <a:cubicBezTo>
                  <a:pt x="731339" y="6746878"/>
                  <a:pt x="750113" y="6746878"/>
                  <a:pt x="768886" y="6746878"/>
                </a:cubicBezTo>
                <a:cubicBezTo>
                  <a:pt x="772641" y="6746878"/>
                  <a:pt x="780150" y="6746878"/>
                  <a:pt x="783905" y="6747994"/>
                </a:cubicBezTo>
                <a:cubicBezTo>
                  <a:pt x="791415" y="6750227"/>
                  <a:pt x="787660" y="6754692"/>
                  <a:pt x="802678" y="6753576"/>
                </a:cubicBezTo>
                <a:cubicBezTo>
                  <a:pt x="813943" y="6752459"/>
                  <a:pt x="821452" y="6755808"/>
                  <a:pt x="832716" y="6754692"/>
                </a:cubicBezTo>
                <a:cubicBezTo>
                  <a:pt x="840226" y="6754692"/>
                  <a:pt x="851490" y="6755808"/>
                  <a:pt x="859000" y="6753576"/>
                </a:cubicBezTo>
                <a:cubicBezTo>
                  <a:pt x="862754" y="6752459"/>
                  <a:pt x="866509" y="6753576"/>
                  <a:pt x="874018" y="6753576"/>
                </a:cubicBezTo>
                <a:cubicBezTo>
                  <a:pt x="870263" y="6755808"/>
                  <a:pt x="862754" y="6756924"/>
                  <a:pt x="862754" y="6758041"/>
                </a:cubicBezTo>
                <a:cubicBezTo>
                  <a:pt x="859000" y="6760273"/>
                  <a:pt x="862754" y="6762506"/>
                  <a:pt x="870263" y="6762506"/>
                </a:cubicBezTo>
                <a:cubicBezTo>
                  <a:pt x="877773" y="6762506"/>
                  <a:pt x="889037" y="6762506"/>
                  <a:pt x="889037" y="6765855"/>
                </a:cubicBezTo>
                <a:cubicBezTo>
                  <a:pt x="889037" y="6766971"/>
                  <a:pt x="896546" y="6766971"/>
                  <a:pt x="900301" y="6766971"/>
                </a:cubicBezTo>
                <a:cubicBezTo>
                  <a:pt x="919075" y="6763622"/>
                  <a:pt x="937848" y="6768088"/>
                  <a:pt x="952868" y="6768088"/>
                </a:cubicBezTo>
                <a:cubicBezTo>
                  <a:pt x="956622" y="6769204"/>
                  <a:pt x="960377" y="6769204"/>
                  <a:pt x="960377" y="6770320"/>
                </a:cubicBezTo>
                <a:cubicBezTo>
                  <a:pt x="960377" y="6771437"/>
                  <a:pt x="956622" y="6772553"/>
                  <a:pt x="952868" y="6772553"/>
                </a:cubicBezTo>
                <a:cubicBezTo>
                  <a:pt x="934094" y="6774785"/>
                  <a:pt x="915320" y="6777018"/>
                  <a:pt x="900301" y="6781483"/>
                </a:cubicBezTo>
                <a:cubicBezTo>
                  <a:pt x="892792" y="6782600"/>
                  <a:pt x="889037" y="6780367"/>
                  <a:pt x="889037" y="6779251"/>
                </a:cubicBezTo>
                <a:cubicBezTo>
                  <a:pt x="889037" y="6775902"/>
                  <a:pt x="885283" y="6773669"/>
                  <a:pt x="874018" y="6771437"/>
                </a:cubicBezTo>
                <a:cubicBezTo>
                  <a:pt x="870263" y="6770320"/>
                  <a:pt x="866509" y="6770320"/>
                  <a:pt x="862754" y="6770320"/>
                </a:cubicBezTo>
                <a:cubicBezTo>
                  <a:pt x="851490" y="6773669"/>
                  <a:pt x="832716" y="6771437"/>
                  <a:pt x="821452" y="6773669"/>
                </a:cubicBezTo>
                <a:cubicBezTo>
                  <a:pt x="813943" y="6774785"/>
                  <a:pt x="806433" y="6774785"/>
                  <a:pt x="795169" y="6774785"/>
                </a:cubicBezTo>
                <a:cubicBezTo>
                  <a:pt x="787660" y="6774785"/>
                  <a:pt x="783905" y="6771437"/>
                  <a:pt x="780150" y="6769204"/>
                </a:cubicBezTo>
                <a:cubicBezTo>
                  <a:pt x="772641" y="6765855"/>
                  <a:pt x="757622" y="6764739"/>
                  <a:pt x="750113" y="6769204"/>
                </a:cubicBezTo>
                <a:cubicBezTo>
                  <a:pt x="750113" y="6771437"/>
                  <a:pt x="746358" y="6772553"/>
                  <a:pt x="742603" y="6774785"/>
                </a:cubicBezTo>
                <a:cubicBezTo>
                  <a:pt x="742603" y="6777018"/>
                  <a:pt x="735094" y="6778134"/>
                  <a:pt x="723829" y="6778134"/>
                </a:cubicBezTo>
                <a:cubicBezTo>
                  <a:pt x="716320" y="6778134"/>
                  <a:pt x="708811" y="6778134"/>
                  <a:pt x="701301" y="6780367"/>
                </a:cubicBezTo>
                <a:cubicBezTo>
                  <a:pt x="690037" y="6781483"/>
                  <a:pt x="678773" y="6779251"/>
                  <a:pt x="671263" y="6775902"/>
                </a:cubicBezTo>
                <a:cubicBezTo>
                  <a:pt x="659999" y="6769204"/>
                  <a:pt x="637471" y="6769204"/>
                  <a:pt x="618697" y="6766971"/>
                </a:cubicBezTo>
                <a:cubicBezTo>
                  <a:pt x="611188" y="6765855"/>
                  <a:pt x="603678" y="6768088"/>
                  <a:pt x="592414" y="6769204"/>
                </a:cubicBezTo>
                <a:cubicBezTo>
                  <a:pt x="581150" y="6769204"/>
                  <a:pt x="569886" y="6771437"/>
                  <a:pt x="562376" y="6773669"/>
                </a:cubicBezTo>
                <a:cubicBezTo>
                  <a:pt x="539848" y="6778134"/>
                  <a:pt x="536093" y="6778134"/>
                  <a:pt x="521074" y="6772553"/>
                </a:cubicBezTo>
                <a:cubicBezTo>
                  <a:pt x="517320" y="6772553"/>
                  <a:pt x="517320" y="6770320"/>
                  <a:pt x="513565" y="6769204"/>
                </a:cubicBezTo>
                <a:cubicBezTo>
                  <a:pt x="491037" y="6774785"/>
                  <a:pt x="472263" y="6774785"/>
                  <a:pt x="449735" y="6774785"/>
                </a:cubicBezTo>
                <a:cubicBezTo>
                  <a:pt x="434716" y="6774785"/>
                  <a:pt x="423451" y="6774785"/>
                  <a:pt x="408433" y="6774785"/>
                </a:cubicBezTo>
                <a:cubicBezTo>
                  <a:pt x="378395" y="6773669"/>
                  <a:pt x="348357" y="6777018"/>
                  <a:pt x="314564" y="6775902"/>
                </a:cubicBezTo>
                <a:cubicBezTo>
                  <a:pt x="303300" y="6775902"/>
                  <a:pt x="299546" y="6780367"/>
                  <a:pt x="288281" y="6777018"/>
                </a:cubicBezTo>
                <a:cubicBezTo>
                  <a:pt x="277017" y="6774785"/>
                  <a:pt x="265753" y="6777018"/>
                  <a:pt x="258244" y="6775902"/>
                </a:cubicBezTo>
                <a:cubicBezTo>
                  <a:pt x="246979" y="6775902"/>
                  <a:pt x="235715" y="6775902"/>
                  <a:pt x="224451" y="6775902"/>
                </a:cubicBezTo>
                <a:cubicBezTo>
                  <a:pt x="216942" y="6773669"/>
                  <a:pt x="224451" y="6771437"/>
                  <a:pt x="220696" y="6769204"/>
                </a:cubicBezTo>
                <a:cubicBezTo>
                  <a:pt x="209432" y="6764739"/>
                  <a:pt x="194413" y="6763622"/>
                  <a:pt x="175640" y="6765855"/>
                </a:cubicBezTo>
                <a:cubicBezTo>
                  <a:pt x="171885" y="6765855"/>
                  <a:pt x="171885" y="6766971"/>
                  <a:pt x="164376" y="6766971"/>
                </a:cubicBezTo>
                <a:cubicBezTo>
                  <a:pt x="160621" y="6766971"/>
                  <a:pt x="156866" y="6765855"/>
                  <a:pt x="156866" y="6763622"/>
                </a:cubicBezTo>
                <a:cubicBezTo>
                  <a:pt x="156866" y="6762506"/>
                  <a:pt x="156866" y="6760273"/>
                  <a:pt x="164376" y="6760273"/>
                </a:cubicBezTo>
                <a:cubicBezTo>
                  <a:pt x="175640" y="6761390"/>
                  <a:pt x="186904" y="6760273"/>
                  <a:pt x="194413" y="6761390"/>
                </a:cubicBezTo>
                <a:cubicBezTo>
                  <a:pt x="209432" y="6761390"/>
                  <a:pt x="216942" y="6759157"/>
                  <a:pt x="228206" y="6759157"/>
                </a:cubicBezTo>
                <a:cubicBezTo>
                  <a:pt x="235715" y="6758041"/>
                  <a:pt x="239470" y="6754692"/>
                  <a:pt x="239470" y="6752459"/>
                </a:cubicBezTo>
                <a:cubicBezTo>
                  <a:pt x="246979" y="6749110"/>
                  <a:pt x="246979" y="6747994"/>
                  <a:pt x="258244" y="6750227"/>
                </a:cubicBezTo>
                <a:cubicBezTo>
                  <a:pt x="273263" y="6751343"/>
                  <a:pt x="288281" y="6752459"/>
                  <a:pt x="303300" y="6754692"/>
                </a:cubicBezTo>
                <a:cubicBezTo>
                  <a:pt x="307055" y="6755808"/>
                  <a:pt x="314564" y="6754692"/>
                  <a:pt x="322074" y="6754692"/>
                </a:cubicBezTo>
                <a:cubicBezTo>
                  <a:pt x="325829" y="6754692"/>
                  <a:pt x="325829" y="6752459"/>
                  <a:pt x="329583" y="6751343"/>
                </a:cubicBezTo>
                <a:cubicBezTo>
                  <a:pt x="337093" y="6749110"/>
                  <a:pt x="329583" y="6747994"/>
                  <a:pt x="325829" y="6745761"/>
                </a:cubicBezTo>
                <a:cubicBezTo>
                  <a:pt x="322074" y="6743529"/>
                  <a:pt x="310810" y="6743529"/>
                  <a:pt x="303300" y="6741296"/>
                </a:cubicBezTo>
                <a:cubicBezTo>
                  <a:pt x="299546" y="6740180"/>
                  <a:pt x="299546" y="6740180"/>
                  <a:pt x="299546" y="6739064"/>
                </a:cubicBezTo>
                <a:cubicBezTo>
                  <a:pt x="299546" y="6737947"/>
                  <a:pt x="303300" y="6737947"/>
                  <a:pt x="307055" y="6737947"/>
                </a:cubicBezTo>
                <a:cubicBezTo>
                  <a:pt x="318319" y="6737947"/>
                  <a:pt x="333338" y="6736831"/>
                  <a:pt x="344602" y="6739064"/>
                </a:cubicBezTo>
                <a:cubicBezTo>
                  <a:pt x="344602" y="6740180"/>
                  <a:pt x="348357" y="6739064"/>
                  <a:pt x="348357" y="6739064"/>
                </a:cubicBezTo>
                <a:cubicBezTo>
                  <a:pt x="355866" y="6737947"/>
                  <a:pt x="348357" y="6737947"/>
                  <a:pt x="348357" y="6736831"/>
                </a:cubicBezTo>
                <a:cubicBezTo>
                  <a:pt x="344602" y="6735715"/>
                  <a:pt x="344602" y="6733482"/>
                  <a:pt x="352112" y="6733482"/>
                </a:cubicBezTo>
                <a:cubicBezTo>
                  <a:pt x="359621" y="6733482"/>
                  <a:pt x="367131" y="6733482"/>
                  <a:pt x="378395" y="6733482"/>
                </a:cubicBezTo>
                <a:cubicBezTo>
                  <a:pt x="367131" y="6731250"/>
                  <a:pt x="355866" y="6731250"/>
                  <a:pt x="344602" y="6730133"/>
                </a:cubicBezTo>
                <a:cubicBezTo>
                  <a:pt x="337093" y="6729017"/>
                  <a:pt x="337093" y="6727901"/>
                  <a:pt x="340848" y="6726784"/>
                </a:cubicBezTo>
                <a:cubicBezTo>
                  <a:pt x="344602" y="6722319"/>
                  <a:pt x="344602" y="6721203"/>
                  <a:pt x="329583" y="6720087"/>
                </a:cubicBezTo>
                <a:cubicBezTo>
                  <a:pt x="325829" y="6720087"/>
                  <a:pt x="318319" y="6720087"/>
                  <a:pt x="314564" y="6720087"/>
                </a:cubicBezTo>
                <a:cubicBezTo>
                  <a:pt x="314564" y="6718970"/>
                  <a:pt x="314564" y="6718970"/>
                  <a:pt x="314564" y="6717854"/>
                </a:cubicBezTo>
                <a:cubicBezTo>
                  <a:pt x="314564" y="6717854"/>
                  <a:pt x="314564" y="6716738"/>
                  <a:pt x="314564" y="6716738"/>
                </a:cubicBezTo>
                <a:cubicBezTo>
                  <a:pt x="340848" y="6717854"/>
                  <a:pt x="359621" y="6712272"/>
                  <a:pt x="385904" y="6712272"/>
                </a:cubicBezTo>
                <a:cubicBezTo>
                  <a:pt x="400923" y="6712272"/>
                  <a:pt x="415942" y="6710040"/>
                  <a:pt x="430961" y="6706691"/>
                </a:cubicBezTo>
                <a:cubicBezTo>
                  <a:pt x="430961" y="6705575"/>
                  <a:pt x="438470" y="6705575"/>
                  <a:pt x="438470" y="6704458"/>
                </a:cubicBezTo>
                <a:cubicBezTo>
                  <a:pt x="438470" y="6702226"/>
                  <a:pt x="430961" y="6702226"/>
                  <a:pt x="427206" y="6702226"/>
                </a:cubicBezTo>
                <a:cubicBezTo>
                  <a:pt x="415942" y="6702226"/>
                  <a:pt x="404678" y="6702226"/>
                  <a:pt x="393414" y="6702226"/>
                </a:cubicBezTo>
                <a:cubicBezTo>
                  <a:pt x="389659" y="6702226"/>
                  <a:pt x="385904" y="6702226"/>
                  <a:pt x="385904" y="6701109"/>
                </a:cubicBezTo>
                <a:cubicBezTo>
                  <a:pt x="385904" y="6699993"/>
                  <a:pt x="385904" y="6698877"/>
                  <a:pt x="389659" y="6698877"/>
                </a:cubicBezTo>
                <a:cubicBezTo>
                  <a:pt x="397168" y="6698877"/>
                  <a:pt x="400923" y="6696644"/>
                  <a:pt x="412187" y="6696644"/>
                </a:cubicBezTo>
                <a:cubicBezTo>
                  <a:pt x="423451" y="6696644"/>
                  <a:pt x="434716" y="6696644"/>
                  <a:pt x="445980" y="6696644"/>
                </a:cubicBezTo>
                <a:cubicBezTo>
                  <a:pt x="453489" y="6695528"/>
                  <a:pt x="449735" y="6693295"/>
                  <a:pt x="449735" y="6692179"/>
                </a:cubicBezTo>
                <a:cubicBezTo>
                  <a:pt x="449735" y="6691063"/>
                  <a:pt x="449735" y="6689947"/>
                  <a:pt x="449735" y="6689947"/>
                </a:cubicBezTo>
                <a:cubicBezTo>
                  <a:pt x="427206" y="6688830"/>
                  <a:pt x="415942" y="6683249"/>
                  <a:pt x="393414" y="6683249"/>
                </a:cubicBezTo>
                <a:cubicBezTo>
                  <a:pt x="348357" y="6683249"/>
                  <a:pt x="307055" y="6686598"/>
                  <a:pt x="261998" y="6685481"/>
                </a:cubicBezTo>
                <a:cubicBezTo>
                  <a:pt x="254489" y="6684365"/>
                  <a:pt x="243225" y="6686598"/>
                  <a:pt x="243225" y="6683249"/>
                </a:cubicBezTo>
                <a:cubicBezTo>
                  <a:pt x="239470" y="6678784"/>
                  <a:pt x="254489" y="6681016"/>
                  <a:pt x="261998" y="6681016"/>
                </a:cubicBezTo>
                <a:cubicBezTo>
                  <a:pt x="277017" y="6682132"/>
                  <a:pt x="292036" y="6678784"/>
                  <a:pt x="307055" y="6678784"/>
                </a:cubicBezTo>
                <a:cubicBezTo>
                  <a:pt x="322074" y="6679900"/>
                  <a:pt x="340848" y="6681016"/>
                  <a:pt x="355866" y="6678784"/>
                </a:cubicBezTo>
                <a:cubicBezTo>
                  <a:pt x="382150" y="6676551"/>
                  <a:pt x="408433" y="6677667"/>
                  <a:pt x="430961" y="6677667"/>
                </a:cubicBezTo>
                <a:cubicBezTo>
                  <a:pt x="479772" y="6676551"/>
                  <a:pt x="524829" y="6673202"/>
                  <a:pt x="558622" y="6663155"/>
                </a:cubicBezTo>
                <a:cubicBezTo>
                  <a:pt x="573641" y="6659806"/>
                  <a:pt x="588659" y="6659806"/>
                  <a:pt x="603678" y="6659806"/>
                </a:cubicBezTo>
                <a:cubicBezTo>
                  <a:pt x="607433" y="6659806"/>
                  <a:pt x="618697" y="6660923"/>
                  <a:pt x="618697" y="6658690"/>
                </a:cubicBezTo>
                <a:cubicBezTo>
                  <a:pt x="618697" y="6654225"/>
                  <a:pt x="607433" y="6656458"/>
                  <a:pt x="603678" y="6656458"/>
                </a:cubicBezTo>
                <a:cubicBezTo>
                  <a:pt x="539848" y="6656458"/>
                  <a:pt x="476018" y="6656458"/>
                  <a:pt x="408433" y="6656458"/>
                </a:cubicBezTo>
                <a:cubicBezTo>
                  <a:pt x="385904" y="6656458"/>
                  <a:pt x="370885" y="6650876"/>
                  <a:pt x="352112" y="6645295"/>
                </a:cubicBezTo>
                <a:cubicBezTo>
                  <a:pt x="352112" y="6645295"/>
                  <a:pt x="352112" y="6644178"/>
                  <a:pt x="352112" y="6643062"/>
                </a:cubicBezTo>
                <a:cubicBezTo>
                  <a:pt x="359621" y="6639713"/>
                  <a:pt x="363376" y="6637480"/>
                  <a:pt x="367131" y="6634132"/>
                </a:cubicBezTo>
                <a:cubicBezTo>
                  <a:pt x="367131" y="6630783"/>
                  <a:pt x="378395" y="6627434"/>
                  <a:pt x="389659" y="6627434"/>
                </a:cubicBezTo>
                <a:cubicBezTo>
                  <a:pt x="419697" y="6627434"/>
                  <a:pt x="419697" y="6619620"/>
                  <a:pt x="423451" y="6614038"/>
                </a:cubicBezTo>
                <a:cubicBezTo>
                  <a:pt x="427206" y="6606224"/>
                  <a:pt x="445980" y="6600643"/>
                  <a:pt x="464753" y="6595061"/>
                </a:cubicBezTo>
                <a:cubicBezTo>
                  <a:pt x="468508" y="6592829"/>
                  <a:pt x="476018" y="6593945"/>
                  <a:pt x="479772" y="6593945"/>
                </a:cubicBezTo>
                <a:cubicBezTo>
                  <a:pt x="494791" y="6593945"/>
                  <a:pt x="509810" y="6595061"/>
                  <a:pt x="521074" y="6591712"/>
                </a:cubicBezTo>
                <a:cubicBezTo>
                  <a:pt x="524829" y="6590596"/>
                  <a:pt x="528584" y="6590596"/>
                  <a:pt x="536093" y="6590596"/>
                </a:cubicBezTo>
                <a:cubicBezTo>
                  <a:pt x="547357" y="6590596"/>
                  <a:pt x="558622" y="6590596"/>
                  <a:pt x="566131" y="6590596"/>
                </a:cubicBezTo>
                <a:cubicBezTo>
                  <a:pt x="584905" y="6589480"/>
                  <a:pt x="603678" y="6590596"/>
                  <a:pt x="618697" y="6593945"/>
                </a:cubicBezTo>
                <a:lnTo>
                  <a:pt x="631816" y="6593555"/>
                </a:lnTo>
                <a:lnTo>
                  <a:pt x="633716" y="6591754"/>
                </a:lnTo>
                <a:cubicBezTo>
                  <a:pt x="614943" y="6580365"/>
                  <a:pt x="596169" y="6580365"/>
                  <a:pt x="577395" y="6576568"/>
                </a:cubicBezTo>
                <a:cubicBezTo>
                  <a:pt x="562376" y="6572772"/>
                  <a:pt x="551112" y="6565179"/>
                  <a:pt x="536093" y="6561382"/>
                </a:cubicBezTo>
                <a:cubicBezTo>
                  <a:pt x="532339" y="6561382"/>
                  <a:pt x="524829" y="6553789"/>
                  <a:pt x="528584" y="6546196"/>
                </a:cubicBezTo>
                <a:cubicBezTo>
                  <a:pt x="532339" y="6538603"/>
                  <a:pt x="539848" y="6542400"/>
                  <a:pt x="543603" y="6542400"/>
                </a:cubicBezTo>
                <a:cubicBezTo>
                  <a:pt x="569886" y="6542400"/>
                  <a:pt x="592414" y="6542400"/>
                  <a:pt x="618697" y="6542400"/>
                </a:cubicBezTo>
                <a:cubicBezTo>
                  <a:pt x="663754" y="6542400"/>
                  <a:pt x="708811" y="6531010"/>
                  <a:pt x="750113" y="6508232"/>
                </a:cubicBezTo>
                <a:cubicBezTo>
                  <a:pt x="765132" y="6500639"/>
                  <a:pt x="783905" y="6504435"/>
                  <a:pt x="798924" y="6496842"/>
                </a:cubicBezTo>
                <a:cubicBezTo>
                  <a:pt x="813943" y="6493046"/>
                  <a:pt x="832717" y="6496842"/>
                  <a:pt x="851490" y="6500639"/>
                </a:cubicBezTo>
                <a:cubicBezTo>
                  <a:pt x="866509" y="6508232"/>
                  <a:pt x="889037" y="6512028"/>
                  <a:pt x="907811" y="6512028"/>
                </a:cubicBezTo>
                <a:cubicBezTo>
                  <a:pt x="937849" y="6508232"/>
                  <a:pt x="967887" y="6515825"/>
                  <a:pt x="997924" y="6504435"/>
                </a:cubicBezTo>
                <a:lnTo>
                  <a:pt x="1007813" y="6504435"/>
                </a:lnTo>
                <a:lnTo>
                  <a:pt x="1006036" y="6502508"/>
                </a:lnTo>
                <a:cubicBezTo>
                  <a:pt x="1006975" y="6501429"/>
                  <a:pt x="1010731" y="6500812"/>
                  <a:pt x="1018242" y="6500195"/>
                </a:cubicBezTo>
                <a:cubicBezTo>
                  <a:pt x="1033266" y="6498961"/>
                  <a:pt x="1037022" y="6495259"/>
                  <a:pt x="1052045" y="6496493"/>
                </a:cubicBezTo>
                <a:cubicBezTo>
                  <a:pt x="1063313" y="6497727"/>
                  <a:pt x="1074580" y="6496493"/>
                  <a:pt x="1085848" y="6496493"/>
                </a:cubicBezTo>
                <a:cubicBezTo>
                  <a:pt x="1089604" y="6496493"/>
                  <a:pt x="1093360" y="6496493"/>
                  <a:pt x="1100871" y="6495259"/>
                </a:cubicBezTo>
                <a:cubicBezTo>
                  <a:pt x="1085848" y="6495259"/>
                  <a:pt x="1074580" y="6494025"/>
                  <a:pt x="1063313" y="6494025"/>
                </a:cubicBezTo>
                <a:cubicBezTo>
                  <a:pt x="1063313" y="6491557"/>
                  <a:pt x="1059557" y="6489089"/>
                  <a:pt x="1070824" y="6485387"/>
                </a:cubicBezTo>
                <a:cubicBezTo>
                  <a:pt x="1074580" y="6482919"/>
                  <a:pt x="1082092" y="6482919"/>
                  <a:pt x="1093360" y="6482919"/>
                </a:cubicBezTo>
                <a:cubicBezTo>
                  <a:pt x="1097115" y="6482919"/>
                  <a:pt x="1100871" y="6481685"/>
                  <a:pt x="1097115" y="6479217"/>
                </a:cubicBezTo>
                <a:cubicBezTo>
                  <a:pt x="1093360" y="6479217"/>
                  <a:pt x="1093360" y="6477983"/>
                  <a:pt x="1089604" y="6477983"/>
                </a:cubicBezTo>
                <a:cubicBezTo>
                  <a:pt x="1070824" y="6477983"/>
                  <a:pt x="1052045" y="6475515"/>
                  <a:pt x="1037022" y="6479217"/>
                </a:cubicBezTo>
                <a:cubicBezTo>
                  <a:pt x="1025754" y="6481685"/>
                  <a:pt x="1010731" y="6481685"/>
                  <a:pt x="1003219" y="6479217"/>
                </a:cubicBezTo>
                <a:cubicBezTo>
                  <a:pt x="995707" y="6475515"/>
                  <a:pt x="984440" y="6475515"/>
                  <a:pt x="969416" y="6475515"/>
                </a:cubicBezTo>
                <a:cubicBezTo>
                  <a:pt x="958149" y="6475515"/>
                  <a:pt x="946881" y="6475515"/>
                  <a:pt x="946881" y="6469345"/>
                </a:cubicBezTo>
                <a:cubicBezTo>
                  <a:pt x="946881" y="6466877"/>
                  <a:pt x="935614" y="6466877"/>
                  <a:pt x="928102" y="6465643"/>
                </a:cubicBezTo>
                <a:cubicBezTo>
                  <a:pt x="920590" y="6465643"/>
                  <a:pt x="913078" y="6465643"/>
                  <a:pt x="909323" y="6465643"/>
                </a:cubicBezTo>
                <a:cubicBezTo>
                  <a:pt x="894299" y="6465643"/>
                  <a:pt x="890543" y="6463175"/>
                  <a:pt x="901811" y="6459473"/>
                </a:cubicBezTo>
                <a:cubicBezTo>
                  <a:pt x="905567" y="6457005"/>
                  <a:pt x="909323" y="6453303"/>
                  <a:pt x="920590" y="6454537"/>
                </a:cubicBezTo>
                <a:cubicBezTo>
                  <a:pt x="935614" y="6455771"/>
                  <a:pt x="950637" y="6455771"/>
                  <a:pt x="965660" y="6454537"/>
                </a:cubicBezTo>
                <a:cubicBezTo>
                  <a:pt x="984440" y="6453303"/>
                  <a:pt x="999463" y="6454537"/>
                  <a:pt x="1014487" y="6454537"/>
                </a:cubicBezTo>
                <a:cubicBezTo>
                  <a:pt x="1029510" y="6454537"/>
                  <a:pt x="1040778" y="6452069"/>
                  <a:pt x="1055801" y="6452069"/>
                </a:cubicBezTo>
                <a:cubicBezTo>
                  <a:pt x="1067069" y="6452069"/>
                  <a:pt x="1070824" y="6448367"/>
                  <a:pt x="1070824" y="6442197"/>
                </a:cubicBezTo>
                <a:cubicBezTo>
                  <a:pt x="1067069" y="6439728"/>
                  <a:pt x="1082092" y="6434792"/>
                  <a:pt x="1089604" y="6436026"/>
                </a:cubicBezTo>
                <a:cubicBezTo>
                  <a:pt x="1104627" y="6436026"/>
                  <a:pt x="1115895" y="6433558"/>
                  <a:pt x="1130918" y="6437260"/>
                </a:cubicBezTo>
                <a:cubicBezTo>
                  <a:pt x="1138430" y="6438494"/>
                  <a:pt x="1149697" y="6437260"/>
                  <a:pt x="1149697" y="6434792"/>
                </a:cubicBezTo>
                <a:cubicBezTo>
                  <a:pt x="1149697" y="6429856"/>
                  <a:pt x="1157209" y="6431090"/>
                  <a:pt x="1164721" y="6432324"/>
                </a:cubicBezTo>
                <a:cubicBezTo>
                  <a:pt x="1187256" y="6433558"/>
                  <a:pt x="1187256" y="6433558"/>
                  <a:pt x="1209791" y="6432324"/>
                </a:cubicBezTo>
                <a:cubicBezTo>
                  <a:pt x="1224815" y="6431090"/>
                  <a:pt x="1239838" y="6429856"/>
                  <a:pt x="1254861" y="6429856"/>
                </a:cubicBezTo>
                <a:cubicBezTo>
                  <a:pt x="1273641" y="6428622"/>
                  <a:pt x="1296176" y="6427388"/>
                  <a:pt x="1314955" y="6427388"/>
                </a:cubicBezTo>
                <a:cubicBezTo>
                  <a:pt x="1318711" y="6427388"/>
                  <a:pt x="1318711" y="6427388"/>
                  <a:pt x="1322467" y="6427388"/>
                </a:cubicBezTo>
                <a:cubicBezTo>
                  <a:pt x="1326223" y="6427388"/>
                  <a:pt x="1322467" y="6423686"/>
                  <a:pt x="1329979" y="6423686"/>
                </a:cubicBezTo>
                <a:lnTo>
                  <a:pt x="1344944" y="6426145"/>
                </a:lnTo>
                <a:lnTo>
                  <a:pt x="1354623" y="6424709"/>
                </a:lnTo>
                <a:cubicBezTo>
                  <a:pt x="1410944" y="6413320"/>
                  <a:pt x="1467265" y="6420913"/>
                  <a:pt x="1527340" y="6417117"/>
                </a:cubicBezTo>
                <a:cubicBezTo>
                  <a:pt x="1508567" y="6405727"/>
                  <a:pt x="1508567" y="6405727"/>
                  <a:pt x="1471020" y="6405727"/>
                </a:cubicBezTo>
                <a:cubicBezTo>
                  <a:pt x="1463510" y="6398134"/>
                  <a:pt x="1467265" y="6390541"/>
                  <a:pt x="1467265" y="6386745"/>
                </a:cubicBezTo>
                <a:cubicBezTo>
                  <a:pt x="1467265" y="6379152"/>
                  <a:pt x="1463510" y="6375355"/>
                  <a:pt x="1459755" y="6379152"/>
                </a:cubicBezTo>
                <a:cubicBezTo>
                  <a:pt x="1437227" y="6398134"/>
                  <a:pt x="1410944" y="6394338"/>
                  <a:pt x="1384661" y="6401931"/>
                </a:cubicBezTo>
                <a:cubicBezTo>
                  <a:pt x="1377151" y="6405727"/>
                  <a:pt x="1369642" y="6398134"/>
                  <a:pt x="1358378" y="6398134"/>
                </a:cubicBezTo>
                <a:cubicBezTo>
                  <a:pt x="1328340" y="6398134"/>
                  <a:pt x="1298302" y="6398134"/>
                  <a:pt x="1268264" y="6398134"/>
                </a:cubicBezTo>
                <a:cubicBezTo>
                  <a:pt x="1245736" y="6398134"/>
                  <a:pt x="1226963" y="6386745"/>
                  <a:pt x="1204434" y="6390541"/>
                </a:cubicBezTo>
                <a:cubicBezTo>
                  <a:pt x="1181906" y="6394338"/>
                  <a:pt x="1159378" y="6390541"/>
                  <a:pt x="1136849" y="6390541"/>
                </a:cubicBezTo>
                <a:cubicBezTo>
                  <a:pt x="1114321" y="6390541"/>
                  <a:pt x="1091792" y="6390541"/>
                  <a:pt x="1069264" y="6390541"/>
                </a:cubicBezTo>
                <a:cubicBezTo>
                  <a:pt x="1073019" y="6382948"/>
                  <a:pt x="1080528" y="6375355"/>
                  <a:pt x="1088038" y="6379152"/>
                </a:cubicBezTo>
                <a:cubicBezTo>
                  <a:pt x="1106811" y="6379152"/>
                  <a:pt x="1125585" y="6379152"/>
                  <a:pt x="1148113" y="6379152"/>
                </a:cubicBezTo>
                <a:cubicBezTo>
                  <a:pt x="1151868" y="6379152"/>
                  <a:pt x="1155623" y="6379152"/>
                  <a:pt x="1163132" y="6375355"/>
                </a:cubicBezTo>
                <a:cubicBezTo>
                  <a:pt x="1155623" y="6348780"/>
                  <a:pt x="1136849" y="6333594"/>
                  <a:pt x="1118076" y="6318408"/>
                </a:cubicBezTo>
                <a:cubicBezTo>
                  <a:pt x="1114321" y="6314612"/>
                  <a:pt x="1106811" y="6310815"/>
                  <a:pt x="1099302" y="6310815"/>
                </a:cubicBezTo>
                <a:cubicBezTo>
                  <a:pt x="1091792" y="6310815"/>
                  <a:pt x="1080528" y="6310815"/>
                  <a:pt x="1069264" y="6307019"/>
                </a:cubicBezTo>
                <a:cubicBezTo>
                  <a:pt x="1065509" y="6303223"/>
                  <a:pt x="1058000" y="6303223"/>
                  <a:pt x="1050491" y="6307019"/>
                </a:cubicBezTo>
                <a:cubicBezTo>
                  <a:pt x="1046736" y="6314612"/>
                  <a:pt x="1039226" y="6310815"/>
                  <a:pt x="1035472" y="6310815"/>
                </a:cubicBezTo>
                <a:cubicBezTo>
                  <a:pt x="1027962" y="6310815"/>
                  <a:pt x="1024207" y="6314612"/>
                  <a:pt x="1024207" y="6307019"/>
                </a:cubicBezTo>
                <a:cubicBezTo>
                  <a:pt x="1024207" y="6299426"/>
                  <a:pt x="1027962" y="6299426"/>
                  <a:pt x="1035472" y="6299426"/>
                </a:cubicBezTo>
                <a:cubicBezTo>
                  <a:pt x="1046736" y="6299426"/>
                  <a:pt x="1058000" y="6299426"/>
                  <a:pt x="1065509" y="6299426"/>
                </a:cubicBezTo>
                <a:cubicBezTo>
                  <a:pt x="1080528" y="6299426"/>
                  <a:pt x="1084283" y="6288037"/>
                  <a:pt x="1076774" y="6276647"/>
                </a:cubicBezTo>
                <a:cubicBezTo>
                  <a:pt x="1076774" y="6276647"/>
                  <a:pt x="1076774" y="6272851"/>
                  <a:pt x="1076774" y="6269054"/>
                </a:cubicBezTo>
                <a:cubicBezTo>
                  <a:pt x="1065509" y="6246276"/>
                  <a:pt x="1065509" y="6246276"/>
                  <a:pt x="1035472" y="6246276"/>
                </a:cubicBezTo>
                <a:cubicBezTo>
                  <a:pt x="1035472" y="6246276"/>
                  <a:pt x="1031717" y="6246276"/>
                  <a:pt x="1031717" y="6246276"/>
                </a:cubicBezTo>
                <a:cubicBezTo>
                  <a:pt x="1020453" y="6234886"/>
                  <a:pt x="1009189" y="6234886"/>
                  <a:pt x="997924" y="6246276"/>
                </a:cubicBezTo>
                <a:cubicBezTo>
                  <a:pt x="990415" y="6246276"/>
                  <a:pt x="986660" y="6246276"/>
                  <a:pt x="979151" y="6246276"/>
                </a:cubicBezTo>
                <a:cubicBezTo>
                  <a:pt x="975396" y="6246276"/>
                  <a:pt x="967887" y="6242479"/>
                  <a:pt x="964132" y="6253869"/>
                </a:cubicBezTo>
                <a:cubicBezTo>
                  <a:pt x="956622" y="6253869"/>
                  <a:pt x="945358" y="6250072"/>
                  <a:pt x="937849" y="6253869"/>
                </a:cubicBezTo>
                <a:cubicBezTo>
                  <a:pt x="922830" y="6253869"/>
                  <a:pt x="911566" y="6250072"/>
                  <a:pt x="904056" y="6246276"/>
                </a:cubicBezTo>
                <a:cubicBezTo>
                  <a:pt x="892792" y="6238683"/>
                  <a:pt x="881528" y="6238683"/>
                  <a:pt x="870264" y="6246276"/>
                </a:cubicBezTo>
                <a:cubicBezTo>
                  <a:pt x="862754" y="6250072"/>
                  <a:pt x="847735" y="6253869"/>
                  <a:pt x="836471" y="6253869"/>
                </a:cubicBezTo>
                <a:cubicBezTo>
                  <a:pt x="832717" y="6250072"/>
                  <a:pt x="825207" y="6250072"/>
                  <a:pt x="821452" y="6257665"/>
                </a:cubicBezTo>
                <a:cubicBezTo>
                  <a:pt x="817698" y="6261461"/>
                  <a:pt x="813943" y="6261461"/>
                  <a:pt x="810188" y="6257665"/>
                </a:cubicBezTo>
                <a:cubicBezTo>
                  <a:pt x="791415" y="6246276"/>
                  <a:pt x="768886" y="6253869"/>
                  <a:pt x="750113" y="6253869"/>
                </a:cubicBezTo>
                <a:cubicBezTo>
                  <a:pt x="750113" y="6246276"/>
                  <a:pt x="753867" y="6242479"/>
                  <a:pt x="746358" y="6238683"/>
                </a:cubicBezTo>
                <a:cubicBezTo>
                  <a:pt x="742603" y="6238683"/>
                  <a:pt x="735094" y="6238683"/>
                  <a:pt x="738848" y="6246276"/>
                </a:cubicBezTo>
                <a:cubicBezTo>
                  <a:pt x="731339" y="6246276"/>
                  <a:pt x="723830" y="6246276"/>
                  <a:pt x="716320" y="6246276"/>
                </a:cubicBezTo>
                <a:cubicBezTo>
                  <a:pt x="716320" y="6242479"/>
                  <a:pt x="720075" y="6234886"/>
                  <a:pt x="712565" y="6231090"/>
                </a:cubicBezTo>
                <a:cubicBezTo>
                  <a:pt x="708811" y="6231090"/>
                  <a:pt x="705056" y="6234886"/>
                  <a:pt x="705056" y="6238683"/>
                </a:cubicBezTo>
                <a:cubicBezTo>
                  <a:pt x="697546" y="6238683"/>
                  <a:pt x="690037" y="6238683"/>
                  <a:pt x="686282" y="6238683"/>
                </a:cubicBezTo>
                <a:cubicBezTo>
                  <a:pt x="682528" y="6234886"/>
                  <a:pt x="686282" y="6227293"/>
                  <a:pt x="678773" y="6227293"/>
                </a:cubicBezTo>
                <a:cubicBezTo>
                  <a:pt x="675018" y="6227293"/>
                  <a:pt x="667509" y="6223497"/>
                  <a:pt x="663754" y="6231090"/>
                </a:cubicBezTo>
                <a:cubicBezTo>
                  <a:pt x="656245" y="6234886"/>
                  <a:pt x="644980" y="6223497"/>
                  <a:pt x="637471" y="6227293"/>
                </a:cubicBezTo>
                <a:cubicBezTo>
                  <a:pt x="626207" y="6234886"/>
                  <a:pt x="618697" y="6231090"/>
                  <a:pt x="611188" y="6231090"/>
                </a:cubicBezTo>
                <a:cubicBezTo>
                  <a:pt x="603678" y="6234886"/>
                  <a:pt x="599924" y="6231090"/>
                  <a:pt x="592414" y="6231090"/>
                </a:cubicBezTo>
                <a:cubicBezTo>
                  <a:pt x="581150" y="6223497"/>
                  <a:pt x="562376" y="6223497"/>
                  <a:pt x="547358" y="6231090"/>
                </a:cubicBezTo>
                <a:cubicBezTo>
                  <a:pt x="536093" y="6231090"/>
                  <a:pt x="524829" y="6219700"/>
                  <a:pt x="509810" y="6227293"/>
                </a:cubicBezTo>
                <a:cubicBezTo>
                  <a:pt x="509810" y="6223497"/>
                  <a:pt x="498546" y="6212107"/>
                  <a:pt x="494791" y="6208311"/>
                </a:cubicBezTo>
                <a:cubicBezTo>
                  <a:pt x="479772" y="6196922"/>
                  <a:pt x="479772" y="6196922"/>
                  <a:pt x="468508" y="6212107"/>
                </a:cubicBezTo>
                <a:cubicBezTo>
                  <a:pt x="464754" y="6215904"/>
                  <a:pt x="460999" y="6219700"/>
                  <a:pt x="464754" y="6223497"/>
                </a:cubicBezTo>
                <a:cubicBezTo>
                  <a:pt x="468508" y="6227293"/>
                  <a:pt x="468508" y="6231090"/>
                  <a:pt x="476018" y="6231090"/>
                </a:cubicBezTo>
                <a:cubicBezTo>
                  <a:pt x="487282" y="6231090"/>
                  <a:pt x="498546" y="6231090"/>
                  <a:pt x="509810" y="6231090"/>
                </a:cubicBezTo>
                <a:cubicBezTo>
                  <a:pt x="521074" y="6246276"/>
                  <a:pt x="536093" y="6253869"/>
                  <a:pt x="558622" y="6253869"/>
                </a:cubicBezTo>
                <a:cubicBezTo>
                  <a:pt x="566131" y="6253869"/>
                  <a:pt x="573641" y="6253869"/>
                  <a:pt x="581150" y="6253869"/>
                </a:cubicBezTo>
                <a:cubicBezTo>
                  <a:pt x="618697" y="6250072"/>
                  <a:pt x="656245" y="6261461"/>
                  <a:pt x="693792" y="6265258"/>
                </a:cubicBezTo>
                <a:cubicBezTo>
                  <a:pt x="697546" y="6265258"/>
                  <a:pt x="701301" y="6272851"/>
                  <a:pt x="708811" y="6276647"/>
                </a:cubicBezTo>
                <a:cubicBezTo>
                  <a:pt x="686282" y="6280444"/>
                  <a:pt x="663754" y="6280444"/>
                  <a:pt x="644980" y="6280444"/>
                </a:cubicBezTo>
                <a:cubicBezTo>
                  <a:pt x="644980" y="6280444"/>
                  <a:pt x="644980" y="6284240"/>
                  <a:pt x="644980" y="6284240"/>
                </a:cubicBezTo>
                <a:cubicBezTo>
                  <a:pt x="667509" y="6284240"/>
                  <a:pt x="690037" y="6284240"/>
                  <a:pt x="708811" y="6284240"/>
                </a:cubicBezTo>
                <a:cubicBezTo>
                  <a:pt x="731339" y="6284240"/>
                  <a:pt x="750113" y="6284240"/>
                  <a:pt x="768886" y="6284240"/>
                </a:cubicBezTo>
                <a:cubicBezTo>
                  <a:pt x="772641" y="6284240"/>
                  <a:pt x="780150" y="6284240"/>
                  <a:pt x="783905" y="6288037"/>
                </a:cubicBezTo>
                <a:cubicBezTo>
                  <a:pt x="791415" y="6295630"/>
                  <a:pt x="787660" y="6310815"/>
                  <a:pt x="802679" y="6307019"/>
                </a:cubicBezTo>
                <a:cubicBezTo>
                  <a:pt x="813943" y="6303223"/>
                  <a:pt x="821452" y="6314612"/>
                  <a:pt x="832717" y="6310815"/>
                </a:cubicBezTo>
                <a:cubicBezTo>
                  <a:pt x="840226" y="6310815"/>
                  <a:pt x="851490" y="6314612"/>
                  <a:pt x="859000" y="6307019"/>
                </a:cubicBezTo>
                <a:cubicBezTo>
                  <a:pt x="862754" y="6303223"/>
                  <a:pt x="866509" y="6307019"/>
                  <a:pt x="874019" y="6307019"/>
                </a:cubicBezTo>
                <a:cubicBezTo>
                  <a:pt x="870264" y="6314612"/>
                  <a:pt x="862754" y="6318408"/>
                  <a:pt x="862754" y="6322205"/>
                </a:cubicBezTo>
                <a:cubicBezTo>
                  <a:pt x="859000" y="6329798"/>
                  <a:pt x="862754" y="6337391"/>
                  <a:pt x="870264" y="6337391"/>
                </a:cubicBezTo>
                <a:cubicBezTo>
                  <a:pt x="877773" y="6337391"/>
                  <a:pt x="889037" y="6337391"/>
                  <a:pt x="889037" y="6348780"/>
                </a:cubicBezTo>
                <a:cubicBezTo>
                  <a:pt x="889037" y="6352577"/>
                  <a:pt x="896547" y="6352577"/>
                  <a:pt x="900302" y="6352577"/>
                </a:cubicBezTo>
                <a:cubicBezTo>
                  <a:pt x="919075" y="6341187"/>
                  <a:pt x="937849" y="6356373"/>
                  <a:pt x="952868" y="6356373"/>
                </a:cubicBezTo>
                <a:cubicBezTo>
                  <a:pt x="956622" y="6360170"/>
                  <a:pt x="960377" y="6360170"/>
                  <a:pt x="960377" y="6363966"/>
                </a:cubicBezTo>
                <a:cubicBezTo>
                  <a:pt x="960377" y="6367762"/>
                  <a:pt x="956622" y="6371559"/>
                  <a:pt x="952868" y="6371559"/>
                </a:cubicBezTo>
                <a:cubicBezTo>
                  <a:pt x="934094" y="6379152"/>
                  <a:pt x="915320" y="6386745"/>
                  <a:pt x="900302" y="6401931"/>
                </a:cubicBezTo>
                <a:cubicBezTo>
                  <a:pt x="892792" y="6405727"/>
                  <a:pt x="889037" y="6398134"/>
                  <a:pt x="889037" y="6394338"/>
                </a:cubicBezTo>
                <a:cubicBezTo>
                  <a:pt x="889037" y="6382948"/>
                  <a:pt x="885283" y="6375355"/>
                  <a:pt x="874019" y="6367762"/>
                </a:cubicBezTo>
                <a:cubicBezTo>
                  <a:pt x="870264" y="6363966"/>
                  <a:pt x="866509" y="6363966"/>
                  <a:pt x="862754" y="6363966"/>
                </a:cubicBezTo>
                <a:cubicBezTo>
                  <a:pt x="851490" y="6375355"/>
                  <a:pt x="832717" y="6367762"/>
                  <a:pt x="821452" y="6375355"/>
                </a:cubicBezTo>
                <a:cubicBezTo>
                  <a:pt x="813943" y="6379152"/>
                  <a:pt x="806433" y="6379152"/>
                  <a:pt x="795169" y="6379152"/>
                </a:cubicBezTo>
                <a:cubicBezTo>
                  <a:pt x="787660" y="6379152"/>
                  <a:pt x="783905" y="6367762"/>
                  <a:pt x="780150" y="6360170"/>
                </a:cubicBezTo>
                <a:cubicBezTo>
                  <a:pt x="772641" y="6348780"/>
                  <a:pt x="757622" y="6344984"/>
                  <a:pt x="750113" y="6360170"/>
                </a:cubicBezTo>
                <a:cubicBezTo>
                  <a:pt x="750113" y="6367762"/>
                  <a:pt x="746358" y="6371559"/>
                  <a:pt x="742603" y="6379152"/>
                </a:cubicBezTo>
                <a:cubicBezTo>
                  <a:pt x="742603" y="6386745"/>
                  <a:pt x="735094" y="6390541"/>
                  <a:pt x="723830" y="6390541"/>
                </a:cubicBezTo>
                <a:cubicBezTo>
                  <a:pt x="716320" y="6390541"/>
                  <a:pt x="708811" y="6390541"/>
                  <a:pt x="701301" y="6398134"/>
                </a:cubicBezTo>
                <a:cubicBezTo>
                  <a:pt x="690037" y="6401931"/>
                  <a:pt x="678773" y="6394338"/>
                  <a:pt x="671263" y="6382948"/>
                </a:cubicBezTo>
                <a:cubicBezTo>
                  <a:pt x="659999" y="6360170"/>
                  <a:pt x="637471" y="6360170"/>
                  <a:pt x="618697" y="6352577"/>
                </a:cubicBezTo>
                <a:cubicBezTo>
                  <a:pt x="611188" y="6348780"/>
                  <a:pt x="603678" y="6356373"/>
                  <a:pt x="592414" y="6360170"/>
                </a:cubicBezTo>
                <a:cubicBezTo>
                  <a:pt x="581150" y="6360170"/>
                  <a:pt x="569886" y="6367762"/>
                  <a:pt x="562376" y="6375355"/>
                </a:cubicBezTo>
                <a:cubicBezTo>
                  <a:pt x="539848" y="6390541"/>
                  <a:pt x="536093" y="6390541"/>
                  <a:pt x="521074" y="6371559"/>
                </a:cubicBezTo>
                <a:cubicBezTo>
                  <a:pt x="517320" y="6371559"/>
                  <a:pt x="517320" y="6363966"/>
                  <a:pt x="513565" y="6360170"/>
                </a:cubicBezTo>
                <a:cubicBezTo>
                  <a:pt x="491037" y="6379152"/>
                  <a:pt x="472263" y="6379152"/>
                  <a:pt x="449735" y="6379152"/>
                </a:cubicBezTo>
                <a:cubicBezTo>
                  <a:pt x="434716" y="6379152"/>
                  <a:pt x="423452" y="6379152"/>
                  <a:pt x="408432" y="6379152"/>
                </a:cubicBezTo>
                <a:cubicBezTo>
                  <a:pt x="378394" y="6375355"/>
                  <a:pt x="348357" y="6386745"/>
                  <a:pt x="314564" y="6382948"/>
                </a:cubicBezTo>
                <a:cubicBezTo>
                  <a:pt x="303300" y="6382948"/>
                  <a:pt x="299545" y="6398134"/>
                  <a:pt x="288281" y="6386745"/>
                </a:cubicBezTo>
                <a:cubicBezTo>
                  <a:pt x="277017" y="6379152"/>
                  <a:pt x="265753" y="6386745"/>
                  <a:pt x="258243" y="6382948"/>
                </a:cubicBezTo>
                <a:cubicBezTo>
                  <a:pt x="246979" y="6382948"/>
                  <a:pt x="235715" y="6382948"/>
                  <a:pt x="224451" y="6382948"/>
                </a:cubicBezTo>
                <a:cubicBezTo>
                  <a:pt x="216941" y="6375355"/>
                  <a:pt x="224451" y="6367762"/>
                  <a:pt x="220696" y="6360170"/>
                </a:cubicBezTo>
                <a:cubicBezTo>
                  <a:pt x="209432" y="6344984"/>
                  <a:pt x="194413" y="6341187"/>
                  <a:pt x="175639" y="6348780"/>
                </a:cubicBezTo>
                <a:cubicBezTo>
                  <a:pt x="171885" y="6348780"/>
                  <a:pt x="171885" y="6352577"/>
                  <a:pt x="164375" y="6352577"/>
                </a:cubicBezTo>
                <a:cubicBezTo>
                  <a:pt x="160620" y="6352577"/>
                  <a:pt x="156866" y="6348780"/>
                  <a:pt x="156866" y="6341187"/>
                </a:cubicBezTo>
                <a:cubicBezTo>
                  <a:pt x="156866" y="6337391"/>
                  <a:pt x="156866" y="6329798"/>
                  <a:pt x="164375" y="6329798"/>
                </a:cubicBezTo>
                <a:cubicBezTo>
                  <a:pt x="175639" y="6333594"/>
                  <a:pt x="186904" y="6329798"/>
                  <a:pt x="194413" y="6333594"/>
                </a:cubicBezTo>
                <a:cubicBezTo>
                  <a:pt x="209432" y="6333594"/>
                  <a:pt x="216941" y="6326001"/>
                  <a:pt x="228206" y="6326001"/>
                </a:cubicBezTo>
                <a:cubicBezTo>
                  <a:pt x="235715" y="6322205"/>
                  <a:pt x="239470" y="6310815"/>
                  <a:pt x="239470" y="6303223"/>
                </a:cubicBezTo>
                <a:cubicBezTo>
                  <a:pt x="246979" y="6291833"/>
                  <a:pt x="246979" y="6288037"/>
                  <a:pt x="258243" y="6295630"/>
                </a:cubicBezTo>
                <a:cubicBezTo>
                  <a:pt x="273262" y="6299426"/>
                  <a:pt x="288281" y="6303223"/>
                  <a:pt x="303300" y="6310815"/>
                </a:cubicBezTo>
                <a:cubicBezTo>
                  <a:pt x="307055" y="6314612"/>
                  <a:pt x="314564" y="6310815"/>
                  <a:pt x="322074" y="6310815"/>
                </a:cubicBezTo>
                <a:cubicBezTo>
                  <a:pt x="325828" y="6310815"/>
                  <a:pt x="325828" y="6303223"/>
                  <a:pt x="329583" y="6299426"/>
                </a:cubicBezTo>
                <a:cubicBezTo>
                  <a:pt x="337093" y="6291833"/>
                  <a:pt x="329583" y="6288037"/>
                  <a:pt x="325828" y="6280444"/>
                </a:cubicBezTo>
                <a:cubicBezTo>
                  <a:pt x="322074" y="6272851"/>
                  <a:pt x="310809" y="6272851"/>
                  <a:pt x="303300" y="6265258"/>
                </a:cubicBezTo>
                <a:cubicBezTo>
                  <a:pt x="299545" y="6261461"/>
                  <a:pt x="299545" y="6261461"/>
                  <a:pt x="299545" y="6257665"/>
                </a:cubicBezTo>
                <a:cubicBezTo>
                  <a:pt x="299545" y="6253869"/>
                  <a:pt x="303300" y="6253869"/>
                  <a:pt x="307055" y="6253869"/>
                </a:cubicBezTo>
                <a:cubicBezTo>
                  <a:pt x="318319" y="6253869"/>
                  <a:pt x="333338" y="6250072"/>
                  <a:pt x="344602" y="6257665"/>
                </a:cubicBezTo>
                <a:cubicBezTo>
                  <a:pt x="344602" y="6261461"/>
                  <a:pt x="348357" y="6257665"/>
                  <a:pt x="348357" y="6257665"/>
                </a:cubicBezTo>
                <a:cubicBezTo>
                  <a:pt x="355866" y="6253869"/>
                  <a:pt x="348357" y="6253869"/>
                  <a:pt x="348357" y="6250072"/>
                </a:cubicBezTo>
                <a:cubicBezTo>
                  <a:pt x="344602" y="6246276"/>
                  <a:pt x="344602" y="6238683"/>
                  <a:pt x="352111" y="6238683"/>
                </a:cubicBezTo>
                <a:cubicBezTo>
                  <a:pt x="359621" y="6238683"/>
                  <a:pt x="367130" y="6238683"/>
                  <a:pt x="378394" y="6238683"/>
                </a:cubicBezTo>
                <a:cubicBezTo>
                  <a:pt x="367130" y="6231090"/>
                  <a:pt x="355866" y="6231090"/>
                  <a:pt x="344602" y="6227293"/>
                </a:cubicBezTo>
                <a:cubicBezTo>
                  <a:pt x="337093" y="6223497"/>
                  <a:pt x="337093" y="6219700"/>
                  <a:pt x="340847" y="6215904"/>
                </a:cubicBezTo>
                <a:cubicBezTo>
                  <a:pt x="344602" y="6200718"/>
                  <a:pt x="344602" y="6196922"/>
                  <a:pt x="329583" y="6193125"/>
                </a:cubicBezTo>
                <a:cubicBezTo>
                  <a:pt x="325828" y="6193125"/>
                  <a:pt x="318319" y="6193125"/>
                  <a:pt x="314564" y="6193125"/>
                </a:cubicBezTo>
                <a:cubicBezTo>
                  <a:pt x="314564" y="6189329"/>
                  <a:pt x="314564" y="6189329"/>
                  <a:pt x="314564" y="6185532"/>
                </a:cubicBezTo>
                <a:cubicBezTo>
                  <a:pt x="314564" y="6185532"/>
                  <a:pt x="314564" y="6181736"/>
                  <a:pt x="314564" y="6181736"/>
                </a:cubicBezTo>
                <a:cubicBezTo>
                  <a:pt x="340847" y="6185532"/>
                  <a:pt x="359621" y="6166550"/>
                  <a:pt x="385904" y="6166550"/>
                </a:cubicBezTo>
                <a:cubicBezTo>
                  <a:pt x="400923" y="6166550"/>
                  <a:pt x="415942" y="6158957"/>
                  <a:pt x="430961" y="6147568"/>
                </a:cubicBezTo>
                <a:cubicBezTo>
                  <a:pt x="430961" y="6143771"/>
                  <a:pt x="438471" y="6143771"/>
                  <a:pt x="438471" y="6139975"/>
                </a:cubicBezTo>
                <a:cubicBezTo>
                  <a:pt x="438471" y="6132382"/>
                  <a:pt x="430961" y="6132382"/>
                  <a:pt x="427206" y="6132382"/>
                </a:cubicBezTo>
                <a:cubicBezTo>
                  <a:pt x="415942" y="6132382"/>
                  <a:pt x="404678" y="6132382"/>
                  <a:pt x="393413" y="6132382"/>
                </a:cubicBezTo>
                <a:cubicBezTo>
                  <a:pt x="389659" y="6132382"/>
                  <a:pt x="385904" y="6132382"/>
                  <a:pt x="385904" y="6128585"/>
                </a:cubicBezTo>
                <a:cubicBezTo>
                  <a:pt x="385904" y="6124789"/>
                  <a:pt x="385904" y="6120992"/>
                  <a:pt x="389659" y="6120992"/>
                </a:cubicBezTo>
                <a:cubicBezTo>
                  <a:pt x="397168" y="6120992"/>
                  <a:pt x="400923" y="6113399"/>
                  <a:pt x="412187" y="6113399"/>
                </a:cubicBezTo>
                <a:cubicBezTo>
                  <a:pt x="423452" y="6113399"/>
                  <a:pt x="434716" y="6113399"/>
                  <a:pt x="445980" y="6113399"/>
                </a:cubicBezTo>
                <a:cubicBezTo>
                  <a:pt x="453489" y="6109603"/>
                  <a:pt x="449735" y="6102010"/>
                  <a:pt x="449735" y="6098213"/>
                </a:cubicBezTo>
                <a:cubicBezTo>
                  <a:pt x="449735" y="6094417"/>
                  <a:pt x="449735" y="6090621"/>
                  <a:pt x="449735" y="6090621"/>
                </a:cubicBezTo>
                <a:cubicBezTo>
                  <a:pt x="427206" y="6086824"/>
                  <a:pt x="415942" y="6067842"/>
                  <a:pt x="393413" y="6067842"/>
                </a:cubicBezTo>
                <a:cubicBezTo>
                  <a:pt x="348357" y="6067842"/>
                  <a:pt x="307055" y="6079231"/>
                  <a:pt x="261998" y="6075435"/>
                </a:cubicBezTo>
                <a:cubicBezTo>
                  <a:pt x="254489" y="6071638"/>
                  <a:pt x="243224" y="6079231"/>
                  <a:pt x="243224" y="6067842"/>
                </a:cubicBezTo>
                <a:cubicBezTo>
                  <a:pt x="239470" y="6052656"/>
                  <a:pt x="254489" y="6060249"/>
                  <a:pt x="261998" y="6060249"/>
                </a:cubicBezTo>
                <a:cubicBezTo>
                  <a:pt x="277017" y="6064045"/>
                  <a:pt x="292036" y="6052656"/>
                  <a:pt x="307055" y="6052656"/>
                </a:cubicBezTo>
                <a:cubicBezTo>
                  <a:pt x="322074" y="6056452"/>
                  <a:pt x="340847" y="6060249"/>
                  <a:pt x="355866" y="6052656"/>
                </a:cubicBezTo>
                <a:cubicBezTo>
                  <a:pt x="382149" y="6045063"/>
                  <a:pt x="408432" y="6048859"/>
                  <a:pt x="430961" y="6048859"/>
                </a:cubicBezTo>
                <a:cubicBezTo>
                  <a:pt x="479772" y="6045063"/>
                  <a:pt x="524829" y="6033674"/>
                  <a:pt x="558622" y="5999505"/>
                </a:cubicBezTo>
                <a:cubicBezTo>
                  <a:pt x="573641" y="5988116"/>
                  <a:pt x="588659" y="5988116"/>
                  <a:pt x="603678" y="5988116"/>
                </a:cubicBezTo>
                <a:cubicBezTo>
                  <a:pt x="607433" y="5988116"/>
                  <a:pt x="618697" y="5991912"/>
                  <a:pt x="618697" y="5984320"/>
                </a:cubicBezTo>
                <a:cubicBezTo>
                  <a:pt x="618697" y="5969134"/>
                  <a:pt x="607433" y="5976727"/>
                  <a:pt x="603678" y="5976727"/>
                </a:cubicBezTo>
                <a:cubicBezTo>
                  <a:pt x="539848" y="5976727"/>
                  <a:pt x="476018" y="5976727"/>
                  <a:pt x="408432" y="5976727"/>
                </a:cubicBezTo>
                <a:cubicBezTo>
                  <a:pt x="385904" y="5976727"/>
                  <a:pt x="370885" y="5957744"/>
                  <a:pt x="352111" y="5938762"/>
                </a:cubicBezTo>
                <a:cubicBezTo>
                  <a:pt x="352111" y="5938762"/>
                  <a:pt x="352111" y="5934965"/>
                  <a:pt x="352111" y="5931169"/>
                </a:cubicBezTo>
                <a:cubicBezTo>
                  <a:pt x="359621" y="5919780"/>
                  <a:pt x="363376" y="5912187"/>
                  <a:pt x="367130" y="5900797"/>
                </a:cubicBezTo>
                <a:cubicBezTo>
                  <a:pt x="367130" y="5889408"/>
                  <a:pt x="378394" y="5878018"/>
                  <a:pt x="389659" y="5878018"/>
                </a:cubicBezTo>
                <a:cubicBezTo>
                  <a:pt x="419697" y="5878018"/>
                  <a:pt x="419697" y="5851443"/>
                  <a:pt x="423452" y="5832461"/>
                </a:cubicBezTo>
                <a:cubicBezTo>
                  <a:pt x="427206" y="5805886"/>
                  <a:pt x="445980" y="5786903"/>
                  <a:pt x="464754" y="5767921"/>
                </a:cubicBezTo>
                <a:cubicBezTo>
                  <a:pt x="468508" y="5760328"/>
                  <a:pt x="476018" y="5764125"/>
                  <a:pt x="479772" y="5764125"/>
                </a:cubicBezTo>
                <a:cubicBezTo>
                  <a:pt x="494791" y="5764125"/>
                  <a:pt x="509810" y="5767921"/>
                  <a:pt x="521074" y="5756532"/>
                </a:cubicBezTo>
                <a:cubicBezTo>
                  <a:pt x="524829" y="5752735"/>
                  <a:pt x="528584" y="5752735"/>
                  <a:pt x="536093" y="5752735"/>
                </a:cubicBezTo>
                <a:cubicBezTo>
                  <a:pt x="547358" y="5752735"/>
                  <a:pt x="558622" y="5752735"/>
                  <a:pt x="566131" y="5752735"/>
                </a:cubicBezTo>
                <a:cubicBezTo>
                  <a:pt x="584905" y="5748939"/>
                  <a:pt x="603678" y="5752735"/>
                  <a:pt x="618697" y="5764125"/>
                </a:cubicBezTo>
                <a:cubicBezTo>
                  <a:pt x="629961" y="5775514"/>
                  <a:pt x="644980" y="5771717"/>
                  <a:pt x="656245" y="5760328"/>
                </a:cubicBezTo>
                <a:cubicBezTo>
                  <a:pt x="665632" y="5752735"/>
                  <a:pt x="676896" y="5748939"/>
                  <a:pt x="688160" y="5745617"/>
                </a:cubicBezTo>
                <a:lnTo>
                  <a:pt x="703517" y="5739908"/>
                </a:lnTo>
                <a:lnTo>
                  <a:pt x="695462" y="5734949"/>
                </a:lnTo>
                <a:cubicBezTo>
                  <a:pt x="706729" y="5731095"/>
                  <a:pt x="717997" y="5727242"/>
                  <a:pt x="729265" y="5727242"/>
                </a:cubicBezTo>
                <a:cubicBezTo>
                  <a:pt x="744288" y="5727242"/>
                  <a:pt x="759312" y="5727242"/>
                  <a:pt x="774335" y="5727242"/>
                </a:cubicBezTo>
                <a:cubicBezTo>
                  <a:pt x="781847" y="5727242"/>
                  <a:pt x="796870" y="5727242"/>
                  <a:pt x="793114" y="5711828"/>
                </a:cubicBezTo>
                <a:cubicBezTo>
                  <a:pt x="793114" y="5704121"/>
                  <a:pt x="800626" y="5704121"/>
                  <a:pt x="804382" y="5704121"/>
                </a:cubicBezTo>
                <a:cubicBezTo>
                  <a:pt x="826917" y="5704121"/>
                  <a:pt x="849452" y="5704121"/>
                  <a:pt x="871987" y="5704121"/>
                </a:cubicBezTo>
                <a:cubicBezTo>
                  <a:pt x="875743" y="5704121"/>
                  <a:pt x="879499" y="5704121"/>
                  <a:pt x="883255" y="5704121"/>
                </a:cubicBezTo>
                <a:cubicBezTo>
                  <a:pt x="887011" y="5704121"/>
                  <a:pt x="887011" y="5700268"/>
                  <a:pt x="887011" y="5696414"/>
                </a:cubicBezTo>
                <a:cubicBezTo>
                  <a:pt x="887011" y="5696414"/>
                  <a:pt x="887011" y="5696414"/>
                  <a:pt x="887011" y="5692561"/>
                </a:cubicBezTo>
                <a:cubicBezTo>
                  <a:pt x="887011" y="5692561"/>
                  <a:pt x="883255" y="5692561"/>
                  <a:pt x="883255" y="5692561"/>
                </a:cubicBezTo>
                <a:cubicBezTo>
                  <a:pt x="856964" y="5696414"/>
                  <a:pt x="830673" y="5688708"/>
                  <a:pt x="804382" y="5684854"/>
                </a:cubicBezTo>
                <a:cubicBezTo>
                  <a:pt x="785603" y="5684854"/>
                  <a:pt x="770579" y="5684854"/>
                  <a:pt x="751800" y="5677147"/>
                </a:cubicBezTo>
                <a:cubicBezTo>
                  <a:pt x="748044" y="5673294"/>
                  <a:pt x="744288" y="5673294"/>
                  <a:pt x="744288" y="5673294"/>
                </a:cubicBezTo>
                <a:cubicBezTo>
                  <a:pt x="721753" y="5684854"/>
                  <a:pt x="702974" y="5677147"/>
                  <a:pt x="680439" y="5681001"/>
                </a:cubicBezTo>
                <a:cubicBezTo>
                  <a:pt x="672927" y="5681001"/>
                  <a:pt x="661659" y="5677147"/>
                  <a:pt x="650392" y="5684854"/>
                </a:cubicBezTo>
                <a:cubicBezTo>
                  <a:pt x="642880" y="5688708"/>
                  <a:pt x="635368" y="5684854"/>
                  <a:pt x="631612" y="5673294"/>
                </a:cubicBezTo>
                <a:cubicBezTo>
                  <a:pt x="624101" y="5657880"/>
                  <a:pt x="624101" y="5654027"/>
                  <a:pt x="639124" y="5650173"/>
                </a:cubicBezTo>
                <a:cubicBezTo>
                  <a:pt x="654147" y="5646320"/>
                  <a:pt x="657904" y="5634760"/>
                  <a:pt x="672927" y="5638613"/>
                </a:cubicBezTo>
                <a:cubicBezTo>
                  <a:pt x="684195" y="5642467"/>
                  <a:pt x="695462" y="5638613"/>
                  <a:pt x="706729" y="5638613"/>
                </a:cubicBezTo>
                <a:cubicBezTo>
                  <a:pt x="710485" y="5638613"/>
                  <a:pt x="714241" y="5638613"/>
                  <a:pt x="721753" y="5634760"/>
                </a:cubicBezTo>
                <a:cubicBezTo>
                  <a:pt x="706729" y="5634760"/>
                  <a:pt x="695462" y="5630906"/>
                  <a:pt x="684195" y="5630906"/>
                </a:cubicBezTo>
                <a:cubicBezTo>
                  <a:pt x="684195" y="5623199"/>
                  <a:pt x="680439" y="5615493"/>
                  <a:pt x="691706" y="5603932"/>
                </a:cubicBezTo>
                <a:cubicBezTo>
                  <a:pt x="695462" y="5596226"/>
                  <a:pt x="702974" y="5596226"/>
                  <a:pt x="714241" y="5596226"/>
                </a:cubicBezTo>
                <a:cubicBezTo>
                  <a:pt x="717997" y="5596226"/>
                  <a:pt x="721753" y="5592372"/>
                  <a:pt x="717997" y="5584665"/>
                </a:cubicBezTo>
                <a:cubicBezTo>
                  <a:pt x="714241" y="5584665"/>
                  <a:pt x="714241" y="5580812"/>
                  <a:pt x="710485" y="5580812"/>
                </a:cubicBezTo>
                <a:cubicBezTo>
                  <a:pt x="691706" y="5580812"/>
                  <a:pt x="672927" y="5573105"/>
                  <a:pt x="657904" y="5584665"/>
                </a:cubicBezTo>
                <a:cubicBezTo>
                  <a:pt x="646636" y="5592372"/>
                  <a:pt x="631612" y="5592372"/>
                  <a:pt x="624101" y="5584665"/>
                </a:cubicBezTo>
                <a:cubicBezTo>
                  <a:pt x="616589" y="5573105"/>
                  <a:pt x="605321" y="5573105"/>
                  <a:pt x="590298" y="5573105"/>
                </a:cubicBezTo>
                <a:cubicBezTo>
                  <a:pt x="579031" y="5573105"/>
                  <a:pt x="567763" y="5573105"/>
                  <a:pt x="567763" y="5553838"/>
                </a:cubicBezTo>
                <a:cubicBezTo>
                  <a:pt x="567763" y="5546131"/>
                  <a:pt x="556495" y="5546131"/>
                  <a:pt x="548983" y="5542277"/>
                </a:cubicBezTo>
                <a:cubicBezTo>
                  <a:pt x="541472" y="5542277"/>
                  <a:pt x="533960" y="5542277"/>
                  <a:pt x="530204" y="5542277"/>
                </a:cubicBezTo>
                <a:cubicBezTo>
                  <a:pt x="515181" y="5542277"/>
                  <a:pt x="511425" y="5534571"/>
                  <a:pt x="522693" y="5523010"/>
                </a:cubicBezTo>
                <a:cubicBezTo>
                  <a:pt x="526448" y="5515303"/>
                  <a:pt x="530204" y="5503743"/>
                  <a:pt x="541472" y="5507597"/>
                </a:cubicBezTo>
                <a:cubicBezTo>
                  <a:pt x="556495" y="5511450"/>
                  <a:pt x="571519" y="5511450"/>
                  <a:pt x="586542" y="5507597"/>
                </a:cubicBezTo>
                <a:cubicBezTo>
                  <a:pt x="605321" y="5503743"/>
                  <a:pt x="620345" y="5507597"/>
                  <a:pt x="635368" y="5507597"/>
                </a:cubicBezTo>
                <a:cubicBezTo>
                  <a:pt x="650392" y="5507597"/>
                  <a:pt x="661659" y="5499890"/>
                  <a:pt x="676683" y="5499890"/>
                </a:cubicBezTo>
                <a:lnTo>
                  <a:pt x="678503" y="5498620"/>
                </a:lnTo>
                <a:lnTo>
                  <a:pt x="656245" y="5488360"/>
                </a:lnTo>
                <a:cubicBezTo>
                  <a:pt x="644980" y="5476971"/>
                  <a:pt x="629961" y="5473175"/>
                  <a:pt x="618697" y="5484564"/>
                </a:cubicBezTo>
                <a:cubicBezTo>
                  <a:pt x="603678" y="5495953"/>
                  <a:pt x="584905" y="5499750"/>
                  <a:pt x="566131" y="5495953"/>
                </a:cubicBezTo>
                <a:cubicBezTo>
                  <a:pt x="558622" y="5495953"/>
                  <a:pt x="547358" y="5495953"/>
                  <a:pt x="536093" y="5495953"/>
                </a:cubicBezTo>
                <a:cubicBezTo>
                  <a:pt x="528584" y="5495953"/>
                  <a:pt x="524829" y="5495953"/>
                  <a:pt x="521074" y="5492157"/>
                </a:cubicBezTo>
                <a:cubicBezTo>
                  <a:pt x="509810" y="5480767"/>
                  <a:pt x="494791" y="5484564"/>
                  <a:pt x="479772" y="5484564"/>
                </a:cubicBezTo>
                <a:cubicBezTo>
                  <a:pt x="476018" y="5484564"/>
                  <a:pt x="468508" y="5488360"/>
                  <a:pt x="464754" y="5480767"/>
                </a:cubicBezTo>
                <a:cubicBezTo>
                  <a:pt x="445980" y="5461785"/>
                  <a:pt x="427206" y="5442803"/>
                  <a:pt x="423452" y="5416228"/>
                </a:cubicBezTo>
                <a:cubicBezTo>
                  <a:pt x="419697" y="5397245"/>
                  <a:pt x="419697" y="5370670"/>
                  <a:pt x="389659" y="5370670"/>
                </a:cubicBezTo>
                <a:cubicBezTo>
                  <a:pt x="378394" y="5370670"/>
                  <a:pt x="367130" y="5359281"/>
                  <a:pt x="367130" y="5347891"/>
                </a:cubicBezTo>
                <a:cubicBezTo>
                  <a:pt x="363376" y="5336502"/>
                  <a:pt x="359621" y="5328909"/>
                  <a:pt x="352111" y="5317519"/>
                </a:cubicBezTo>
                <a:cubicBezTo>
                  <a:pt x="352111" y="5313723"/>
                  <a:pt x="352111" y="5309927"/>
                  <a:pt x="352111" y="5309927"/>
                </a:cubicBezTo>
                <a:cubicBezTo>
                  <a:pt x="370885" y="5290944"/>
                  <a:pt x="385904" y="5271962"/>
                  <a:pt x="408432" y="5271962"/>
                </a:cubicBezTo>
                <a:cubicBezTo>
                  <a:pt x="476018" y="5271962"/>
                  <a:pt x="539848" y="5271962"/>
                  <a:pt x="603678" y="5271962"/>
                </a:cubicBezTo>
                <a:cubicBezTo>
                  <a:pt x="607433" y="5271962"/>
                  <a:pt x="618697" y="5279555"/>
                  <a:pt x="618697" y="5264369"/>
                </a:cubicBezTo>
                <a:cubicBezTo>
                  <a:pt x="618697" y="5256776"/>
                  <a:pt x="607433" y="5260572"/>
                  <a:pt x="603678" y="5260572"/>
                </a:cubicBezTo>
                <a:cubicBezTo>
                  <a:pt x="588659" y="5260572"/>
                  <a:pt x="573641" y="5260572"/>
                  <a:pt x="558622" y="5249183"/>
                </a:cubicBezTo>
                <a:cubicBezTo>
                  <a:pt x="524829" y="5215015"/>
                  <a:pt x="479772" y="5203626"/>
                  <a:pt x="430961" y="5199829"/>
                </a:cubicBezTo>
                <a:cubicBezTo>
                  <a:pt x="408432" y="5199829"/>
                  <a:pt x="382149" y="5203626"/>
                  <a:pt x="355866" y="5196033"/>
                </a:cubicBezTo>
                <a:cubicBezTo>
                  <a:pt x="340847" y="5188440"/>
                  <a:pt x="322074" y="5192236"/>
                  <a:pt x="307055" y="5196033"/>
                </a:cubicBezTo>
                <a:cubicBezTo>
                  <a:pt x="292036" y="5196033"/>
                  <a:pt x="277017" y="5184643"/>
                  <a:pt x="261998" y="5188440"/>
                </a:cubicBezTo>
                <a:cubicBezTo>
                  <a:pt x="254489" y="5188440"/>
                  <a:pt x="239470" y="5196033"/>
                  <a:pt x="243224" y="5180847"/>
                </a:cubicBezTo>
                <a:cubicBezTo>
                  <a:pt x="243224" y="5169457"/>
                  <a:pt x="254489" y="5177050"/>
                  <a:pt x="261998" y="5173254"/>
                </a:cubicBezTo>
                <a:cubicBezTo>
                  <a:pt x="307055" y="5169457"/>
                  <a:pt x="348357" y="5180847"/>
                  <a:pt x="393413" y="5180847"/>
                </a:cubicBezTo>
                <a:cubicBezTo>
                  <a:pt x="415942" y="5180847"/>
                  <a:pt x="427206" y="5161864"/>
                  <a:pt x="449735" y="5158068"/>
                </a:cubicBezTo>
                <a:cubicBezTo>
                  <a:pt x="449735" y="5158068"/>
                  <a:pt x="449735" y="5154271"/>
                  <a:pt x="449735" y="5150475"/>
                </a:cubicBezTo>
                <a:cubicBezTo>
                  <a:pt x="449735" y="5146679"/>
                  <a:pt x="453489" y="5139086"/>
                  <a:pt x="445980" y="5135289"/>
                </a:cubicBezTo>
                <a:cubicBezTo>
                  <a:pt x="434716" y="5135289"/>
                  <a:pt x="423452" y="5135289"/>
                  <a:pt x="412187" y="5135289"/>
                </a:cubicBezTo>
                <a:cubicBezTo>
                  <a:pt x="400923" y="5135289"/>
                  <a:pt x="397168" y="5127696"/>
                  <a:pt x="389659" y="5127696"/>
                </a:cubicBezTo>
                <a:cubicBezTo>
                  <a:pt x="385904" y="5127696"/>
                  <a:pt x="385904" y="5123900"/>
                  <a:pt x="385904" y="5120103"/>
                </a:cubicBezTo>
                <a:cubicBezTo>
                  <a:pt x="385904" y="5116307"/>
                  <a:pt x="389659" y="5116307"/>
                  <a:pt x="393413" y="5116307"/>
                </a:cubicBezTo>
                <a:cubicBezTo>
                  <a:pt x="404678" y="5116307"/>
                  <a:pt x="415942" y="5116307"/>
                  <a:pt x="427206" y="5116307"/>
                </a:cubicBezTo>
                <a:cubicBezTo>
                  <a:pt x="430961" y="5116307"/>
                  <a:pt x="438471" y="5116307"/>
                  <a:pt x="438471" y="5108714"/>
                </a:cubicBezTo>
                <a:cubicBezTo>
                  <a:pt x="438471" y="5104917"/>
                  <a:pt x="430961" y="5104917"/>
                  <a:pt x="430961" y="5101121"/>
                </a:cubicBezTo>
                <a:cubicBezTo>
                  <a:pt x="415942" y="5089732"/>
                  <a:pt x="400923" y="5082139"/>
                  <a:pt x="385904" y="5082139"/>
                </a:cubicBezTo>
                <a:cubicBezTo>
                  <a:pt x="359621" y="5082139"/>
                  <a:pt x="340847" y="5063156"/>
                  <a:pt x="314564" y="5066953"/>
                </a:cubicBezTo>
                <a:cubicBezTo>
                  <a:pt x="314564" y="5066953"/>
                  <a:pt x="314564" y="5063156"/>
                  <a:pt x="314564" y="5063156"/>
                </a:cubicBezTo>
                <a:cubicBezTo>
                  <a:pt x="314564" y="5059360"/>
                  <a:pt x="314564" y="5059360"/>
                  <a:pt x="314564" y="5055563"/>
                </a:cubicBezTo>
                <a:cubicBezTo>
                  <a:pt x="318319" y="5055563"/>
                  <a:pt x="325828" y="5055563"/>
                  <a:pt x="329583" y="5055563"/>
                </a:cubicBezTo>
                <a:cubicBezTo>
                  <a:pt x="344602" y="5051767"/>
                  <a:pt x="344602" y="5047970"/>
                  <a:pt x="340847" y="5032785"/>
                </a:cubicBezTo>
                <a:cubicBezTo>
                  <a:pt x="337093" y="5028988"/>
                  <a:pt x="337093" y="5025192"/>
                  <a:pt x="344602" y="5021395"/>
                </a:cubicBezTo>
                <a:cubicBezTo>
                  <a:pt x="355866" y="5017599"/>
                  <a:pt x="367130" y="5017599"/>
                  <a:pt x="378394" y="5010006"/>
                </a:cubicBezTo>
                <a:cubicBezTo>
                  <a:pt x="367130" y="5010006"/>
                  <a:pt x="359621" y="5010006"/>
                  <a:pt x="352111" y="5010006"/>
                </a:cubicBezTo>
                <a:cubicBezTo>
                  <a:pt x="344602" y="5010006"/>
                  <a:pt x="344602" y="5002413"/>
                  <a:pt x="348357" y="4998616"/>
                </a:cubicBezTo>
                <a:cubicBezTo>
                  <a:pt x="348357" y="4994820"/>
                  <a:pt x="355866" y="4994820"/>
                  <a:pt x="348357" y="4991023"/>
                </a:cubicBezTo>
                <a:cubicBezTo>
                  <a:pt x="348357" y="4991023"/>
                  <a:pt x="344602" y="4987227"/>
                  <a:pt x="344602" y="4991023"/>
                </a:cubicBezTo>
                <a:cubicBezTo>
                  <a:pt x="333338" y="4998616"/>
                  <a:pt x="318319" y="4994820"/>
                  <a:pt x="307055" y="4994820"/>
                </a:cubicBezTo>
                <a:cubicBezTo>
                  <a:pt x="303300" y="4994820"/>
                  <a:pt x="299545" y="4994820"/>
                  <a:pt x="299545" y="4991023"/>
                </a:cubicBezTo>
                <a:cubicBezTo>
                  <a:pt x="299545" y="4987227"/>
                  <a:pt x="299545" y="4987227"/>
                  <a:pt x="303300" y="4983431"/>
                </a:cubicBezTo>
                <a:cubicBezTo>
                  <a:pt x="310809" y="4975838"/>
                  <a:pt x="322074" y="4975838"/>
                  <a:pt x="325828" y="4968245"/>
                </a:cubicBezTo>
                <a:cubicBezTo>
                  <a:pt x="329583" y="4960652"/>
                  <a:pt x="337093" y="4956855"/>
                  <a:pt x="329583" y="4949262"/>
                </a:cubicBezTo>
                <a:cubicBezTo>
                  <a:pt x="325828" y="4945466"/>
                  <a:pt x="325828" y="4937873"/>
                  <a:pt x="322074" y="4937873"/>
                </a:cubicBezTo>
                <a:cubicBezTo>
                  <a:pt x="314564" y="4937873"/>
                  <a:pt x="307055" y="4934076"/>
                  <a:pt x="303300" y="4937873"/>
                </a:cubicBezTo>
                <a:cubicBezTo>
                  <a:pt x="288281" y="4945466"/>
                  <a:pt x="273262" y="4949262"/>
                  <a:pt x="258243" y="4953059"/>
                </a:cubicBezTo>
                <a:cubicBezTo>
                  <a:pt x="246979" y="4960652"/>
                  <a:pt x="246979" y="4956855"/>
                  <a:pt x="239470" y="4945466"/>
                </a:cubicBezTo>
                <a:cubicBezTo>
                  <a:pt x="239470" y="4937873"/>
                  <a:pt x="235715" y="4926484"/>
                  <a:pt x="228206" y="4922687"/>
                </a:cubicBezTo>
                <a:cubicBezTo>
                  <a:pt x="216941" y="4922687"/>
                  <a:pt x="209432" y="4915094"/>
                  <a:pt x="194413" y="4915094"/>
                </a:cubicBezTo>
                <a:cubicBezTo>
                  <a:pt x="186904" y="4918891"/>
                  <a:pt x="175639" y="4915094"/>
                  <a:pt x="164375" y="4918891"/>
                </a:cubicBezTo>
                <a:cubicBezTo>
                  <a:pt x="156866" y="4918891"/>
                  <a:pt x="156866" y="4911298"/>
                  <a:pt x="156866" y="4907501"/>
                </a:cubicBezTo>
                <a:cubicBezTo>
                  <a:pt x="156866" y="4899908"/>
                  <a:pt x="160620" y="4896112"/>
                  <a:pt x="164375" y="4896112"/>
                </a:cubicBezTo>
                <a:cubicBezTo>
                  <a:pt x="171885" y="4896112"/>
                  <a:pt x="171885" y="4899908"/>
                  <a:pt x="175639" y="4899908"/>
                </a:cubicBezTo>
                <a:cubicBezTo>
                  <a:pt x="194413" y="4907501"/>
                  <a:pt x="209432" y="4903705"/>
                  <a:pt x="220696" y="4888519"/>
                </a:cubicBezTo>
                <a:cubicBezTo>
                  <a:pt x="224451" y="4880926"/>
                  <a:pt x="216941" y="4873333"/>
                  <a:pt x="224451" y="4865740"/>
                </a:cubicBezTo>
                <a:cubicBezTo>
                  <a:pt x="235715" y="4865740"/>
                  <a:pt x="246979" y="4865740"/>
                  <a:pt x="258243" y="4865740"/>
                </a:cubicBezTo>
                <a:cubicBezTo>
                  <a:pt x="265753" y="4861944"/>
                  <a:pt x="277017" y="4869537"/>
                  <a:pt x="288281" y="4861944"/>
                </a:cubicBezTo>
                <a:cubicBezTo>
                  <a:pt x="299545" y="4850554"/>
                  <a:pt x="303300" y="4865740"/>
                  <a:pt x="314564" y="4865740"/>
                </a:cubicBezTo>
                <a:cubicBezTo>
                  <a:pt x="348357" y="4861944"/>
                  <a:pt x="378394" y="4873333"/>
                  <a:pt x="408432" y="4869537"/>
                </a:cubicBezTo>
                <a:cubicBezTo>
                  <a:pt x="423452" y="4869537"/>
                  <a:pt x="434716" y="4869537"/>
                  <a:pt x="449735" y="4869537"/>
                </a:cubicBezTo>
                <a:cubicBezTo>
                  <a:pt x="472263" y="4869537"/>
                  <a:pt x="491037" y="4869537"/>
                  <a:pt x="513565" y="4888519"/>
                </a:cubicBezTo>
                <a:cubicBezTo>
                  <a:pt x="517320" y="4884722"/>
                  <a:pt x="517320" y="4877129"/>
                  <a:pt x="521074" y="4877129"/>
                </a:cubicBezTo>
                <a:cubicBezTo>
                  <a:pt x="536093" y="4858147"/>
                  <a:pt x="539848" y="4858147"/>
                  <a:pt x="562376" y="4873333"/>
                </a:cubicBezTo>
                <a:cubicBezTo>
                  <a:pt x="569886" y="4880926"/>
                  <a:pt x="581150" y="4888519"/>
                  <a:pt x="592414" y="4888519"/>
                </a:cubicBezTo>
                <a:cubicBezTo>
                  <a:pt x="603678" y="4892315"/>
                  <a:pt x="611188" y="4899908"/>
                  <a:pt x="618697" y="4896112"/>
                </a:cubicBezTo>
                <a:cubicBezTo>
                  <a:pt x="637471" y="4888519"/>
                  <a:pt x="659999" y="4888519"/>
                  <a:pt x="671263" y="4865740"/>
                </a:cubicBezTo>
                <a:cubicBezTo>
                  <a:pt x="678773" y="4854351"/>
                  <a:pt x="690037" y="4846758"/>
                  <a:pt x="701301" y="4850554"/>
                </a:cubicBezTo>
                <a:cubicBezTo>
                  <a:pt x="708811" y="4858147"/>
                  <a:pt x="716320" y="4858147"/>
                  <a:pt x="723830" y="4858147"/>
                </a:cubicBezTo>
                <a:cubicBezTo>
                  <a:pt x="735094" y="4858147"/>
                  <a:pt x="742603" y="4861944"/>
                  <a:pt x="742603" y="4869537"/>
                </a:cubicBezTo>
                <a:cubicBezTo>
                  <a:pt x="746358" y="4877129"/>
                  <a:pt x="750113" y="4880926"/>
                  <a:pt x="750113" y="4888519"/>
                </a:cubicBezTo>
                <a:cubicBezTo>
                  <a:pt x="757622" y="4903705"/>
                  <a:pt x="772641" y="4899908"/>
                  <a:pt x="780150" y="4888519"/>
                </a:cubicBezTo>
                <a:cubicBezTo>
                  <a:pt x="783905" y="4880926"/>
                  <a:pt x="787660" y="4869537"/>
                  <a:pt x="795169" y="4869537"/>
                </a:cubicBezTo>
                <a:lnTo>
                  <a:pt x="802294" y="4870566"/>
                </a:lnTo>
                <a:lnTo>
                  <a:pt x="834077" y="4868245"/>
                </a:lnTo>
                <a:cubicBezTo>
                  <a:pt x="849100" y="4868245"/>
                  <a:pt x="864124" y="4868245"/>
                  <a:pt x="879147" y="4868245"/>
                </a:cubicBezTo>
                <a:lnTo>
                  <a:pt x="881239" y="4868150"/>
                </a:lnTo>
                <a:lnTo>
                  <a:pt x="889037" y="4854351"/>
                </a:lnTo>
                <a:lnTo>
                  <a:pt x="889298" y="4853737"/>
                </a:lnTo>
                <a:lnTo>
                  <a:pt x="856612" y="4852203"/>
                </a:lnTo>
                <a:cubicBezTo>
                  <a:pt x="852856" y="4850969"/>
                  <a:pt x="849100" y="4850969"/>
                  <a:pt x="849100" y="4850969"/>
                </a:cubicBezTo>
                <a:cubicBezTo>
                  <a:pt x="826565" y="4854671"/>
                  <a:pt x="807786" y="4852203"/>
                  <a:pt x="785251" y="4853437"/>
                </a:cubicBezTo>
                <a:cubicBezTo>
                  <a:pt x="777739" y="4853437"/>
                  <a:pt x="766472" y="4852203"/>
                  <a:pt x="755204" y="4854671"/>
                </a:cubicBezTo>
                <a:cubicBezTo>
                  <a:pt x="747692" y="4855905"/>
                  <a:pt x="740181" y="4854671"/>
                  <a:pt x="736425" y="4850969"/>
                </a:cubicBezTo>
                <a:cubicBezTo>
                  <a:pt x="728913" y="4846033"/>
                  <a:pt x="728913" y="4844799"/>
                  <a:pt x="743936" y="4843565"/>
                </a:cubicBezTo>
                <a:cubicBezTo>
                  <a:pt x="758960" y="4842331"/>
                  <a:pt x="762716" y="4838629"/>
                  <a:pt x="777739" y="4839863"/>
                </a:cubicBezTo>
                <a:cubicBezTo>
                  <a:pt x="789007" y="4841097"/>
                  <a:pt x="800274" y="4839863"/>
                  <a:pt x="811542" y="4839863"/>
                </a:cubicBezTo>
                <a:cubicBezTo>
                  <a:pt x="815298" y="4839863"/>
                  <a:pt x="819054" y="4839863"/>
                  <a:pt x="826565" y="4838629"/>
                </a:cubicBezTo>
                <a:cubicBezTo>
                  <a:pt x="811542" y="4838629"/>
                  <a:pt x="800274" y="4837395"/>
                  <a:pt x="789007" y="4837395"/>
                </a:cubicBezTo>
                <a:cubicBezTo>
                  <a:pt x="789007" y="4834927"/>
                  <a:pt x="785251" y="4832459"/>
                  <a:pt x="796518" y="4828757"/>
                </a:cubicBezTo>
                <a:cubicBezTo>
                  <a:pt x="800274" y="4826289"/>
                  <a:pt x="807786" y="4826289"/>
                  <a:pt x="819054" y="4826289"/>
                </a:cubicBezTo>
                <a:cubicBezTo>
                  <a:pt x="822809" y="4826289"/>
                  <a:pt x="826565" y="4825055"/>
                  <a:pt x="822809" y="4822587"/>
                </a:cubicBezTo>
                <a:cubicBezTo>
                  <a:pt x="819054" y="4822587"/>
                  <a:pt x="819054" y="4821353"/>
                  <a:pt x="815298" y="4821353"/>
                </a:cubicBezTo>
                <a:cubicBezTo>
                  <a:pt x="796518" y="4821353"/>
                  <a:pt x="777739" y="4818885"/>
                  <a:pt x="762716" y="4822587"/>
                </a:cubicBezTo>
                <a:cubicBezTo>
                  <a:pt x="751448" y="4825055"/>
                  <a:pt x="736425" y="4825055"/>
                  <a:pt x="728913" y="4822587"/>
                </a:cubicBezTo>
                <a:cubicBezTo>
                  <a:pt x="721401" y="4818885"/>
                  <a:pt x="710134" y="4818885"/>
                  <a:pt x="695110" y="4818885"/>
                </a:cubicBezTo>
                <a:cubicBezTo>
                  <a:pt x="683843" y="4818885"/>
                  <a:pt x="672575" y="4818885"/>
                  <a:pt x="672575" y="4812715"/>
                </a:cubicBezTo>
                <a:cubicBezTo>
                  <a:pt x="672575" y="4810247"/>
                  <a:pt x="661308" y="4810247"/>
                  <a:pt x="653796" y="4809013"/>
                </a:cubicBezTo>
                <a:cubicBezTo>
                  <a:pt x="646284" y="4809013"/>
                  <a:pt x="638772" y="4809013"/>
                  <a:pt x="635017" y="4809013"/>
                </a:cubicBezTo>
                <a:cubicBezTo>
                  <a:pt x="619993" y="4809013"/>
                  <a:pt x="616237" y="4806545"/>
                  <a:pt x="627505" y="4802843"/>
                </a:cubicBezTo>
                <a:cubicBezTo>
                  <a:pt x="631261" y="4800375"/>
                  <a:pt x="635017" y="4796673"/>
                  <a:pt x="646284" y="4797907"/>
                </a:cubicBezTo>
                <a:cubicBezTo>
                  <a:pt x="661308" y="4799141"/>
                  <a:pt x="676331" y="4799141"/>
                  <a:pt x="691354" y="4797907"/>
                </a:cubicBezTo>
                <a:cubicBezTo>
                  <a:pt x="710134" y="4796673"/>
                  <a:pt x="725157" y="4797907"/>
                  <a:pt x="740181" y="4797907"/>
                </a:cubicBezTo>
                <a:cubicBezTo>
                  <a:pt x="755204" y="4797907"/>
                  <a:pt x="766472" y="4795439"/>
                  <a:pt x="781495" y="4795439"/>
                </a:cubicBezTo>
                <a:cubicBezTo>
                  <a:pt x="792763" y="4795439"/>
                  <a:pt x="796518" y="4791737"/>
                  <a:pt x="796518" y="4785567"/>
                </a:cubicBezTo>
                <a:cubicBezTo>
                  <a:pt x="792763" y="4783098"/>
                  <a:pt x="807786" y="4778162"/>
                  <a:pt x="815298" y="4779396"/>
                </a:cubicBezTo>
                <a:cubicBezTo>
                  <a:pt x="830321" y="4779396"/>
                  <a:pt x="841589" y="4776928"/>
                  <a:pt x="856612" y="4780630"/>
                </a:cubicBezTo>
                <a:cubicBezTo>
                  <a:pt x="864124" y="4781864"/>
                  <a:pt x="875391" y="4780630"/>
                  <a:pt x="875391" y="4778162"/>
                </a:cubicBezTo>
                <a:cubicBezTo>
                  <a:pt x="875391" y="4773226"/>
                  <a:pt x="882903" y="4774460"/>
                  <a:pt x="890415" y="4775694"/>
                </a:cubicBezTo>
                <a:cubicBezTo>
                  <a:pt x="912950" y="4776928"/>
                  <a:pt x="912950" y="4776928"/>
                  <a:pt x="935485" y="4775694"/>
                </a:cubicBezTo>
                <a:cubicBezTo>
                  <a:pt x="950509" y="4774460"/>
                  <a:pt x="965532" y="4773226"/>
                  <a:pt x="980555" y="4773226"/>
                </a:cubicBezTo>
                <a:cubicBezTo>
                  <a:pt x="999335" y="4771992"/>
                  <a:pt x="1021870" y="4770758"/>
                  <a:pt x="1040649" y="4770758"/>
                </a:cubicBezTo>
                <a:lnTo>
                  <a:pt x="1047947" y="4770758"/>
                </a:lnTo>
                <a:lnTo>
                  <a:pt x="1047303" y="4770433"/>
                </a:lnTo>
                <a:cubicBezTo>
                  <a:pt x="1047303" y="4769009"/>
                  <a:pt x="1050119" y="4767111"/>
                  <a:pt x="1055751" y="4763314"/>
                </a:cubicBezTo>
                <a:cubicBezTo>
                  <a:pt x="1063260" y="4755721"/>
                  <a:pt x="1063260" y="4755721"/>
                  <a:pt x="1055751" y="4751925"/>
                </a:cubicBezTo>
                <a:cubicBezTo>
                  <a:pt x="1051996" y="4750026"/>
                  <a:pt x="1049180" y="4748128"/>
                  <a:pt x="1047772" y="4745756"/>
                </a:cubicBezTo>
                <a:lnTo>
                  <a:pt x="1048128" y="4738922"/>
                </a:lnTo>
                <a:lnTo>
                  <a:pt x="1009189" y="4744253"/>
                </a:lnTo>
                <a:cubicBezTo>
                  <a:pt x="1005434" y="4748050"/>
                  <a:pt x="1001679" y="4748050"/>
                  <a:pt x="997924" y="4744253"/>
                </a:cubicBezTo>
                <a:cubicBezTo>
                  <a:pt x="967887" y="4732864"/>
                  <a:pt x="937849" y="4740457"/>
                  <a:pt x="907811" y="4736660"/>
                </a:cubicBezTo>
                <a:cubicBezTo>
                  <a:pt x="889037" y="4736660"/>
                  <a:pt x="866509" y="4740457"/>
                  <a:pt x="851490" y="4748050"/>
                </a:cubicBezTo>
                <a:cubicBezTo>
                  <a:pt x="832717" y="4751846"/>
                  <a:pt x="813943" y="4755643"/>
                  <a:pt x="798924" y="4751846"/>
                </a:cubicBezTo>
                <a:cubicBezTo>
                  <a:pt x="783905" y="4744253"/>
                  <a:pt x="765132" y="4748050"/>
                  <a:pt x="750113" y="4740457"/>
                </a:cubicBezTo>
                <a:cubicBezTo>
                  <a:pt x="708811" y="4717678"/>
                  <a:pt x="663754" y="4706289"/>
                  <a:pt x="618697" y="4706289"/>
                </a:cubicBezTo>
                <a:cubicBezTo>
                  <a:pt x="592414" y="4706289"/>
                  <a:pt x="569886" y="4706289"/>
                  <a:pt x="543603" y="4706289"/>
                </a:cubicBezTo>
                <a:cubicBezTo>
                  <a:pt x="539848" y="4706289"/>
                  <a:pt x="532339" y="4710085"/>
                  <a:pt x="528584" y="4702492"/>
                </a:cubicBezTo>
                <a:cubicBezTo>
                  <a:pt x="524829" y="4694899"/>
                  <a:pt x="532339" y="4687306"/>
                  <a:pt x="536093" y="4687306"/>
                </a:cubicBezTo>
                <a:cubicBezTo>
                  <a:pt x="551112" y="4683510"/>
                  <a:pt x="562376" y="4675917"/>
                  <a:pt x="577395" y="4672120"/>
                </a:cubicBezTo>
                <a:cubicBezTo>
                  <a:pt x="596169" y="4668324"/>
                  <a:pt x="614943" y="4668324"/>
                  <a:pt x="633716" y="4656935"/>
                </a:cubicBezTo>
                <a:cubicBezTo>
                  <a:pt x="626207" y="4653138"/>
                  <a:pt x="626207" y="4645545"/>
                  <a:pt x="618697" y="4645545"/>
                </a:cubicBezTo>
                <a:cubicBezTo>
                  <a:pt x="603678" y="4645545"/>
                  <a:pt x="592414" y="4634156"/>
                  <a:pt x="581150" y="4630359"/>
                </a:cubicBezTo>
                <a:cubicBezTo>
                  <a:pt x="577395" y="4630359"/>
                  <a:pt x="573641" y="4622766"/>
                  <a:pt x="573641" y="4618970"/>
                </a:cubicBezTo>
                <a:cubicBezTo>
                  <a:pt x="577395" y="4611377"/>
                  <a:pt x="581150" y="4615173"/>
                  <a:pt x="584905" y="4615173"/>
                </a:cubicBezTo>
                <a:cubicBezTo>
                  <a:pt x="588659" y="4615173"/>
                  <a:pt x="592414" y="4615173"/>
                  <a:pt x="599924" y="4615173"/>
                </a:cubicBezTo>
                <a:cubicBezTo>
                  <a:pt x="618697" y="4607580"/>
                  <a:pt x="637471" y="4622766"/>
                  <a:pt x="659999" y="4618970"/>
                </a:cubicBezTo>
                <a:cubicBezTo>
                  <a:pt x="671263" y="4618970"/>
                  <a:pt x="686282" y="4618970"/>
                  <a:pt x="697546" y="4618970"/>
                </a:cubicBezTo>
                <a:cubicBezTo>
                  <a:pt x="708811" y="4622766"/>
                  <a:pt x="716320" y="4611377"/>
                  <a:pt x="731339" y="4611377"/>
                </a:cubicBezTo>
                <a:cubicBezTo>
                  <a:pt x="768886" y="4618970"/>
                  <a:pt x="806433" y="4603784"/>
                  <a:pt x="843981" y="4607580"/>
                </a:cubicBezTo>
                <a:cubicBezTo>
                  <a:pt x="847735" y="4607580"/>
                  <a:pt x="851490" y="4607580"/>
                  <a:pt x="855245" y="4603784"/>
                </a:cubicBezTo>
                <a:cubicBezTo>
                  <a:pt x="859000" y="4599988"/>
                  <a:pt x="862754" y="4599988"/>
                  <a:pt x="862754" y="4599988"/>
                </a:cubicBezTo>
                <a:cubicBezTo>
                  <a:pt x="877773" y="4611377"/>
                  <a:pt x="892792" y="4607580"/>
                  <a:pt x="907811" y="4615173"/>
                </a:cubicBezTo>
                <a:cubicBezTo>
                  <a:pt x="926585" y="4622766"/>
                  <a:pt x="945358" y="4626563"/>
                  <a:pt x="960377" y="4607580"/>
                </a:cubicBezTo>
                <a:cubicBezTo>
                  <a:pt x="964132" y="4607580"/>
                  <a:pt x="964132" y="4607580"/>
                  <a:pt x="967887" y="4607580"/>
                </a:cubicBezTo>
                <a:cubicBezTo>
                  <a:pt x="982905" y="4607580"/>
                  <a:pt x="997924" y="4603784"/>
                  <a:pt x="1009189" y="4607580"/>
                </a:cubicBezTo>
                <a:cubicBezTo>
                  <a:pt x="1027962" y="4607580"/>
                  <a:pt x="1039226" y="4596191"/>
                  <a:pt x="1054245" y="4599988"/>
                </a:cubicBezTo>
                <a:lnTo>
                  <a:pt x="1067911" y="4599988"/>
                </a:lnTo>
                <a:lnTo>
                  <a:pt x="1068423" y="4593422"/>
                </a:lnTo>
                <a:cubicBezTo>
                  <a:pt x="1067954" y="4587728"/>
                  <a:pt x="1065138" y="4582982"/>
                  <a:pt x="1055751" y="4581084"/>
                </a:cubicBezTo>
                <a:cubicBezTo>
                  <a:pt x="1055751" y="4581084"/>
                  <a:pt x="1055751" y="4577287"/>
                  <a:pt x="1055751" y="4573491"/>
                </a:cubicBezTo>
                <a:cubicBezTo>
                  <a:pt x="1059506" y="4569695"/>
                  <a:pt x="1063260" y="4573491"/>
                  <a:pt x="1067015" y="4569695"/>
                </a:cubicBezTo>
                <a:cubicBezTo>
                  <a:pt x="1078279" y="4569695"/>
                  <a:pt x="1093298" y="4573491"/>
                  <a:pt x="1104562" y="4569695"/>
                </a:cubicBezTo>
                <a:cubicBezTo>
                  <a:pt x="1104562" y="4569695"/>
                  <a:pt x="1108317" y="4565898"/>
                  <a:pt x="1108317" y="4562102"/>
                </a:cubicBezTo>
                <a:cubicBezTo>
                  <a:pt x="1104562" y="4562102"/>
                  <a:pt x="1104562" y="4558305"/>
                  <a:pt x="1104562" y="4558305"/>
                </a:cubicBezTo>
                <a:cubicBezTo>
                  <a:pt x="1093298" y="4558305"/>
                  <a:pt x="1078279" y="4558305"/>
                  <a:pt x="1067015" y="4558305"/>
                </a:cubicBezTo>
                <a:cubicBezTo>
                  <a:pt x="1055751" y="4558305"/>
                  <a:pt x="1040732" y="4558305"/>
                  <a:pt x="1029468" y="4558305"/>
                </a:cubicBezTo>
                <a:cubicBezTo>
                  <a:pt x="1021958" y="4558305"/>
                  <a:pt x="1014449" y="4558305"/>
                  <a:pt x="1010694" y="4558305"/>
                </a:cubicBezTo>
                <a:lnTo>
                  <a:pt x="1004133" y="4554159"/>
                </a:lnTo>
                <a:lnTo>
                  <a:pt x="966941" y="4552002"/>
                </a:lnTo>
                <a:cubicBezTo>
                  <a:pt x="959430" y="4552002"/>
                  <a:pt x="948162" y="4550768"/>
                  <a:pt x="940650" y="4552002"/>
                </a:cubicBezTo>
                <a:cubicBezTo>
                  <a:pt x="929383" y="4554470"/>
                  <a:pt x="914359" y="4553236"/>
                  <a:pt x="903092" y="4553236"/>
                </a:cubicBezTo>
                <a:cubicBezTo>
                  <a:pt x="891824" y="4553236"/>
                  <a:pt x="876801" y="4555704"/>
                  <a:pt x="865533" y="4552002"/>
                </a:cubicBezTo>
                <a:cubicBezTo>
                  <a:pt x="858021" y="4549534"/>
                  <a:pt x="854266" y="4553236"/>
                  <a:pt x="846754" y="4553236"/>
                </a:cubicBezTo>
                <a:cubicBezTo>
                  <a:pt x="801683" y="4553236"/>
                  <a:pt x="752857" y="4553236"/>
                  <a:pt x="704031" y="4553236"/>
                </a:cubicBezTo>
                <a:cubicBezTo>
                  <a:pt x="673984" y="4549534"/>
                  <a:pt x="643937" y="4552002"/>
                  <a:pt x="613891" y="4552002"/>
                </a:cubicBezTo>
                <a:cubicBezTo>
                  <a:pt x="606379" y="4552002"/>
                  <a:pt x="598867" y="4550768"/>
                  <a:pt x="595111" y="4548300"/>
                </a:cubicBezTo>
                <a:cubicBezTo>
                  <a:pt x="606379" y="4547066"/>
                  <a:pt x="617646" y="4545832"/>
                  <a:pt x="628914" y="4545832"/>
                </a:cubicBezTo>
                <a:cubicBezTo>
                  <a:pt x="643937" y="4545832"/>
                  <a:pt x="658961" y="4545832"/>
                  <a:pt x="673984" y="4545832"/>
                </a:cubicBezTo>
                <a:cubicBezTo>
                  <a:pt x="681496" y="4545832"/>
                  <a:pt x="696519" y="4545832"/>
                  <a:pt x="692764" y="4540896"/>
                </a:cubicBezTo>
                <a:cubicBezTo>
                  <a:pt x="692764" y="4538428"/>
                  <a:pt x="700275" y="4538428"/>
                  <a:pt x="704031" y="4538428"/>
                </a:cubicBezTo>
                <a:cubicBezTo>
                  <a:pt x="726566" y="4538428"/>
                  <a:pt x="749101" y="4538428"/>
                  <a:pt x="771637" y="4538428"/>
                </a:cubicBezTo>
                <a:cubicBezTo>
                  <a:pt x="775392" y="4538428"/>
                  <a:pt x="779148" y="4538428"/>
                  <a:pt x="782904" y="4538428"/>
                </a:cubicBezTo>
                <a:cubicBezTo>
                  <a:pt x="786660" y="4538428"/>
                  <a:pt x="786660" y="4537194"/>
                  <a:pt x="786660" y="4535960"/>
                </a:cubicBezTo>
                <a:cubicBezTo>
                  <a:pt x="786660" y="4535960"/>
                  <a:pt x="786660" y="4535960"/>
                  <a:pt x="786660" y="4534726"/>
                </a:cubicBezTo>
                <a:cubicBezTo>
                  <a:pt x="786660" y="4534726"/>
                  <a:pt x="782904" y="4534726"/>
                  <a:pt x="782904" y="4534726"/>
                </a:cubicBezTo>
                <a:cubicBezTo>
                  <a:pt x="756613" y="4535960"/>
                  <a:pt x="730322" y="4533492"/>
                  <a:pt x="704031" y="4532258"/>
                </a:cubicBezTo>
                <a:cubicBezTo>
                  <a:pt x="685252" y="4532258"/>
                  <a:pt x="670228" y="4532258"/>
                  <a:pt x="651449" y="4529790"/>
                </a:cubicBezTo>
                <a:cubicBezTo>
                  <a:pt x="647693" y="4528556"/>
                  <a:pt x="643937" y="4528556"/>
                  <a:pt x="643937" y="4528556"/>
                </a:cubicBezTo>
                <a:cubicBezTo>
                  <a:pt x="621402" y="4532258"/>
                  <a:pt x="602623" y="4529790"/>
                  <a:pt x="580088" y="4531024"/>
                </a:cubicBezTo>
                <a:cubicBezTo>
                  <a:pt x="572576" y="4531024"/>
                  <a:pt x="561309" y="4529790"/>
                  <a:pt x="550041" y="4532258"/>
                </a:cubicBezTo>
                <a:cubicBezTo>
                  <a:pt x="542529" y="4533492"/>
                  <a:pt x="535018" y="4532258"/>
                  <a:pt x="531262" y="4528556"/>
                </a:cubicBezTo>
                <a:cubicBezTo>
                  <a:pt x="523750" y="4523620"/>
                  <a:pt x="523750" y="4522386"/>
                  <a:pt x="538773" y="4521152"/>
                </a:cubicBezTo>
                <a:cubicBezTo>
                  <a:pt x="553797" y="4519918"/>
                  <a:pt x="557553" y="4516216"/>
                  <a:pt x="572576" y="4517450"/>
                </a:cubicBezTo>
                <a:cubicBezTo>
                  <a:pt x="583844" y="4518684"/>
                  <a:pt x="595111" y="4517450"/>
                  <a:pt x="606379" y="4517450"/>
                </a:cubicBezTo>
                <a:cubicBezTo>
                  <a:pt x="610135" y="4517450"/>
                  <a:pt x="613891" y="4517450"/>
                  <a:pt x="621402" y="4516216"/>
                </a:cubicBezTo>
                <a:cubicBezTo>
                  <a:pt x="606379" y="4516216"/>
                  <a:pt x="595111" y="4514982"/>
                  <a:pt x="583844" y="4514982"/>
                </a:cubicBezTo>
                <a:cubicBezTo>
                  <a:pt x="583844" y="4512514"/>
                  <a:pt x="580088" y="4510046"/>
                  <a:pt x="591355" y="4506344"/>
                </a:cubicBezTo>
                <a:cubicBezTo>
                  <a:pt x="595111" y="4503876"/>
                  <a:pt x="602623" y="4503876"/>
                  <a:pt x="613891" y="4503876"/>
                </a:cubicBezTo>
                <a:cubicBezTo>
                  <a:pt x="617646" y="4503876"/>
                  <a:pt x="621402" y="4502642"/>
                  <a:pt x="617646" y="4500174"/>
                </a:cubicBezTo>
                <a:cubicBezTo>
                  <a:pt x="613891" y="4500174"/>
                  <a:pt x="613891" y="4498940"/>
                  <a:pt x="610135" y="4498940"/>
                </a:cubicBezTo>
                <a:cubicBezTo>
                  <a:pt x="591355" y="4498940"/>
                  <a:pt x="572576" y="4496472"/>
                  <a:pt x="557553" y="4500174"/>
                </a:cubicBezTo>
                <a:cubicBezTo>
                  <a:pt x="546285" y="4502642"/>
                  <a:pt x="531262" y="4502642"/>
                  <a:pt x="523750" y="4500174"/>
                </a:cubicBezTo>
                <a:cubicBezTo>
                  <a:pt x="516238" y="4496472"/>
                  <a:pt x="504971" y="4496472"/>
                  <a:pt x="489947" y="4496472"/>
                </a:cubicBezTo>
                <a:cubicBezTo>
                  <a:pt x="478680" y="4496472"/>
                  <a:pt x="467412" y="4496472"/>
                  <a:pt x="467412" y="4490302"/>
                </a:cubicBezTo>
                <a:cubicBezTo>
                  <a:pt x="467412" y="4487834"/>
                  <a:pt x="456145" y="4487834"/>
                  <a:pt x="448633" y="4486600"/>
                </a:cubicBezTo>
                <a:cubicBezTo>
                  <a:pt x="441121" y="4486600"/>
                  <a:pt x="433609" y="4486600"/>
                  <a:pt x="429854" y="4486600"/>
                </a:cubicBezTo>
                <a:cubicBezTo>
                  <a:pt x="414830" y="4486600"/>
                  <a:pt x="411074" y="4484132"/>
                  <a:pt x="422342" y="4480430"/>
                </a:cubicBezTo>
                <a:cubicBezTo>
                  <a:pt x="426098" y="4477962"/>
                  <a:pt x="429854" y="4474260"/>
                  <a:pt x="441121" y="4475494"/>
                </a:cubicBezTo>
                <a:cubicBezTo>
                  <a:pt x="456145" y="4476728"/>
                  <a:pt x="471168" y="4476728"/>
                  <a:pt x="486191" y="4475494"/>
                </a:cubicBezTo>
                <a:cubicBezTo>
                  <a:pt x="504971" y="4474260"/>
                  <a:pt x="519994" y="4475494"/>
                  <a:pt x="535018" y="4475494"/>
                </a:cubicBezTo>
                <a:cubicBezTo>
                  <a:pt x="550041" y="4475494"/>
                  <a:pt x="561309" y="4473026"/>
                  <a:pt x="576332" y="4473026"/>
                </a:cubicBezTo>
                <a:cubicBezTo>
                  <a:pt x="587600" y="4473026"/>
                  <a:pt x="591355" y="4469324"/>
                  <a:pt x="591355" y="4463154"/>
                </a:cubicBezTo>
                <a:cubicBezTo>
                  <a:pt x="587600" y="4460685"/>
                  <a:pt x="602623" y="4455749"/>
                  <a:pt x="610135" y="4456983"/>
                </a:cubicBezTo>
                <a:cubicBezTo>
                  <a:pt x="625158" y="4456983"/>
                  <a:pt x="636426" y="4454515"/>
                  <a:pt x="651449" y="4458217"/>
                </a:cubicBezTo>
                <a:cubicBezTo>
                  <a:pt x="658961" y="4459451"/>
                  <a:pt x="670228" y="4458217"/>
                  <a:pt x="670228" y="4455749"/>
                </a:cubicBezTo>
                <a:cubicBezTo>
                  <a:pt x="670228" y="4450813"/>
                  <a:pt x="677740" y="4452047"/>
                  <a:pt x="685252" y="4453281"/>
                </a:cubicBezTo>
                <a:cubicBezTo>
                  <a:pt x="707787" y="4454515"/>
                  <a:pt x="707787" y="4454515"/>
                  <a:pt x="730322" y="4453281"/>
                </a:cubicBezTo>
                <a:cubicBezTo>
                  <a:pt x="745346" y="4452047"/>
                  <a:pt x="760369" y="4450813"/>
                  <a:pt x="775392" y="4450813"/>
                </a:cubicBezTo>
                <a:cubicBezTo>
                  <a:pt x="794172" y="4449579"/>
                  <a:pt x="816707" y="4448345"/>
                  <a:pt x="835486" y="4448345"/>
                </a:cubicBezTo>
                <a:cubicBezTo>
                  <a:pt x="839242" y="4448345"/>
                  <a:pt x="839242" y="4448345"/>
                  <a:pt x="842998" y="4448345"/>
                </a:cubicBezTo>
                <a:cubicBezTo>
                  <a:pt x="846754" y="4448345"/>
                  <a:pt x="842998" y="4444643"/>
                  <a:pt x="850510" y="4444643"/>
                </a:cubicBezTo>
                <a:cubicBezTo>
                  <a:pt x="858021" y="4445877"/>
                  <a:pt x="861777" y="4447111"/>
                  <a:pt x="865533" y="4447111"/>
                </a:cubicBezTo>
                <a:cubicBezTo>
                  <a:pt x="876801" y="4447111"/>
                  <a:pt x="884312" y="4444643"/>
                  <a:pt x="891824" y="4444643"/>
                </a:cubicBezTo>
                <a:cubicBezTo>
                  <a:pt x="903092" y="4444643"/>
                  <a:pt x="910603" y="4445877"/>
                  <a:pt x="918115" y="4444643"/>
                </a:cubicBezTo>
                <a:cubicBezTo>
                  <a:pt x="925627" y="4443409"/>
                  <a:pt x="929383" y="4443409"/>
                  <a:pt x="936894" y="4443409"/>
                </a:cubicBezTo>
                <a:lnTo>
                  <a:pt x="937384" y="4443382"/>
                </a:lnTo>
                <a:lnTo>
                  <a:pt x="939354" y="4440615"/>
                </a:lnTo>
                <a:cubicBezTo>
                  <a:pt x="946864" y="4433022"/>
                  <a:pt x="961883" y="4429225"/>
                  <a:pt x="969392" y="4414039"/>
                </a:cubicBezTo>
                <a:lnTo>
                  <a:pt x="962015" y="4412998"/>
                </a:lnTo>
                <a:lnTo>
                  <a:pt x="916615" y="4411985"/>
                </a:lnTo>
                <a:cubicBezTo>
                  <a:pt x="871558" y="4404392"/>
                  <a:pt x="826502" y="4408189"/>
                  <a:pt x="781445" y="4404392"/>
                </a:cubicBezTo>
                <a:cubicBezTo>
                  <a:pt x="773935" y="4404392"/>
                  <a:pt x="770181" y="4408189"/>
                  <a:pt x="766426" y="4400596"/>
                </a:cubicBezTo>
                <a:cubicBezTo>
                  <a:pt x="766426" y="4393003"/>
                  <a:pt x="773935" y="4385410"/>
                  <a:pt x="777690" y="4385410"/>
                </a:cubicBezTo>
                <a:cubicBezTo>
                  <a:pt x="788954" y="4385410"/>
                  <a:pt x="800218" y="4381614"/>
                  <a:pt x="811483" y="4389206"/>
                </a:cubicBezTo>
                <a:cubicBezTo>
                  <a:pt x="830256" y="4396799"/>
                  <a:pt x="852785" y="4389206"/>
                  <a:pt x="871558" y="4393003"/>
                </a:cubicBezTo>
                <a:cubicBezTo>
                  <a:pt x="882822" y="4381614"/>
                  <a:pt x="894087" y="4385410"/>
                  <a:pt x="901596" y="4385410"/>
                </a:cubicBezTo>
                <a:cubicBezTo>
                  <a:pt x="916615" y="4385410"/>
                  <a:pt x="927879" y="4385410"/>
                  <a:pt x="931634" y="4370224"/>
                </a:cubicBezTo>
                <a:cubicBezTo>
                  <a:pt x="931634" y="4362631"/>
                  <a:pt x="939143" y="4358835"/>
                  <a:pt x="942898" y="4355038"/>
                </a:cubicBezTo>
                <a:cubicBezTo>
                  <a:pt x="939143" y="4347445"/>
                  <a:pt x="927879" y="4355038"/>
                  <a:pt x="924124" y="4351242"/>
                </a:cubicBezTo>
                <a:cubicBezTo>
                  <a:pt x="886577" y="4351242"/>
                  <a:pt x="852785" y="4351242"/>
                  <a:pt x="818992" y="4351242"/>
                </a:cubicBezTo>
                <a:cubicBezTo>
                  <a:pt x="796464" y="4351242"/>
                  <a:pt x="777690" y="4355038"/>
                  <a:pt x="755162" y="4347445"/>
                </a:cubicBezTo>
                <a:cubicBezTo>
                  <a:pt x="740143" y="4339852"/>
                  <a:pt x="725124" y="4336056"/>
                  <a:pt x="706350" y="4339852"/>
                </a:cubicBezTo>
                <a:cubicBezTo>
                  <a:pt x="698841" y="4339852"/>
                  <a:pt x="695086" y="4336056"/>
                  <a:pt x="691331" y="4332260"/>
                </a:cubicBezTo>
                <a:cubicBezTo>
                  <a:pt x="687577" y="4328463"/>
                  <a:pt x="687577" y="4324667"/>
                  <a:pt x="691331" y="4320870"/>
                </a:cubicBezTo>
                <a:cubicBezTo>
                  <a:pt x="698841" y="4313277"/>
                  <a:pt x="702596" y="4305684"/>
                  <a:pt x="717615" y="4305684"/>
                </a:cubicBezTo>
                <a:cubicBezTo>
                  <a:pt x="728879" y="4309481"/>
                  <a:pt x="740143" y="4305684"/>
                  <a:pt x="758917" y="4305684"/>
                </a:cubicBezTo>
                <a:cubicBezTo>
                  <a:pt x="743898" y="4298091"/>
                  <a:pt x="736388" y="4301888"/>
                  <a:pt x="725124" y="4301888"/>
                </a:cubicBezTo>
                <a:cubicBezTo>
                  <a:pt x="698841" y="4298091"/>
                  <a:pt x="672558" y="4298091"/>
                  <a:pt x="646275" y="4301888"/>
                </a:cubicBezTo>
                <a:cubicBezTo>
                  <a:pt x="638765" y="4301888"/>
                  <a:pt x="635011" y="4294295"/>
                  <a:pt x="635011" y="4290498"/>
                </a:cubicBezTo>
                <a:cubicBezTo>
                  <a:pt x="635011" y="4282905"/>
                  <a:pt x="638765" y="4279109"/>
                  <a:pt x="646275" y="4279109"/>
                </a:cubicBezTo>
                <a:cubicBezTo>
                  <a:pt x="657539" y="4279109"/>
                  <a:pt x="672558" y="4282905"/>
                  <a:pt x="680067" y="4279109"/>
                </a:cubicBezTo>
                <a:cubicBezTo>
                  <a:pt x="691331" y="4271516"/>
                  <a:pt x="702596" y="4279109"/>
                  <a:pt x="713860" y="4267720"/>
                </a:cubicBezTo>
                <a:cubicBezTo>
                  <a:pt x="717615" y="4263923"/>
                  <a:pt x="732633" y="4267720"/>
                  <a:pt x="740143" y="4267720"/>
                </a:cubicBezTo>
                <a:cubicBezTo>
                  <a:pt x="736388" y="4256330"/>
                  <a:pt x="728879" y="4260127"/>
                  <a:pt x="725124" y="4260127"/>
                </a:cubicBezTo>
                <a:cubicBezTo>
                  <a:pt x="691331" y="4260127"/>
                  <a:pt x="661294" y="4260127"/>
                  <a:pt x="631256" y="4260127"/>
                </a:cubicBezTo>
                <a:cubicBezTo>
                  <a:pt x="623746" y="4260127"/>
                  <a:pt x="616237" y="4263923"/>
                  <a:pt x="616237" y="4256330"/>
                </a:cubicBezTo>
                <a:cubicBezTo>
                  <a:pt x="616237" y="4244941"/>
                  <a:pt x="623746" y="4244941"/>
                  <a:pt x="627501" y="4248737"/>
                </a:cubicBezTo>
                <a:cubicBezTo>
                  <a:pt x="650030" y="4248737"/>
                  <a:pt x="668803" y="4237348"/>
                  <a:pt x="687577" y="4233551"/>
                </a:cubicBezTo>
                <a:cubicBezTo>
                  <a:pt x="668803" y="4233551"/>
                  <a:pt x="650030" y="4233551"/>
                  <a:pt x="631256" y="4233551"/>
                </a:cubicBezTo>
                <a:cubicBezTo>
                  <a:pt x="627501" y="4233551"/>
                  <a:pt x="623746" y="4233551"/>
                  <a:pt x="623746" y="4225959"/>
                </a:cubicBezTo>
                <a:cubicBezTo>
                  <a:pt x="623746" y="4222162"/>
                  <a:pt x="623746" y="4214569"/>
                  <a:pt x="627501" y="4214569"/>
                </a:cubicBezTo>
                <a:cubicBezTo>
                  <a:pt x="635011" y="4218366"/>
                  <a:pt x="638765" y="4203180"/>
                  <a:pt x="646275" y="4206976"/>
                </a:cubicBezTo>
                <a:cubicBezTo>
                  <a:pt x="650030" y="4210773"/>
                  <a:pt x="657539" y="4206976"/>
                  <a:pt x="661294" y="4206976"/>
                </a:cubicBezTo>
                <a:cubicBezTo>
                  <a:pt x="695086" y="4210773"/>
                  <a:pt x="728879" y="4203180"/>
                  <a:pt x="758917" y="4199383"/>
                </a:cubicBezTo>
                <a:cubicBezTo>
                  <a:pt x="755162" y="4191790"/>
                  <a:pt x="747652" y="4191790"/>
                  <a:pt x="743898" y="4195587"/>
                </a:cubicBezTo>
                <a:cubicBezTo>
                  <a:pt x="728879" y="4199383"/>
                  <a:pt x="713860" y="4184197"/>
                  <a:pt x="695086" y="4191790"/>
                </a:cubicBezTo>
                <a:cubicBezTo>
                  <a:pt x="680067" y="4199383"/>
                  <a:pt x="661294" y="4195587"/>
                  <a:pt x="646275" y="4195587"/>
                </a:cubicBezTo>
                <a:cubicBezTo>
                  <a:pt x="638765" y="4195587"/>
                  <a:pt x="635011" y="4195587"/>
                  <a:pt x="627501" y="4195587"/>
                </a:cubicBezTo>
                <a:cubicBezTo>
                  <a:pt x="623746" y="4191790"/>
                  <a:pt x="623746" y="4187994"/>
                  <a:pt x="623746" y="4184197"/>
                </a:cubicBezTo>
                <a:cubicBezTo>
                  <a:pt x="627501" y="4180401"/>
                  <a:pt x="631256" y="4172808"/>
                  <a:pt x="638765" y="4172808"/>
                </a:cubicBezTo>
                <a:cubicBezTo>
                  <a:pt x="650030" y="4176605"/>
                  <a:pt x="661294" y="4176605"/>
                  <a:pt x="672558" y="4176605"/>
                </a:cubicBezTo>
                <a:cubicBezTo>
                  <a:pt x="687577" y="4176605"/>
                  <a:pt x="702596" y="4176605"/>
                  <a:pt x="717615" y="4176605"/>
                </a:cubicBezTo>
                <a:cubicBezTo>
                  <a:pt x="728879" y="4161419"/>
                  <a:pt x="747652" y="4176605"/>
                  <a:pt x="758917" y="4161419"/>
                </a:cubicBezTo>
                <a:cubicBezTo>
                  <a:pt x="773935" y="4165215"/>
                  <a:pt x="785200" y="4153826"/>
                  <a:pt x="800218" y="4153826"/>
                </a:cubicBezTo>
                <a:lnTo>
                  <a:pt x="809465" y="4150086"/>
                </a:lnTo>
                <a:lnTo>
                  <a:pt x="800845" y="4140133"/>
                </a:lnTo>
                <a:cubicBezTo>
                  <a:pt x="798567" y="4137888"/>
                  <a:pt x="796288" y="4135643"/>
                  <a:pt x="794165" y="4134644"/>
                </a:cubicBezTo>
                <a:lnTo>
                  <a:pt x="778765" y="4127251"/>
                </a:lnTo>
                <a:lnTo>
                  <a:pt x="726257" y="4127251"/>
                </a:lnTo>
                <a:lnTo>
                  <a:pt x="719484" y="4128774"/>
                </a:lnTo>
                <a:cubicBezTo>
                  <a:pt x="702547" y="4137205"/>
                  <a:pt x="690273" y="4134941"/>
                  <a:pt x="686754" y="4122736"/>
                </a:cubicBezTo>
                <a:cubicBezTo>
                  <a:pt x="684011" y="4116756"/>
                  <a:pt x="683235" y="4110531"/>
                  <a:pt x="684428" y="4104060"/>
                </a:cubicBezTo>
                <a:cubicBezTo>
                  <a:pt x="688161" y="4085895"/>
                  <a:pt x="713126" y="4077728"/>
                  <a:pt x="734203" y="4086482"/>
                </a:cubicBezTo>
                <a:lnTo>
                  <a:pt x="769840" y="4092631"/>
                </a:lnTo>
                <a:lnTo>
                  <a:pt x="778630" y="4081693"/>
                </a:lnTo>
                <a:cubicBezTo>
                  <a:pt x="784262" y="4078846"/>
                  <a:pt x="790832" y="4077896"/>
                  <a:pt x="796464" y="4077896"/>
                </a:cubicBezTo>
                <a:cubicBezTo>
                  <a:pt x="800218" y="4074100"/>
                  <a:pt x="807728" y="4074100"/>
                  <a:pt x="815237" y="4074100"/>
                </a:cubicBezTo>
                <a:cubicBezTo>
                  <a:pt x="807728" y="4074100"/>
                  <a:pt x="815237" y="4074100"/>
                  <a:pt x="811483" y="4070304"/>
                </a:cubicBezTo>
                <a:cubicBezTo>
                  <a:pt x="758917" y="4070304"/>
                  <a:pt x="710105" y="4070304"/>
                  <a:pt x="661294" y="4070304"/>
                </a:cubicBezTo>
                <a:cubicBezTo>
                  <a:pt x="657539" y="4070304"/>
                  <a:pt x="657539" y="4066507"/>
                  <a:pt x="657539" y="4066507"/>
                </a:cubicBezTo>
                <a:cubicBezTo>
                  <a:pt x="665048" y="4055118"/>
                  <a:pt x="683822" y="4058914"/>
                  <a:pt x="695086" y="4055118"/>
                </a:cubicBezTo>
                <a:cubicBezTo>
                  <a:pt x="687577" y="4039932"/>
                  <a:pt x="672558" y="4036135"/>
                  <a:pt x="665048" y="4028542"/>
                </a:cubicBezTo>
                <a:cubicBezTo>
                  <a:pt x="653784" y="4017153"/>
                  <a:pt x="653784" y="4017153"/>
                  <a:pt x="665048" y="4001967"/>
                </a:cubicBezTo>
                <a:cubicBezTo>
                  <a:pt x="668803" y="4001967"/>
                  <a:pt x="668803" y="4001967"/>
                  <a:pt x="668803" y="4001967"/>
                </a:cubicBezTo>
                <a:cubicBezTo>
                  <a:pt x="668803" y="3998171"/>
                  <a:pt x="672558" y="3990578"/>
                  <a:pt x="668803" y="3990578"/>
                </a:cubicBezTo>
                <a:cubicBezTo>
                  <a:pt x="650030" y="3986781"/>
                  <a:pt x="661294" y="3982985"/>
                  <a:pt x="665048" y="3975392"/>
                </a:cubicBezTo>
                <a:cubicBezTo>
                  <a:pt x="672558" y="3967799"/>
                  <a:pt x="672558" y="3967799"/>
                  <a:pt x="661294" y="3964003"/>
                </a:cubicBezTo>
                <a:cubicBezTo>
                  <a:pt x="653784" y="3964003"/>
                  <a:pt x="650030" y="3964003"/>
                  <a:pt x="650030" y="3956410"/>
                </a:cubicBezTo>
                <a:cubicBezTo>
                  <a:pt x="650030" y="3948817"/>
                  <a:pt x="650030" y="3945020"/>
                  <a:pt x="661294" y="3945020"/>
                </a:cubicBezTo>
                <a:cubicBezTo>
                  <a:pt x="676313" y="3941224"/>
                  <a:pt x="691331" y="3933631"/>
                  <a:pt x="706350" y="3929834"/>
                </a:cubicBezTo>
                <a:cubicBezTo>
                  <a:pt x="717615" y="3926038"/>
                  <a:pt x="725124" y="3918445"/>
                  <a:pt x="736388" y="3910852"/>
                </a:cubicBezTo>
                <a:cubicBezTo>
                  <a:pt x="740143" y="3910852"/>
                  <a:pt x="747652" y="3910852"/>
                  <a:pt x="755162" y="3910852"/>
                </a:cubicBezTo>
                <a:cubicBezTo>
                  <a:pt x="766426" y="3910852"/>
                  <a:pt x="781445" y="3910852"/>
                  <a:pt x="792709" y="3910852"/>
                </a:cubicBezTo>
                <a:cubicBezTo>
                  <a:pt x="803973" y="3910852"/>
                  <a:pt x="818992" y="3910852"/>
                  <a:pt x="830256" y="3910852"/>
                </a:cubicBezTo>
                <a:cubicBezTo>
                  <a:pt x="830256" y="3910852"/>
                  <a:pt x="830256" y="3907056"/>
                  <a:pt x="834011" y="3907056"/>
                </a:cubicBezTo>
                <a:cubicBezTo>
                  <a:pt x="834011" y="3903259"/>
                  <a:pt x="830256" y="3899463"/>
                  <a:pt x="830256" y="3899463"/>
                </a:cubicBezTo>
                <a:lnTo>
                  <a:pt x="815982" y="3898380"/>
                </a:lnTo>
                <a:lnTo>
                  <a:pt x="767600" y="3905316"/>
                </a:lnTo>
                <a:cubicBezTo>
                  <a:pt x="750197" y="3910012"/>
                  <a:pt x="743983" y="3908258"/>
                  <a:pt x="742587" y="3897053"/>
                </a:cubicBezTo>
                <a:cubicBezTo>
                  <a:pt x="742122" y="3893317"/>
                  <a:pt x="741656" y="3889582"/>
                  <a:pt x="739378" y="3887337"/>
                </a:cubicBezTo>
                <a:cubicBezTo>
                  <a:pt x="710536" y="3864379"/>
                  <a:pt x="681849" y="3842666"/>
                  <a:pt x="627935" y="3843059"/>
                </a:cubicBezTo>
                <a:cubicBezTo>
                  <a:pt x="615971" y="3843285"/>
                  <a:pt x="617474" y="3839305"/>
                  <a:pt x="620790" y="3833834"/>
                </a:cubicBezTo>
                <a:cubicBezTo>
                  <a:pt x="622448" y="3831099"/>
                  <a:pt x="626074" y="3828119"/>
                  <a:pt x="629700" y="3825139"/>
                </a:cubicBezTo>
                <a:cubicBezTo>
                  <a:pt x="636952" y="3819178"/>
                  <a:pt x="644360" y="3814463"/>
                  <a:pt x="635557" y="3807973"/>
                </a:cubicBezTo>
                <a:cubicBezTo>
                  <a:pt x="628722" y="3801238"/>
                  <a:pt x="619502" y="3807444"/>
                  <a:pt x="609816" y="3809915"/>
                </a:cubicBezTo>
                <a:cubicBezTo>
                  <a:pt x="590600" y="3816101"/>
                  <a:pt x="569416" y="3822533"/>
                  <a:pt x="552741" y="3817024"/>
                </a:cubicBezTo>
                <a:cubicBezTo>
                  <a:pt x="531975" y="3810760"/>
                  <a:pt x="522599" y="3815721"/>
                  <a:pt x="510063" y="3827397"/>
                </a:cubicBezTo>
                <a:cubicBezTo>
                  <a:pt x="506437" y="3830377"/>
                  <a:pt x="502811" y="3833357"/>
                  <a:pt x="497062" y="3835338"/>
                </a:cubicBezTo>
                <a:cubicBezTo>
                  <a:pt x="491623" y="3839808"/>
                  <a:pt x="485873" y="3841789"/>
                  <a:pt x="477381" y="3837789"/>
                </a:cubicBezTo>
                <a:cubicBezTo>
                  <a:pt x="471011" y="3834790"/>
                  <a:pt x="470391" y="3829810"/>
                  <a:pt x="475830" y="3825339"/>
                </a:cubicBezTo>
                <a:cubicBezTo>
                  <a:pt x="481114" y="3819624"/>
                  <a:pt x="482462" y="3814399"/>
                  <a:pt x="489869" y="3809683"/>
                </a:cubicBezTo>
                <a:cubicBezTo>
                  <a:pt x="493650" y="3807948"/>
                  <a:pt x="497431" y="3806212"/>
                  <a:pt x="494998" y="3802722"/>
                </a:cubicBezTo>
                <a:cubicBezTo>
                  <a:pt x="492720" y="3800478"/>
                  <a:pt x="486970" y="3802458"/>
                  <a:pt x="483034" y="3802948"/>
                </a:cubicBezTo>
                <a:cubicBezTo>
                  <a:pt x="477130" y="3803684"/>
                  <a:pt x="473194" y="3804174"/>
                  <a:pt x="469568" y="3807154"/>
                </a:cubicBezTo>
                <a:cubicBezTo>
                  <a:pt x="465942" y="3810135"/>
                  <a:pt x="462005" y="3810625"/>
                  <a:pt x="457759" y="3808625"/>
                </a:cubicBezTo>
                <a:cubicBezTo>
                  <a:pt x="434404" y="3797627"/>
                  <a:pt x="408043" y="3794588"/>
                  <a:pt x="378676" y="3799510"/>
                </a:cubicBezTo>
                <a:cubicBezTo>
                  <a:pt x="365054" y="3802471"/>
                  <a:pt x="351278" y="3804187"/>
                  <a:pt x="337346" y="3804658"/>
                </a:cubicBezTo>
                <a:cubicBezTo>
                  <a:pt x="329473" y="3805639"/>
                  <a:pt x="317665" y="3807110"/>
                  <a:pt x="312953" y="3801375"/>
                </a:cubicBezTo>
                <a:cubicBezTo>
                  <a:pt x="310365" y="3796640"/>
                  <a:pt x="319740" y="3791679"/>
                  <a:pt x="325179" y="3787209"/>
                </a:cubicBezTo>
                <a:cubicBezTo>
                  <a:pt x="328805" y="3784228"/>
                  <a:pt x="332586" y="3782493"/>
                  <a:pt x="336213" y="3779513"/>
                </a:cubicBezTo>
                <a:cubicBezTo>
                  <a:pt x="339839" y="3776533"/>
                  <a:pt x="349369" y="3772817"/>
                  <a:pt x="344812" y="3768327"/>
                </a:cubicBezTo>
                <a:cubicBezTo>
                  <a:pt x="342224" y="3763592"/>
                  <a:pt x="332384" y="3764818"/>
                  <a:pt x="324666" y="3767043"/>
                </a:cubicBezTo>
                <a:cubicBezTo>
                  <a:pt x="306953" y="3769250"/>
                  <a:pt x="292866" y="3768476"/>
                  <a:pt x="274533" y="3765702"/>
                </a:cubicBezTo>
                <a:cubicBezTo>
                  <a:pt x="233620" y="3758154"/>
                  <a:pt x="212746" y="3767076"/>
                  <a:pt x="200103" y="3793937"/>
                </a:cubicBezTo>
                <a:cubicBezTo>
                  <a:pt x="195439" y="3804633"/>
                  <a:pt x="186219" y="3810839"/>
                  <a:pt x="170319" y="3811555"/>
                </a:cubicBezTo>
                <a:cubicBezTo>
                  <a:pt x="167373" y="3787899"/>
                  <a:pt x="164581" y="3765489"/>
                  <a:pt x="161635" y="3741834"/>
                </a:cubicBezTo>
                <a:cubicBezTo>
                  <a:pt x="189033" y="3737157"/>
                  <a:pt x="194162" y="3730196"/>
                  <a:pt x="184894" y="3719972"/>
                </a:cubicBezTo>
                <a:cubicBezTo>
                  <a:pt x="182461" y="3716482"/>
                  <a:pt x="174278" y="3714973"/>
                  <a:pt x="177749" y="3710747"/>
                </a:cubicBezTo>
                <a:cubicBezTo>
                  <a:pt x="183188" y="3706277"/>
                  <a:pt x="191216" y="3706541"/>
                  <a:pt x="197275" y="3707051"/>
                </a:cubicBezTo>
                <a:cubicBezTo>
                  <a:pt x="203180" y="3706315"/>
                  <a:pt x="207271" y="3707070"/>
                  <a:pt x="211362" y="3707825"/>
                </a:cubicBezTo>
                <a:cubicBezTo>
                  <a:pt x="223481" y="3708844"/>
                  <a:pt x="229230" y="3706864"/>
                  <a:pt x="230113" y="3697903"/>
                </a:cubicBezTo>
                <a:cubicBezTo>
                  <a:pt x="231461" y="3692678"/>
                  <a:pt x="236435" y="3684473"/>
                  <a:pt x="246740" y="3686982"/>
                </a:cubicBezTo>
                <a:cubicBezTo>
                  <a:pt x="260982" y="3689001"/>
                  <a:pt x="274759" y="3687285"/>
                  <a:pt x="288691" y="3686814"/>
                </a:cubicBezTo>
                <a:cubicBezTo>
                  <a:pt x="300655" y="3686588"/>
                  <a:pt x="314741" y="3687362"/>
                  <a:pt x="328208" y="3683156"/>
                </a:cubicBezTo>
                <a:cubicBezTo>
                  <a:pt x="339707" y="3679196"/>
                  <a:pt x="353173" y="3674990"/>
                  <a:pt x="341782" y="3663765"/>
                </a:cubicBezTo>
                <a:cubicBezTo>
                  <a:pt x="337380" y="3660520"/>
                  <a:pt x="341007" y="3657540"/>
                  <a:pt x="348724" y="3655315"/>
                </a:cubicBezTo>
                <a:cubicBezTo>
                  <a:pt x="378246" y="3651637"/>
                  <a:pt x="388706" y="3655392"/>
                  <a:pt x="393001" y="3673822"/>
                </a:cubicBezTo>
                <a:cubicBezTo>
                  <a:pt x="393776" y="3680047"/>
                  <a:pt x="396364" y="3684782"/>
                  <a:pt x="404547" y="3686291"/>
                </a:cubicBezTo>
                <a:cubicBezTo>
                  <a:pt x="418789" y="3688310"/>
                  <a:pt x="432876" y="3689084"/>
                  <a:pt x="448311" y="3684633"/>
                </a:cubicBezTo>
                <a:cubicBezTo>
                  <a:pt x="452247" y="3684143"/>
                  <a:pt x="453595" y="3678918"/>
                  <a:pt x="451317" y="3676673"/>
                </a:cubicBezTo>
                <a:cubicBezTo>
                  <a:pt x="450852" y="3672938"/>
                  <a:pt x="450231" y="3667958"/>
                  <a:pt x="453857" y="3664978"/>
                </a:cubicBezTo>
                <a:cubicBezTo>
                  <a:pt x="459296" y="3660507"/>
                  <a:pt x="466083" y="3650811"/>
                  <a:pt x="472918" y="3657546"/>
                </a:cubicBezTo>
                <a:cubicBezTo>
                  <a:pt x="490369" y="3669280"/>
                  <a:pt x="510050" y="3666829"/>
                  <a:pt x="531699" y="3664132"/>
                </a:cubicBezTo>
                <a:cubicBezTo>
                  <a:pt x="543663" y="3663906"/>
                  <a:pt x="555627" y="3663681"/>
                  <a:pt x="566242" y="3668680"/>
                </a:cubicBezTo>
                <a:cubicBezTo>
                  <a:pt x="606428" y="3686433"/>
                  <a:pt x="635794" y="3681510"/>
                  <a:pt x="659936" y="3650688"/>
                </a:cubicBezTo>
                <a:cubicBezTo>
                  <a:pt x="666878" y="3642238"/>
                  <a:pt x="676409" y="3638522"/>
                  <a:pt x="687180" y="3644766"/>
                </a:cubicBezTo>
                <a:cubicBezTo>
                  <a:pt x="712658" y="3656765"/>
                  <a:pt x="742800" y="3658068"/>
                  <a:pt x="774444" y="3655391"/>
                </a:cubicBezTo>
                <a:cubicBezTo>
                  <a:pt x="790344" y="3654675"/>
                  <a:pt x="805934" y="3651468"/>
                  <a:pt x="823802" y="3650507"/>
                </a:cubicBezTo>
                <a:lnTo>
                  <a:pt x="835030" y="3648931"/>
                </a:lnTo>
                <a:lnTo>
                  <a:pt x="826502" y="3645099"/>
                </a:lnTo>
                <a:cubicBezTo>
                  <a:pt x="830257" y="3640354"/>
                  <a:pt x="834481" y="3637506"/>
                  <a:pt x="838998" y="3635846"/>
                </a:cubicBezTo>
                <a:lnTo>
                  <a:pt x="845211" y="3634915"/>
                </a:lnTo>
                <a:lnTo>
                  <a:pt x="839170" y="3634605"/>
                </a:lnTo>
                <a:cubicBezTo>
                  <a:pt x="827903" y="3634605"/>
                  <a:pt x="812880" y="3642312"/>
                  <a:pt x="801612" y="3630752"/>
                </a:cubicBezTo>
                <a:cubicBezTo>
                  <a:pt x="794100" y="3623045"/>
                  <a:pt x="790344" y="3634605"/>
                  <a:pt x="782832" y="3634605"/>
                </a:cubicBezTo>
                <a:cubicBezTo>
                  <a:pt x="737762" y="3634605"/>
                  <a:pt x="688936" y="3634605"/>
                  <a:pt x="640110" y="3634605"/>
                </a:cubicBezTo>
                <a:cubicBezTo>
                  <a:pt x="610063" y="3623045"/>
                  <a:pt x="580016" y="3630752"/>
                  <a:pt x="549969" y="3630752"/>
                </a:cubicBezTo>
                <a:cubicBezTo>
                  <a:pt x="542457" y="3630752"/>
                  <a:pt x="534946" y="3626898"/>
                  <a:pt x="531190" y="3619192"/>
                </a:cubicBezTo>
                <a:cubicBezTo>
                  <a:pt x="542457" y="3615338"/>
                  <a:pt x="553725" y="3611485"/>
                  <a:pt x="564993" y="3611485"/>
                </a:cubicBezTo>
                <a:cubicBezTo>
                  <a:pt x="580016" y="3611485"/>
                  <a:pt x="595040" y="3611485"/>
                  <a:pt x="610063" y="3611485"/>
                </a:cubicBezTo>
                <a:cubicBezTo>
                  <a:pt x="617575" y="3611485"/>
                  <a:pt x="632598" y="3611485"/>
                  <a:pt x="628842" y="3596071"/>
                </a:cubicBezTo>
                <a:cubicBezTo>
                  <a:pt x="628842" y="3588364"/>
                  <a:pt x="636354" y="3588364"/>
                  <a:pt x="640110" y="3588364"/>
                </a:cubicBezTo>
                <a:cubicBezTo>
                  <a:pt x="662645" y="3588364"/>
                  <a:pt x="685180" y="3588364"/>
                  <a:pt x="707715" y="3588364"/>
                </a:cubicBezTo>
                <a:cubicBezTo>
                  <a:pt x="711471" y="3588364"/>
                  <a:pt x="715227" y="3588364"/>
                  <a:pt x="718983" y="3588364"/>
                </a:cubicBezTo>
                <a:cubicBezTo>
                  <a:pt x="722739" y="3588364"/>
                  <a:pt x="722739" y="3584511"/>
                  <a:pt x="722739" y="3580657"/>
                </a:cubicBezTo>
                <a:cubicBezTo>
                  <a:pt x="722739" y="3580657"/>
                  <a:pt x="722739" y="3580657"/>
                  <a:pt x="722739" y="3576804"/>
                </a:cubicBezTo>
                <a:cubicBezTo>
                  <a:pt x="722739" y="3576804"/>
                  <a:pt x="718983" y="3576804"/>
                  <a:pt x="718983" y="3576804"/>
                </a:cubicBezTo>
                <a:cubicBezTo>
                  <a:pt x="692692" y="3580657"/>
                  <a:pt x="666401" y="3572951"/>
                  <a:pt x="640110" y="3569097"/>
                </a:cubicBezTo>
                <a:cubicBezTo>
                  <a:pt x="621331" y="3569097"/>
                  <a:pt x="606307" y="3569097"/>
                  <a:pt x="587528" y="3561390"/>
                </a:cubicBezTo>
                <a:cubicBezTo>
                  <a:pt x="583772" y="3557537"/>
                  <a:pt x="580016" y="3557537"/>
                  <a:pt x="580016" y="3557537"/>
                </a:cubicBezTo>
                <a:cubicBezTo>
                  <a:pt x="557481" y="3569097"/>
                  <a:pt x="538702" y="3561390"/>
                  <a:pt x="516167" y="3565244"/>
                </a:cubicBezTo>
                <a:cubicBezTo>
                  <a:pt x="508655" y="3565244"/>
                  <a:pt x="497387" y="3561390"/>
                  <a:pt x="486120" y="3569097"/>
                </a:cubicBezTo>
                <a:cubicBezTo>
                  <a:pt x="478608" y="3572951"/>
                  <a:pt x="471096" y="3569097"/>
                  <a:pt x="467340" y="3557537"/>
                </a:cubicBezTo>
                <a:cubicBezTo>
                  <a:pt x="459829" y="3542123"/>
                  <a:pt x="459829" y="3538270"/>
                  <a:pt x="474852" y="3534416"/>
                </a:cubicBezTo>
                <a:cubicBezTo>
                  <a:pt x="489875" y="3530563"/>
                  <a:pt x="493632" y="3519003"/>
                  <a:pt x="508655" y="3522856"/>
                </a:cubicBezTo>
                <a:cubicBezTo>
                  <a:pt x="519923" y="3526710"/>
                  <a:pt x="531190" y="3522856"/>
                  <a:pt x="542457" y="3522856"/>
                </a:cubicBezTo>
                <a:cubicBezTo>
                  <a:pt x="546213" y="3522856"/>
                  <a:pt x="549969" y="3522856"/>
                  <a:pt x="557481" y="3519003"/>
                </a:cubicBezTo>
                <a:cubicBezTo>
                  <a:pt x="542457" y="3519003"/>
                  <a:pt x="531190" y="3515149"/>
                  <a:pt x="519923" y="3515149"/>
                </a:cubicBezTo>
                <a:cubicBezTo>
                  <a:pt x="519923" y="3507442"/>
                  <a:pt x="516167" y="3499736"/>
                  <a:pt x="527434" y="3488175"/>
                </a:cubicBezTo>
                <a:cubicBezTo>
                  <a:pt x="531190" y="3480469"/>
                  <a:pt x="538702" y="3480469"/>
                  <a:pt x="549969" y="3480469"/>
                </a:cubicBezTo>
                <a:cubicBezTo>
                  <a:pt x="553725" y="3480469"/>
                  <a:pt x="557481" y="3476615"/>
                  <a:pt x="553725" y="3468908"/>
                </a:cubicBezTo>
                <a:cubicBezTo>
                  <a:pt x="549969" y="3468908"/>
                  <a:pt x="549969" y="3465055"/>
                  <a:pt x="546213" y="3465055"/>
                </a:cubicBezTo>
                <a:cubicBezTo>
                  <a:pt x="527434" y="3465055"/>
                  <a:pt x="508655" y="3457348"/>
                  <a:pt x="493632" y="3468908"/>
                </a:cubicBezTo>
                <a:cubicBezTo>
                  <a:pt x="482364" y="3476615"/>
                  <a:pt x="467340" y="3476615"/>
                  <a:pt x="459829" y="3468908"/>
                </a:cubicBezTo>
                <a:cubicBezTo>
                  <a:pt x="452317" y="3457348"/>
                  <a:pt x="441049" y="3457348"/>
                  <a:pt x="426026" y="3457348"/>
                </a:cubicBezTo>
                <a:cubicBezTo>
                  <a:pt x="414759" y="3457348"/>
                  <a:pt x="403491" y="3457348"/>
                  <a:pt x="403491" y="3438081"/>
                </a:cubicBezTo>
                <a:cubicBezTo>
                  <a:pt x="403491" y="3430374"/>
                  <a:pt x="392223" y="3430374"/>
                  <a:pt x="384711" y="3426520"/>
                </a:cubicBezTo>
                <a:cubicBezTo>
                  <a:pt x="377200" y="3426520"/>
                  <a:pt x="369688" y="3426520"/>
                  <a:pt x="365932" y="3426520"/>
                </a:cubicBezTo>
                <a:cubicBezTo>
                  <a:pt x="350909" y="3426520"/>
                  <a:pt x="347153" y="3418815"/>
                  <a:pt x="358421" y="3407253"/>
                </a:cubicBezTo>
                <a:cubicBezTo>
                  <a:pt x="362176" y="3399548"/>
                  <a:pt x="365932" y="3387986"/>
                  <a:pt x="377200" y="3391841"/>
                </a:cubicBezTo>
                <a:cubicBezTo>
                  <a:pt x="392223" y="3395695"/>
                  <a:pt x="407247" y="3395695"/>
                  <a:pt x="422270" y="3391841"/>
                </a:cubicBezTo>
                <a:cubicBezTo>
                  <a:pt x="441049" y="3387986"/>
                  <a:pt x="456073" y="3391841"/>
                  <a:pt x="471096" y="3391841"/>
                </a:cubicBezTo>
                <a:cubicBezTo>
                  <a:pt x="486120" y="3391841"/>
                  <a:pt x="497387" y="3384133"/>
                  <a:pt x="512411" y="3384133"/>
                </a:cubicBezTo>
                <a:cubicBezTo>
                  <a:pt x="523678" y="3384133"/>
                  <a:pt x="527434" y="3372573"/>
                  <a:pt x="527434" y="3353306"/>
                </a:cubicBezTo>
                <a:cubicBezTo>
                  <a:pt x="523678" y="3345600"/>
                  <a:pt x="538702" y="3330186"/>
                  <a:pt x="546213" y="3334038"/>
                </a:cubicBezTo>
                <a:cubicBezTo>
                  <a:pt x="561237" y="3334038"/>
                  <a:pt x="572505" y="3326333"/>
                  <a:pt x="587528" y="3337893"/>
                </a:cubicBezTo>
                <a:cubicBezTo>
                  <a:pt x="595040" y="3341746"/>
                  <a:pt x="606307" y="3337893"/>
                  <a:pt x="606307" y="3330186"/>
                </a:cubicBezTo>
                <a:cubicBezTo>
                  <a:pt x="606307" y="3314771"/>
                  <a:pt x="613819" y="3318626"/>
                  <a:pt x="621331" y="3322479"/>
                </a:cubicBezTo>
                <a:cubicBezTo>
                  <a:pt x="643866" y="3326333"/>
                  <a:pt x="643866" y="3326333"/>
                  <a:pt x="666401" y="3322479"/>
                </a:cubicBezTo>
                <a:cubicBezTo>
                  <a:pt x="681424" y="3318626"/>
                  <a:pt x="696448" y="3314771"/>
                  <a:pt x="711471" y="3314771"/>
                </a:cubicBezTo>
                <a:cubicBezTo>
                  <a:pt x="730251" y="3310918"/>
                  <a:pt x="752786" y="3307066"/>
                  <a:pt x="771565" y="3307066"/>
                </a:cubicBezTo>
                <a:cubicBezTo>
                  <a:pt x="775321" y="3307066"/>
                  <a:pt x="775321" y="3307066"/>
                  <a:pt x="779077" y="3307066"/>
                </a:cubicBezTo>
                <a:cubicBezTo>
                  <a:pt x="782832" y="3307066"/>
                  <a:pt x="779077" y="3295505"/>
                  <a:pt x="786588" y="3295505"/>
                </a:cubicBezTo>
                <a:cubicBezTo>
                  <a:pt x="794100" y="3299358"/>
                  <a:pt x="797856" y="3303212"/>
                  <a:pt x="801612" y="3303212"/>
                </a:cubicBezTo>
                <a:cubicBezTo>
                  <a:pt x="812880" y="3303212"/>
                  <a:pt x="820391" y="3295505"/>
                  <a:pt x="827903" y="3295505"/>
                </a:cubicBezTo>
                <a:cubicBezTo>
                  <a:pt x="839170" y="3295505"/>
                  <a:pt x="846682" y="3299358"/>
                  <a:pt x="854194" y="3295505"/>
                </a:cubicBezTo>
                <a:cubicBezTo>
                  <a:pt x="861705" y="3291652"/>
                  <a:pt x="865461" y="3291652"/>
                  <a:pt x="872973" y="3291652"/>
                </a:cubicBezTo>
                <a:cubicBezTo>
                  <a:pt x="887996" y="3291652"/>
                  <a:pt x="903020" y="3283945"/>
                  <a:pt x="918043" y="3283945"/>
                </a:cubicBezTo>
                <a:cubicBezTo>
                  <a:pt x="921799" y="3276238"/>
                  <a:pt x="933067" y="3280091"/>
                  <a:pt x="940578" y="3280091"/>
                </a:cubicBezTo>
                <a:cubicBezTo>
                  <a:pt x="944334" y="3280091"/>
                  <a:pt x="948090" y="3280091"/>
                  <a:pt x="948090" y="3280091"/>
                </a:cubicBezTo>
                <a:cubicBezTo>
                  <a:pt x="974381" y="3280091"/>
                  <a:pt x="1000672" y="3280091"/>
                  <a:pt x="1026964" y="3276238"/>
                </a:cubicBezTo>
                <a:cubicBezTo>
                  <a:pt x="1053255" y="3272385"/>
                  <a:pt x="1075789" y="3272385"/>
                  <a:pt x="1102080" y="3272385"/>
                </a:cubicBezTo>
                <a:cubicBezTo>
                  <a:pt x="1128372" y="3272385"/>
                  <a:pt x="1154662" y="3276238"/>
                  <a:pt x="1177198" y="3272385"/>
                </a:cubicBezTo>
                <a:lnTo>
                  <a:pt x="1193843" y="3270951"/>
                </a:lnTo>
                <a:lnTo>
                  <a:pt x="1190428" y="3270343"/>
                </a:lnTo>
                <a:cubicBezTo>
                  <a:pt x="1187142" y="3270705"/>
                  <a:pt x="1183386" y="3271429"/>
                  <a:pt x="1181508" y="3271429"/>
                </a:cubicBezTo>
                <a:cubicBezTo>
                  <a:pt x="1181508" y="3268531"/>
                  <a:pt x="1177752" y="3265634"/>
                  <a:pt x="1177752" y="3265634"/>
                </a:cubicBezTo>
                <a:cubicBezTo>
                  <a:pt x="1162728" y="3265634"/>
                  <a:pt x="1147705" y="3265634"/>
                  <a:pt x="1128926" y="3265634"/>
                </a:cubicBezTo>
                <a:cubicBezTo>
                  <a:pt x="1128926" y="3265634"/>
                  <a:pt x="1128926" y="3268531"/>
                  <a:pt x="1128926" y="3271429"/>
                </a:cubicBezTo>
                <a:cubicBezTo>
                  <a:pt x="1098878" y="3271429"/>
                  <a:pt x="1065076" y="3271429"/>
                  <a:pt x="1035029" y="3271429"/>
                </a:cubicBezTo>
                <a:cubicBezTo>
                  <a:pt x="1027518" y="3265634"/>
                  <a:pt x="1020006" y="3265634"/>
                  <a:pt x="1012494" y="3271429"/>
                </a:cubicBezTo>
                <a:cubicBezTo>
                  <a:pt x="982447" y="3271429"/>
                  <a:pt x="956156" y="3262735"/>
                  <a:pt x="926109" y="3265634"/>
                </a:cubicBezTo>
                <a:cubicBezTo>
                  <a:pt x="926109" y="3262735"/>
                  <a:pt x="926109" y="3259838"/>
                  <a:pt x="926109" y="3256940"/>
                </a:cubicBezTo>
                <a:cubicBezTo>
                  <a:pt x="926109" y="3254042"/>
                  <a:pt x="926109" y="3254042"/>
                  <a:pt x="922354" y="3254042"/>
                </a:cubicBezTo>
                <a:cubicBezTo>
                  <a:pt x="918598" y="3251144"/>
                  <a:pt x="914842" y="3254042"/>
                  <a:pt x="914842" y="3256940"/>
                </a:cubicBezTo>
                <a:cubicBezTo>
                  <a:pt x="892306" y="3256940"/>
                  <a:pt x="866016" y="3256940"/>
                  <a:pt x="843480" y="3256940"/>
                </a:cubicBezTo>
                <a:cubicBezTo>
                  <a:pt x="839724" y="3259838"/>
                  <a:pt x="828457" y="3254042"/>
                  <a:pt x="828457" y="3262735"/>
                </a:cubicBezTo>
                <a:cubicBezTo>
                  <a:pt x="817190" y="3262735"/>
                  <a:pt x="809678" y="3262735"/>
                  <a:pt x="802166" y="3262735"/>
                </a:cubicBezTo>
                <a:cubicBezTo>
                  <a:pt x="790898" y="3262735"/>
                  <a:pt x="779630" y="3259838"/>
                  <a:pt x="775875" y="3251144"/>
                </a:cubicBezTo>
                <a:cubicBezTo>
                  <a:pt x="772119" y="3248246"/>
                  <a:pt x="768363" y="3248246"/>
                  <a:pt x="764608" y="3248246"/>
                </a:cubicBezTo>
                <a:cubicBezTo>
                  <a:pt x="760852" y="3248246"/>
                  <a:pt x="757096" y="3248246"/>
                  <a:pt x="749584" y="3248246"/>
                </a:cubicBezTo>
                <a:cubicBezTo>
                  <a:pt x="745828" y="3248246"/>
                  <a:pt x="745828" y="3245349"/>
                  <a:pt x="745828" y="3245349"/>
                </a:cubicBezTo>
                <a:cubicBezTo>
                  <a:pt x="745828" y="3242452"/>
                  <a:pt x="745828" y="3239552"/>
                  <a:pt x="749584" y="3239552"/>
                </a:cubicBezTo>
                <a:cubicBezTo>
                  <a:pt x="764608" y="3242452"/>
                  <a:pt x="779630" y="3233757"/>
                  <a:pt x="794654" y="3233757"/>
                </a:cubicBezTo>
                <a:cubicBezTo>
                  <a:pt x="802166" y="3236655"/>
                  <a:pt x="805922" y="3233757"/>
                  <a:pt x="805922" y="3227961"/>
                </a:cubicBezTo>
                <a:cubicBezTo>
                  <a:pt x="817190" y="3225063"/>
                  <a:pt x="824701" y="3216370"/>
                  <a:pt x="839724" y="3216370"/>
                </a:cubicBezTo>
                <a:cubicBezTo>
                  <a:pt x="839724" y="3222166"/>
                  <a:pt x="843480" y="3222166"/>
                  <a:pt x="847236" y="3219268"/>
                </a:cubicBezTo>
                <a:cubicBezTo>
                  <a:pt x="850992" y="3219268"/>
                  <a:pt x="854748" y="3216370"/>
                  <a:pt x="854748" y="3213472"/>
                </a:cubicBezTo>
                <a:cubicBezTo>
                  <a:pt x="858504" y="3201881"/>
                  <a:pt x="873527" y="3196084"/>
                  <a:pt x="888550" y="3198983"/>
                </a:cubicBezTo>
                <a:cubicBezTo>
                  <a:pt x="896062" y="3204779"/>
                  <a:pt x="907330" y="3201881"/>
                  <a:pt x="914842" y="3207677"/>
                </a:cubicBezTo>
                <a:cubicBezTo>
                  <a:pt x="914842" y="3207677"/>
                  <a:pt x="918598" y="3207677"/>
                  <a:pt x="918598" y="3204779"/>
                </a:cubicBezTo>
                <a:cubicBezTo>
                  <a:pt x="929865" y="3204779"/>
                  <a:pt x="937377" y="3201881"/>
                  <a:pt x="944888" y="3204779"/>
                </a:cubicBezTo>
                <a:cubicBezTo>
                  <a:pt x="963668" y="3204779"/>
                  <a:pt x="982447" y="3198983"/>
                  <a:pt x="997470" y="3213472"/>
                </a:cubicBezTo>
                <a:cubicBezTo>
                  <a:pt x="1001226" y="3210575"/>
                  <a:pt x="1001226" y="3207677"/>
                  <a:pt x="1001226" y="3207677"/>
                </a:cubicBezTo>
                <a:lnTo>
                  <a:pt x="1001750" y="3200410"/>
                </a:lnTo>
                <a:lnTo>
                  <a:pt x="979098" y="3200410"/>
                </a:lnTo>
                <a:cubicBezTo>
                  <a:pt x="964075" y="3200410"/>
                  <a:pt x="949052" y="3203306"/>
                  <a:pt x="930272" y="3200410"/>
                </a:cubicBezTo>
                <a:cubicBezTo>
                  <a:pt x="922760" y="3200410"/>
                  <a:pt x="911493" y="3206204"/>
                  <a:pt x="907737" y="3194613"/>
                </a:cubicBezTo>
                <a:cubicBezTo>
                  <a:pt x="896470" y="3191715"/>
                  <a:pt x="885202" y="3188817"/>
                  <a:pt x="873934" y="3194613"/>
                </a:cubicBezTo>
                <a:cubicBezTo>
                  <a:pt x="870178" y="3197511"/>
                  <a:pt x="862666" y="3197511"/>
                  <a:pt x="858911" y="3194613"/>
                </a:cubicBezTo>
                <a:cubicBezTo>
                  <a:pt x="843888" y="3191715"/>
                  <a:pt x="832620" y="3191715"/>
                  <a:pt x="817596" y="3197511"/>
                </a:cubicBezTo>
                <a:cubicBezTo>
                  <a:pt x="813840" y="3197511"/>
                  <a:pt x="806329" y="3197511"/>
                  <a:pt x="802573" y="3188817"/>
                </a:cubicBezTo>
                <a:cubicBezTo>
                  <a:pt x="802573" y="3185919"/>
                  <a:pt x="791306" y="3188817"/>
                  <a:pt x="787550" y="3188817"/>
                </a:cubicBezTo>
                <a:cubicBezTo>
                  <a:pt x="787550" y="3185919"/>
                  <a:pt x="783794" y="3183022"/>
                  <a:pt x="783794" y="3183022"/>
                </a:cubicBezTo>
                <a:cubicBezTo>
                  <a:pt x="768770" y="3183022"/>
                  <a:pt x="753747" y="3183022"/>
                  <a:pt x="734968" y="3183022"/>
                </a:cubicBezTo>
                <a:cubicBezTo>
                  <a:pt x="734968" y="3183022"/>
                  <a:pt x="734968" y="3185919"/>
                  <a:pt x="734968" y="3188817"/>
                </a:cubicBezTo>
                <a:cubicBezTo>
                  <a:pt x="704920" y="3188817"/>
                  <a:pt x="671118" y="3188817"/>
                  <a:pt x="641071" y="3188817"/>
                </a:cubicBezTo>
                <a:cubicBezTo>
                  <a:pt x="633560" y="3183022"/>
                  <a:pt x="626048" y="3183022"/>
                  <a:pt x="618536" y="3188817"/>
                </a:cubicBezTo>
                <a:cubicBezTo>
                  <a:pt x="588489" y="3188817"/>
                  <a:pt x="562198" y="3180124"/>
                  <a:pt x="532151" y="3183022"/>
                </a:cubicBezTo>
                <a:cubicBezTo>
                  <a:pt x="532151" y="3180124"/>
                  <a:pt x="532151" y="3177226"/>
                  <a:pt x="532151" y="3174328"/>
                </a:cubicBezTo>
                <a:cubicBezTo>
                  <a:pt x="532151" y="3171431"/>
                  <a:pt x="532151" y="3171431"/>
                  <a:pt x="528396" y="3171431"/>
                </a:cubicBezTo>
                <a:cubicBezTo>
                  <a:pt x="524640" y="3168532"/>
                  <a:pt x="520884" y="3171431"/>
                  <a:pt x="520884" y="3174328"/>
                </a:cubicBezTo>
                <a:cubicBezTo>
                  <a:pt x="498348" y="3174328"/>
                  <a:pt x="472058" y="3174328"/>
                  <a:pt x="449522" y="3174328"/>
                </a:cubicBezTo>
                <a:cubicBezTo>
                  <a:pt x="445766" y="3177226"/>
                  <a:pt x="434499" y="3171431"/>
                  <a:pt x="434499" y="3180124"/>
                </a:cubicBezTo>
                <a:cubicBezTo>
                  <a:pt x="423232" y="3180124"/>
                  <a:pt x="415720" y="3180124"/>
                  <a:pt x="408208" y="3180124"/>
                </a:cubicBezTo>
                <a:cubicBezTo>
                  <a:pt x="396940" y="3180124"/>
                  <a:pt x="385672" y="3177226"/>
                  <a:pt x="381917" y="3168532"/>
                </a:cubicBezTo>
                <a:cubicBezTo>
                  <a:pt x="378161" y="3165633"/>
                  <a:pt x="374405" y="3165633"/>
                  <a:pt x="370650" y="3165633"/>
                </a:cubicBezTo>
                <a:cubicBezTo>
                  <a:pt x="366894" y="3165633"/>
                  <a:pt x="363138" y="3165633"/>
                  <a:pt x="355626" y="3165633"/>
                </a:cubicBezTo>
                <a:cubicBezTo>
                  <a:pt x="351870" y="3165633"/>
                  <a:pt x="351870" y="3162737"/>
                  <a:pt x="351870" y="3162737"/>
                </a:cubicBezTo>
                <a:cubicBezTo>
                  <a:pt x="351870" y="3159839"/>
                  <a:pt x="351870" y="3156941"/>
                  <a:pt x="355626" y="3156941"/>
                </a:cubicBezTo>
                <a:cubicBezTo>
                  <a:pt x="370650" y="3159839"/>
                  <a:pt x="385672" y="3151145"/>
                  <a:pt x="400696" y="3151145"/>
                </a:cubicBezTo>
                <a:cubicBezTo>
                  <a:pt x="408208" y="3154042"/>
                  <a:pt x="411964" y="3151145"/>
                  <a:pt x="411964" y="3145350"/>
                </a:cubicBezTo>
                <a:cubicBezTo>
                  <a:pt x="423232" y="3142452"/>
                  <a:pt x="430743" y="3133758"/>
                  <a:pt x="445766" y="3133758"/>
                </a:cubicBezTo>
                <a:cubicBezTo>
                  <a:pt x="445766" y="3139554"/>
                  <a:pt x="449522" y="3139554"/>
                  <a:pt x="453278" y="3136656"/>
                </a:cubicBezTo>
                <a:cubicBezTo>
                  <a:pt x="457034" y="3136656"/>
                  <a:pt x="460790" y="3133758"/>
                  <a:pt x="460790" y="3130860"/>
                </a:cubicBezTo>
                <a:cubicBezTo>
                  <a:pt x="464546" y="3119269"/>
                  <a:pt x="479569" y="3113473"/>
                  <a:pt x="494592" y="3116370"/>
                </a:cubicBezTo>
                <a:cubicBezTo>
                  <a:pt x="502104" y="3122167"/>
                  <a:pt x="513372" y="3119269"/>
                  <a:pt x="520884" y="3125065"/>
                </a:cubicBezTo>
                <a:cubicBezTo>
                  <a:pt x="520884" y="3125065"/>
                  <a:pt x="524640" y="3125065"/>
                  <a:pt x="524640" y="3122167"/>
                </a:cubicBezTo>
                <a:cubicBezTo>
                  <a:pt x="535907" y="3122167"/>
                  <a:pt x="543419" y="3119269"/>
                  <a:pt x="550930" y="3122167"/>
                </a:cubicBezTo>
                <a:cubicBezTo>
                  <a:pt x="569710" y="3122167"/>
                  <a:pt x="588489" y="3116370"/>
                  <a:pt x="603512" y="3130860"/>
                </a:cubicBezTo>
                <a:cubicBezTo>
                  <a:pt x="607268" y="3127962"/>
                  <a:pt x="607268" y="3125065"/>
                  <a:pt x="607268" y="3125065"/>
                </a:cubicBezTo>
                <a:cubicBezTo>
                  <a:pt x="605390" y="3120718"/>
                  <a:pt x="606329" y="3116372"/>
                  <a:pt x="608207" y="3112024"/>
                </a:cubicBezTo>
                <a:lnTo>
                  <a:pt x="611549" y="3105395"/>
                </a:lnTo>
                <a:lnTo>
                  <a:pt x="549443" y="3100561"/>
                </a:lnTo>
                <a:cubicBezTo>
                  <a:pt x="541416" y="3100297"/>
                  <a:pt x="529607" y="3101767"/>
                  <a:pt x="528832" y="3095542"/>
                </a:cubicBezTo>
                <a:cubicBezTo>
                  <a:pt x="526088" y="3089562"/>
                  <a:pt x="535619" y="3085847"/>
                  <a:pt x="541058" y="3081377"/>
                </a:cubicBezTo>
                <a:cubicBezTo>
                  <a:pt x="546652" y="3078151"/>
                  <a:pt x="554214" y="3074680"/>
                  <a:pt x="549658" y="3070190"/>
                </a:cubicBezTo>
                <a:cubicBezTo>
                  <a:pt x="546914" y="3064211"/>
                  <a:pt x="538732" y="3062701"/>
                  <a:pt x="530704" y="3062437"/>
                </a:cubicBezTo>
                <a:cubicBezTo>
                  <a:pt x="524800" y="3063172"/>
                  <a:pt x="518896" y="3063907"/>
                  <a:pt x="512991" y="3064643"/>
                </a:cubicBezTo>
                <a:cubicBezTo>
                  <a:pt x="485283" y="3066830"/>
                  <a:pt x="468297" y="3058830"/>
                  <a:pt x="466126" y="3041400"/>
                </a:cubicBezTo>
                <a:cubicBezTo>
                  <a:pt x="465351" y="3035175"/>
                  <a:pt x="464575" y="3028950"/>
                  <a:pt x="467736" y="3022235"/>
                </a:cubicBezTo>
                <a:cubicBezTo>
                  <a:pt x="468774" y="3014520"/>
                  <a:pt x="460436" y="3011765"/>
                  <a:pt x="448938" y="3015726"/>
                </a:cubicBezTo>
                <a:cubicBezTo>
                  <a:pt x="427754" y="3022158"/>
                  <a:pt x="419154" y="3033343"/>
                  <a:pt x="423293" y="3050529"/>
                </a:cubicBezTo>
                <a:cubicBezTo>
                  <a:pt x="408275" y="3042284"/>
                  <a:pt x="397349" y="3034794"/>
                  <a:pt x="390204" y="3025570"/>
                </a:cubicBezTo>
                <a:cubicBezTo>
                  <a:pt x="383059" y="3016345"/>
                  <a:pt x="386172" y="2993200"/>
                  <a:pt x="399019" y="2984014"/>
                </a:cubicBezTo>
                <a:cubicBezTo>
                  <a:pt x="415647" y="2973092"/>
                  <a:pt x="434135" y="2977111"/>
                  <a:pt x="448532" y="2980375"/>
                </a:cubicBezTo>
                <a:cubicBezTo>
                  <a:pt x="469144" y="2985394"/>
                  <a:pt x="491413" y="2987677"/>
                  <a:pt x="515030" y="2984736"/>
                </a:cubicBezTo>
                <a:cubicBezTo>
                  <a:pt x="528807" y="2983020"/>
                  <a:pt x="544552" y="2981059"/>
                  <a:pt x="560297" y="2979098"/>
                </a:cubicBezTo>
                <a:cubicBezTo>
                  <a:pt x="625244" y="2971008"/>
                  <a:pt x="688999" y="2969389"/>
                  <a:pt x="743892" y="2992896"/>
                </a:cubicBezTo>
                <a:cubicBezTo>
                  <a:pt x="764968" y="3001649"/>
                  <a:pt x="776312" y="2996443"/>
                  <a:pt x="784292" y="2980278"/>
                </a:cubicBezTo>
                <a:cubicBezTo>
                  <a:pt x="785950" y="2977543"/>
                  <a:pt x="781548" y="2974298"/>
                  <a:pt x="787297" y="2972317"/>
                </a:cubicBezTo>
                <a:cubicBezTo>
                  <a:pt x="793202" y="2971582"/>
                  <a:pt x="797448" y="2973581"/>
                  <a:pt x="799726" y="2975827"/>
                </a:cubicBezTo>
                <a:cubicBezTo>
                  <a:pt x="802004" y="2978072"/>
                  <a:pt x="804283" y="2980316"/>
                  <a:pt x="806406" y="2981316"/>
                </a:cubicBezTo>
                <a:cubicBezTo>
                  <a:pt x="813086" y="2986806"/>
                  <a:pt x="821578" y="2990805"/>
                  <a:pt x="830644" y="2983355"/>
                </a:cubicBezTo>
                <a:cubicBezTo>
                  <a:pt x="841677" y="2975658"/>
                  <a:pt x="825777" y="2976375"/>
                  <a:pt x="821375" y="2973130"/>
                </a:cubicBezTo>
                <a:cubicBezTo>
                  <a:pt x="821220" y="2971885"/>
                  <a:pt x="819252" y="2972130"/>
                  <a:pt x="819097" y="2970885"/>
                </a:cubicBezTo>
                <a:cubicBezTo>
                  <a:pt x="814851" y="2968885"/>
                  <a:pt x="812417" y="2965395"/>
                  <a:pt x="816044" y="2962415"/>
                </a:cubicBezTo>
                <a:cubicBezTo>
                  <a:pt x="819515" y="2958190"/>
                  <a:pt x="823451" y="2957699"/>
                  <a:pt x="829665" y="2959454"/>
                </a:cubicBezTo>
                <a:cubicBezTo>
                  <a:pt x="841939" y="2961719"/>
                  <a:pt x="853333" y="2960932"/>
                  <a:pt x="863414" y="2957621"/>
                </a:cubicBezTo>
                <a:lnTo>
                  <a:pt x="886164" y="2942694"/>
                </a:lnTo>
                <a:lnTo>
                  <a:pt x="874743" y="2936279"/>
                </a:lnTo>
                <a:cubicBezTo>
                  <a:pt x="870988" y="2936279"/>
                  <a:pt x="863478" y="2936279"/>
                  <a:pt x="859724" y="2936279"/>
                </a:cubicBezTo>
                <a:cubicBezTo>
                  <a:pt x="859724" y="2932483"/>
                  <a:pt x="859724" y="2932483"/>
                  <a:pt x="859724" y="2928686"/>
                </a:cubicBezTo>
                <a:cubicBezTo>
                  <a:pt x="859724" y="2928686"/>
                  <a:pt x="859724" y="2924889"/>
                  <a:pt x="859724" y="2924889"/>
                </a:cubicBezTo>
                <a:cubicBezTo>
                  <a:pt x="866295" y="2925839"/>
                  <a:pt x="872396" y="2925364"/>
                  <a:pt x="878263" y="2924119"/>
                </a:cubicBezTo>
                <a:lnTo>
                  <a:pt x="890557" y="2920245"/>
                </a:lnTo>
                <a:lnTo>
                  <a:pt x="884413" y="2913599"/>
                </a:lnTo>
                <a:cubicBezTo>
                  <a:pt x="875939" y="2909755"/>
                  <a:pt x="865258" y="2908241"/>
                  <a:pt x="855572" y="2910712"/>
                </a:cubicBezTo>
                <a:cubicBezTo>
                  <a:pt x="816830" y="2920594"/>
                  <a:pt x="778971" y="2921517"/>
                  <a:pt x="740182" y="2914969"/>
                </a:cubicBezTo>
                <a:cubicBezTo>
                  <a:pt x="726095" y="2914195"/>
                  <a:pt x="712008" y="2913421"/>
                  <a:pt x="700974" y="2921117"/>
                </a:cubicBezTo>
                <a:cubicBezTo>
                  <a:pt x="691599" y="2926078"/>
                  <a:pt x="687508" y="2925323"/>
                  <a:pt x="684609" y="2918098"/>
                </a:cubicBezTo>
                <a:cubicBezTo>
                  <a:pt x="681401" y="2908383"/>
                  <a:pt x="670785" y="2903384"/>
                  <a:pt x="654730" y="2902855"/>
                </a:cubicBezTo>
                <a:cubicBezTo>
                  <a:pt x="638520" y="2901081"/>
                  <a:pt x="620341" y="2899552"/>
                  <a:pt x="602163" y="2898023"/>
                </a:cubicBezTo>
                <a:cubicBezTo>
                  <a:pt x="586108" y="2897495"/>
                  <a:pt x="579273" y="2890760"/>
                  <a:pt x="580001" y="2880555"/>
                </a:cubicBezTo>
                <a:cubicBezTo>
                  <a:pt x="579846" y="2879310"/>
                  <a:pt x="579536" y="2876819"/>
                  <a:pt x="581194" y="2874084"/>
                </a:cubicBezTo>
                <a:cubicBezTo>
                  <a:pt x="580418" y="2867859"/>
                  <a:pt x="573894" y="2863615"/>
                  <a:pt x="564053" y="2864840"/>
                </a:cubicBezTo>
                <a:cubicBezTo>
                  <a:pt x="556026" y="2864576"/>
                  <a:pt x="556801" y="2870801"/>
                  <a:pt x="557421" y="2875781"/>
                </a:cubicBezTo>
                <a:cubicBezTo>
                  <a:pt x="556073" y="2881006"/>
                  <a:pt x="556694" y="2885986"/>
                  <a:pt x="545040" y="2888702"/>
                </a:cubicBezTo>
                <a:cubicBezTo>
                  <a:pt x="527327" y="2890908"/>
                  <a:pt x="510032" y="2880419"/>
                  <a:pt x="512572" y="2868724"/>
                </a:cubicBezTo>
                <a:cubicBezTo>
                  <a:pt x="512107" y="2864988"/>
                  <a:pt x="515733" y="2862009"/>
                  <a:pt x="511332" y="2858764"/>
                </a:cubicBezTo>
                <a:cubicBezTo>
                  <a:pt x="505427" y="2859499"/>
                  <a:pt x="505893" y="2863234"/>
                  <a:pt x="502111" y="2864969"/>
                </a:cubicBezTo>
                <a:cubicBezTo>
                  <a:pt x="493201" y="2873665"/>
                  <a:pt x="485329" y="2874646"/>
                  <a:pt x="476371" y="2866911"/>
                </a:cubicBezTo>
                <a:cubicBezTo>
                  <a:pt x="464825" y="2854442"/>
                  <a:pt x="447839" y="2846443"/>
                  <a:pt x="431009" y="2839689"/>
                </a:cubicBezTo>
                <a:cubicBezTo>
                  <a:pt x="411900" y="2830690"/>
                  <a:pt x="394604" y="2820201"/>
                  <a:pt x="390465" y="2803016"/>
                </a:cubicBezTo>
                <a:cubicBezTo>
                  <a:pt x="387721" y="2797036"/>
                  <a:pt x="382855" y="2790056"/>
                  <a:pt x="372704" y="2788792"/>
                </a:cubicBezTo>
                <a:cubicBezTo>
                  <a:pt x="331791" y="2781244"/>
                  <a:pt x="316261" y="2752835"/>
                  <a:pt x="277006" y="2742553"/>
                </a:cubicBezTo>
                <a:cubicBezTo>
                  <a:pt x="266545" y="2738797"/>
                  <a:pt x="267738" y="2732328"/>
                  <a:pt x="270899" y="2725613"/>
                </a:cubicBezTo>
                <a:cubicBezTo>
                  <a:pt x="276028" y="2718652"/>
                  <a:pt x="286333" y="2721161"/>
                  <a:pt x="292703" y="2724161"/>
                </a:cubicBezTo>
                <a:cubicBezTo>
                  <a:pt x="305287" y="2728915"/>
                  <a:pt x="316940" y="2726200"/>
                  <a:pt x="328129" y="2719748"/>
                </a:cubicBezTo>
                <a:cubicBezTo>
                  <a:pt x="341130" y="2711807"/>
                  <a:pt x="356565" y="2707356"/>
                  <a:pt x="374278" y="2705150"/>
                </a:cubicBezTo>
                <a:cubicBezTo>
                  <a:pt x="403955" y="2702718"/>
                  <a:pt x="421406" y="2714452"/>
                  <a:pt x="415704" y="2732863"/>
                </a:cubicBezTo>
                <a:cubicBezTo>
                  <a:pt x="414201" y="2736843"/>
                  <a:pt x="412854" y="2742068"/>
                  <a:pt x="413319" y="2745803"/>
                </a:cubicBezTo>
                <a:cubicBezTo>
                  <a:pt x="413474" y="2747048"/>
                  <a:pt x="411661" y="2748539"/>
                  <a:pt x="411661" y="2748539"/>
                </a:cubicBezTo>
                <a:cubicBezTo>
                  <a:pt x="413629" y="2748293"/>
                  <a:pt x="413629" y="2748293"/>
                  <a:pt x="415442" y="2746803"/>
                </a:cubicBezTo>
                <a:cubicBezTo>
                  <a:pt x="423314" y="2745822"/>
                  <a:pt x="429219" y="2745087"/>
                  <a:pt x="437246" y="2745351"/>
                </a:cubicBezTo>
                <a:cubicBezTo>
                  <a:pt x="475416" y="2746919"/>
                  <a:pt x="486759" y="2741713"/>
                  <a:pt x="495621" y="2716587"/>
                </a:cubicBezTo>
                <a:cubicBezTo>
                  <a:pt x="498162" y="2704892"/>
                  <a:pt x="509660" y="2700931"/>
                  <a:pt x="527684" y="2701214"/>
                </a:cubicBezTo>
                <a:cubicBezTo>
                  <a:pt x="541615" y="2700744"/>
                  <a:pt x="550108" y="2704744"/>
                  <a:pt x="559066" y="2712478"/>
                </a:cubicBezTo>
                <a:cubicBezTo>
                  <a:pt x="583817" y="2734682"/>
                  <a:pt x="619290" y="2746700"/>
                  <a:pt x="665332" y="2747286"/>
                </a:cubicBezTo>
                <a:cubicBezTo>
                  <a:pt x="703657" y="2750098"/>
                  <a:pt x="703657" y="2750098"/>
                  <a:pt x="692683" y="2726179"/>
                </a:cubicBezTo>
                <a:cubicBezTo>
                  <a:pt x="687041" y="2712974"/>
                  <a:pt x="690202" y="2706259"/>
                  <a:pt x="707294" y="2699072"/>
                </a:cubicBezTo>
                <a:cubicBezTo>
                  <a:pt x="715525" y="2717012"/>
                  <a:pt x="721894" y="2720012"/>
                  <a:pt x="751571" y="2717580"/>
                </a:cubicBezTo>
                <a:cubicBezTo>
                  <a:pt x="771252" y="2715128"/>
                  <a:pt x="792436" y="2708697"/>
                  <a:pt x="807764" y="2719431"/>
                </a:cubicBezTo>
                <a:cubicBezTo>
                  <a:pt x="807919" y="2720676"/>
                  <a:pt x="809887" y="2720431"/>
                  <a:pt x="811855" y="2720185"/>
                </a:cubicBezTo>
                <a:cubicBezTo>
                  <a:pt x="823353" y="2716225"/>
                  <a:pt x="831706" y="2711075"/>
                  <a:pt x="837178" y="2704862"/>
                </a:cubicBezTo>
                <a:lnTo>
                  <a:pt x="837582" y="2703771"/>
                </a:lnTo>
                <a:lnTo>
                  <a:pt x="824677" y="2704671"/>
                </a:lnTo>
                <a:cubicBezTo>
                  <a:pt x="813413" y="2704671"/>
                  <a:pt x="805904" y="2700874"/>
                  <a:pt x="805904" y="2693281"/>
                </a:cubicBezTo>
                <a:cubicBezTo>
                  <a:pt x="805904" y="2685688"/>
                  <a:pt x="809658" y="2678096"/>
                  <a:pt x="817168" y="2678096"/>
                </a:cubicBezTo>
                <a:lnTo>
                  <a:pt x="845555" y="2672878"/>
                </a:lnTo>
                <a:lnTo>
                  <a:pt x="845635" y="2670462"/>
                </a:lnTo>
                <a:cubicBezTo>
                  <a:pt x="847138" y="2666482"/>
                  <a:pt x="850686" y="2662880"/>
                  <a:pt x="858326" y="2660031"/>
                </a:cubicBezTo>
                <a:cubicBezTo>
                  <a:pt x="860139" y="2658542"/>
                  <a:pt x="865733" y="2655316"/>
                  <a:pt x="866198" y="2659050"/>
                </a:cubicBezTo>
                <a:cubicBezTo>
                  <a:pt x="867803" y="2663908"/>
                  <a:pt x="872088" y="2666219"/>
                  <a:pt x="877506" y="2667599"/>
                </a:cubicBezTo>
                <a:lnTo>
                  <a:pt x="895270" y="2670502"/>
                </a:lnTo>
                <a:lnTo>
                  <a:pt x="899160" y="2670502"/>
                </a:lnTo>
                <a:lnTo>
                  <a:pt x="903288" y="2662155"/>
                </a:lnTo>
                <a:lnTo>
                  <a:pt x="896017" y="2659114"/>
                </a:lnTo>
                <a:cubicBezTo>
                  <a:pt x="896017" y="2655316"/>
                  <a:pt x="888508" y="2655316"/>
                  <a:pt x="888508" y="2651520"/>
                </a:cubicBezTo>
                <a:cubicBezTo>
                  <a:pt x="892262" y="2643928"/>
                  <a:pt x="896017" y="2643928"/>
                  <a:pt x="899772" y="2643928"/>
                </a:cubicBezTo>
                <a:lnTo>
                  <a:pt x="911338" y="2645876"/>
                </a:lnTo>
                <a:lnTo>
                  <a:pt x="912290" y="2643951"/>
                </a:lnTo>
                <a:cubicBezTo>
                  <a:pt x="912290" y="2638256"/>
                  <a:pt x="915106" y="2632562"/>
                  <a:pt x="919330" y="2628290"/>
                </a:cubicBezTo>
                <a:lnTo>
                  <a:pt x="926609" y="2624945"/>
                </a:lnTo>
                <a:lnTo>
                  <a:pt x="922300" y="2624945"/>
                </a:lnTo>
                <a:cubicBezTo>
                  <a:pt x="922300" y="2613556"/>
                  <a:pt x="929809" y="2598370"/>
                  <a:pt x="911036" y="2594574"/>
                </a:cubicBezTo>
                <a:cubicBezTo>
                  <a:pt x="911036" y="2594574"/>
                  <a:pt x="911036" y="2590777"/>
                  <a:pt x="911036" y="2586981"/>
                </a:cubicBezTo>
                <a:cubicBezTo>
                  <a:pt x="914791" y="2583184"/>
                  <a:pt x="918545" y="2586981"/>
                  <a:pt x="922300" y="2583184"/>
                </a:cubicBezTo>
                <a:cubicBezTo>
                  <a:pt x="927932" y="2583184"/>
                  <a:pt x="934503" y="2584133"/>
                  <a:pt x="941074" y="2584608"/>
                </a:cubicBezTo>
                <a:lnTo>
                  <a:pt x="959400" y="2583218"/>
                </a:lnTo>
                <a:lnTo>
                  <a:pt x="951979" y="2582360"/>
                </a:lnTo>
                <a:lnTo>
                  <a:pt x="941157" y="2571796"/>
                </a:lnTo>
                <a:lnTo>
                  <a:pt x="922300" y="2571796"/>
                </a:lnTo>
                <a:cubicBezTo>
                  <a:pt x="911036" y="2571796"/>
                  <a:pt x="896017" y="2571796"/>
                  <a:pt x="884753" y="2571796"/>
                </a:cubicBezTo>
                <a:cubicBezTo>
                  <a:pt x="877243" y="2571796"/>
                  <a:pt x="869734" y="2571796"/>
                  <a:pt x="865979" y="2571796"/>
                </a:cubicBezTo>
                <a:lnTo>
                  <a:pt x="838594" y="2554489"/>
                </a:lnTo>
                <a:lnTo>
                  <a:pt x="829480" y="2561480"/>
                </a:lnTo>
                <a:cubicBezTo>
                  <a:pt x="806952" y="2576666"/>
                  <a:pt x="803197" y="2576666"/>
                  <a:pt x="788178" y="2557683"/>
                </a:cubicBezTo>
                <a:cubicBezTo>
                  <a:pt x="784424" y="2557683"/>
                  <a:pt x="784424" y="2550090"/>
                  <a:pt x="780669" y="2546294"/>
                </a:cubicBezTo>
                <a:cubicBezTo>
                  <a:pt x="758141" y="2565276"/>
                  <a:pt x="739367" y="2565276"/>
                  <a:pt x="716839" y="2565276"/>
                </a:cubicBezTo>
                <a:cubicBezTo>
                  <a:pt x="701820" y="2565276"/>
                  <a:pt x="690556" y="2565276"/>
                  <a:pt x="675537" y="2565276"/>
                </a:cubicBezTo>
                <a:cubicBezTo>
                  <a:pt x="645499" y="2561480"/>
                  <a:pt x="615461" y="2572869"/>
                  <a:pt x="581669" y="2569073"/>
                </a:cubicBezTo>
                <a:cubicBezTo>
                  <a:pt x="570404" y="2569073"/>
                  <a:pt x="566650" y="2584259"/>
                  <a:pt x="555386" y="2572869"/>
                </a:cubicBezTo>
                <a:cubicBezTo>
                  <a:pt x="544121" y="2565276"/>
                  <a:pt x="532857" y="2572869"/>
                  <a:pt x="525348" y="2569073"/>
                </a:cubicBezTo>
                <a:cubicBezTo>
                  <a:pt x="514084" y="2569073"/>
                  <a:pt x="502819" y="2569073"/>
                  <a:pt x="491555" y="2569073"/>
                </a:cubicBezTo>
                <a:cubicBezTo>
                  <a:pt x="484046" y="2561480"/>
                  <a:pt x="491555" y="2553887"/>
                  <a:pt x="487801" y="2546294"/>
                </a:cubicBezTo>
                <a:cubicBezTo>
                  <a:pt x="476536" y="2531108"/>
                  <a:pt x="461517" y="2527311"/>
                  <a:pt x="442744" y="2534905"/>
                </a:cubicBezTo>
                <a:cubicBezTo>
                  <a:pt x="438989" y="2534905"/>
                  <a:pt x="438989" y="2538701"/>
                  <a:pt x="431480" y="2538701"/>
                </a:cubicBezTo>
                <a:cubicBezTo>
                  <a:pt x="427725" y="2538701"/>
                  <a:pt x="423970" y="2534905"/>
                  <a:pt x="423970" y="2527311"/>
                </a:cubicBezTo>
                <a:cubicBezTo>
                  <a:pt x="423970" y="2523515"/>
                  <a:pt x="423970" y="2515922"/>
                  <a:pt x="431480" y="2515922"/>
                </a:cubicBezTo>
                <a:cubicBezTo>
                  <a:pt x="442744" y="2519719"/>
                  <a:pt x="454008" y="2515922"/>
                  <a:pt x="461517" y="2519719"/>
                </a:cubicBezTo>
                <a:cubicBezTo>
                  <a:pt x="476536" y="2519719"/>
                  <a:pt x="484046" y="2512125"/>
                  <a:pt x="495310" y="2512125"/>
                </a:cubicBezTo>
                <a:cubicBezTo>
                  <a:pt x="502819" y="2508329"/>
                  <a:pt x="506574" y="2496940"/>
                  <a:pt x="506574" y="2489347"/>
                </a:cubicBezTo>
                <a:cubicBezTo>
                  <a:pt x="514084" y="2477958"/>
                  <a:pt x="514084" y="2474161"/>
                  <a:pt x="525348" y="2481754"/>
                </a:cubicBezTo>
                <a:cubicBezTo>
                  <a:pt x="540367" y="2485550"/>
                  <a:pt x="555386" y="2489347"/>
                  <a:pt x="570404" y="2496940"/>
                </a:cubicBezTo>
                <a:cubicBezTo>
                  <a:pt x="574159" y="2500736"/>
                  <a:pt x="581669" y="2496940"/>
                  <a:pt x="589178" y="2496940"/>
                </a:cubicBezTo>
                <a:cubicBezTo>
                  <a:pt x="592933" y="2496940"/>
                  <a:pt x="592933" y="2489347"/>
                  <a:pt x="596688" y="2485550"/>
                </a:cubicBezTo>
                <a:cubicBezTo>
                  <a:pt x="604197" y="2477958"/>
                  <a:pt x="596688" y="2474161"/>
                  <a:pt x="592933" y="2466568"/>
                </a:cubicBezTo>
                <a:cubicBezTo>
                  <a:pt x="589178" y="2458975"/>
                  <a:pt x="577914" y="2458975"/>
                  <a:pt x="570404" y="2451382"/>
                </a:cubicBezTo>
                <a:cubicBezTo>
                  <a:pt x="566650" y="2447586"/>
                  <a:pt x="566650" y="2447586"/>
                  <a:pt x="566650" y="2443790"/>
                </a:cubicBezTo>
                <a:cubicBezTo>
                  <a:pt x="566650" y="2439993"/>
                  <a:pt x="570404" y="2439993"/>
                  <a:pt x="574159" y="2439993"/>
                </a:cubicBezTo>
                <a:cubicBezTo>
                  <a:pt x="585423" y="2439993"/>
                  <a:pt x="600442" y="2436196"/>
                  <a:pt x="611706" y="2443790"/>
                </a:cubicBezTo>
                <a:cubicBezTo>
                  <a:pt x="611706" y="2447586"/>
                  <a:pt x="615461" y="2443790"/>
                  <a:pt x="615461" y="2443790"/>
                </a:cubicBezTo>
                <a:cubicBezTo>
                  <a:pt x="622971" y="2439993"/>
                  <a:pt x="615461" y="2439993"/>
                  <a:pt x="615461" y="2436196"/>
                </a:cubicBezTo>
                <a:cubicBezTo>
                  <a:pt x="611706" y="2432400"/>
                  <a:pt x="611706" y="2424807"/>
                  <a:pt x="619216" y="2424807"/>
                </a:cubicBezTo>
                <a:cubicBezTo>
                  <a:pt x="626725" y="2424807"/>
                  <a:pt x="634235" y="2424807"/>
                  <a:pt x="645499" y="2424807"/>
                </a:cubicBezTo>
                <a:cubicBezTo>
                  <a:pt x="634235" y="2417214"/>
                  <a:pt x="622971" y="2417214"/>
                  <a:pt x="611706" y="2413418"/>
                </a:cubicBezTo>
                <a:cubicBezTo>
                  <a:pt x="604197" y="2409621"/>
                  <a:pt x="604197" y="2405825"/>
                  <a:pt x="607952" y="2402028"/>
                </a:cubicBezTo>
                <a:cubicBezTo>
                  <a:pt x="611706" y="2386842"/>
                  <a:pt x="611706" y="2383046"/>
                  <a:pt x="596688" y="2379249"/>
                </a:cubicBezTo>
                <a:cubicBezTo>
                  <a:pt x="592933" y="2379249"/>
                  <a:pt x="585423" y="2379249"/>
                  <a:pt x="581669" y="2379249"/>
                </a:cubicBezTo>
                <a:cubicBezTo>
                  <a:pt x="581669" y="2375453"/>
                  <a:pt x="581669" y="2375453"/>
                  <a:pt x="581669" y="2371657"/>
                </a:cubicBezTo>
                <a:cubicBezTo>
                  <a:pt x="581669" y="2371657"/>
                  <a:pt x="581669" y="2367860"/>
                  <a:pt x="581669" y="2367860"/>
                </a:cubicBezTo>
                <a:cubicBezTo>
                  <a:pt x="607952" y="2371657"/>
                  <a:pt x="626725" y="2352674"/>
                  <a:pt x="653008" y="2352674"/>
                </a:cubicBezTo>
                <a:cubicBezTo>
                  <a:pt x="668027" y="2352674"/>
                  <a:pt x="683046" y="2345081"/>
                  <a:pt x="698065" y="2333691"/>
                </a:cubicBezTo>
                <a:cubicBezTo>
                  <a:pt x="698065" y="2329895"/>
                  <a:pt x="705575" y="2329895"/>
                  <a:pt x="705575" y="2326099"/>
                </a:cubicBezTo>
                <a:cubicBezTo>
                  <a:pt x="705575" y="2318505"/>
                  <a:pt x="698065" y="2318505"/>
                  <a:pt x="694310" y="2318505"/>
                </a:cubicBezTo>
                <a:cubicBezTo>
                  <a:pt x="683046" y="2318505"/>
                  <a:pt x="671782" y="2318505"/>
                  <a:pt x="660518" y="2318505"/>
                </a:cubicBezTo>
                <a:cubicBezTo>
                  <a:pt x="656763" y="2318505"/>
                  <a:pt x="653008" y="2318505"/>
                  <a:pt x="653008" y="2314709"/>
                </a:cubicBezTo>
                <a:cubicBezTo>
                  <a:pt x="653008" y="2310913"/>
                  <a:pt x="653008" y="2307116"/>
                  <a:pt x="656763" y="2307116"/>
                </a:cubicBezTo>
                <a:cubicBezTo>
                  <a:pt x="664273" y="2307116"/>
                  <a:pt x="668027" y="2299523"/>
                  <a:pt x="679291" y="2299523"/>
                </a:cubicBezTo>
                <a:cubicBezTo>
                  <a:pt x="690556" y="2299523"/>
                  <a:pt x="701820" y="2299523"/>
                  <a:pt x="713084" y="2299523"/>
                </a:cubicBezTo>
                <a:cubicBezTo>
                  <a:pt x="720593" y="2295727"/>
                  <a:pt x="716839" y="2288134"/>
                  <a:pt x="716839" y="2284337"/>
                </a:cubicBezTo>
                <a:cubicBezTo>
                  <a:pt x="716839" y="2280541"/>
                  <a:pt x="716839" y="2276745"/>
                  <a:pt x="716839" y="2276745"/>
                </a:cubicBezTo>
                <a:cubicBezTo>
                  <a:pt x="694310" y="2272948"/>
                  <a:pt x="683046" y="2253965"/>
                  <a:pt x="660518" y="2253965"/>
                </a:cubicBezTo>
                <a:cubicBezTo>
                  <a:pt x="615461" y="2253965"/>
                  <a:pt x="574159" y="2265355"/>
                  <a:pt x="529103" y="2261559"/>
                </a:cubicBezTo>
                <a:cubicBezTo>
                  <a:pt x="521593" y="2257763"/>
                  <a:pt x="510329" y="2265355"/>
                  <a:pt x="510329" y="2253965"/>
                </a:cubicBezTo>
                <a:cubicBezTo>
                  <a:pt x="506574" y="2238780"/>
                  <a:pt x="521593" y="2246373"/>
                  <a:pt x="529103" y="2246373"/>
                </a:cubicBezTo>
                <a:cubicBezTo>
                  <a:pt x="544121" y="2250169"/>
                  <a:pt x="559140" y="2238780"/>
                  <a:pt x="574159" y="2238780"/>
                </a:cubicBezTo>
                <a:cubicBezTo>
                  <a:pt x="589178" y="2242577"/>
                  <a:pt x="607952" y="2246373"/>
                  <a:pt x="622971" y="2238780"/>
                </a:cubicBezTo>
                <a:cubicBezTo>
                  <a:pt x="649254" y="2231187"/>
                  <a:pt x="675537" y="2234983"/>
                  <a:pt x="698065" y="2234983"/>
                </a:cubicBezTo>
                <a:lnTo>
                  <a:pt x="746401" y="2225737"/>
                </a:lnTo>
                <a:lnTo>
                  <a:pt x="750522" y="2221571"/>
                </a:lnTo>
                <a:cubicBezTo>
                  <a:pt x="753338" y="2221571"/>
                  <a:pt x="757092" y="2222520"/>
                  <a:pt x="760847" y="2222520"/>
                </a:cubicBezTo>
                <a:lnTo>
                  <a:pt x="763218" y="2222520"/>
                </a:lnTo>
                <a:lnTo>
                  <a:pt x="767528" y="2221695"/>
                </a:lnTo>
                <a:cubicBezTo>
                  <a:pt x="778322" y="2217900"/>
                  <a:pt x="788648" y="2213154"/>
                  <a:pt x="798387" y="2207222"/>
                </a:cubicBezTo>
                <a:lnTo>
                  <a:pt x="803740" y="2202993"/>
                </a:lnTo>
                <a:lnTo>
                  <a:pt x="794171" y="2202114"/>
                </a:lnTo>
                <a:cubicBezTo>
                  <a:pt x="788069" y="2202589"/>
                  <a:pt x="781498" y="2203538"/>
                  <a:pt x="775866" y="2203538"/>
                </a:cubicBezTo>
                <a:cubicBezTo>
                  <a:pt x="768356" y="2203538"/>
                  <a:pt x="764602" y="2199742"/>
                  <a:pt x="764602" y="2192148"/>
                </a:cubicBezTo>
                <a:cubicBezTo>
                  <a:pt x="764602" y="2188352"/>
                  <a:pt x="768356" y="2180759"/>
                  <a:pt x="775866" y="2180759"/>
                </a:cubicBezTo>
                <a:lnTo>
                  <a:pt x="836736" y="2180759"/>
                </a:lnTo>
                <a:lnTo>
                  <a:pt x="846078" y="2176627"/>
                </a:lnTo>
                <a:lnTo>
                  <a:pt x="831249" y="2172217"/>
                </a:lnTo>
                <a:lnTo>
                  <a:pt x="821984" y="2162851"/>
                </a:lnTo>
                <a:lnTo>
                  <a:pt x="675537" y="2162851"/>
                </a:lnTo>
                <a:cubicBezTo>
                  <a:pt x="653008" y="2162851"/>
                  <a:pt x="637990" y="2143868"/>
                  <a:pt x="619216" y="2124886"/>
                </a:cubicBezTo>
                <a:cubicBezTo>
                  <a:pt x="619216" y="2124886"/>
                  <a:pt x="619216" y="2121090"/>
                  <a:pt x="619216" y="2117293"/>
                </a:cubicBezTo>
                <a:cubicBezTo>
                  <a:pt x="626725" y="2105904"/>
                  <a:pt x="630480" y="2098311"/>
                  <a:pt x="634235" y="2086922"/>
                </a:cubicBezTo>
                <a:cubicBezTo>
                  <a:pt x="634235" y="2075532"/>
                  <a:pt x="645499" y="2064143"/>
                  <a:pt x="656763" y="2064143"/>
                </a:cubicBezTo>
                <a:cubicBezTo>
                  <a:pt x="686801" y="2064143"/>
                  <a:pt x="686801" y="2037567"/>
                  <a:pt x="690556" y="2018585"/>
                </a:cubicBezTo>
                <a:cubicBezTo>
                  <a:pt x="694310" y="1992010"/>
                  <a:pt x="713084" y="1973028"/>
                  <a:pt x="731858" y="1954045"/>
                </a:cubicBezTo>
                <a:cubicBezTo>
                  <a:pt x="735612" y="1946452"/>
                  <a:pt x="743122" y="1950249"/>
                  <a:pt x="746876" y="1950249"/>
                </a:cubicBezTo>
                <a:cubicBezTo>
                  <a:pt x="761895" y="1950249"/>
                  <a:pt x="776914" y="1954045"/>
                  <a:pt x="788178" y="1942656"/>
                </a:cubicBezTo>
                <a:lnTo>
                  <a:pt x="796888" y="1940454"/>
                </a:lnTo>
                <a:lnTo>
                  <a:pt x="786257" y="1939319"/>
                </a:lnTo>
                <a:cubicBezTo>
                  <a:pt x="778745" y="1936851"/>
                  <a:pt x="774990" y="1940553"/>
                  <a:pt x="767478" y="1940553"/>
                </a:cubicBezTo>
                <a:cubicBezTo>
                  <a:pt x="722407" y="1940553"/>
                  <a:pt x="673581" y="1940553"/>
                  <a:pt x="624755" y="1940553"/>
                </a:cubicBezTo>
                <a:cubicBezTo>
                  <a:pt x="594708" y="1936851"/>
                  <a:pt x="564661" y="1939319"/>
                  <a:pt x="534615" y="1939319"/>
                </a:cubicBezTo>
                <a:cubicBezTo>
                  <a:pt x="527103" y="1939319"/>
                  <a:pt x="519591" y="1938085"/>
                  <a:pt x="515835" y="1935617"/>
                </a:cubicBezTo>
                <a:cubicBezTo>
                  <a:pt x="527103" y="1934383"/>
                  <a:pt x="538370" y="1933149"/>
                  <a:pt x="549638" y="1933149"/>
                </a:cubicBezTo>
                <a:cubicBezTo>
                  <a:pt x="564661" y="1933149"/>
                  <a:pt x="579685" y="1933149"/>
                  <a:pt x="594708" y="1933149"/>
                </a:cubicBezTo>
                <a:cubicBezTo>
                  <a:pt x="602220" y="1933149"/>
                  <a:pt x="617243" y="1933149"/>
                  <a:pt x="613488" y="1928213"/>
                </a:cubicBezTo>
                <a:cubicBezTo>
                  <a:pt x="613488" y="1925745"/>
                  <a:pt x="620999" y="1925745"/>
                  <a:pt x="624755" y="1925745"/>
                </a:cubicBezTo>
                <a:cubicBezTo>
                  <a:pt x="647290" y="1925745"/>
                  <a:pt x="669825" y="1925745"/>
                  <a:pt x="692361" y="1925745"/>
                </a:cubicBezTo>
                <a:cubicBezTo>
                  <a:pt x="696116" y="1925745"/>
                  <a:pt x="699872" y="1925745"/>
                  <a:pt x="703628" y="1925745"/>
                </a:cubicBezTo>
                <a:cubicBezTo>
                  <a:pt x="707384" y="1925745"/>
                  <a:pt x="707384" y="1924511"/>
                  <a:pt x="707384" y="1923277"/>
                </a:cubicBezTo>
                <a:cubicBezTo>
                  <a:pt x="707384" y="1923277"/>
                  <a:pt x="707384" y="1923277"/>
                  <a:pt x="707384" y="1922043"/>
                </a:cubicBezTo>
                <a:cubicBezTo>
                  <a:pt x="707384" y="1922043"/>
                  <a:pt x="703628" y="1922043"/>
                  <a:pt x="703628" y="1922043"/>
                </a:cubicBezTo>
                <a:cubicBezTo>
                  <a:pt x="677337" y="1923277"/>
                  <a:pt x="651046" y="1920809"/>
                  <a:pt x="624755" y="1919575"/>
                </a:cubicBezTo>
                <a:cubicBezTo>
                  <a:pt x="605976" y="1919575"/>
                  <a:pt x="590952" y="1919575"/>
                  <a:pt x="572173" y="1917107"/>
                </a:cubicBezTo>
                <a:cubicBezTo>
                  <a:pt x="568417" y="1915873"/>
                  <a:pt x="564661" y="1915873"/>
                  <a:pt x="564661" y="1915873"/>
                </a:cubicBezTo>
                <a:cubicBezTo>
                  <a:pt x="542126" y="1919575"/>
                  <a:pt x="523347" y="1917107"/>
                  <a:pt x="500812" y="1918341"/>
                </a:cubicBezTo>
                <a:cubicBezTo>
                  <a:pt x="493300" y="1918341"/>
                  <a:pt x="482033" y="1917107"/>
                  <a:pt x="470765" y="1919575"/>
                </a:cubicBezTo>
                <a:cubicBezTo>
                  <a:pt x="463253" y="1920809"/>
                  <a:pt x="455742" y="1919575"/>
                  <a:pt x="451986" y="1915873"/>
                </a:cubicBezTo>
                <a:cubicBezTo>
                  <a:pt x="444474" y="1910937"/>
                  <a:pt x="444474" y="1909703"/>
                  <a:pt x="459497" y="1908469"/>
                </a:cubicBezTo>
                <a:cubicBezTo>
                  <a:pt x="474521" y="1907235"/>
                  <a:pt x="478277" y="1903533"/>
                  <a:pt x="493300" y="1904767"/>
                </a:cubicBezTo>
                <a:cubicBezTo>
                  <a:pt x="504568" y="1906001"/>
                  <a:pt x="515835" y="1904767"/>
                  <a:pt x="527103" y="1904767"/>
                </a:cubicBezTo>
                <a:cubicBezTo>
                  <a:pt x="530859" y="1904767"/>
                  <a:pt x="534615" y="1904767"/>
                  <a:pt x="542126" y="1903533"/>
                </a:cubicBezTo>
                <a:cubicBezTo>
                  <a:pt x="527103" y="1903533"/>
                  <a:pt x="515835" y="1902299"/>
                  <a:pt x="504568" y="1902299"/>
                </a:cubicBezTo>
                <a:cubicBezTo>
                  <a:pt x="504568" y="1899831"/>
                  <a:pt x="500812" y="1897363"/>
                  <a:pt x="512079" y="1893661"/>
                </a:cubicBezTo>
                <a:cubicBezTo>
                  <a:pt x="515835" y="1891193"/>
                  <a:pt x="523347" y="1891193"/>
                  <a:pt x="534615" y="1891193"/>
                </a:cubicBezTo>
                <a:cubicBezTo>
                  <a:pt x="538370" y="1891193"/>
                  <a:pt x="542126" y="1889959"/>
                  <a:pt x="538370" y="1887491"/>
                </a:cubicBezTo>
                <a:cubicBezTo>
                  <a:pt x="534615" y="1887491"/>
                  <a:pt x="534615" y="1886257"/>
                  <a:pt x="530859" y="1886257"/>
                </a:cubicBezTo>
                <a:cubicBezTo>
                  <a:pt x="512079" y="1886257"/>
                  <a:pt x="493300" y="1883789"/>
                  <a:pt x="478277" y="1887491"/>
                </a:cubicBezTo>
                <a:cubicBezTo>
                  <a:pt x="467009" y="1889959"/>
                  <a:pt x="451986" y="1889959"/>
                  <a:pt x="444474" y="1887491"/>
                </a:cubicBezTo>
                <a:cubicBezTo>
                  <a:pt x="436962" y="1883789"/>
                  <a:pt x="425695" y="1883789"/>
                  <a:pt x="410671" y="1883789"/>
                </a:cubicBezTo>
                <a:cubicBezTo>
                  <a:pt x="399403" y="1883789"/>
                  <a:pt x="388136" y="1883789"/>
                  <a:pt x="388136" y="1877619"/>
                </a:cubicBezTo>
                <a:cubicBezTo>
                  <a:pt x="388136" y="1875151"/>
                  <a:pt x="376868" y="1875151"/>
                  <a:pt x="369356" y="1873917"/>
                </a:cubicBezTo>
                <a:cubicBezTo>
                  <a:pt x="361845" y="1873917"/>
                  <a:pt x="354333" y="1873917"/>
                  <a:pt x="350577" y="1873917"/>
                </a:cubicBezTo>
                <a:cubicBezTo>
                  <a:pt x="335554" y="1873917"/>
                  <a:pt x="331798" y="1871449"/>
                  <a:pt x="343065" y="1867747"/>
                </a:cubicBezTo>
                <a:cubicBezTo>
                  <a:pt x="346821" y="1865279"/>
                  <a:pt x="350577" y="1861577"/>
                  <a:pt x="361845" y="1862811"/>
                </a:cubicBezTo>
                <a:cubicBezTo>
                  <a:pt x="376868" y="1864045"/>
                  <a:pt x="391891" y="1864045"/>
                  <a:pt x="406915" y="1862811"/>
                </a:cubicBezTo>
                <a:cubicBezTo>
                  <a:pt x="425695" y="1861577"/>
                  <a:pt x="440718" y="1862811"/>
                  <a:pt x="455742" y="1862811"/>
                </a:cubicBezTo>
                <a:cubicBezTo>
                  <a:pt x="470765" y="1862811"/>
                  <a:pt x="482033" y="1860343"/>
                  <a:pt x="497056" y="1860343"/>
                </a:cubicBezTo>
                <a:cubicBezTo>
                  <a:pt x="508324" y="1860343"/>
                  <a:pt x="512079" y="1856640"/>
                  <a:pt x="512079" y="1850471"/>
                </a:cubicBezTo>
                <a:cubicBezTo>
                  <a:pt x="508324" y="1848002"/>
                  <a:pt x="523347" y="1843067"/>
                  <a:pt x="530859" y="1844301"/>
                </a:cubicBezTo>
                <a:cubicBezTo>
                  <a:pt x="545882" y="1844301"/>
                  <a:pt x="557150" y="1841833"/>
                  <a:pt x="572173" y="1845535"/>
                </a:cubicBezTo>
                <a:cubicBezTo>
                  <a:pt x="579685" y="1846769"/>
                  <a:pt x="590952" y="1845535"/>
                  <a:pt x="590952" y="1843067"/>
                </a:cubicBezTo>
                <a:cubicBezTo>
                  <a:pt x="590952" y="1838130"/>
                  <a:pt x="598464" y="1839364"/>
                  <a:pt x="605976" y="1840599"/>
                </a:cubicBezTo>
                <a:cubicBezTo>
                  <a:pt x="628511" y="1841833"/>
                  <a:pt x="628511" y="1841833"/>
                  <a:pt x="651046" y="1840599"/>
                </a:cubicBezTo>
                <a:cubicBezTo>
                  <a:pt x="666070" y="1839364"/>
                  <a:pt x="681093" y="1838130"/>
                  <a:pt x="696116" y="1838130"/>
                </a:cubicBezTo>
                <a:cubicBezTo>
                  <a:pt x="714896" y="1836896"/>
                  <a:pt x="737431" y="1835662"/>
                  <a:pt x="756210" y="1835662"/>
                </a:cubicBezTo>
                <a:cubicBezTo>
                  <a:pt x="759966" y="1835662"/>
                  <a:pt x="759966" y="1835662"/>
                  <a:pt x="763722" y="1835662"/>
                </a:cubicBezTo>
                <a:cubicBezTo>
                  <a:pt x="767478" y="1835662"/>
                  <a:pt x="763722" y="1831960"/>
                  <a:pt x="771234" y="1831960"/>
                </a:cubicBezTo>
                <a:cubicBezTo>
                  <a:pt x="778745" y="1833194"/>
                  <a:pt x="782501" y="1834428"/>
                  <a:pt x="786257" y="1834428"/>
                </a:cubicBezTo>
                <a:cubicBezTo>
                  <a:pt x="797525" y="1834428"/>
                  <a:pt x="805036" y="1831960"/>
                  <a:pt x="812548" y="1831960"/>
                </a:cubicBezTo>
                <a:cubicBezTo>
                  <a:pt x="823816" y="1831960"/>
                  <a:pt x="831327" y="1833194"/>
                  <a:pt x="838839" y="1831960"/>
                </a:cubicBezTo>
                <a:cubicBezTo>
                  <a:pt x="846351" y="1830726"/>
                  <a:pt x="850107" y="1830726"/>
                  <a:pt x="857618" y="1830726"/>
                </a:cubicBezTo>
                <a:cubicBezTo>
                  <a:pt x="872642" y="1830726"/>
                  <a:pt x="887665" y="1828258"/>
                  <a:pt x="902689" y="1828258"/>
                </a:cubicBezTo>
                <a:cubicBezTo>
                  <a:pt x="906445" y="1825790"/>
                  <a:pt x="917712" y="1827024"/>
                  <a:pt x="925224" y="1827024"/>
                </a:cubicBezTo>
                <a:cubicBezTo>
                  <a:pt x="928980" y="1827024"/>
                  <a:pt x="932736" y="1827024"/>
                  <a:pt x="932736" y="1827024"/>
                </a:cubicBezTo>
                <a:lnTo>
                  <a:pt x="974440" y="1826372"/>
                </a:lnTo>
                <a:lnTo>
                  <a:pt x="973613" y="1817171"/>
                </a:lnTo>
                <a:cubicBezTo>
                  <a:pt x="969858" y="1813375"/>
                  <a:pt x="969858" y="1809579"/>
                  <a:pt x="977367" y="1805782"/>
                </a:cubicBezTo>
                <a:cubicBezTo>
                  <a:pt x="983000" y="1803884"/>
                  <a:pt x="988632" y="1802935"/>
                  <a:pt x="994264" y="1801511"/>
                </a:cubicBezTo>
                <a:lnTo>
                  <a:pt x="1005191" y="1796908"/>
                </a:lnTo>
                <a:lnTo>
                  <a:pt x="997481" y="1794393"/>
                </a:lnTo>
                <a:lnTo>
                  <a:pt x="984877" y="1794393"/>
                </a:lnTo>
                <a:cubicBezTo>
                  <a:pt x="981122" y="1794393"/>
                  <a:pt x="979245" y="1792494"/>
                  <a:pt x="978775" y="1790122"/>
                </a:cubicBezTo>
                <a:lnTo>
                  <a:pt x="979320" y="1788469"/>
                </a:lnTo>
                <a:lnTo>
                  <a:pt x="977973" y="1788030"/>
                </a:lnTo>
                <a:cubicBezTo>
                  <a:pt x="970464" y="1784234"/>
                  <a:pt x="962954" y="1791827"/>
                  <a:pt x="951690" y="1795623"/>
                </a:cubicBezTo>
                <a:cubicBezTo>
                  <a:pt x="940426" y="1795623"/>
                  <a:pt x="929162" y="1803216"/>
                  <a:pt x="921652" y="1810809"/>
                </a:cubicBezTo>
                <a:cubicBezTo>
                  <a:pt x="899124" y="1825995"/>
                  <a:pt x="895369" y="1825995"/>
                  <a:pt x="880350" y="1807012"/>
                </a:cubicBezTo>
                <a:cubicBezTo>
                  <a:pt x="876596" y="1807012"/>
                  <a:pt x="876596" y="1799419"/>
                  <a:pt x="872841" y="1795623"/>
                </a:cubicBezTo>
                <a:cubicBezTo>
                  <a:pt x="850313" y="1814605"/>
                  <a:pt x="831539" y="1814605"/>
                  <a:pt x="809011" y="1814605"/>
                </a:cubicBezTo>
                <a:cubicBezTo>
                  <a:pt x="793992" y="1814605"/>
                  <a:pt x="782728" y="1814605"/>
                  <a:pt x="767709" y="1814605"/>
                </a:cubicBezTo>
                <a:cubicBezTo>
                  <a:pt x="737671" y="1810809"/>
                  <a:pt x="707633" y="1822198"/>
                  <a:pt x="673841" y="1818402"/>
                </a:cubicBezTo>
                <a:cubicBezTo>
                  <a:pt x="662576" y="1818402"/>
                  <a:pt x="658822" y="1833588"/>
                  <a:pt x="647558" y="1822198"/>
                </a:cubicBezTo>
                <a:cubicBezTo>
                  <a:pt x="636293" y="1814605"/>
                  <a:pt x="625029" y="1822198"/>
                  <a:pt x="617520" y="1818402"/>
                </a:cubicBezTo>
                <a:cubicBezTo>
                  <a:pt x="606256" y="1818402"/>
                  <a:pt x="594991" y="1818402"/>
                  <a:pt x="583727" y="1818402"/>
                </a:cubicBezTo>
                <a:cubicBezTo>
                  <a:pt x="576218" y="1810809"/>
                  <a:pt x="583727" y="1803216"/>
                  <a:pt x="579973" y="1795623"/>
                </a:cubicBezTo>
                <a:cubicBezTo>
                  <a:pt x="568708" y="1780437"/>
                  <a:pt x="553689" y="1776641"/>
                  <a:pt x="534916" y="1784234"/>
                </a:cubicBezTo>
                <a:cubicBezTo>
                  <a:pt x="531161" y="1784234"/>
                  <a:pt x="531161" y="1788030"/>
                  <a:pt x="523652" y="1788030"/>
                </a:cubicBezTo>
                <a:cubicBezTo>
                  <a:pt x="519897" y="1788030"/>
                  <a:pt x="516142" y="1784234"/>
                  <a:pt x="516142" y="1776641"/>
                </a:cubicBezTo>
                <a:cubicBezTo>
                  <a:pt x="516142" y="1772844"/>
                  <a:pt x="516142" y="1765251"/>
                  <a:pt x="523652" y="1765251"/>
                </a:cubicBezTo>
                <a:cubicBezTo>
                  <a:pt x="534916" y="1769048"/>
                  <a:pt x="546180" y="1765251"/>
                  <a:pt x="553689" y="1769048"/>
                </a:cubicBezTo>
                <a:cubicBezTo>
                  <a:pt x="568708" y="1769048"/>
                  <a:pt x="576218" y="1761455"/>
                  <a:pt x="587482" y="1761455"/>
                </a:cubicBezTo>
                <a:cubicBezTo>
                  <a:pt x="594991" y="1757659"/>
                  <a:pt x="598746" y="1746269"/>
                  <a:pt x="598746" y="1738676"/>
                </a:cubicBezTo>
                <a:cubicBezTo>
                  <a:pt x="606256" y="1727287"/>
                  <a:pt x="606256" y="1723490"/>
                  <a:pt x="617520" y="1731083"/>
                </a:cubicBezTo>
                <a:cubicBezTo>
                  <a:pt x="632539" y="1734880"/>
                  <a:pt x="647558" y="1738676"/>
                  <a:pt x="662576" y="1746269"/>
                </a:cubicBezTo>
                <a:cubicBezTo>
                  <a:pt x="666331" y="1750066"/>
                  <a:pt x="673841" y="1746269"/>
                  <a:pt x="681350" y="1746269"/>
                </a:cubicBezTo>
                <a:cubicBezTo>
                  <a:pt x="685105" y="1746269"/>
                  <a:pt x="685105" y="1738676"/>
                  <a:pt x="688860" y="1734880"/>
                </a:cubicBezTo>
                <a:cubicBezTo>
                  <a:pt x="696369" y="1727287"/>
                  <a:pt x="688860" y="1723490"/>
                  <a:pt x="685105" y="1715897"/>
                </a:cubicBezTo>
                <a:cubicBezTo>
                  <a:pt x="681350" y="1708304"/>
                  <a:pt x="670086" y="1708304"/>
                  <a:pt x="662576" y="1700712"/>
                </a:cubicBezTo>
                <a:cubicBezTo>
                  <a:pt x="658822" y="1696915"/>
                  <a:pt x="658822" y="1696915"/>
                  <a:pt x="658822" y="1693119"/>
                </a:cubicBezTo>
                <a:cubicBezTo>
                  <a:pt x="658822" y="1689322"/>
                  <a:pt x="662576" y="1689322"/>
                  <a:pt x="666331" y="1689322"/>
                </a:cubicBezTo>
                <a:cubicBezTo>
                  <a:pt x="677595" y="1689322"/>
                  <a:pt x="692614" y="1685526"/>
                  <a:pt x="703878" y="1693119"/>
                </a:cubicBezTo>
                <a:cubicBezTo>
                  <a:pt x="703878" y="1696915"/>
                  <a:pt x="707633" y="1693119"/>
                  <a:pt x="707633" y="1693119"/>
                </a:cubicBezTo>
                <a:cubicBezTo>
                  <a:pt x="715143" y="1689322"/>
                  <a:pt x="707633" y="1689322"/>
                  <a:pt x="707633" y="1685526"/>
                </a:cubicBezTo>
                <a:cubicBezTo>
                  <a:pt x="703878" y="1681729"/>
                  <a:pt x="703878" y="1674136"/>
                  <a:pt x="711388" y="1674136"/>
                </a:cubicBezTo>
                <a:cubicBezTo>
                  <a:pt x="718897" y="1674136"/>
                  <a:pt x="726407" y="1674136"/>
                  <a:pt x="737671" y="1674136"/>
                </a:cubicBezTo>
                <a:cubicBezTo>
                  <a:pt x="726407" y="1666543"/>
                  <a:pt x="715143" y="1666543"/>
                  <a:pt x="703878" y="1662747"/>
                </a:cubicBezTo>
                <a:cubicBezTo>
                  <a:pt x="696369" y="1658950"/>
                  <a:pt x="696369" y="1655154"/>
                  <a:pt x="700124" y="1651357"/>
                </a:cubicBezTo>
                <a:cubicBezTo>
                  <a:pt x="703878" y="1636171"/>
                  <a:pt x="703878" y="1632375"/>
                  <a:pt x="688860" y="1628579"/>
                </a:cubicBezTo>
                <a:cubicBezTo>
                  <a:pt x="685105" y="1628579"/>
                  <a:pt x="677595" y="1628579"/>
                  <a:pt x="673841" y="1628579"/>
                </a:cubicBezTo>
                <a:cubicBezTo>
                  <a:pt x="673841" y="1624782"/>
                  <a:pt x="673841" y="1624782"/>
                  <a:pt x="673841" y="1620986"/>
                </a:cubicBezTo>
                <a:cubicBezTo>
                  <a:pt x="673841" y="1620986"/>
                  <a:pt x="673841" y="1617189"/>
                  <a:pt x="673841" y="1617189"/>
                </a:cubicBezTo>
                <a:cubicBezTo>
                  <a:pt x="700124" y="1620986"/>
                  <a:pt x="718897" y="1602003"/>
                  <a:pt x="745180" y="1602003"/>
                </a:cubicBezTo>
                <a:cubicBezTo>
                  <a:pt x="760199" y="1602003"/>
                  <a:pt x="775218" y="1594411"/>
                  <a:pt x="790237" y="1583021"/>
                </a:cubicBezTo>
                <a:cubicBezTo>
                  <a:pt x="790237" y="1579225"/>
                  <a:pt x="797747" y="1579225"/>
                  <a:pt x="797747" y="1575428"/>
                </a:cubicBezTo>
                <a:cubicBezTo>
                  <a:pt x="797747" y="1567835"/>
                  <a:pt x="790237" y="1567835"/>
                  <a:pt x="786482" y="1567835"/>
                </a:cubicBezTo>
                <a:cubicBezTo>
                  <a:pt x="775218" y="1567835"/>
                  <a:pt x="763954" y="1567835"/>
                  <a:pt x="752690" y="1567835"/>
                </a:cubicBezTo>
                <a:cubicBezTo>
                  <a:pt x="748935" y="1567835"/>
                  <a:pt x="745180" y="1567835"/>
                  <a:pt x="745180" y="1564039"/>
                </a:cubicBezTo>
                <a:cubicBezTo>
                  <a:pt x="745180" y="1560242"/>
                  <a:pt x="745180" y="1556446"/>
                  <a:pt x="748935" y="1556446"/>
                </a:cubicBezTo>
                <a:cubicBezTo>
                  <a:pt x="756445" y="1556446"/>
                  <a:pt x="760199" y="1548853"/>
                  <a:pt x="771463" y="1548853"/>
                </a:cubicBezTo>
                <a:cubicBezTo>
                  <a:pt x="782728" y="1548853"/>
                  <a:pt x="793992" y="1548853"/>
                  <a:pt x="805256" y="1548853"/>
                </a:cubicBezTo>
                <a:cubicBezTo>
                  <a:pt x="812765" y="1545056"/>
                  <a:pt x="809011" y="1537463"/>
                  <a:pt x="809011" y="1533667"/>
                </a:cubicBezTo>
                <a:cubicBezTo>
                  <a:pt x="809011" y="1529871"/>
                  <a:pt x="809011" y="1526074"/>
                  <a:pt x="809011" y="1526074"/>
                </a:cubicBezTo>
                <a:cubicBezTo>
                  <a:pt x="797747" y="1524176"/>
                  <a:pt x="789299" y="1518481"/>
                  <a:pt x="780850" y="1513261"/>
                </a:cubicBezTo>
                <a:lnTo>
                  <a:pt x="767888" y="1508674"/>
                </a:lnTo>
                <a:lnTo>
                  <a:pt x="762164" y="1511101"/>
                </a:lnTo>
                <a:cubicBezTo>
                  <a:pt x="757950" y="1514843"/>
                  <a:pt x="755854" y="1519640"/>
                  <a:pt x="756140" y="1525365"/>
                </a:cubicBezTo>
                <a:cubicBezTo>
                  <a:pt x="756867" y="1535570"/>
                  <a:pt x="748219" y="1540815"/>
                  <a:pt x="733978" y="1542834"/>
                </a:cubicBezTo>
                <a:cubicBezTo>
                  <a:pt x="721704" y="1545098"/>
                  <a:pt x="707772" y="1544627"/>
                  <a:pt x="704563" y="1554342"/>
                </a:cubicBezTo>
                <a:cubicBezTo>
                  <a:pt x="704098" y="1558077"/>
                  <a:pt x="698504" y="1554851"/>
                  <a:pt x="696691" y="1553361"/>
                </a:cubicBezTo>
                <a:cubicBezTo>
                  <a:pt x="681411" y="1547665"/>
                  <a:pt x="682497" y="1538950"/>
                  <a:pt x="683582" y="1530235"/>
                </a:cubicBezTo>
                <a:lnTo>
                  <a:pt x="675688" y="1508923"/>
                </a:lnTo>
                <a:lnTo>
                  <a:pt x="621275" y="1510888"/>
                </a:lnTo>
                <a:cubicBezTo>
                  <a:pt x="613765" y="1507092"/>
                  <a:pt x="602501" y="1514685"/>
                  <a:pt x="602501" y="1503295"/>
                </a:cubicBezTo>
                <a:lnTo>
                  <a:pt x="602723" y="1497541"/>
                </a:lnTo>
                <a:lnTo>
                  <a:pt x="589936" y="1495813"/>
                </a:lnTo>
                <a:cubicBezTo>
                  <a:pt x="560259" y="1493381"/>
                  <a:pt x="553890" y="1496380"/>
                  <a:pt x="545659" y="1514320"/>
                </a:cubicBezTo>
                <a:cubicBezTo>
                  <a:pt x="528567" y="1507134"/>
                  <a:pt x="525406" y="1500419"/>
                  <a:pt x="531048" y="1487214"/>
                </a:cubicBezTo>
                <a:cubicBezTo>
                  <a:pt x="542022" y="1463294"/>
                  <a:pt x="542022" y="1463294"/>
                  <a:pt x="503697" y="1466106"/>
                </a:cubicBezTo>
                <a:cubicBezTo>
                  <a:pt x="457655" y="1466693"/>
                  <a:pt x="422182" y="1478711"/>
                  <a:pt x="397431" y="1500915"/>
                </a:cubicBezTo>
                <a:cubicBezTo>
                  <a:pt x="388473" y="1508649"/>
                  <a:pt x="379980" y="1512649"/>
                  <a:pt x="366048" y="1512178"/>
                </a:cubicBezTo>
                <a:cubicBezTo>
                  <a:pt x="348025" y="1512462"/>
                  <a:pt x="336526" y="1508501"/>
                  <a:pt x="333986" y="1496806"/>
                </a:cubicBezTo>
                <a:cubicBezTo>
                  <a:pt x="325124" y="1471679"/>
                  <a:pt x="313780" y="1466473"/>
                  <a:pt x="275611" y="1468041"/>
                </a:cubicBezTo>
                <a:cubicBezTo>
                  <a:pt x="267583" y="1468305"/>
                  <a:pt x="261679" y="1467570"/>
                  <a:pt x="253807" y="1466589"/>
                </a:cubicBezTo>
                <a:cubicBezTo>
                  <a:pt x="251993" y="1465099"/>
                  <a:pt x="251993" y="1465099"/>
                  <a:pt x="250025" y="1464854"/>
                </a:cubicBezTo>
                <a:cubicBezTo>
                  <a:pt x="250025" y="1464854"/>
                  <a:pt x="251838" y="1466344"/>
                  <a:pt x="251683" y="1467589"/>
                </a:cubicBezTo>
                <a:cubicBezTo>
                  <a:pt x="251218" y="1471324"/>
                  <a:pt x="252566" y="1476550"/>
                  <a:pt x="254069" y="1480530"/>
                </a:cubicBezTo>
                <a:cubicBezTo>
                  <a:pt x="259770" y="1498940"/>
                  <a:pt x="242320" y="1510674"/>
                  <a:pt x="212643" y="1508243"/>
                </a:cubicBezTo>
                <a:cubicBezTo>
                  <a:pt x="194930" y="1506036"/>
                  <a:pt x="179495" y="1501585"/>
                  <a:pt x="166494" y="1493644"/>
                </a:cubicBezTo>
                <a:cubicBezTo>
                  <a:pt x="155305" y="1487193"/>
                  <a:pt x="143652" y="1484477"/>
                  <a:pt x="131068" y="1489232"/>
                </a:cubicBezTo>
                <a:cubicBezTo>
                  <a:pt x="124698" y="1492231"/>
                  <a:pt x="114393" y="1494740"/>
                  <a:pt x="109264" y="1487780"/>
                </a:cubicBezTo>
                <a:cubicBezTo>
                  <a:pt x="106103" y="1481065"/>
                  <a:pt x="104910" y="1474594"/>
                  <a:pt x="115371" y="1470840"/>
                </a:cubicBezTo>
                <a:cubicBezTo>
                  <a:pt x="154626" y="1460558"/>
                  <a:pt x="170156" y="1432148"/>
                  <a:pt x="211069" y="1424601"/>
                </a:cubicBezTo>
                <a:cubicBezTo>
                  <a:pt x="221220" y="1423336"/>
                  <a:pt x="226086" y="1416357"/>
                  <a:pt x="228830" y="1410377"/>
                </a:cubicBezTo>
                <a:cubicBezTo>
                  <a:pt x="232969" y="1393191"/>
                  <a:pt x="250265" y="1382703"/>
                  <a:pt x="269373" y="1373704"/>
                </a:cubicBezTo>
                <a:cubicBezTo>
                  <a:pt x="286204" y="1366950"/>
                  <a:pt x="303189" y="1358951"/>
                  <a:pt x="314735" y="1346481"/>
                </a:cubicBezTo>
                <a:cubicBezTo>
                  <a:pt x="323693" y="1338747"/>
                  <a:pt x="331566" y="1339727"/>
                  <a:pt x="340476" y="1348423"/>
                </a:cubicBezTo>
                <a:cubicBezTo>
                  <a:pt x="344257" y="1350158"/>
                  <a:pt x="343792" y="1353893"/>
                  <a:pt x="349696" y="1354629"/>
                </a:cubicBezTo>
                <a:cubicBezTo>
                  <a:pt x="354098" y="1351384"/>
                  <a:pt x="350471" y="1348404"/>
                  <a:pt x="350937" y="1344669"/>
                </a:cubicBezTo>
                <a:cubicBezTo>
                  <a:pt x="348396" y="1332973"/>
                  <a:pt x="365692" y="1322484"/>
                  <a:pt x="383405" y="1324690"/>
                </a:cubicBezTo>
                <a:cubicBezTo>
                  <a:pt x="395058" y="1327406"/>
                  <a:pt x="394438" y="1332386"/>
                  <a:pt x="395786" y="1337612"/>
                </a:cubicBezTo>
                <a:cubicBezTo>
                  <a:pt x="395166" y="1342592"/>
                  <a:pt x="394390" y="1348817"/>
                  <a:pt x="402418" y="1348552"/>
                </a:cubicBezTo>
                <a:cubicBezTo>
                  <a:pt x="412259" y="1349778"/>
                  <a:pt x="418783" y="1345533"/>
                  <a:pt x="419559" y="1339308"/>
                </a:cubicBezTo>
                <a:cubicBezTo>
                  <a:pt x="417901" y="1336573"/>
                  <a:pt x="418211" y="1334083"/>
                  <a:pt x="418366" y="1332838"/>
                </a:cubicBezTo>
                <a:cubicBezTo>
                  <a:pt x="417638" y="1322633"/>
                  <a:pt x="424473" y="1315898"/>
                  <a:pt x="440528" y="1315369"/>
                </a:cubicBezTo>
                <a:cubicBezTo>
                  <a:pt x="458706" y="1313841"/>
                  <a:pt x="476885" y="1312311"/>
                  <a:pt x="493095" y="1310538"/>
                </a:cubicBezTo>
                <a:cubicBezTo>
                  <a:pt x="509150" y="1310009"/>
                  <a:pt x="519766" y="1305009"/>
                  <a:pt x="522974" y="1295295"/>
                </a:cubicBezTo>
                <a:cubicBezTo>
                  <a:pt x="525873" y="1288070"/>
                  <a:pt x="529964" y="1287315"/>
                  <a:pt x="539339" y="1292275"/>
                </a:cubicBezTo>
                <a:cubicBezTo>
                  <a:pt x="550373" y="1299971"/>
                  <a:pt x="564460" y="1299197"/>
                  <a:pt x="578547" y="1298423"/>
                </a:cubicBezTo>
                <a:cubicBezTo>
                  <a:pt x="617336" y="1291876"/>
                  <a:pt x="655195" y="1292798"/>
                  <a:pt x="693937" y="1302681"/>
                </a:cubicBezTo>
                <a:cubicBezTo>
                  <a:pt x="713308" y="1307623"/>
                  <a:pt x="736663" y="1296624"/>
                  <a:pt x="738369" y="1282929"/>
                </a:cubicBezTo>
                <a:cubicBezTo>
                  <a:pt x="738834" y="1279194"/>
                  <a:pt x="731272" y="1275723"/>
                  <a:pt x="727646" y="1272743"/>
                </a:cubicBezTo>
                <a:lnTo>
                  <a:pt x="714443" y="1264080"/>
                </a:lnTo>
                <a:lnTo>
                  <a:pt x="673840" y="1265675"/>
                </a:lnTo>
                <a:cubicBezTo>
                  <a:pt x="662575" y="1265675"/>
                  <a:pt x="658821" y="1280860"/>
                  <a:pt x="647557" y="1269471"/>
                </a:cubicBezTo>
                <a:cubicBezTo>
                  <a:pt x="636292" y="1261878"/>
                  <a:pt x="625028" y="1269471"/>
                  <a:pt x="617519" y="1265675"/>
                </a:cubicBezTo>
                <a:cubicBezTo>
                  <a:pt x="606255" y="1265675"/>
                  <a:pt x="594990" y="1265675"/>
                  <a:pt x="583726" y="1265675"/>
                </a:cubicBezTo>
                <a:cubicBezTo>
                  <a:pt x="576217" y="1258082"/>
                  <a:pt x="583726" y="1250489"/>
                  <a:pt x="579972" y="1242896"/>
                </a:cubicBezTo>
                <a:cubicBezTo>
                  <a:pt x="574340" y="1235303"/>
                  <a:pt x="567769" y="1230557"/>
                  <a:pt x="560259" y="1228659"/>
                </a:cubicBezTo>
                <a:lnTo>
                  <a:pt x="553362" y="1229434"/>
                </a:lnTo>
                <a:lnTo>
                  <a:pt x="539546" y="1233707"/>
                </a:lnTo>
                <a:cubicBezTo>
                  <a:pt x="495412" y="1242789"/>
                  <a:pt x="447373" y="1240362"/>
                  <a:pt x="398661" y="1234295"/>
                </a:cubicBezTo>
                <a:cubicBezTo>
                  <a:pt x="382916" y="1232334"/>
                  <a:pt x="367172" y="1230372"/>
                  <a:pt x="353395" y="1228657"/>
                </a:cubicBezTo>
                <a:cubicBezTo>
                  <a:pt x="329777" y="1225715"/>
                  <a:pt x="307508" y="1227998"/>
                  <a:pt x="286897" y="1233017"/>
                </a:cubicBezTo>
                <a:cubicBezTo>
                  <a:pt x="272499" y="1236281"/>
                  <a:pt x="254011" y="1240300"/>
                  <a:pt x="237384" y="1229379"/>
                </a:cubicBezTo>
                <a:cubicBezTo>
                  <a:pt x="224537" y="1220193"/>
                  <a:pt x="221424" y="1197047"/>
                  <a:pt x="228569" y="1187822"/>
                </a:cubicBezTo>
                <a:cubicBezTo>
                  <a:pt x="235714" y="1178598"/>
                  <a:pt x="246640" y="1171108"/>
                  <a:pt x="261658" y="1162864"/>
                </a:cubicBezTo>
                <a:cubicBezTo>
                  <a:pt x="257518" y="1180049"/>
                  <a:pt x="266118" y="1191235"/>
                  <a:pt x="287302" y="1197666"/>
                </a:cubicBezTo>
                <a:cubicBezTo>
                  <a:pt x="298801" y="1201627"/>
                  <a:pt x="307138" y="1198873"/>
                  <a:pt x="306101" y="1191158"/>
                </a:cubicBezTo>
                <a:cubicBezTo>
                  <a:pt x="302940" y="1184442"/>
                  <a:pt x="303715" y="1178217"/>
                  <a:pt x="304491" y="1171992"/>
                </a:cubicBezTo>
                <a:cubicBezTo>
                  <a:pt x="306662" y="1154562"/>
                  <a:pt x="323647" y="1146563"/>
                  <a:pt x="351356" y="1148750"/>
                </a:cubicBezTo>
                <a:cubicBezTo>
                  <a:pt x="357260" y="1149485"/>
                  <a:pt x="363164" y="1150221"/>
                  <a:pt x="369069" y="1150956"/>
                </a:cubicBezTo>
                <a:cubicBezTo>
                  <a:pt x="377096" y="1150692"/>
                  <a:pt x="385279" y="1149182"/>
                  <a:pt x="388022" y="1143202"/>
                </a:cubicBezTo>
                <a:cubicBezTo>
                  <a:pt x="392579" y="1138712"/>
                  <a:pt x="385016" y="1135242"/>
                  <a:pt x="379422" y="1132016"/>
                </a:cubicBezTo>
                <a:cubicBezTo>
                  <a:pt x="373983" y="1127546"/>
                  <a:pt x="364453" y="1123830"/>
                  <a:pt x="367196" y="1117850"/>
                </a:cubicBezTo>
                <a:cubicBezTo>
                  <a:pt x="367972" y="1111625"/>
                  <a:pt x="379780" y="1113096"/>
                  <a:pt x="387808" y="1112832"/>
                </a:cubicBezTo>
                <a:cubicBezTo>
                  <a:pt x="485224" y="1100943"/>
                  <a:pt x="585180" y="1100750"/>
                  <a:pt x="684098" y="1092841"/>
                </a:cubicBezTo>
                <a:lnTo>
                  <a:pt x="700789" y="1091226"/>
                </a:lnTo>
                <a:lnTo>
                  <a:pt x="701531" y="1082970"/>
                </a:lnTo>
                <a:cubicBezTo>
                  <a:pt x="700123" y="1079648"/>
                  <a:pt x="696368" y="1077750"/>
                  <a:pt x="688859" y="1075851"/>
                </a:cubicBezTo>
                <a:cubicBezTo>
                  <a:pt x="685104" y="1075851"/>
                  <a:pt x="677594" y="1075851"/>
                  <a:pt x="673840" y="1075851"/>
                </a:cubicBezTo>
                <a:cubicBezTo>
                  <a:pt x="673840" y="1072055"/>
                  <a:pt x="673840" y="1072055"/>
                  <a:pt x="673840" y="1068259"/>
                </a:cubicBezTo>
                <a:cubicBezTo>
                  <a:pt x="673840" y="1068259"/>
                  <a:pt x="673840" y="1064462"/>
                  <a:pt x="673840" y="1064462"/>
                </a:cubicBezTo>
                <a:cubicBezTo>
                  <a:pt x="700123" y="1068259"/>
                  <a:pt x="718896" y="1049276"/>
                  <a:pt x="745179" y="1049276"/>
                </a:cubicBezTo>
                <a:cubicBezTo>
                  <a:pt x="760198" y="1049276"/>
                  <a:pt x="775217" y="1041683"/>
                  <a:pt x="790236" y="1030294"/>
                </a:cubicBezTo>
                <a:cubicBezTo>
                  <a:pt x="790236" y="1026497"/>
                  <a:pt x="797746" y="1026497"/>
                  <a:pt x="797746" y="1022701"/>
                </a:cubicBezTo>
                <a:cubicBezTo>
                  <a:pt x="797746" y="1015108"/>
                  <a:pt x="790236" y="1015108"/>
                  <a:pt x="786481" y="1015108"/>
                </a:cubicBezTo>
                <a:cubicBezTo>
                  <a:pt x="775217" y="1015108"/>
                  <a:pt x="763953" y="1015108"/>
                  <a:pt x="752689" y="1015108"/>
                </a:cubicBezTo>
                <a:cubicBezTo>
                  <a:pt x="748934" y="1015108"/>
                  <a:pt x="745179" y="1015108"/>
                  <a:pt x="745179" y="1011312"/>
                </a:cubicBezTo>
                <a:cubicBezTo>
                  <a:pt x="745179" y="1007515"/>
                  <a:pt x="745179" y="1003718"/>
                  <a:pt x="748934" y="1003718"/>
                </a:cubicBezTo>
                <a:cubicBezTo>
                  <a:pt x="756444" y="1003718"/>
                  <a:pt x="760198" y="996126"/>
                  <a:pt x="771462" y="996126"/>
                </a:cubicBezTo>
                <a:cubicBezTo>
                  <a:pt x="782727" y="996126"/>
                  <a:pt x="793991" y="996126"/>
                  <a:pt x="805255" y="996126"/>
                </a:cubicBezTo>
                <a:cubicBezTo>
                  <a:pt x="812764" y="992329"/>
                  <a:pt x="809010" y="984736"/>
                  <a:pt x="809010" y="980940"/>
                </a:cubicBezTo>
                <a:cubicBezTo>
                  <a:pt x="809010" y="977143"/>
                  <a:pt x="809010" y="973347"/>
                  <a:pt x="809010" y="973347"/>
                </a:cubicBezTo>
                <a:cubicBezTo>
                  <a:pt x="786481" y="969550"/>
                  <a:pt x="775217" y="950568"/>
                  <a:pt x="752689" y="950568"/>
                </a:cubicBezTo>
                <a:cubicBezTo>
                  <a:pt x="707632" y="950568"/>
                  <a:pt x="666330" y="961957"/>
                  <a:pt x="621274" y="958161"/>
                </a:cubicBezTo>
                <a:cubicBezTo>
                  <a:pt x="613764" y="954364"/>
                  <a:pt x="602500" y="961957"/>
                  <a:pt x="602500" y="950568"/>
                </a:cubicBezTo>
                <a:cubicBezTo>
                  <a:pt x="598745" y="935382"/>
                  <a:pt x="613764" y="942975"/>
                  <a:pt x="621274" y="942975"/>
                </a:cubicBezTo>
                <a:cubicBezTo>
                  <a:pt x="636292" y="946772"/>
                  <a:pt x="651311" y="935382"/>
                  <a:pt x="666330" y="935382"/>
                </a:cubicBezTo>
                <a:cubicBezTo>
                  <a:pt x="681349" y="939179"/>
                  <a:pt x="700123" y="942975"/>
                  <a:pt x="715142" y="935382"/>
                </a:cubicBezTo>
                <a:cubicBezTo>
                  <a:pt x="741425" y="927789"/>
                  <a:pt x="767708" y="931586"/>
                  <a:pt x="790236" y="931586"/>
                </a:cubicBezTo>
                <a:cubicBezTo>
                  <a:pt x="839047" y="927789"/>
                  <a:pt x="884104" y="916400"/>
                  <a:pt x="917897" y="882232"/>
                </a:cubicBezTo>
                <a:cubicBezTo>
                  <a:pt x="925406" y="876537"/>
                  <a:pt x="932916" y="873690"/>
                  <a:pt x="940425" y="872266"/>
                </a:cubicBezTo>
                <a:lnTo>
                  <a:pt x="942362" y="872144"/>
                </a:lnTo>
                <a:lnTo>
                  <a:pt x="872562" y="863450"/>
                </a:lnTo>
                <a:lnTo>
                  <a:pt x="855083" y="859453"/>
                </a:lnTo>
                <a:lnTo>
                  <a:pt x="814672" y="859453"/>
                </a:lnTo>
                <a:lnTo>
                  <a:pt x="814037" y="859953"/>
                </a:lnTo>
                <a:lnTo>
                  <a:pt x="812668" y="859453"/>
                </a:lnTo>
                <a:lnTo>
                  <a:pt x="767708" y="859453"/>
                </a:lnTo>
                <a:cubicBezTo>
                  <a:pt x="745179" y="859453"/>
                  <a:pt x="730161" y="840470"/>
                  <a:pt x="711387" y="821488"/>
                </a:cubicBezTo>
                <a:cubicBezTo>
                  <a:pt x="711387" y="821488"/>
                  <a:pt x="711387" y="817692"/>
                  <a:pt x="711387" y="813895"/>
                </a:cubicBezTo>
                <a:cubicBezTo>
                  <a:pt x="718896" y="802506"/>
                  <a:pt x="722651" y="794913"/>
                  <a:pt x="726406" y="783524"/>
                </a:cubicBezTo>
                <a:cubicBezTo>
                  <a:pt x="726406" y="772134"/>
                  <a:pt x="737670" y="760745"/>
                  <a:pt x="748934" y="760745"/>
                </a:cubicBezTo>
                <a:cubicBezTo>
                  <a:pt x="763953" y="760745"/>
                  <a:pt x="771463" y="754101"/>
                  <a:pt x="775687" y="745084"/>
                </a:cubicBezTo>
                <a:lnTo>
                  <a:pt x="775778" y="744694"/>
                </a:lnTo>
                <a:lnTo>
                  <a:pt x="752144" y="739087"/>
                </a:lnTo>
                <a:cubicBezTo>
                  <a:pt x="734923" y="736942"/>
                  <a:pt x="717470" y="736664"/>
                  <a:pt x="700276" y="738316"/>
                </a:cubicBezTo>
                <a:cubicBezTo>
                  <a:pt x="692093" y="739825"/>
                  <a:pt x="688002" y="740580"/>
                  <a:pt x="687381" y="745560"/>
                </a:cubicBezTo>
                <a:cubicBezTo>
                  <a:pt x="688419" y="753275"/>
                  <a:pt x="684173" y="755275"/>
                  <a:pt x="675108" y="747824"/>
                </a:cubicBezTo>
                <a:cubicBezTo>
                  <a:pt x="662416" y="737393"/>
                  <a:pt x="646361" y="737922"/>
                  <a:pt x="631654" y="743676"/>
                </a:cubicBezTo>
                <a:cubicBezTo>
                  <a:pt x="616792" y="750675"/>
                  <a:pt x="602085" y="756429"/>
                  <a:pt x="578622" y="752242"/>
                </a:cubicBezTo>
                <a:cubicBezTo>
                  <a:pt x="572718" y="751507"/>
                  <a:pt x="566504" y="753262"/>
                  <a:pt x="565883" y="758242"/>
                </a:cubicBezTo>
                <a:cubicBezTo>
                  <a:pt x="566921" y="765957"/>
                  <a:pt x="562675" y="767957"/>
                  <a:pt x="552524" y="769221"/>
                </a:cubicBezTo>
                <a:cubicBezTo>
                  <a:pt x="538592" y="768750"/>
                  <a:pt x="530875" y="766525"/>
                  <a:pt x="523778" y="759319"/>
                </a:cubicBezTo>
                <a:cubicBezTo>
                  <a:pt x="511397" y="746398"/>
                  <a:pt x="511134" y="732457"/>
                  <a:pt x="508904" y="718272"/>
                </a:cubicBezTo>
                <a:cubicBezTo>
                  <a:pt x="507866" y="710557"/>
                  <a:pt x="524386" y="706293"/>
                  <a:pt x="538318" y="706764"/>
                </a:cubicBezTo>
                <a:cubicBezTo>
                  <a:pt x="554373" y="706235"/>
                  <a:pt x="566647" y="703971"/>
                  <a:pt x="562604" y="688295"/>
                </a:cubicBezTo>
                <a:cubicBezTo>
                  <a:pt x="573482" y="697236"/>
                  <a:pt x="572552" y="704706"/>
                  <a:pt x="575712" y="711421"/>
                </a:cubicBezTo>
                <a:cubicBezTo>
                  <a:pt x="580841" y="718382"/>
                  <a:pt x="585970" y="725342"/>
                  <a:pt x="600057" y="724568"/>
                </a:cubicBezTo>
                <a:cubicBezTo>
                  <a:pt x="613989" y="725039"/>
                  <a:pt x="628231" y="723020"/>
                  <a:pt x="627659" y="711570"/>
                </a:cubicBezTo>
                <a:cubicBezTo>
                  <a:pt x="626466" y="705100"/>
                  <a:pt x="631177" y="699365"/>
                  <a:pt x="637547" y="696365"/>
                </a:cubicBezTo>
                <a:cubicBezTo>
                  <a:pt x="658779" y="686367"/>
                  <a:pt x="668464" y="688837"/>
                  <a:pt x="680380" y="705494"/>
                </a:cubicBezTo>
                <a:cubicBezTo>
                  <a:pt x="696173" y="691024"/>
                  <a:pt x="713778" y="678045"/>
                  <a:pt x="736823" y="669537"/>
                </a:cubicBezTo>
                <a:cubicBezTo>
                  <a:pt x="756684" y="662528"/>
                  <a:pt x="777140" y="658754"/>
                  <a:pt x="798348" y="656971"/>
                </a:cubicBezTo>
                <a:lnTo>
                  <a:pt x="818551" y="656779"/>
                </a:lnTo>
                <a:lnTo>
                  <a:pt x="824029" y="650647"/>
                </a:lnTo>
                <a:cubicBezTo>
                  <a:pt x="827783" y="643054"/>
                  <a:pt x="835293" y="646851"/>
                  <a:pt x="839047" y="646851"/>
                </a:cubicBezTo>
                <a:cubicBezTo>
                  <a:pt x="854066" y="646851"/>
                  <a:pt x="869085" y="650647"/>
                  <a:pt x="880349" y="639258"/>
                </a:cubicBezTo>
                <a:cubicBezTo>
                  <a:pt x="884104" y="635461"/>
                  <a:pt x="887859" y="635461"/>
                  <a:pt x="895368" y="635461"/>
                </a:cubicBezTo>
                <a:cubicBezTo>
                  <a:pt x="906633" y="635461"/>
                  <a:pt x="917897" y="635461"/>
                  <a:pt x="925406" y="635461"/>
                </a:cubicBezTo>
                <a:cubicBezTo>
                  <a:pt x="944180" y="631665"/>
                  <a:pt x="962953" y="635461"/>
                  <a:pt x="977972" y="646851"/>
                </a:cubicBezTo>
                <a:cubicBezTo>
                  <a:pt x="989236" y="658240"/>
                  <a:pt x="1004255" y="654444"/>
                  <a:pt x="1015520" y="643054"/>
                </a:cubicBezTo>
                <a:lnTo>
                  <a:pt x="1040138" y="631707"/>
                </a:lnTo>
                <a:lnTo>
                  <a:pt x="1039376" y="631361"/>
                </a:lnTo>
                <a:cubicBezTo>
                  <a:pt x="1021818" y="627910"/>
                  <a:pt x="1010474" y="622704"/>
                  <a:pt x="1016117" y="609499"/>
                </a:cubicBezTo>
                <a:cubicBezTo>
                  <a:pt x="1018705" y="604764"/>
                  <a:pt x="1012801" y="604029"/>
                  <a:pt x="1006896" y="603294"/>
                </a:cubicBezTo>
                <a:cubicBezTo>
                  <a:pt x="1000837" y="603803"/>
                  <a:pt x="993275" y="600333"/>
                  <a:pt x="992499" y="606558"/>
                </a:cubicBezTo>
                <a:cubicBezTo>
                  <a:pt x="991724" y="612783"/>
                  <a:pt x="992606" y="621743"/>
                  <a:pt x="980488" y="622762"/>
                </a:cubicBezTo>
                <a:cubicBezTo>
                  <a:pt x="968369" y="623781"/>
                  <a:pt x="963550" y="614331"/>
                  <a:pt x="954330" y="608125"/>
                </a:cubicBezTo>
                <a:cubicBezTo>
                  <a:pt x="950704" y="605145"/>
                  <a:pt x="945265" y="600674"/>
                  <a:pt x="939826" y="596204"/>
                </a:cubicBezTo>
                <a:cubicBezTo>
                  <a:pt x="930760" y="588753"/>
                  <a:pt x="919107" y="586037"/>
                  <a:pt x="906523" y="590792"/>
                </a:cubicBezTo>
                <a:cubicBezTo>
                  <a:pt x="885601" y="598300"/>
                  <a:pt x="863952" y="595604"/>
                  <a:pt x="842768" y="589172"/>
                </a:cubicBezTo>
                <a:cubicBezTo>
                  <a:pt x="825210" y="585721"/>
                  <a:pt x="811433" y="584005"/>
                  <a:pt x="795068" y="587024"/>
                </a:cubicBezTo>
                <a:cubicBezTo>
                  <a:pt x="782794" y="589288"/>
                  <a:pt x="775542" y="583328"/>
                  <a:pt x="774504" y="575612"/>
                </a:cubicBezTo>
                <a:cubicBezTo>
                  <a:pt x="773157" y="570387"/>
                  <a:pt x="784083" y="562898"/>
                  <a:pt x="768493" y="559692"/>
                </a:cubicBezTo>
                <a:cubicBezTo>
                  <a:pt x="754716" y="557976"/>
                  <a:pt x="740474" y="559995"/>
                  <a:pt x="733329" y="569219"/>
                </a:cubicBezTo>
                <a:cubicBezTo>
                  <a:pt x="726494" y="575954"/>
                  <a:pt x="727687" y="582424"/>
                  <a:pt x="726602" y="591139"/>
                </a:cubicBezTo>
                <a:cubicBezTo>
                  <a:pt x="717584" y="567258"/>
                  <a:pt x="691999" y="564072"/>
                  <a:pt x="662167" y="562884"/>
                </a:cubicBezTo>
                <a:cubicBezTo>
                  <a:pt x="644299" y="561923"/>
                  <a:pt x="628709" y="558717"/>
                  <a:pt x="612809" y="558001"/>
                </a:cubicBezTo>
                <a:cubicBezTo>
                  <a:pt x="581165" y="555324"/>
                  <a:pt x="551023" y="556627"/>
                  <a:pt x="525545" y="568625"/>
                </a:cubicBezTo>
                <a:cubicBezTo>
                  <a:pt x="514774" y="574870"/>
                  <a:pt x="505243" y="571154"/>
                  <a:pt x="498301" y="562703"/>
                </a:cubicBezTo>
                <a:cubicBezTo>
                  <a:pt x="474159" y="531881"/>
                  <a:pt x="444793" y="526959"/>
                  <a:pt x="404607" y="544712"/>
                </a:cubicBezTo>
                <a:cubicBezTo>
                  <a:pt x="393991" y="549711"/>
                  <a:pt x="382027" y="549485"/>
                  <a:pt x="370064" y="549259"/>
                </a:cubicBezTo>
                <a:cubicBezTo>
                  <a:pt x="348414" y="546563"/>
                  <a:pt x="328733" y="544111"/>
                  <a:pt x="311283" y="555845"/>
                </a:cubicBezTo>
                <a:cubicBezTo>
                  <a:pt x="304448" y="562580"/>
                  <a:pt x="297661" y="552885"/>
                  <a:pt x="292222" y="548414"/>
                </a:cubicBezTo>
                <a:cubicBezTo>
                  <a:pt x="288596" y="545434"/>
                  <a:pt x="289216" y="540454"/>
                  <a:pt x="289681" y="536719"/>
                </a:cubicBezTo>
                <a:cubicBezTo>
                  <a:pt x="291960" y="534474"/>
                  <a:pt x="290612" y="529249"/>
                  <a:pt x="286676" y="528758"/>
                </a:cubicBezTo>
                <a:cubicBezTo>
                  <a:pt x="271241" y="524307"/>
                  <a:pt x="257154" y="525081"/>
                  <a:pt x="242912" y="527100"/>
                </a:cubicBezTo>
                <a:cubicBezTo>
                  <a:pt x="234729" y="528610"/>
                  <a:pt x="232141" y="533345"/>
                  <a:pt x="231366" y="539570"/>
                </a:cubicBezTo>
                <a:cubicBezTo>
                  <a:pt x="227071" y="558000"/>
                  <a:pt x="216611" y="561754"/>
                  <a:pt x="187089" y="558077"/>
                </a:cubicBezTo>
                <a:cubicBezTo>
                  <a:pt x="179372" y="555852"/>
                  <a:pt x="175745" y="552871"/>
                  <a:pt x="180147" y="549626"/>
                </a:cubicBezTo>
                <a:cubicBezTo>
                  <a:pt x="191538" y="538402"/>
                  <a:pt x="178072" y="534196"/>
                  <a:pt x="166573" y="530235"/>
                </a:cubicBezTo>
                <a:cubicBezTo>
                  <a:pt x="153106" y="526029"/>
                  <a:pt x="139020" y="526803"/>
                  <a:pt x="127056" y="526577"/>
                </a:cubicBezTo>
                <a:cubicBezTo>
                  <a:pt x="113124" y="526106"/>
                  <a:pt x="99347" y="524390"/>
                  <a:pt x="85105" y="526410"/>
                </a:cubicBezTo>
                <a:cubicBezTo>
                  <a:pt x="74800" y="528919"/>
                  <a:pt x="69826" y="520713"/>
                  <a:pt x="68478" y="515488"/>
                </a:cubicBezTo>
                <a:cubicBezTo>
                  <a:pt x="67595" y="506528"/>
                  <a:pt x="61846" y="504548"/>
                  <a:pt x="49727" y="505567"/>
                </a:cubicBezTo>
                <a:cubicBezTo>
                  <a:pt x="45636" y="506321"/>
                  <a:pt x="41545" y="507076"/>
                  <a:pt x="35640" y="506341"/>
                </a:cubicBezTo>
                <a:cubicBezTo>
                  <a:pt x="29581" y="506850"/>
                  <a:pt x="21553" y="507115"/>
                  <a:pt x="16114" y="502644"/>
                </a:cubicBezTo>
                <a:cubicBezTo>
                  <a:pt x="12643" y="498419"/>
                  <a:pt x="20826" y="496910"/>
                  <a:pt x="23259" y="493420"/>
                </a:cubicBezTo>
                <a:cubicBezTo>
                  <a:pt x="32527" y="483195"/>
                  <a:pt x="27398" y="476235"/>
                  <a:pt x="0" y="471558"/>
                </a:cubicBezTo>
                <a:cubicBezTo>
                  <a:pt x="2946" y="447902"/>
                  <a:pt x="5738" y="425492"/>
                  <a:pt x="8684" y="401837"/>
                </a:cubicBezTo>
                <a:cubicBezTo>
                  <a:pt x="24584" y="402553"/>
                  <a:pt x="33804" y="408759"/>
                  <a:pt x="38468" y="419454"/>
                </a:cubicBezTo>
                <a:cubicBezTo>
                  <a:pt x="51111" y="446316"/>
                  <a:pt x="71985" y="455237"/>
                  <a:pt x="112898" y="447690"/>
                </a:cubicBezTo>
                <a:cubicBezTo>
                  <a:pt x="131231" y="444916"/>
                  <a:pt x="145318" y="444142"/>
                  <a:pt x="163031" y="446348"/>
                </a:cubicBezTo>
                <a:cubicBezTo>
                  <a:pt x="170749" y="448574"/>
                  <a:pt x="180589" y="449800"/>
                  <a:pt x="183177" y="445065"/>
                </a:cubicBezTo>
                <a:cubicBezTo>
                  <a:pt x="187734" y="440575"/>
                  <a:pt x="178204" y="436859"/>
                  <a:pt x="174578" y="433879"/>
                </a:cubicBezTo>
                <a:cubicBezTo>
                  <a:pt x="170951" y="430899"/>
                  <a:pt x="167170" y="429163"/>
                  <a:pt x="163544" y="426183"/>
                </a:cubicBezTo>
                <a:cubicBezTo>
                  <a:pt x="158105" y="421713"/>
                  <a:pt x="148730" y="416752"/>
                  <a:pt x="151318" y="412017"/>
                </a:cubicBezTo>
                <a:cubicBezTo>
                  <a:pt x="156030" y="406282"/>
                  <a:pt x="167838" y="407753"/>
                  <a:pt x="175711" y="408734"/>
                </a:cubicBezTo>
                <a:cubicBezTo>
                  <a:pt x="189643" y="409204"/>
                  <a:pt x="203419" y="410920"/>
                  <a:pt x="217041" y="413881"/>
                </a:cubicBezTo>
                <a:cubicBezTo>
                  <a:pt x="246408" y="418803"/>
                  <a:pt x="272768" y="415765"/>
                  <a:pt x="296123" y="404767"/>
                </a:cubicBezTo>
                <a:cubicBezTo>
                  <a:pt x="300370" y="402767"/>
                  <a:pt x="304306" y="403257"/>
                  <a:pt x="307932" y="406237"/>
                </a:cubicBezTo>
                <a:cubicBezTo>
                  <a:pt x="311558" y="409218"/>
                  <a:pt x="315494" y="409708"/>
                  <a:pt x="321399" y="410443"/>
                </a:cubicBezTo>
                <a:cubicBezTo>
                  <a:pt x="325335" y="410934"/>
                  <a:pt x="331084" y="412914"/>
                  <a:pt x="333362" y="410669"/>
                </a:cubicBezTo>
                <a:cubicBezTo>
                  <a:pt x="335796" y="407179"/>
                  <a:pt x="332015" y="405444"/>
                  <a:pt x="328233" y="403709"/>
                </a:cubicBezTo>
                <a:cubicBezTo>
                  <a:pt x="320826" y="398993"/>
                  <a:pt x="319478" y="393768"/>
                  <a:pt x="314194" y="388053"/>
                </a:cubicBezTo>
                <a:cubicBezTo>
                  <a:pt x="308755" y="383582"/>
                  <a:pt x="309376" y="378602"/>
                  <a:pt x="315745" y="375602"/>
                </a:cubicBezTo>
                <a:cubicBezTo>
                  <a:pt x="324238" y="371603"/>
                  <a:pt x="329987" y="373583"/>
                  <a:pt x="335426" y="378054"/>
                </a:cubicBezTo>
                <a:cubicBezTo>
                  <a:pt x="341175" y="380034"/>
                  <a:pt x="344802" y="383014"/>
                  <a:pt x="348428" y="385995"/>
                </a:cubicBezTo>
                <a:cubicBezTo>
                  <a:pt x="360964" y="397671"/>
                  <a:pt x="370339" y="402632"/>
                  <a:pt x="391106" y="396368"/>
                </a:cubicBezTo>
                <a:cubicBezTo>
                  <a:pt x="407781" y="390859"/>
                  <a:pt x="428965" y="397290"/>
                  <a:pt x="448181" y="403477"/>
                </a:cubicBezTo>
                <a:cubicBezTo>
                  <a:pt x="457867" y="405948"/>
                  <a:pt x="467087" y="412153"/>
                  <a:pt x="473922" y="405419"/>
                </a:cubicBezTo>
                <a:cubicBezTo>
                  <a:pt x="482725" y="398929"/>
                  <a:pt x="475317" y="394214"/>
                  <a:pt x="468065" y="388253"/>
                </a:cubicBezTo>
                <a:cubicBezTo>
                  <a:pt x="464439" y="385273"/>
                  <a:pt x="460813" y="382292"/>
                  <a:pt x="459155" y="379557"/>
                </a:cubicBezTo>
                <a:cubicBezTo>
                  <a:pt x="455839" y="374087"/>
                  <a:pt x="454336" y="370107"/>
                  <a:pt x="466300" y="370332"/>
                </a:cubicBezTo>
                <a:cubicBezTo>
                  <a:pt x="520214" y="370726"/>
                  <a:pt x="548901" y="349013"/>
                  <a:pt x="577743" y="326054"/>
                </a:cubicBezTo>
                <a:cubicBezTo>
                  <a:pt x="580021" y="323809"/>
                  <a:pt x="580487" y="320074"/>
                  <a:pt x="580952" y="316339"/>
                </a:cubicBezTo>
                <a:cubicBezTo>
                  <a:pt x="582348" y="305134"/>
                  <a:pt x="588562" y="303379"/>
                  <a:pt x="605965" y="308076"/>
                </a:cubicBezTo>
                <a:cubicBezTo>
                  <a:pt x="652114" y="322674"/>
                  <a:pt x="696343" y="320597"/>
                  <a:pt x="734405" y="303844"/>
                </a:cubicBezTo>
                <a:cubicBezTo>
                  <a:pt x="759883" y="291846"/>
                  <a:pt x="788522" y="286563"/>
                  <a:pt x="821360" y="295710"/>
                </a:cubicBezTo>
                <a:cubicBezTo>
                  <a:pt x="836794" y="300161"/>
                  <a:pt x="847720" y="292672"/>
                  <a:pt x="856523" y="286182"/>
                </a:cubicBezTo>
                <a:cubicBezTo>
                  <a:pt x="863203" y="280693"/>
                  <a:pt x="871386" y="279183"/>
                  <a:pt x="885007" y="282144"/>
                </a:cubicBezTo>
                <a:cubicBezTo>
                  <a:pt x="919968" y="290292"/>
                  <a:pt x="954201" y="288234"/>
                  <a:pt x="988589" y="284931"/>
                </a:cubicBezTo>
                <a:cubicBezTo>
                  <a:pt x="1026914" y="282119"/>
                  <a:pt x="1065549" y="276816"/>
                  <a:pt x="1107034" y="280719"/>
                </a:cubicBezTo>
                <a:cubicBezTo>
                  <a:pt x="1118842" y="282190"/>
                  <a:pt x="1129303" y="278436"/>
                  <a:pt x="1138106" y="271946"/>
                </a:cubicBezTo>
                <a:lnTo>
                  <a:pt x="1147858" y="267925"/>
                </a:lnTo>
                <a:lnTo>
                  <a:pt x="1135858" y="269896"/>
                </a:lnTo>
                <a:cubicBezTo>
                  <a:pt x="1113323" y="269896"/>
                  <a:pt x="1090788" y="268662"/>
                  <a:pt x="1072008" y="266194"/>
                </a:cubicBezTo>
                <a:cubicBezTo>
                  <a:pt x="1064497" y="266194"/>
                  <a:pt x="1053229" y="264960"/>
                  <a:pt x="1045717" y="266194"/>
                </a:cubicBezTo>
                <a:cubicBezTo>
                  <a:pt x="1034450" y="268662"/>
                  <a:pt x="1019426" y="267428"/>
                  <a:pt x="1008159" y="267428"/>
                </a:cubicBezTo>
                <a:cubicBezTo>
                  <a:pt x="996891" y="267428"/>
                  <a:pt x="981868" y="269896"/>
                  <a:pt x="970600" y="266194"/>
                </a:cubicBezTo>
                <a:cubicBezTo>
                  <a:pt x="963088" y="263726"/>
                  <a:pt x="959333" y="267428"/>
                  <a:pt x="951821" y="267428"/>
                </a:cubicBezTo>
                <a:cubicBezTo>
                  <a:pt x="906750" y="267428"/>
                  <a:pt x="857924" y="267428"/>
                  <a:pt x="809098" y="267428"/>
                </a:cubicBezTo>
                <a:cubicBezTo>
                  <a:pt x="779051" y="263726"/>
                  <a:pt x="749004" y="266194"/>
                  <a:pt x="718958" y="266194"/>
                </a:cubicBezTo>
                <a:cubicBezTo>
                  <a:pt x="711446" y="266194"/>
                  <a:pt x="703934" y="264960"/>
                  <a:pt x="700178" y="262492"/>
                </a:cubicBezTo>
                <a:cubicBezTo>
                  <a:pt x="711446" y="261258"/>
                  <a:pt x="722713" y="260024"/>
                  <a:pt x="733981" y="260024"/>
                </a:cubicBezTo>
                <a:cubicBezTo>
                  <a:pt x="749004" y="260024"/>
                  <a:pt x="764028" y="260024"/>
                  <a:pt x="779051" y="260024"/>
                </a:cubicBezTo>
                <a:cubicBezTo>
                  <a:pt x="786563" y="260024"/>
                  <a:pt x="801586" y="260024"/>
                  <a:pt x="797831" y="255088"/>
                </a:cubicBezTo>
                <a:cubicBezTo>
                  <a:pt x="797831" y="252620"/>
                  <a:pt x="805342" y="252620"/>
                  <a:pt x="809098" y="252620"/>
                </a:cubicBezTo>
                <a:cubicBezTo>
                  <a:pt x="831633" y="252620"/>
                  <a:pt x="854168" y="252620"/>
                  <a:pt x="876704" y="252620"/>
                </a:cubicBezTo>
                <a:cubicBezTo>
                  <a:pt x="880459" y="252620"/>
                  <a:pt x="884215" y="252620"/>
                  <a:pt x="887971" y="252620"/>
                </a:cubicBezTo>
                <a:cubicBezTo>
                  <a:pt x="891727" y="252620"/>
                  <a:pt x="891727" y="251386"/>
                  <a:pt x="891727" y="250152"/>
                </a:cubicBezTo>
                <a:cubicBezTo>
                  <a:pt x="891727" y="250152"/>
                  <a:pt x="891727" y="250152"/>
                  <a:pt x="891727" y="248918"/>
                </a:cubicBezTo>
                <a:cubicBezTo>
                  <a:pt x="891727" y="248918"/>
                  <a:pt x="887971" y="248918"/>
                  <a:pt x="887971" y="248918"/>
                </a:cubicBezTo>
                <a:cubicBezTo>
                  <a:pt x="861680" y="250152"/>
                  <a:pt x="835389" y="247684"/>
                  <a:pt x="809098" y="246450"/>
                </a:cubicBezTo>
                <a:cubicBezTo>
                  <a:pt x="790319" y="246450"/>
                  <a:pt x="775295" y="246450"/>
                  <a:pt x="756516" y="243982"/>
                </a:cubicBezTo>
                <a:cubicBezTo>
                  <a:pt x="752760" y="242748"/>
                  <a:pt x="749004" y="242748"/>
                  <a:pt x="749004" y="242748"/>
                </a:cubicBezTo>
                <a:cubicBezTo>
                  <a:pt x="726469" y="246450"/>
                  <a:pt x="707690" y="243982"/>
                  <a:pt x="685155" y="245216"/>
                </a:cubicBezTo>
                <a:cubicBezTo>
                  <a:pt x="677643" y="245216"/>
                  <a:pt x="666376" y="243982"/>
                  <a:pt x="655108" y="246450"/>
                </a:cubicBezTo>
                <a:cubicBezTo>
                  <a:pt x="647596" y="247684"/>
                  <a:pt x="640085" y="246450"/>
                  <a:pt x="636329" y="242748"/>
                </a:cubicBezTo>
                <a:cubicBezTo>
                  <a:pt x="628817" y="237812"/>
                  <a:pt x="628817" y="236578"/>
                  <a:pt x="643840" y="235344"/>
                </a:cubicBezTo>
                <a:cubicBezTo>
                  <a:pt x="658864" y="234110"/>
                  <a:pt x="662620" y="230408"/>
                  <a:pt x="677643" y="231642"/>
                </a:cubicBezTo>
                <a:cubicBezTo>
                  <a:pt x="688911" y="232876"/>
                  <a:pt x="700178" y="231642"/>
                  <a:pt x="711446" y="231642"/>
                </a:cubicBezTo>
                <a:cubicBezTo>
                  <a:pt x="715202" y="231642"/>
                  <a:pt x="718958" y="231642"/>
                  <a:pt x="726469" y="230408"/>
                </a:cubicBezTo>
                <a:cubicBezTo>
                  <a:pt x="711446" y="230408"/>
                  <a:pt x="700178" y="229174"/>
                  <a:pt x="688911" y="229174"/>
                </a:cubicBezTo>
                <a:cubicBezTo>
                  <a:pt x="688911" y="226706"/>
                  <a:pt x="685155" y="224238"/>
                  <a:pt x="696422" y="220536"/>
                </a:cubicBezTo>
                <a:cubicBezTo>
                  <a:pt x="700178" y="218068"/>
                  <a:pt x="707690" y="218068"/>
                  <a:pt x="718958" y="218068"/>
                </a:cubicBezTo>
                <a:cubicBezTo>
                  <a:pt x="722713" y="218068"/>
                  <a:pt x="726469" y="216834"/>
                  <a:pt x="722713" y="214366"/>
                </a:cubicBezTo>
                <a:cubicBezTo>
                  <a:pt x="718958" y="214366"/>
                  <a:pt x="718958" y="213132"/>
                  <a:pt x="715202" y="213132"/>
                </a:cubicBezTo>
                <a:cubicBezTo>
                  <a:pt x="696422" y="213132"/>
                  <a:pt x="677643" y="210664"/>
                  <a:pt x="662620" y="214366"/>
                </a:cubicBezTo>
                <a:cubicBezTo>
                  <a:pt x="651352" y="216834"/>
                  <a:pt x="636329" y="216834"/>
                  <a:pt x="628817" y="214366"/>
                </a:cubicBezTo>
                <a:cubicBezTo>
                  <a:pt x="621305" y="210664"/>
                  <a:pt x="610038" y="210664"/>
                  <a:pt x="595014" y="210664"/>
                </a:cubicBezTo>
                <a:cubicBezTo>
                  <a:pt x="583747" y="210664"/>
                  <a:pt x="572479" y="210664"/>
                  <a:pt x="572479" y="204494"/>
                </a:cubicBezTo>
                <a:cubicBezTo>
                  <a:pt x="572479" y="202026"/>
                  <a:pt x="561212" y="202026"/>
                  <a:pt x="553700" y="200792"/>
                </a:cubicBezTo>
                <a:cubicBezTo>
                  <a:pt x="546188" y="200792"/>
                  <a:pt x="538676" y="200792"/>
                  <a:pt x="534921" y="200792"/>
                </a:cubicBezTo>
                <a:cubicBezTo>
                  <a:pt x="519897" y="200792"/>
                  <a:pt x="516141" y="198324"/>
                  <a:pt x="527409" y="194622"/>
                </a:cubicBezTo>
                <a:cubicBezTo>
                  <a:pt x="531165" y="192154"/>
                  <a:pt x="534921" y="188452"/>
                  <a:pt x="546188" y="189686"/>
                </a:cubicBezTo>
                <a:cubicBezTo>
                  <a:pt x="561212" y="190920"/>
                  <a:pt x="576235" y="190920"/>
                  <a:pt x="591258" y="189686"/>
                </a:cubicBezTo>
                <a:cubicBezTo>
                  <a:pt x="610038" y="188452"/>
                  <a:pt x="625061" y="189686"/>
                  <a:pt x="640085" y="189686"/>
                </a:cubicBezTo>
                <a:cubicBezTo>
                  <a:pt x="655108" y="189686"/>
                  <a:pt x="666376" y="187218"/>
                  <a:pt x="681399" y="187218"/>
                </a:cubicBezTo>
                <a:cubicBezTo>
                  <a:pt x="692667" y="187218"/>
                  <a:pt x="696422" y="183516"/>
                  <a:pt x="696422" y="177346"/>
                </a:cubicBezTo>
                <a:cubicBezTo>
                  <a:pt x="692667" y="174878"/>
                  <a:pt x="707690" y="169942"/>
                  <a:pt x="715202" y="171176"/>
                </a:cubicBezTo>
                <a:cubicBezTo>
                  <a:pt x="730225" y="171176"/>
                  <a:pt x="741493" y="168708"/>
                  <a:pt x="756516" y="172410"/>
                </a:cubicBezTo>
                <a:cubicBezTo>
                  <a:pt x="764028" y="173644"/>
                  <a:pt x="775295" y="172410"/>
                  <a:pt x="775295" y="169942"/>
                </a:cubicBezTo>
                <a:cubicBezTo>
                  <a:pt x="775295" y="165006"/>
                  <a:pt x="782807" y="166240"/>
                  <a:pt x="790319" y="167474"/>
                </a:cubicBezTo>
                <a:cubicBezTo>
                  <a:pt x="812854" y="168708"/>
                  <a:pt x="812854" y="168708"/>
                  <a:pt x="835389" y="167474"/>
                </a:cubicBezTo>
                <a:cubicBezTo>
                  <a:pt x="850413" y="166240"/>
                  <a:pt x="865436" y="165006"/>
                  <a:pt x="880459" y="165006"/>
                </a:cubicBezTo>
                <a:cubicBezTo>
                  <a:pt x="899239" y="163772"/>
                  <a:pt x="921774" y="162538"/>
                  <a:pt x="940553" y="162538"/>
                </a:cubicBezTo>
                <a:cubicBezTo>
                  <a:pt x="944309" y="162538"/>
                  <a:pt x="944309" y="162538"/>
                  <a:pt x="948065" y="162538"/>
                </a:cubicBezTo>
                <a:cubicBezTo>
                  <a:pt x="951821" y="162538"/>
                  <a:pt x="948065" y="158836"/>
                  <a:pt x="955577" y="158836"/>
                </a:cubicBezTo>
                <a:cubicBezTo>
                  <a:pt x="963088" y="160070"/>
                  <a:pt x="966844" y="161303"/>
                  <a:pt x="970600" y="161303"/>
                </a:cubicBezTo>
                <a:cubicBezTo>
                  <a:pt x="981868" y="161303"/>
                  <a:pt x="989379" y="158836"/>
                  <a:pt x="996891" y="158836"/>
                </a:cubicBezTo>
                <a:cubicBezTo>
                  <a:pt x="1008159" y="158836"/>
                  <a:pt x="1015670" y="160070"/>
                  <a:pt x="1023182" y="158836"/>
                </a:cubicBezTo>
                <a:cubicBezTo>
                  <a:pt x="1030694" y="157601"/>
                  <a:pt x="1034450" y="157601"/>
                  <a:pt x="1041961" y="157601"/>
                </a:cubicBezTo>
                <a:cubicBezTo>
                  <a:pt x="1056985" y="157601"/>
                  <a:pt x="1072008" y="155133"/>
                  <a:pt x="1087032" y="155133"/>
                </a:cubicBezTo>
                <a:cubicBezTo>
                  <a:pt x="1090788" y="152665"/>
                  <a:pt x="1102055" y="153899"/>
                  <a:pt x="1109567" y="153899"/>
                </a:cubicBezTo>
                <a:cubicBezTo>
                  <a:pt x="1113323" y="153899"/>
                  <a:pt x="1117079" y="153899"/>
                  <a:pt x="1117079" y="153899"/>
                </a:cubicBezTo>
                <a:cubicBezTo>
                  <a:pt x="1143370" y="153899"/>
                  <a:pt x="1169661" y="153899"/>
                  <a:pt x="1195952" y="152665"/>
                </a:cubicBezTo>
                <a:lnTo>
                  <a:pt x="1240638" y="151931"/>
                </a:lnTo>
                <a:lnTo>
                  <a:pt x="1241451" y="148271"/>
                </a:lnTo>
                <a:cubicBezTo>
                  <a:pt x="1244039" y="143536"/>
                  <a:pt x="1250564" y="139291"/>
                  <a:pt x="1243312" y="133331"/>
                </a:cubicBezTo>
                <a:cubicBezTo>
                  <a:pt x="1235905" y="128615"/>
                  <a:pt x="1227412" y="132615"/>
                  <a:pt x="1221197" y="134369"/>
                </a:cubicBezTo>
                <a:cubicBezTo>
                  <a:pt x="1211047" y="135633"/>
                  <a:pt x="1200896" y="136898"/>
                  <a:pt x="1189553" y="131692"/>
                </a:cubicBezTo>
                <a:cubicBezTo>
                  <a:pt x="1115433" y="100966"/>
                  <a:pt x="1050282" y="110552"/>
                  <a:pt x="990833" y="138549"/>
                </a:cubicBezTo>
                <a:cubicBezTo>
                  <a:pt x="978094" y="144548"/>
                  <a:pt x="969911" y="146057"/>
                  <a:pt x="957065" y="136871"/>
                </a:cubicBezTo>
                <a:cubicBezTo>
                  <a:pt x="932875" y="122479"/>
                  <a:pt x="903354" y="118802"/>
                  <a:pt x="873212" y="120105"/>
                </a:cubicBezTo>
                <a:cubicBezTo>
                  <a:pt x="839134" y="120918"/>
                  <a:pt x="804435" y="126711"/>
                  <a:pt x="768544" y="126033"/>
                </a:cubicBezTo>
                <a:cubicBezTo>
                  <a:pt x="748553" y="126072"/>
                  <a:pt x="735086" y="121866"/>
                  <a:pt x="720272" y="112435"/>
                </a:cubicBezTo>
                <a:cubicBezTo>
                  <a:pt x="700173" y="97288"/>
                  <a:pt x="690178" y="97307"/>
                  <a:pt x="670604" y="110041"/>
                </a:cubicBezTo>
                <a:cubicBezTo>
                  <a:pt x="657710" y="117285"/>
                  <a:pt x="641500" y="119060"/>
                  <a:pt x="623632" y="118098"/>
                </a:cubicBezTo>
                <a:cubicBezTo>
                  <a:pt x="605609" y="118382"/>
                  <a:pt x="589398" y="120156"/>
                  <a:pt x="572568" y="126910"/>
                </a:cubicBezTo>
                <a:cubicBezTo>
                  <a:pt x="551491" y="135664"/>
                  <a:pt x="526526" y="127497"/>
                  <a:pt x="522793" y="109331"/>
                </a:cubicBezTo>
                <a:cubicBezTo>
                  <a:pt x="521600" y="102861"/>
                  <a:pt x="522376" y="96636"/>
                  <a:pt x="525119" y="90656"/>
                </a:cubicBezTo>
                <a:cubicBezTo>
                  <a:pt x="528638" y="78451"/>
                  <a:pt x="540912" y="76187"/>
                  <a:pt x="557849" y="84618"/>
                </a:cubicBezTo>
                <a:cubicBezTo>
                  <a:pt x="590067" y="98746"/>
                  <a:pt x="614149" y="97952"/>
                  <a:pt x="632530" y="78748"/>
                </a:cubicBezTo>
                <a:cubicBezTo>
                  <a:pt x="634653" y="77748"/>
                  <a:pt x="636932" y="75503"/>
                  <a:pt x="639210" y="73258"/>
                </a:cubicBezTo>
                <a:cubicBezTo>
                  <a:pt x="657126" y="57789"/>
                  <a:pt x="657126" y="57789"/>
                  <a:pt x="641429" y="39398"/>
                </a:cubicBezTo>
                <a:cubicBezTo>
                  <a:pt x="641584" y="38153"/>
                  <a:pt x="643552" y="38398"/>
                  <a:pt x="643707" y="37153"/>
                </a:cubicBezTo>
                <a:cubicBezTo>
                  <a:pt x="657174" y="41359"/>
                  <a:pt x="668207" y="49055"/>
                  <a:pt x="679395" y="55506"/>
                </a:cubicBezTo>
                <a:cubicBezTo>
                  <a:pt x="698146" y="65427"/>
                  <a:pt x="702237" y="64673"/>
                  <a:pt x="709692" y="52958"/>
                </a:cubicBezTo>
                <a:cubicBezTo>
                  <a:pt x="712436" y="46978"/>
                  <a:pt x="716837" y="43733"/>
                  <a:pt x="728646" y="45204"/>
                </a:cubicBezTo>
                <a:cubicBezTo>
                  <a:pt x="736518" y="46185"/>
                  <a:pt x="746824" y="43675"/>
                  <a:pt x="754851" y="43411"/>
                </a:cubicBezTo>
                <a:cubicBezTo>
                  <a:pt x="767125" y="41147"/>
                  <a:pt x="778779" y="43862"/>
                  <a:pt x="787844" y="51313"/>
                </a:cubicBezTo>
                <a:cubicBezTo>
                  <a:pt x="797064" y="57519"/>
                  <a:pt x="804937" y="58499"/>
                  <a:pt x="813430" y="54500"/>
                </a:cubicBezTo>
                <a:cubicBezTo>
                  <a:pt x="827827" y="51236"/>
                  <a:pt x="839790" y="51462"/>
                  <a:pt x="854915" y="58403"/>
                </a:cubicBezTo>
                <a:cubicBezTo>
                  <a:pt x="873821" y="67079"/>
                  <a:pt x="890496" y="61570"/>
                  <a:pt x="890234" y="47630"/>
                </a:cubicBezTo>
                <a:cubicBezTo>
                  <a:pt x="887693" y="35935"/>
                  <a:pt x="896031" y="33180"/>
                  <a:pt x="910273" y="31161"/>
                </a:cubicBezTo>
                <a:cubicBezTo>
                  <a:pt x="932542" y="28877"/>
                  <a:pt x="954036" y="32819"/>
                  <a:pt x="975996" y="33025"/>
                </a:cubicBezTo>
                <a:cubicBezTo>
                  <a:pt x="1036124" y="31665"/>
                  <a:pt x="1096253" y="30304"/>
                  <a:pt x="1156382" y="28943"/>
                </a:cubicBezTo>
                <a:cubicBezTo>
                  <a:pt x="1174405" y="28659"/>
                  <a:pt x="1183208" y="22169"/>
                  <a:pt x="1180822" y="9229"/>
                </a:cubicBezTo>
                <a:close/>
              </a:path>
            </a:pathLst>
          </a:custGeom>
          <a:solidFill>
            <a:schemeClr val="bg1">
              <a:lumMod val="95000"/>
            </a:schemeClr>
          </a:solidFill>
          <a:effectLst/>
        </p:spPr>
        <p:txBody>
          <a:bodyPr wrap="square" anchor="ctr">
            <a:noAutofit/>
          </a:bodyPr>
          <a:lstStyle>
            <a:defPPr/>
            <a:lvl1pPr marL="0" marR="0" indent="0" algn="ctr" defTabSz="914400" rtl="0" eaLnBrk="1" fontAlgn="auto" latinLnBrk="1" hangingPunct="1">
              <a:lnSpc>
                <a:spcPct val="90000"/>
              </a:lnSpc>
              <a:spcBef>
                <a:spcPts val="1000"/>
              </a:spcBef>
              <a:spcAft>
                <a:spcPct val="0"/>
              </a:spcAft>
              <a:buClrTx/>
              <a:buSzTx/>
              <a:buFontTx/>
              <a:buNone/>
              <a:defRPr sz="1800"/>
            </a:lvl1pPr>
          </a:lstStyle>
          <a:p>
            <a:r>
              <a:rPr lang="en-US" altLang="ko-KR"/>
              <a:t>Your Picture Here And Send To Back</a:t>
            </a:r>
            <a:endParaRPr lang="ko-KR" altLang="en-US"/>
          </a:p>
        </p:txBody>
      </p:sp>
    </p:spTree>
    <p:extLst>
      <p:ext uri="{BB962C8B-B14F-4D97-AF65-F5344CB8AC3E}">
        <p14:creationId xmlns:p14="http://schemas.microsoft.com/office/powerpoint/2010/main" val="2515566178"/>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Images &amp; Conte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9FCCA3A-A18D-428D-936C-AE61C9E25B0E}"/>
              </a:ext>
            </a:extLst>
          </p:cNvPr>
          <p:cNvSpPr>
            <a:spLocks noGrp="1"/>
          </p:cNvSpPr>
          <p:nvPr>
            <p:ph type="pic" sz="quarter" idx="12" hasCustomPrompt="1"/>
          </p:nvPr>
        </p:nvSpPr>
        <p:spPr>
          <a:xfrm>
            <a:off x="0" y="0"/>
            <a:ext cx="7227683" cy="68580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txBody>
          <a:bodyPr wrap="square" anchor="ctr">
            <a:noAutofit/>
          </a:bodyPr>
          <a:lstStyle>
            <a:defPPr/>
            <a:lvl1pPr marL="0" marR="0" indent="0" algn="ctr" defTabSz="914400" rtl="0" eaLnBrk="1" fontAlgn="auto" latinLnBrk="1" hangingPunct="1">
              <a:lnSpc>
                <a:spcPct val="90000"/>
              </a:lnSpc>
              <a:spcBef>
                <a:spcPts val="1000"/>
              </a:spcBef>
              <a:spcAft>
                <a:spcPct val="0"/>
              </a:spcAft>
              <a:buClrTx/>
              <a:buSzTx/>
              <a:buFontTx/>
              <a:buNone/>
              <a:defRPr sz="1800"/>
            </a:lvl1pPr>
          </a:lstStyle>
          <a:p>
            <a:r>
              <a:rPr lang="en-US" altLang="ko-KR"/>
              <a:t>Your Picture Here And Send To Back</a:t>
            </a:r>
            <a:endParaRPr lang="ko-KR" altLang="en-US"/>
          </a:p>
        </p:txBody>
      </p:sp>
    </p:spTree>
    <p:extLst>
      <p:ext uri="{BB962C8B-B14F-4D97-AF65-F5344CB8AC3E}">
        <p14:creationId xmlns:p14="http://schemas.microsoft.com/office/powerpoint/2010/main" val="77165281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s &amp; Contents">
    <p:spTree>
      <p:nvGrpSpPr>
        <p:cNvPr id="1" name=""/>
        <p:cNvGrpSpPr/>
        <p:nvPr/>
      </p:nvGrpSpPr>
      <p:grpSpPr>
        <a:xfrm>
          <a:off x="0" y="0"/>
          <a:ext cx="0" cy="0"/>
          <a:chOff x="0" y="0"/>
          <a:chExt cx="0" cy="0"/>
        </a:xfrm>
      </p:grpSpPr>
      <p:sp>
        <p:nvSpPr>
          <p:cNvPr id="19" name="그림 개체 틀 8">
            <a:extLst>
              <a:ext uri="{FF2B5EF4-FFF2-40B4-BE49-F238E27FC236}">
                <a16:creationId xmlns:a16="http://schemas.microsoft.com/office/drawing/2014/main" id="{3D1F6864-EF5F-47BF-BCDC-319394E2C987}"/>
              </a:ext>
            </a:extLst>
          </p:cNvPr>
          <p:cNvSpPr>
            <a:spLocks noGrp="1"/>
          </p:cNvSpPr>
          <p:nvPr>
            <p:ph type="pic" sz="quarter" idx="10" hasCustomPrompt="1"/>
          </p:nvPr>
        </p:nvSpPr>
        <p:spPr>
          <a:xfrm>
            <a:off x="1" y="0"/>
            <a:ext cx="12192000" cy="6858000"/>
          </a:xfrm>
          <a:prstGeom prst="rect">
            <a:avLst/>
          </a:prstGeom>
          <a:solidFill>
            <a:schemeClr val="bg1">
              <a:lumMod val="95000"/>
            </a:schemeClr>
          </a:solidFill>
          <a:effectLst/>
        </p:spPr>
        <p:txBody>
          <a:bodyPr wrap="square" anchor="ctr">
            <a:noAutofit/>
          </a:bodyPr>
          <a:lstStyle>
            <a:defPPr/>
            <a:lvl1pPr marL="0" marR="0" indent="0" algn="ctr" defTabSz="914446" rtl="0" eaLnBrk="1" fontAlgn="auto" latinLnBrk="1" hangingPunct="1">
              <a:lnSpc>
                <a:spcPct val="90000"/>
              </a:lnSpc>
              <a:spcBef>
                <a:spcPts val="1000"/>
              </a:spcBef>
              <a:spcAft>
                <a:spcPct val="0"/>
              </a:spcAft>
              <a:buClrTx/>
              <a:buSzTx/>
              <a:buFontTx/>
              <a:buNone/>
              <a:defRPr sz="1800"/>
            </a:lvl1pPr>
          </a:lstStyle>
          <a:p>
            <a:r>
              <a:rPr lang="en-US" altLang="ko-KR"/>
              <a:t>Your Picture Here And Send To Back</a:t>
            </a:r>
            <a:endParaRPr lang="ko-KR" altLang="en-US"/>
          </a:p>
        </p:txBody>
      </p:sp>
    </p:spTree>
    <p:extLst>
      <p:ext uri="{BB962C8B-B14F-4D97-AF65-F5344CB8AC3E}">
        <p14:creationId xmlns:p14="http://schemas.microsoft.com/office/powerpoint/2010/main" val="395923496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BC1A878D-07A3-41D4-969A-CEC7DA643945}"/>
              </a:ext>
            </a:extLst>
          </p:cNvPr>
          <p:cNvSpPr>
            <a:spLocks noGrp="1"/>
          </p:cNvSpPr>
          <p:nvPr>
            <p:ph type="pic" sz="quarter" idx="14" hasCustomPrompt="1"/>
          </p:nvPr>
        </p:nvSpPr>
        <p:spPr>
          <a:xfrm>
            <a:off x="0" y="0"/>
            <a:ext cx="12192000" cy="6857999"/>
          </a:xfrm>
          <a:prstGeom prst="parallelogram">
            <a:avLst>
              <a:gd name="adj" fmla="val 90695"/>
            </a:avLst>
          </a:prstGeom>
          <a:solidFill>
            <a:schemeClr val="bg1">
              <a:lumMod val="95000"/>
            </a:schemeClr>
          </a:solidFill>
        </p:spPr>
        <p:txBody>
          <a:bodyPr anchor="ctr"/>
          <a:lstStyle>
            <a:defPPr/>
            <a:lvl1pPr marL="0" indent="0" algn="ctr">
              <a:buNone/>
              <a:defRPr sz="18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924219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a16="http://schemas.microsoft.com/office/drawing/2014/main" id="{4A0BA738-1393-424E-9EAA-4B8312B81727}"/>
              </a:ext>
            </a:extLst>
          </p:cNvPr>
          <p:cNvSpPr>
            <a:spLocks noGrp="1"/>
          </p:cNvSpPr>
          <p:nvPr>
            <p:ph type="pic" idx="13" hasCustomPrompt="1"/>
          </p:nvPr>
        </p:nvSpPr>
        <p:spPr>
          <a:xfrm>
            <a:off x="5321175" y="1"/>
            <a:ext cx="6784903" cy="6593390"/>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anchor="ctr">
            <a:noAutofit/>
          </a:bodyPr>
          <a:lstStyle>
            <a:defPPr/>
            <a:lvl1pPr marL="0" indent="0" algn="ctr">
              <a:buNone/>
              <a:defRPr sz="1800" baseline="0">
                <a:solidFill>
                  <a:schemeClr val="tx1">
                    <a:lumMod val="75000"/>
                    <a:lumOff val="25000"/>
                  </a:schemeClr>
                </a:solidFill>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Send To Back</a:t>
            </a:r>
            <a:endParaRPr lang="ko-KR" altLang="en-US"/>
          </a:p>
        </p:txBody>
      </p:sp>
    </p:spTree>
    <p:extLst>
      <p:ext uri="{BB962C8B-B14F-4D97-AF65-F5344CB8AC3E}">
        <p14:creationId xmlns:p14="http://schemas.microsoft.com/office/powerpoint/2010/main" val="220335864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0E34911E-37B9-FF44-AB8E-3966FA2DF39E}"/>
              </a:ext>
            </a:extLst>
          </p:cNvPr>
          <p:cNvGrpSpPr/>
          <p:nvPr userDrawn="1"/>
        </p:nvGrpSpPr>
        <p:grpSpPr>
          <a:xfrm rot="10800000">
            <a:off x="11325376" y="5665250"/>
            <a:ext cx="859651" cy="1192750"/>
            <a:chOff x="105508" y="99759"/>
            <a:chExt cx="1491200" cy="2069011"/>
          </a:xfrm>
          <a:solidFill>
            <a:srgbClr val="B44B97"/>
          </a:solidFill>
        </p:grpSpPr>
        <p:sp>
          <p:nvSpPr>
            <p:cNvPr id="4" name="Google Shape;14;p2">
              <a:extLst>
                <a:ext uri="{FF2B5EF4-FFF2-40B4-BE49-F238E27FC236}">
                  <a16:creationId xmlns:a16="http://schemas.microsoft.com/office/drawing/2014/main" id="{04FD6D90-D948-415D-E3E0-7F91666613BF}"/>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5" name="Google Shape;14;p2">
              <a:extLst>
                <a:ext uri="{FF2B5EF4-FFF2-40B4-BE49-F238E27FC236}">
                  <a16:creationId xmlns:a16="http://schemas.microsoft.com/office/drawing/2014/main" id="{720A8649-C960-E663-19D6-F4A23A8FAE0B}"/>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6" name="Google Shape;14;p2">
              <a:extLst>
                <a:ext uri="{FF2B5EF4-FFF2-40B4-BE49-F238E27FC236}">
                  <a16:creationId xmlns:a16="http://schemas.microsoft.com/office/drawing/2014/main" id="{DC706B63-DF34-006E-AD92-67D33967C664}"/>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7" name="Google Shape;14;p2">
              <a:extLst>
                <a:ext uri="{FF2B5EF4-FFF2-40B4-BE49-F238E27FC236}">
                  <a16:creationId xmlns:a16="http://schemas.microsoft.com/office/drawing/2014/main" id="{CB498C1F-345A-FD4E-54F1-23E15F2DD78E}"/>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grpSp>
      <p:grpSp>
        <p:nvGrpSpPr>
          <p:cNvPr id="8" name="Grupo 7">
            <a:extLst>
              <a:ext uri="{FF2B5EF4-FFF2-40B4-BE49-F238E27FC236}">
                <a16:creationId xmlns:a16="http://schemas.microsoft.com/office/drawing/2014/main" id="{9E60B856-6CB4-5404-C1A2-F82DE3CD3B3C}"/>
              </a:ext>
            </a:extLst>
          </p:cNvPr>
          <p:cNvGrpSpPr/>
          <p:nvPr userDrawn="1"/>
        </p:nvGrpSpPr>
        <p:grpSpPr>
          <a:xfrm rot="5400000">
            <a:off x="11170239" y="-169593"/>
            <a:ext cx="859651" cy="1192750"/>
            <a:chOff x="105508" y="99759"/>
            <a:chExt cx="1491200" cy="2069011"/>
          </a:xfrm>
          <a:solidFill>
            <a:srgbClr val="A0C82F"/>
          </a:solidFill>
        </p:grpSpPr>
        <p:sp>
          <p:nvSpPr>
            <p:cNvPr id="9" name="Google Shape;14;p2">
              <a:extLst>
                <a:ext uri="{FF2B5EF4-FFF2-40B4-BE49-F238E27FC236}">
                  <a16:creationId xmlns:a16="http://schemas.microsoft.com/office/drawing/2014/main" id="{123BE7F6-14FE-93FD-BEC0-1E584BB3B627}"/>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10" name="Google Shape;14;p2">
              <a:extLst>
                <a:ext uri="{FF2B5EF4-FFF2-40B4-BE49-F238E27FC236}">
                  <a16:creationId xmlns:a16="http://schemas.microsoft.com/office/drawing/2014/main" id="{91B6E690-957A-26ED-0058-EA3A2BC01559}"/>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11" name="Google Shape;14;p2">
              <a:extLst>
                <a:ext uri="{FF2B5EF4-FFF2-40B4-BE49-F238E27FC236}">
                  <a16:creationId xmlns:a16="http://schemas.microsoft.com/office/drawing/2014/main" id="{E0659DAE-9E1C-76AE-E064-14DCD321E076}"/>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12" name="Google Shape;14;p2">
              <a:extLst>
                <a:ext uri="{FF2B5EF4-FFF2-40B4-BE49-F238E27FC236}">
                  <a16:creationId xmlns:a16="http://schemas.microsoft.com/office/drawing/2014/main" id="{2067442F-C987-82FD-9181-209B7886A11F}"/>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grpSp>
      <p:grpSp>
        <p:nvGrpSpPr>
          <p:cNvPr id="13" name="Grupo 12">
            <a:extLst>
              <a:ext uri="{FF2B5EF4-FFF2-40B4-BE49-F238E27FC236}">
                <a16:creationId xmlns:a16="http://schemas.microsoft.com/office/drawing/2014/main" id="{6A3F2525-3B7C-6FD8-9650-4DB5BE39707E}"/>
              </a:ext>
            </a:extLst>
          </p:cNvPr>
          <p:cNvGrpSpPr/>
          <p:nvPr userDrawn="1"/>
        </p:nvGrpSpPr>
        <p:grpSpPr>
          <a:xfrm>
            <a:off x="-1" y="-16042"/>
            <a:ext cx="859651" cy="1192750"/>
            <a:chOff x="105508" y="99759"/>
            <a:chExt cx="1491200" cy="2069011"/>
          </a:xfrm>
          <a:solidFill>
            <a:srgbClr val="00B0F0"/>
          </a:solidFill>
        </p:grpSpPr>
        <p:sp>
          <p:nvSpPr>
            <p:cNvPr id="14" name="Google Shape;14;p2">
              <a:extLst>
                <a:ext uri="{FF2B5EF4-FFF2-40B4-BE49-F238E27FC236}">
                  <a16:creationId xmlns:a16="http://schemas.microsoft.com/office/drawing/2014/main" id="{463D558F-0975-A643-0C55-72A9815676AB}"/>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15" name="Google Shape;14;p2">
              <a:extLst>
                <a:ext uri="{FF2B5EF4-FFF2-40B4-BE49-F238E27FC236}">
                  <a16:creationId xmlns:a16="http://schemas.microsoft.com/office/drawing/2014/main" id="{83FF35A3-E0FD-2F2E-6CFC-5F924D0955A4}"/>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16" name="Google Shape;14;p2">
              <a:extLst>
                <a:ext uri="{FF2B5EF4-FFF2-40B4-BE49-F238E27FC236}">
                  <a16:creationId xmlns:a16="http://schemas.microsoft.com/office/drawing/2014/main" id="{FA8D3ED2-69EE-AA70-8E6F-C5EF98E36E8B}"/>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17" name="Google Shape;14;p2">
              <a:extLst>
                <a:ext uri="{FF2B5EF4-FFF2-40B4-BE49-F238E27FC236}">
                  <a16:creationId xmlns:a16="http://schemas.microsoft.com/office/drawing/2014/main" id="{F80C7725-EEDE-9EB2-C419-E58B61554BD5}"/>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grpSp>
      <p:grpSp>
        <p:nvGrpSpPr>
          <p:cNvPr id="18" name="Grupo 17">
            <a:extLst>
              <a:ext uri="{FF2B5EF4-FFF2-40B4-BE49-F238E27FC236}">
                <a16:creationId xmlns:a16="http://schemas.microsoft.com/office/drawing/2014/main" id="{7F64BDAB-E590-EA1C-0D70-A3782DD434D7}"/>
              </a:ext>
            </a:extLst>
          </p:cNvPr>
          <p:cNvGrpSpPr/>
          <p:nvPr userDrawn="1"/>
        </p:nvGrpSpPr>
        <p:grpSpPr>
          <a:xfrm rot="16200000">
            <a:off x="150507" y="5831800"/>
            <a:ext cx="859651" cy="1192750"/>
            <a:chOff x="105508" y="99759"/>
            <a:chExt cx="1491200" cy="2069011"/>
          </a:xfrm>
          <a:solidFill>
            <a:srgbClr val="E61358"/>
          </a:solidFill>
        </p:grpSpPr>
        <p:sp>
          <p:nvSpPr>
            <p:cNvPr id="19" name="Google Shape;14;p2">
              <a:extLst>
                <a:ext uri="{FF2B5EF4-FFF2-40B4-BE49-F238E27FC236}">
                  <a16:creationId xmlns:a16="http://schemas.microsoft.com/office/drawing/2014/main" id="{331C552F-E451-C1A1-F572-C7C7A7CE119D}"/>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20" name="Google Shape;14;p2">
              <a:extLst>
                <a:ext uri="{FF2B5EF4-FFF2-40B4-BE49-F238E27FC236}">
                  <a16:creationId xmlns:a16="http://schemas.microsoft.com/office/drawing/2014/main" id="{4427C665-5BC6-2BFD-9EA3-AF06A46B3D32}"/>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21" name="Google Shape;14;p2">
              <a:extLst>
                <a:ext uri="{FF2B5EF4-FFF2-40B4-BE49-F238E27FC236}">
                  <a16:creationId xmlns:a16="http://schemas.microsoft.com/office/drawing/2014/main" id="{C4F52CC3-D78B-9B06-55F9-FF92FE732553}"/>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22" name="Google Shape;14;p2">
              <a:extLst>
                <a:ext uri="{FF2B5EF4-FFF2-40B4-BE49-F238E27FC236}">
                  <a16:creationId xmlns:a16="http://schemas.microsoft.com/office/drawing/2014/main" id="{4D35DD64-AF67-31A4-7C0C-B341C0B91184}"/>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grpSp>
      <p:grpSp>
        <p:nvGrpSpPr>
          <p:cNvPr id="23" name="Grupo 22">
            <a:extLst>
              <a:ext uri="{FF2B5EF4-FFF2-40B4-BE49-F238E27FC236}">
                <a16:creationId xmlns:a16="http://schemas.microsoft.com/office/drawing/2014/main" id="{C51DB297-1FE9-D21B-E640-C5CF6017D7DC}"/>
              </a:ext>
            </a:extLst>
          </p:cNvPr>
          <p:cNvGrpSpPr/>
          <p:nvPr userDrawn="1"/>
        </p:nvGrpSpPr>
        <p:grpSpPr>
          <a:xfrm>
            <a:off x="10954136" y="252323"/>
            <a:ext cx="1087501" cy="1087501"/>
            <a:chOff x="10508450" y="159285"/>
            <a:chExt cx="1548565" cy="1548565"/>
          </a:xfrm>
        </p:grpSpPr>
        <p:sp>
          <p:nvSpPr>
            <p:cNvPr id="24" name="Elipse 23">
              <a:extLst>
                <a:ext uri="{FF2B5EF4-FFF2-40B4-BE49-F238E27FC236}">
                  <a16:creationId xmlns:a16="http://schemas.microsoft.com/office/drawing/2014/main" id="{DB510780-F997-132F-E485-831D99A984FE}"/>
                </a:ext>
              </a:extLst>
            </p:cNvPr>
            <p:cNvSpPr/>
            <p:nvPr/>
          </p:nvSpPr>
          <p:spPr>
            <a:xfrm>
              <a:off x="10508450" y="159285"/>
              <a:ext cx="1548565" cy="1548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ES"/>
            </a:p>
          </p:txBody>
        </p:sp>
        <p:grpSp>
          <p:nvGrpSpPr>
            <p:cNvPr id="25" name="Grupo 24">
              <a:extLst>
                <a:ext uri="{FF2B5EF4-FFF2-40B4-BE49-F238E27FC236}">
                  <a16:creationId xmlns:a16="http://schemas.microsoft.com/office/drawing/2014/main" id="{F8EA6332-08FF-D882-066E-D3D3E4D860BB}"/>
                </a:ext>
              </a:extLst>
            </p:cNvPr>
            <p:cNvGrpSpPr/>
            <p:nvPr/>
          </p:nvGrpSpPr>
          <p:grpSpPr>
            <a:xfrm>
              <a:off x="10728374" y="645008"/>
              <a:ext cx="1108714" cy="577118"/>
              <a:chOff x="5825792" y="854683"/>
              <a:chExt cx="1108714" cy="577118"/>
            </a:xfrm>
          </p:grpSpPr>
          <p:sp>
            <p:nvSpPr>
              <p:cNvPr id="26" name="Freeform 10">
                <a:extLst>
                  <a:ext uri="{FF2B5EF4-FFF2-40B4-BE49-F238E27FC236}">
                    <a16:creationId xmlns:a16="http://schemas.microsoft.com/office/drawing/2014/main" id="{F5E3A847-1514-6A01-25A6-3569C1A4A68A}"/>
                  </a:ext>
                </a:extLst>
              </p:cNvPr>
              <p:cNvSpPr/>
              <p:nvPr/>
            </p:nvSpPr>
            <p:spPr bwMode="auto">
              <a:xfrm>
                <a:off x="5825792" y="854683"/>
                <a:ext cx="1108714" cy="374466"/>
              </a:xfrm>
              <a:custGeom>
                <a:avLst/>
                <a:gdLst>
                  <a:gd name="T0" fmla="*/ 917 w 921"/>
                  <a:gd name="T1" fmla="*/ 155 h 311"/>
                  <a:gd name="T2" fmla="*/ 901 w 921"/>
                  <a:gd name="T3" fmla="*/ 178 h 311"/>
                  <a:gd name="T4" fmla="*/ 477 w 921"/>
                  <a:gd name="T5" fmla="*/ 307 h 311"/>
                  <a:gd name="T6" fmla="*/ 444 w 921"/>
                  <a:gd name="T7" fmla="*/ 307 h 311"/>
                  <a:gd name="T8" fmla="*/ 30 w 921"/>
                  <a:gd name="T9" fmla="*/ 180 h 311"/>
                  <a:gd name="T10" fmla="*/ 5 w 921"/>
                  <a:gd name="T11" fmla="*/ 165 h 311"/>
                  <a:gd name="T12" fmla="*/ 24 w 921"/>
                  <a:gd name="T13" fmla="*/ 132 h 311"/>
                  <a:gd name="T14" fmla="*/ 201 w 921"/>
                  <a:gd name="T15" fmla="*/ 78 h 311"/>
                  <a:gd name="T16" fmla="*/ 436 w 921"/>
                  <a:gd name="T17" fmla="*/ 6 h 311"/>
                  <a:gd name="T18" fmla="*/ 487 w 921"/>
                  <a:gd name="T19" fmla="*/ 6 h 311"/>
                  <a:gd name="T20" fmla="*/ 895 w 921"/>
                  <a:gd name="T21" fmla="*/ 131 h 311"/>
                  <a:gd name="T22" fmla="*/ 917 w 921"/>
                  <a:gd name="T23" fmla="*/ 15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1" h="311">
                    <a:moveTo>
                      <a:pt x="917" y="155"/>
                    </a:moveTo>
                    <a:cubicBezTo>
                      <a:pt x="920" y="169"/>
                      <a:pt x="913" y="174"/>
                      <a:pt x="901" y="178"/>
                    </a:cubicBezTo>
                    <a:cubicBezTo>
                      <a:pt x="760" y="221"/>
                      <a:pt x="618" y="264"/>
                      <a:pt x="477" y="307"/>
                    </a:cubicBezTo>
                    <a:cubicBezTo>
                      <a:pt x="466" y="311"/>
                      <a:pt x="455" y="310"/>
                      <a:pt x="444" y="307"/>
                    </a:cubicBezTo>
                    <a:cubicBezTo>
                      <a:pt x="306" y="264"/>
                      <a:pt x="168" y="222"/>
                      <a:pt x="30" y="180"/>
                    </a:cubicBezTo>
                    <a:cubicBezTo>
                      <a:pt x="20" y="177"/>
                      <a:pt x="9" y="176"/>
                      <a:pt x="5" y="165"/>
                    </a:cubicBezTo>
                    <a:cubicBezTo>
                      <a:pt x="0" y="149"/>
                      <a:pt x="5" y="138"/>
                      <a:pt x="24" y="132"/>
                    </a:cubicBezTo>
                    <a:cubicBezTo>
                      <a:pt x="83" y="114"/>
                      <a:pt x="142" y="96"/>
                      <a:pt x="201" y="78"/>
                    </a:cubicBezTo>
                    <a:cubicBezTo>
                      <a:pt x="280" y="54"/>
                      <a:pt x="358" y="31"/>
                      <a:pt x="436" y="6"/>
                    </a:cubicBezTo>
                    <a:cubicBezTo>
                      <a:pt x="454" y="1"/>
                      <a:pt x="469" y="0"/>
                      <a:pt x="487" y="6"/>
                    </a:cubicBezTo>
                    <a:cubicBezTo>
                      <a:pt x="623" y="48"/>
                      <a:pt x="759" y="89"/>
                      <a:pt x="895" y="131"/>
                    </a:cubicBezTo>
                    <a:cubicBezTo>
                      <a:pt x="908" y="135"/>
                      <a:pt x="921" y="137"/>
                      <a:pt x="917"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s-ES"/>
              </a:p>
            </p:txBody>
          </p:sp>
          <p:sp>
            <p:nvSpPr>
              <p:cNvPr id="27" name="Freeform 11">
                <a:extLst>
                  <a:ext uri="{FF2B5EF4-FFF2-40B4-BE49-F238E27FC236}">
                    <a16:creationId xmlns:a16="http://schemas.microsoft.com/office/drawing/2014/main" id="{D484D03F-FDEF-CD63-FE3E-B02049829105}"/>
                  </a:ext>
                </a:extLst>
              </p:cNvPr>
              <p:cNvSpPr/>
              <p:nvPr/>
            </p:nvSpPr>
            <p:spPr bwMode="auto">
              <a:xfrm>
                <a:off x="6059283" y="1154256"/>
                <a:ext cx="646138" cy="265797"/>
              </a:xfrm>
              <a:custGeom>
                <a:avLst/>
                <a:gdLst>
                  <a:gd name="T0" fmla="*/ 535 w 537"/>
                  <a:gd name="T1" fmla="*/ 79 h 220"/>
                  <a:gd name="T2" fmla="*/ 535 w 537"/>
                  <a:gd name="T3" fmla="*/ 137 h 220"/>
                  <a:gd name="T4" fmla="*/ 516 w 537"/>
                  <a:gd name="T5" fmla="*/ 171 h 220"/>
                  <a:gd name="T6" fmla="*/ 415 w 537"/>
                  <a:gd name="T7" fmla="*/ 202 h 220"/>
                  <a:gd name="T8" fmla="*/ 78 w 537"/>
                  <a:gd name="T9" fmla="*/ 193 h 220"/>
                  <a:gd name="T10" fmla="*/ 51 w 537"/>
                  <a:gd name="T11" fmla="*/ 186 h 220"/>
                  <a:gd name="T12" fmla="*/ 1 w 537"/>
                  <a:gd name="T13" fmla="*/ 117 h 220"/>
                  <a:gd name="T14" fmla="*/ 1 w 537"/>
                  <a:gd name="T15" fmla="*/ 21 h 220"/>
                  <a:gd name="T16" fmla="*/ 20 w 537"/>
                  <a:gd name="T17" fmla="*/ 5 h 220"/>
                  <a:gd name="T18" fmla="*/ 243 w 537"/>
                  <a:gd name="T19" fmla="*/ 75 h 220"/>
                  <a:gd name="T20" fmla="*/ 292 w 537"/>
                  <a:gd name="T21" fmla="*/ 75 h 220"/>
                  <a:gd name="T22" fmla="*/ 513 w 537"/>
                  <a:gd name="T23" fmla="*/ 6 h 220"/>
                  <a:gd name="T24" fmla="*/ 536 w 537"/>
                  <a:gd name="T25" fmla="*/ 23 h 220"/>
                  <a:gd name="T26" fmla="*/ 535 w 537"/>
                  <a:gd name="T27" fmla="*/ 7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220">
                    <a:moveTo>
                      <a:pt x="535" y="79"/>
                    </a:moveTo>
                    <a:cubicBezTo>
                      <a:pt x="535" y="98"/>
                      <a:pt x="535" y="117"/>
                      <a:pt x="535" y="137"/>
                    </a:cubicBezTo>
                    <a:cubicBezTo>
                      <a:pt x="536" y="152"/>
                      <a:pt x="529" y="163"/>
                      <a:pt x="516" y="171"/>
                    </a:cubicBezTo>
                    <a:cubicBezTo>
                      <a:pt x="485" y="191"/>
                      <a:pt x="450" y="196"/>
                      <a:pt x="415" y="202"/>
                    </a:cubicBezTo>
                    <a:cubicBezTo>
                      <a:pt x="302" y="220"/>
                      <a:pt x="190" y="218"/>
                      <a:pt x="78" y="193"/>
                    </a:cubicBezTo>
                    <a:cubicBezTo>
                      <a:pt x="69" y="191"/>
                      <a:pt x="60" y="189"/>
                      <a:pt x="51" y="186"/>
                    </a:cubicBezTo>
                    <a:cubicBezTo>
                      <a:pt x="9" y="172"/>
                      <a:pt x="1" y="161"/>
                      <a:pt x="1" y="117"/>
                    </a:cubicBezTo>
                    <a:cubicBezTo>
                      <a:pt x="1" y="85"/>
                      <a:pt x="1" y="53"/>
                      <a:pt x="1" y="21"/>
                    </a:cubicBezTo>
                    <a:cubicBezTo>
                      <a:pt x="0" y="6"/>
                      <a:pt x="4" y="0"/>
                      <a:pt x="20" y="5"/>
                    </a:cubicBezTo>
                    <a:cubicBezTo>
                      <a:pt x="95" y="29"/>
                      <a:pt x="169" y="51"/>
                      <a:pt x="243" y="75"/>
                    </a:cubicBezTo>
                    <a:cubicBezTo>
                      <a:pt x="260" y="80"/>
                      <a:pt x="275" y="80"/>
                      <a:pt x="292" y="75"/>
                    </a:cubicBezTo>
                    <a:cubicBezTo>
                      <a:pt x="366" y="52"/>
                      <a:pt x="440" y="30"/>
                      <a:pt x="513" y="6"/>
                    </a:cubicBezTo>
                    <a:cubicBezTo>
                      <a:pt x="531" y="1"/>
                      <a:pt x="537" y="4"/>
                      <a:pt x="536" y="23"/>
                    </a:cubicBezTo>
                    <a:cubicBezTo>
                      <a:pt x="535" y="41"/>
                      <a:pt x="535" y="60"/>
                      <a:pt x="535"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s-ES"/>
              </a:p>
            </p:txBody>
          </p:sp>
          <p:sp>
            <p:nvSpPr>
              <p:cNvPr id="28" name="Freeform 12">
                <a:extLst>
                  <a:ext uri="{FF2B5EF4-FFF2-40B4-BE49-F238E27FC236}">
                    <a16:creationId xmlns:a16="http://schemas.microsoft.com/office/drawing/2014/main" id="{370688C2-5220-3300-702A-7DE3DA81D3F1}"/>
                  </a:ext>
                </a:extLst>
              </p:cNvPr>
              <p:cNvSpPr/>
              <p:nvPr/>
            </p:nvSpPr>
            <p:spPr bwMode="auto">
              <a:xfrm>
                <a:off x="5850756" y="1102858"/>
                <a:ext cx="132163" cy="328943"/>
              </a:xfrm>
              <a:custGeom>
                <a:avLst/>
                <a:gdLst>
                  <a:gd name="T0" fmla="*/ 77 w 110"/>
                  <a:gd name="T1" fmla="*/ 82 h 272"/>
                  <a:gd name="T2" fmla="*/ 77 w 110"/>
                  <a:gd name="T3" fmla="*/ 118 h 272"/>
                  <a:gd name="T4" fmla="*/ 89 w 110"/>
                  <a:gd name="T5" fmla="*/ 160 h 272"/>
                  <a:gd name="T6" fmla="*/ 100 w 110"/>
                  <a:gd name="T7" fmla="*/ 202 h 272"/>
                  <a:gd name="T8" fmla="*/ 108 w 110"/>
                  <a:gd name="T9" fmla="*/ 247 h 272"/>
                  <a:gd name="T10" fmla="*/ 87 w 110"/>
                  <a:gd name="T11" fmla="*/ 272 h 272"/>
                  <a:gd name="T12" fmla="*/ 23 w 110"/>
                  <a:gd name="T13" fmla="*/ 272 h 272"/>
                  <a:gd name="T14" fmla="*/ 3 w 110"/>
                  <a:gd name="T15" fmla="*/ 246 h 272"/>
                  <a:gd name="T16" fmla="*/ 16 w 110"/>
                  <a:gd name="T17" fmla="*/ 172 h 272"/>
                  <a:gd name="T18" fmla="*/ 17 w 110"/>
                  <a:gd name="T19" fmla="*/ 168 h 272"/>
                  <a:gd name="T20" fmla="*/ 34 w 110"/>
                  <a:gd name="T21" fmla="*/ 68 h 272"/>
                  <a:gd name="T22" fmla="*/ 34 w 110"/>
                  <a:gd name="T23" fmla="*/ 16 h 272"/>
                  <a:gd name="T24" fmla="*/ 51 w 110"/>
                  <a:gd name="T25" fmla="*/ 3 h 272"/>
                  <a:gd name="T26" fmla="*/ 77 w 110"/>
                  <a:gd name="T27" fmla="*/ 36 h 272"/>
                  <a:gd name="T28" fmla="*/ 77 w 110"/>
                  <a:gd name="T29" fmla="*/ 8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272">
                    <a:moveTo>
                      <a:pt x="77" y="82"/>
                    </a:moveTo>
                    <a:cubicBezTo>
                      <a:pt x="77" y="94"/>
                      <a:pt x="77" y="106"/>
                      <a:pt x="77" y="118"/>
                    </a:cubicBezTo>
                    <a:cubicBezTo>
                      <a:pt x="76" y="133"/>
                      <a:pt x="76" y="147"/>
                      <a:pt x="89" y="160"/>
                    </a:cubicBezTo>
                    <a:cubicBezTo>
                      <a:pt x="100" y="170"/>
                      <a:pt x="97" y="188"/>
                      <a:pt x="100" y="202"/>
                    </a:cubicBezTo>
                    <a:cubicBezTo>
                      <a:pt x="103" y="217"/>
                      <a:pt x="105" y="232"/>
                      <a:pt x="108" y="247"/>
                    </a:cubicBezTo>
                    <a:cubicBezTo>
                      <a:pt x="110" y="263"/>
                      <a:pt x="103" y="271"/>
                      <a:pt x="87" y="272"/>
                    </a:cubicBezTo>
                    <a:cubicBezTo>
                      <a:pt x="66" y="272"/>
                      <a:pt x="44" y="272"/>
                      <a:pt x="23" y="272"/>
                    </a:cubicBezTo>
                    <a:cubicBezTo>
                      <a:pt x="7" y="271"/>
                      <a:pt x="0" y="262"/>
                      <a:pt x="3" y="246"/>
                    </a:cubicBezTo>
                    <a:cubicBezTo>
                      <a:pt x="7" y="221"/>
                      <a:pt x="11" y="197"/>
                      <a:pt x="16" y="172"/>
                    </a:cubicBezTo>
                    <a:cubicBezTo>
                      <a:pt x="16" y="170"/>
                      <a:pt x="16" y="169"/>
                      <a:pt x="17" y="168"/>
                    </a:cubicBezTo>
                    <a:cubicBezTo>
                      <a:pt x="44" y="138"/>
                      <a:pt x="31" y="102"/>
                      <a:pt x="34" y="68"/>
                    </a:cubicBezTo>
                    <a:cubicBezTo>
                      <a:pt x="35" y="50"/>
                      <a:pt x="34" y="33"/>
                      <a:pt x="34" y="16"/>
                    </a:cubicBezTo>
                    <a:cubicBezTo>
                      <a:pt x="34" y="2"/>
                      <a:pt x="39" y="0"/>
                      <a:pt x="51" y="3"/>
                    </a:cubicBezTo>
                    <a:cubicBezTo>
                      <a:pt x="69" y="8"/>
                      <a:pt x="79" y="16"/>
                      <a:pt x="77" y="36"/>
                    </a:cubicBezTo>
                    <a:cubicBezTo>
                      <a:pt x="75" y="51"/>
                      <a:pt x="77" y="67"/>
                      <a:pt x="77"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s-ES"/>
              </a:p>
            </p:txBody>
          </p:sp>
        </p:grpSp>
      </p:grpSp>
    </p:spTree>
    <p:extLst>
      <p:ext uri="{BB962C8B-B14F-4D97-AF65-F5344CB8AC3E}">
        <p14:creationId xmlns:p14="http://schemas.microsoft.com/office/powerpoint/2010/main" val="28877829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8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4171F13A-6DA0-4426-8EDC-37F4E7325DF6}"/>
              </a:ext>
            </a:extLst>
          </p:cNvPr>
          <p:cNvSpPr txBox="1">
            <a:spLocks noGrp="1"/>
          </p:cNvSpPr>
          <p:nvPr>
            <p:ph type="body" idx="4294967295"/>
          </p:nvPr>
        </p:nvSpPr>
        <p:spPr>
          <a:xfrm>
            <a:off x="309408" y="339510"/>
            <a:ext cx="11573195" cy="724241"/>
          </a:xfrm>
        </p:spPr>
        <p:txBody>
          <a:bodyPr anchor="ctr" anchorCtr="1"/>
          <a:lstStyle>
            <a:defPPr/>
            <a:lvl1pPr marL="0" indent="0" algn="ctr">
              <a:buNone/>
              <a:defRPr lang="en-US" sz="5400">
                <a:solidFill>
                  <a:srgbClr val="FFFFFF"/>
                </a:solidFill>
                <a:latin typeface="Arial"/>
                <a:cs typeface="Arial" panose="020B0604020202020204" pitchFamily="34" charset="0"/>
              </a:defRPr>
            </a:lvl1pPr>
          </a:lstStyle>
          <a:p>
            <a:pPr lvl="0"/>
            <a:r>
              <a:rPr lang="en-US"/>
              <a:t>BASIC LAYOUT</a:t>
            </a:r>
          </a:p>
        </p:txBody>
      </p:sp>
    </p:spTree>
    <p:extLst>
      <p:ext uri="{BB962C8B-B14F-4D97-AF65-F5344CB8AC3E}">
        <p14:creationId xmlns:p14="http://schemas.microsoft.com/office/powerpoint/2010/main" val="5372357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93277048-935F-FF7A-5A06-8843B1D24177}"/>
              </a:ext>
            </a:extLst>
          </p:cNvPr>
          <p:cNvSpPr>
            <a:spLocks noGrp="1"/>
          </p:cNvSpPr>
          <p:nvPr>
            <p:ph type="pic" sz="quarter" idx="10"/>
          </p:nvPr>
        </p:nvSpPr>
        <p:spPr>
          <a:xfrm>
            <a:off x="361950" y="628650"/>
            <a:ext cx="5600700" cy="5600700"/>
          </a:xfrm>
          <a:prstGeom prst="ellipse">
            <a:avLst/>
          </a:prstGeom>
          <a:solidFill>
            <a:schemeClr val="bg1">
              <a:lumMod val="85000"/>
            </a:schemeClr>
          </a:solidFill>
        </p:spPr>
        <p:txBody>
          <a:bodyPr/>
          <a:lstStyle>
            <a:defPPr/>
          </a:lstStyle>
          <a:p>
            <a:endParaRPr lang="en-US"/>
          </a:p>
        </p:txBody>
      </p:sp>
      <p:sp>
        <p:nvSpPr>
          <p:cNvPr id="4" name="Marcador de posición de imagen 2">
            <a:extLst>
              <a:ext uri="{FF2B5EF4-FFF2-40B4-BE49-F238E27FC236}">
                <a16:creationId xmlns:a16="http://schemas.microsoft.com/office/drawing/2014/main" id="{04051D95-B4C0-9757-EDC9-C2BF9E0746CB}"/>
              </a:ext>
            </a:extLst>
          </p:cNvPr>
          <p:cNvSpPr>
            <a:spLocks noGrp="1"/>
          </p:cNvSpPr>
          <p:nvPr>
            <p:ph type="pic" sz="quarter" idx="11"/>
          </p:nvPr>
        </p:nvSpPr>
        <p:spPr>
          <a:xfrm>
            <a:off x="4972050" y="1343025"/>
            <a:ext cx="4171950" cy="4171950"/>
          </a:xfrm>
          <a:prstGeom prst="ellipse">
            <a:avLst/>
          </a:prstGeom>
          <a:solidFill>
            <a:schemeClr val="bg1">
              <a:lumMod val="85000"/>
            </a:schemeClr>
          </a:solidFill>
        </p:spPr>
        <p:txBody>
          <a:bodyPr/>
          <a:lstStyle>
            <a:defPPr/>
          </a:lstStyle>
          <a:p>
            <a:endParaRPr lang="en-US"/>
          </a:p>
        </p:txBody>
      </p:sp>
    </p:spTree>
    <p:extLst>
      <p:ext uri="{BB962C8B-B14F-4D97-AF65-F5344CB8AC3E}">
        <p14:creationId xmlns:p14="http://schemas.microsoft.com/office/powerpoint/2010/main" val="22572011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0F6A89B1-04CD-4FF0-AE06-81259D669205}"/>
              </a:ext>
            </a:extLst>
          </p:cNvPr>
          <p:cNvSpPr/>
          <p:nvPr userDrawn="1"/>
        </p:nvSpPr>
        <p:spPr>
          <a:xfrm rot="14821187">
            <a:off x="5514976" y="688129"/>
            <a:ext cx="5466390" cy="5991495"/>
          </a:xfrm>
          <a:custGeom>
            <a:avLst/>
            <a:gdLst>
              <a:gd name="connsiteX0" fmla="*/ 255022 w 1226229"/>
              <a:gd name="connsiteY0" fmla="*/ 3188 h 1344022"/>
              <a:gd name="connsiteX1" fmla="*/ 36909 w 1226229"/>
              <a:gd name="connsiteY1" fmla="*/ 959533 h 1344022"/>
              <a:gd name="connsiteX2" fmla="*/ 875808 w 1226229"/>
              <a:gd name="connsiteY2" fmla="*/ 1337038 h 1344022"/>
              <a:gd name="connsiteX3" fmla="*/ 1202978 w 1226229"/>
              <a:gd name="connsiteY3" fmla="*/ 674307 h 1344022"/>
              <a:gd name="connsiteX4" fmla="*/ 255022 w 1226229"/>
              <a:gd name="connsiteY4" fmla="*/ 3188 h 134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229" h="1344022">
                <a:moveTo>
                  <a:pt x="255022" y="3188"/>
                </a:moveTo>
                <a:cubicBezTo>
                  <a:pt x="60677" y="50726"/>
                  <a:pt x="-66555" y="737225"/>
                  <a:pt x="36909" y="959533"/>
                </a:cubicBezTo>
                <a:cubicBezTo>
                  <a:pt x="140373" y="1181841"/>
                  <a:pt x="681463" y="1384576"/>
                  <a:pt x="875808" y="1337038"/>
                </a:cubicBezTo>
                <a:cubicBezTo>
                  <a:pt x="1070153" y="1289500"/>
                  <a:pt x="1300850" y="896615"/>
                  <a:pt x="1202978" y="674307"/>
                </a:cubicBezTo>
                <a:cubicBezTo>
                  <a:pt x="1105106" y="451999"/>
                  <a:pt x="449367" y="-44350"/>
                  <a:pt x="255022" y="3188"/>
                </a:cubicBezTo>
                <a:close/>
              </a:path>
            </a:pathLst>
          </a:custGeom>
          <a:solidFill>
            <a:srgbClr val="E61358">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lvl="0" algn="ctr"/>
            <a:endParaRPr lang="en-US"/>
          </a:p>
        </p:txBody>
      </p:sp>
      <p:sp>
        <p:nvSpPr>
          <p:cNvPr id="6" name="Freeform 17">
            <a:extLst>
              <a:ext uri="{FF2B5EF4-FFF2-40B4-BE49-F238E27FC236}">
                <a16:creationId xmlns:a16="http://schemas.microsoft.com/office/drawing/2014/main" id="{C24EFD36-4486-435E-8E82-7B26BE10E289}"/>
              </a:ext>
            </a:extLst>
          </p:cNvPr>
          <p:cNvSpPr/>
          <p:nvPr userDrawn="1"/>
        </p:nvSpPr>
        <p:spPr>
          <a:xfrm rot="11086192">
            <a:off x="6319169" y="1017523"/>
            <a:ext cx="5305966" cy="5125061"/>
          </a:xfrm>
          <a:custGeom>
            <a:avLst/>
            <a:gdLst>
              <a:gd name="connsiteX0" fmla="*/ 51347 w 1697323"/>
              <a:gd name="connsiteY0" fmla="*/ 164668 h 1639454"/>
              <a:gd name="connsiteX1" fmla="*/ 613409 w 1697323"/>
              <a:gd name="connsiteY1" fmla="*/ 5277 h 1639454"/>
              <a:gd name="connsiteX2" fmla="*/ 1410364 w 1697323"/>
              <a:gd name="connsiteY2" fmla="*/ 324059 h 1639454"/>
              <a:gd name="connsiteX3" fmla="*/ 1628477 w 1697323"/>
              <a:gd name="connsiteY3" fmla="*/ 1313960 h 1639454"/>
              <a:gd name="connsiteX4" fmla="*/ 286239 w 1697323"/>
              <a:gd name="connsiteY4" fmla="*/ 1607574 h 1639454"/>
              <a:gd name="connsiteX5" fmla="*/ 51347 w 1697323"/>
              <a:gd name="connsiteY5" fmla="*/ 659618 h 1639454"/>
              <a:gd name="connsiteX6" fmla="*/ 51347 w 1697323"/>
              <a:gd name="connsiteY6" fmla="*/ 164668 h 163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323" h="1639454">
                <a:moveTo>
                  <a:pt x="51347" y="164668"/>
                </a:moveTo>
                <a:cubicBezTo>
                  <a:pt x="145024" y="55611"/>
                  <a:pt x="386906" y="-21288"/>
                  <a:pt x="613409" y="5277"/>
                </a:cubicBezTo>
                <a:cubicBezTo>
                  <a:pt x="839912" y="31842"/>
                  <a:pt x="1241186" y="105945"/>
                  <a:pt x="1410364" y="324059"/>
                </a:cubicBezTo>
                <a:cubicBezTo>
                  <a:pt x="1579542" y="542173"/>
                  <a:pt x="1815831" y="1100041"/>
                  <a:pt x="1628477" y="1313960"/>
                </a:cubicBezTo>
                <a:cubicBezTo>
                  <a:pt x="1441123" y="1527879"/>
                  <a:pt x="549094" y="1716631"/>
                  <a:pt x="286239" y="1607574"/>
                </a:cubicBezTo>
                <a:cubicBezTo>
                  <a:pt x="23384" y="1498517"/>
                  <a:pt x="89098" y="898704"/>
                  <a:pt x="51347" y="659618"/>
                </a:cubicBezTo>
                <a:cubicBezTo>
                  <a:pt x="13596" y="420532"/>
                  <a:pt x="-42330" y="273725"/>
                  <a:pt x="51347" y="164668"/>
                </a:cubicBezTo>
                <a:close/>
              </a:path>
            </a:pathLst>
          </a:custGeom>
          <a:solidFill>
            <a:srgbClr val="00206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lvl="0" algn="ctr"/>
            <a:endParaRPr lang="en-US"/>
          </a:p>
        </p:txBody>
      </p:sp>
      <p:sp>
        <p:nvSpPr>
          <p:cNvPr id="7" name="Freeform 18">
            <a:extLst>
              <a:ext uri="{FF2B5EF4-FFF2-40B4-BE49-F238E27FC236}">
                <a16:creationId xmlns:a16="http://schemas.microsoft.com/office/drawing/2014/main" id="{3F3DC6AD-450D-46E4-B483-8CEEC5853FB8}"/>
              </a:ext>
            </a:extLst>
          </p:cNvPr>
          <p:cNvSpPr/>
          <p:nvPr userDrawn="1"/>
        </p:nvSpPr>
        <p:spPr>
          <a:xfrm rot="1044868">
            <a:off x="5468953" y="595071"/>
            <a:ext cx="5558436" cy="5368925"/>
          </a:xfrm>
          <a:custGeom>
            <a:avLst/>
            <a:gdLst>
              <a:gd name="connsiteX0" fmla="*/ 51347 w 1697323"/>
              <a:gd name="connsiteY0" fmla="*/ 164668 h 1639454"/>
              <a:gd name="connsiteX1" fmla="*/ 613409 w 1697323"/>
              <a:gd name="connsiteY1" fmla="*/ 5277 h 1639454"/>
              <a:gd name="connsiteX2" fmla="*/ 1410364 w 1697323"/>
              <a:gd name="connsiteY2" fmla="*/ 324059 h 1639454"/>
              <a:gd name="connsiteX3" fmla="*/ 1628477 w 1697323"/>
              <a:gd name="connsiteY3" fmla="*/ 1313960 h 1639454"/>
              <a:gd name="connsiteX4" fmla="*/ 286239 w 1697323"/>
              <a:gd name="connsiteY4" fmla="*/ 1607574 h 1639454"/>
              <a:gd name="connsiteX5" fmla="*/ 51347 w 1697323"/>
              <a:gd name="connsiteY5" fmla="*/ 659618 h 1639454"/>
              <a:gd name="connsiteX6" fmla="*/ 51347 w 1697323"/>
              <a:gd name="connsiteY6" fmla="*/ 164668 h 163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323" h="1639454">
                <a:moveTo>
                  <a:pt x="51347" y="164668"/>
                </a:moveTo>
                <a:cubicBezTo>
                  <a:pt x="145024" y="55611"/>
                  <a:pt x="386906" y="-21288"/>
                  <a:pt x="613409" y="5277"/>
                </a:cubicBezTo>
                <a:cubicBezTo>
                  <a:pt x="839912" y="31842"/>
                  <a:pt x="1241186" y="105945"/>
                  <a:pt x="1410364" y="324059"/>
                </a:cubicBezTo>
                <a:cubicBezTo>
                  <a:pt x="1579542" y="542173"/>
                  <a:pt x="1815831" y="1100041"/>
                  <a:pt x="1628477" y="1313960"/>
                </a:cubicBezTo>
                <a:cubicBezTo>
                  <a:pt x="1441123" y="1527879"/>
                  <a:pt x="549094" y="1716631"/>
                  <a:pt x="286239" y="1607574"/>
                </a:cubicBezTo>
                <a:cubicBezTo>
                  <a:pt x="23384" y="1498517"/>
                  <a:pt x="89098" y="898704"/>
                  <a:pt x="51347" y="659618"/>
                </a:cubicBezTo>
                <a:cubicBezTo>
                  <a:pt x="13596" y="420532"/>
                  <a:pt x="-42330" y="273725"/>
                  <a:pt x="51347" y="164668"/>
                </a:cubicBezTo>
                <a:close/>
              </a:path>
            </a:pathLst>
          </a:custGeom>
          <a:solidFill>
            <a:srgbClr val="00B0F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lvl="0" algn="ctr"/>
            <a:endParaRPr lang="en-US"/>
          </a:p>
        </p:txBody>
      </p:sp>
      <p:sp>
        <p:nvSpPr>
          <p:cNvPr id="10" name="Picture Placeholder 9">
            <a:extLst>
              <a:ext uri="{FF2B5EF4-FFF2-40B4-BE49-F238E27FC236}">
                <a16:creationId xmlns:a16="http://schemas.microsoft.com/office/drawing/2014/main" id="{7E619B52-20D6-46DE-83FD-B50472402379}"/>
              </a:ext>
            </a:extLst>
          </p:cNvPr>
          <p:cNvSpPr>
            <a:spLocks noGrp="1"/>
          </p:cNvSpPr>
          <p:nvPr userDrawn="1">
            <p:ph type="pic" sz="quarter" idx="14" hasCustomPrompt="1"/>
          </p:nvPr>
        </p:nvSpPr>
        <p:spPr>
          <a:xfrm rot="245957">
            <a:off x="5499002" y="866468"/>
            <a:ext cx="5305968" cy="5125064"/>
          </a:xfrm>
          <a:custGeom>
            <a:avLst/>
            <a:gdLst>
              <a:gd name="connsiteX0" fmla="*/ 3768999 w 5305968"/>
              <a:gd name="connsiteY0" fmla="*/ 464 h 5125064"/>
              <a:gd name="connsiteX1" fmla="*/ 4411163 w 5305968"/>
              <a:gd name="connsiteY1" fmla="*/ 99662 h 5125064"/>
              <a:gd name="connsiteX2" fmla="*/ 5145453 w 5305968"/>
              <a:gd name="connsiteY2" fmla="*/ 3063046 h 5125064"/>
              <a:gd name="connsiteX3" fmla="*/ 5145453 w 5305968"/>
              <a:gd name="connsiteY3" fmla="*/ 4610298 h 5125064"/>
              <a:gd name="connsiteX4" fmla="*/ 3388403 w 5305968"/>
              <a:gd name="connsiteY4" fmla="*/ 5108567 h 5125064"/>
              <a:gd name="connsiteX5" fmla="*/ 897060 w 5305968"/>
              <a:gd name="connsiteY5" fmla="*/ 4112030 h 5125064"/>
              <a:gd name="connsiteX6" fmla="*/ 215221 w 5305968"/>
              <a:gd name="connsiteY6" fmla="*/ 1017522 h 5125064"/>
              <a:gd name="connsiteX7" fmla="*/ 3768999 w 5305968"/>
              <a:gd name="connsiteY7" fmla="*/ 464 h 51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5968" h="5125064">
                <a:moveTo>
                  <a:pt x="3768999" y="464"/>
                </a:moveTo>
                <a:cubicBezTo>
                  <a:pt x="4033876" y="4546"/>
                  <a:pt x="4257093" y="35739"/>
                  <a:pt x="4411163" y="99662"/>
                </a:cubicBezTo>
                <a:cubicBezTo>
                  <a:pt x="5232868" y="440582"/>
                  <a:pt x="5027441" y="2315644"/>
                  <a:pt x="5145453" y="3063046"/>
                </a:cubicBezTo>
                <a:cubicBezTo>
                  <a:pt x="5263466" y="3810447"/>
                  <a:pt x="5438295" y="4269378"/>
                  <a:pt x="5145453" y="4610298"/>
                </a:cubicBezTo>
                <a:cubicBezTo>
                  <a:pt x="4852612" y="4951219"/>
                  <a:pt x="4096470" y="5191611"/>
                  <a:pt x="3388403" y="5108567"/>
                </a:cubicBezTo>
                <a:cubicBezTo>
                  <a:pt x="2680337" y="5025523"/>
                  <a:pt x="1425923" y="4793871"/>
                  <a:pt x="897060" y="4112030"/>
                </a:cubicBezTo>
                <a:cubicBezTo>
                  <a:pt x="368196" y="3430188"/>
                  <a:pt x="-370462" y="1686249"/>
                  <a:pt x="215221" y="1017522"/>
                </a:cubicBezTo>
                <a:cubicBezTo>
                  <a:pt x="691089" y="474181"/>
                  <a:pt x="2621195" y="-17223"/>
                  <a:pt x="3768999" y="464"/>
                </a:cubicBezTo>
                <a:close/>
              </a:path>
            </a:pathLst>
          </a:custGeom>
          <a:solidFill>
            <a:schemeClr val="bg1">
              <a:lumMod val="95000"/>
            </a:schemeClr>
          </a:solidFill>
          <a:ln w="19050">
            <a:noFill/>
          </a:ln>
        </p:spPr>
        <p:txBody>
          <a:bodyPr wrap="square" anchor="ctr">
            <a:noAutofit/>
          </a:bodyPr>
          <a:lstStyle>
            <a:defPPr/>
            <a:lvl1pPr marL="0" indent="0" algn="ctr">
              <a:lnSpc>
                <a:spcPct val="100000"/>
              </a:lnSpc>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0212244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3537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7_Basic Layout">
    <p:bg>
      <p:bgPr>
        <a:solidFill>
          <a:schemeClr val="bg1"/>
        </a:solidFill>
        <a:effectLst/>
      </p:bgPr>
    </p:bg>
    <p:spTree>
      <p:nvGrpSpPr>
        <p:cNvPr id="1" name=""/>
        <p:cNvGrpSpPr/>
        <p:nvPr/>
      </p:nvGrpSpPr>
      <p:grpSpPr>
        <a:xfrm>
          <a:off x="0" y="0"/>
          <a:ext cx="0" cy="0"/>
          <a:chOff x="0" y="0"/>
          <a:chExt cx="0" cy="0"/>
        </a:xfrm>
      </p:grpSpPr>
      <p:sp>
        <p:nvSpPr>
          <p:cNvPr id="104" name="Oval 2">
            <a:extLst>
              <a:ext uri="{FF2B5EF4-FFF2-40B4-BE49-F238E27FC236}">
                <a16:creationId xmlns:a16="http://schemas.microsoft.com/office/drawing/2014/main" id="{B8086D41-5E5D-4335-986C-A50CDC5DA2D6}"/>
              </a:ext>
            </a:extLst>
          </p:cNvPr>
          <p:cNvSpPr/>
          <p:nvPr userDrawn="1"/>
        </p:nvSpPr>
        <p:spPr>
          <a:xfrm rot="8100000">
            <a:off x="7463069" y="-218473"/>
            <a:ext cx="1617557" cy="148182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1"/>
          </a:p>
        </p:txBody>
      </p:sp>
    </p:spTree>
    <p:extLst>
      <p:ext uri="{BB962C8B-B14F-4D97-AF65-F5344CB8AC3E}">
        <p14:creationId xmlns:p14="http://schemas.microsoft.com/office/powerpoint/2010/main" val="8377536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rgbClr val="E6135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8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741800" y="1570966"/>
            <a:ext cx="25200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defPPr/>
            <a:lvl1pPr marL="0" marR="0" indent="0" algn="ctr" defTabSz="914446" rtl="0" eaLnBrk="1" fontAlgn="auto" latinLnBrk="1" hangingPunct="1">
              <a:lnSpc>
                <a:spcPct val="100000"/>
              </a:lnSpc>
              <a:spcBef>
                <a:spcPct val="20000"/>
              </a:spcBef>
              <a:spcAft>
                <a:spcPct val="0"/>
              </a:spcAft>
              <a:buClrTx/>
              <a:buSzTx/>
              <a:buFont typeface="Arial" panose="020B0604020202020204" pitchFamily="34" charset="0"/>
              <a:buNone/>
              <a:defRPr sz="1200">
                <a:solidFill>
                  <a:schemeClr val="tx1">
                    <a:lumMod val="75000"/>
                    <a:lumOff val="25000"/>
                  </a:schemeClr>
                </a:solidFill>
                <a:latin typeface="+mn-lt"/>
              </a:defRPr>
            </a:lvl1pPr>
          </a:lstStyle>
          <a:p>
            <a:pPr marL="0" lvl="0" algn="ctr"/>
            <a:r>
              <a:rPr lang="en-US" altLang="ko-KR"/>
              <a:t>Place Your Picture Here</a:t>
            </a:r>
            <a:endParaRPr lang="ko-KR" altLang="en-US"/>
          </a:p>
        </p:txBody>
      </p:sp>
      <p:sp>
        <p:nvSpPr>
          <p:cNvPr id="28" name="Text Placeholder 9">
            <a:extLst>
              <a:ext uri="{FF2B5EF4-FFF2-40B4-BE49-F238E27FC236}">
                <a16:creationId xmlns:a16="http://schemas.microsoft.com/office/drawing/2014/main" id="{07475BB2-3025-4D53-A046-5CBF3CD6D867}"/>
              </a:ext>
            </a:extLst>
          </p:cNvPr>
          <p:cNvSpPr>
            <a:spLocks noGrp="1"/>
          </p:cNvSpPr>
          <p:nvPr>
            <p:ph type="body" sz="quarter" idx="11" hasCustomPrompt="1"/>
          </p:nvPr>
        </p:nvSpPr>
        <p:spPr>
          <a:xfrm>
            <a:off x="323529" y="339509"/>
            <a:ext cx="11573197" cy="724247"/>
          </a:xfrm>
          <a:prstGeom prst="rect">
            <a:avLst/>
          </a:prstGeom>
        </p:spPr>
        <p:txBody>
          <a:bodyPr anchor="ctr"/>
          <a:lstStyle>
            <a:defPPr/>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a:t>BASIC LAYOUT</a:t>
            </a:r>
          </a:p>
        </p:txBody>
      </p:sp>
    </p:spTree>
    <p:extLst>
      <p:ext uri="{BB962C8B-B14F-4D97-AF65-F5344CB8AC3E}">
        <p14:creationId xmlns:p14="http://schemas.microsoft.com/office/powerpoint/2010/main" val="34332224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6" name="그림 개체 틀 25">
            <a:extLst>
              <a:ext uri="{FF2B5EF4-FFF2-40B4-BE49-F238E27FC236}">
                <a16:creationId xmlns:a16="http://schemas.microsoft.com/office/drawing/2014/main" id="{FD1AC33C-0748-4865-932F-6D8BA4643ACA}"/>
              </a:ext>
            </a:extLst>
          </p:cNvPr>
          <p:cNvSpPr>
            <a:spLocks noGrp="1"/>
          </p:cNvSpPr>
          <p:nvPr>
            <p:ph type="pic" sz="quarter" idx="11" hasCustomPrompt="1"/>
          </p:nvPr>
        </p:nvSpPr>
        <p:spPr>
          <a:xfrm>
            <a:off x="4697013" y="52057"/>
            <a:ext cx="6847888"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defPPr/>
            <a:lvl1pPr marL="0" marR="0" indent="0" algn="ctr" defTabSz="914400" rtl="0" eaLnBrk="1" fontAlgn="auto" latinLnBrk="1" hangingPunct="1">
              <a:lnSpc>
                <a:spcPct val="90000"/>
              </a:lnSpc>
              <a:spcBef>
                <a:spcPts val="1000"/>
              </a:spcBef>
              <a:spcAft>
                <a:spcPct val="0"/>
              </a:spcAft>
              <a:buClrTx/>
              <a:buSzTx/>
              <a:buFontTx/>
              <a:buNone/>
              <a:defRPr sz="1200"/>
            </a:lvl1pPr>
          </a:lstStyle>
          <a:p>
            <a:r>
              <a:rPr lang="en-US" altLang="ko-KR"/>
              <a:t>Your Picture Here</a:t>
            </a:r>
            <a:endParaRPr lang="ko-KR" altLang="en-US"/>
          </a:p>
        </p:txBody>
      </p:sp>
    </p:spTree>
    <p:extLst>
      <p:ext uri="{BB962C8B-B14F-4D97-AF65-F5344CB8AC3E}">
        <p14:creationId xmlns:p14="http://schemas.microsoft.com/office/powerpoint/2010/main" val="3279001722"/>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3" r:id="rId1"/>
    <p:sldLayoutId id="2147483683" r:id="rId2"/>
    <p:sldLayoutId id="2147483678" r:id="rId3"/>
    <p:sldLayoutId id="2147483682" r:id="rId4"/>
    <p:sldLayoutId id="2147483681" r:id="rId5"/>
    <p:sldLayoutId id="2147483684" r:id="rId6"/>
  </p:sldLayoutIdLst>
  <p:transition/>
  <p:txStyles>
    <p:title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9" r:id="rId3"/>
    <p:sldLayoutId id="2147483670" r:id="rId4"/>
    <p:sldLayoutId id="2147483673" r:id="rId5"/>
    <p:sldLayoutId id="2147483674" r:id="rId6"/>
    <p:sldLayoutId id="2147483675" r:id="rId7"/>
    <p:sldLayoutId id="2147483676" r:id="rId8"/>
  </p:sldLayoutIdLst>
  <p:transition/>
  <p:txStyles>
    <p:title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ransition/>
  <p:txStyles>
    <p:title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3.jpe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13.wdp"/><Relationship Id="rId5" Type="http://schemas.openxmlformats.org/officeDocument/2006/relationships/image" Target="../media/image23.jpeg"/><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6" Type="http://schemas.microsoft.com/office/2007/relationships/hdphoto" Target="../media/hdphoto5.wdp"/><Relationship Id="rId5" Type="http://schemas.openxmlformats.org/officeDocument/2006/relationships/image" Target="../media/image6.png"/><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11.png"/><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45542DBE-6E78-795A-3B69-66FA270D0D00}"/>
              </a:ext>
            </a:extLst>
          </p:cNvPr>
          <p:cNvSpPr/>
          <p:nvPr/>
        </p:nvSpPr>
        <p:spPr>
          <a:xfrm>
            <a:off x="942975" y="390525"/>
            <a:ext cx="6048375" cy="6048375"/>
          </a:xfrm>
          <a:prstGeom prst="ellipse">
            <a:avLst/>
          </a:prstGeom>
          <a:solidFill>
            <a:srgbClr val="E61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en-US">
              <a:cs typeface="B Nazanin" panose="00000700000000000000" pitchFamily="2" charset="-78"/>
            </a:endParaRPr>
          </a:p>
        </p:txBody>
      </p:sp>
      <p:sp>
        <p:nvSpPr>
          <p:cNvPr id="5" name="Elipse 4">
            <a:extLst>
              <a:ext uri="{FF2B5EF4-FFF2-40B4-BE49-F238E27FC236}">
                <a16:creationId xmlns:a16="http://schemas.microsoft.com/office/drawing/2014/main" id="{222587C3-4473-876D-D536-919B55BCB1E9}"/>
              </a:ext>
            </a:extLst>
          </p:cNvPr>
          <p:cNvSpPr/>
          <p:nvPr/>
        </p:nvSpPr>
        <p:spPr>
          <a:xfrm>
            <a:off x="5628047" y="1140746"/>
            <a:ext cx="4526629" cy="4526629"/>
          </a:xfrm>
          <a:prstGeom prst="ellipse">
            <a:avLst/>
          </a:prstGeom>
          <a:solidFill>
            <a:srgbClr val="A0C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en-US">
              <a:cs typeface="B Nazanin" panose="00000700000000000000" pitchFamily="2" charset="-78"/>
            </a:endParaRPr>
          </a:p>
        </p:txBody>
      </p:sp>
      <p:pic>
        <p:nvPicPr>
          <p:cNvPr id="39" name="Marcador de posición de imagen 38">
            <a:extLst>
              <a:ext uri="{FF2B5EF4-FFF2-40B4-BE49-F238E27FC236}">
                <a16:creationId xmlns:a16="http://schemas.microsoft.com/office/drawing/2014/main" id="{59CA11FC-DE30-34BA-D0F4-BB0B52345EC2}"/>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p:pic>
      <p:pic>
        <p:nvPicPr>
          <p:cNvPr id="41" name="Marcador de posición de imagen 40">
            <a:extLst>
              <a:ext uri="{FF2B5EF4-FFF2-40B4-BE49-F238E27FC236}">
                <a16:creationId xmlns:a16="http://schemas.microsoft.com/office/drawing/2014/main" id="{A82C8C2B-2E7D-C147-B8EA-1DD19A9079A5}"/>
              </a:ext>
            </a:extLst>
          </p:cNvPr>
          <p:cNvPicPr>
            <a:picLocks noGrp="1" noChangeAspect="1"/>
          </p:cNvPicPr>
          <p:nvPr>
            <p:ph type="pic" sz="quarter" idx="11"/>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tretch>
            <a:fillRect/>
          </a:stretch>
        </p:blipFill>
        <p:spPr/>
      </p:pic>
      <p:sp>
        <p:nvSpPr>
          <p:cNvPr id="6" name="TextBox 9">
            <a:extLst>
              <a:ext uri="{FF2B5EF4-FFF2-40B4-BE49-F238E27FC236}">
                <a16:creationId xmlns:a16="http://schemas.microsoft.com/office/drawing/2014/main" id="{3C58FFCE-17D3-B0A3-506E-C8C4112C3661}"/>
              </a:ext>
            </a:extLst>
          </p:cNvPr>
          <p:cNvSpPr txBox="1"/>
          <p:nvPr/>
        </p:nvSpPr>
        <p:spPr>
          <a:xfrm>
            <a:off x="8650514" y="3404060"/>
            <a:ext cx="3428447" cy="1354217"/>
          </a:xfrm>
          <a:prstGeom prst="rect">
            <a:avLst/>
          </a:prstGeom>
          <a:noFill/>
        </p:spPr>
        <p:txBody>
          <a:bodyPr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8800" b="1" spc="600" dirty="0">
                <a:solidFill>
                  <a:srgbClr val="E61358"/>
                </a:solidFill>
                <a:latin typeface="Agency FB" panose="020B0503020202020204" pitchFamily="34" charset="0"/>
                <a:cs typeface="B Nazanin" panose="00000700000000000000" pitchFamily="2" charset="-78"/>
              </a:rPr>
              <a:t>تحریک</a:t>
            </a:r>
            <a:endParaRPr lang="en-US" sz="8800" b="1" spc="600" dirty="0">
              <a:solidFill>
                <a:srgbClr val="E61358"/>
              </a:solidFill>
              <a:latin typeface="Agency FB" panose="020B0503020202020204" pitchFamily="34" charset="0"/>
              <a:cs typeface="B Nazanin" panose="00000700000000000000" pitchFamily="2" charset="-78"/>
            </a:endParaRPr>
          </a:p>
        </p:txBody>
      </p:sp>
      <p:sp>
        <p:nvSpPr>
          <p:cNvPr id="7" name="Rectangle 9">
            <a:extLst>
              <a:ext uri="{FF2B5EF4-FFF2-40B4-BE49-F238E27FC236}">
                <a16:creationId xmlns:a16="http://schemas.microsoft.com/office/drawing/2014/main" id="{E3AE3355-3E60-5606-C706-8CE488E715D6}"/>
              </a:ext>
            </a:extLst>
          </p:cNvPr>
          <p:cNvSpPr/>
          <p:nvPr/>
        </p:nvSpPr>
        <p:spPr>
          <a:xfrm rot="5400000">
            <a:off x="9288784" y="-1607210"/>
            <a:ext cx="377793" cy="4586752"/>
          </a:xfrm>
          <a:custGeom>
            <a:avLst/>
            <a:gdLst>
              <a:gd name="connsiteX0" fmla="*/ 0 w 514679"/>
              <a:gd name="connsiteY0" fmla="*/ 455834 h 5883241"/>
              <a:gd name="connsiteX1" fmla="*/ 452990 w 514679"/>
              <a:gd name="connsiteY1" fmla="*/ 0 h 5883241"/>
              <a:gd name="connsiteX2" fmla="*/ 514679 w 514679"/>
              <a:gd name="connsiteY2" fmla="*/ 5411147 h 5883241"/>
              <a:gd name="connsiteX3" fmla="*/ 0 w 514679"/>
              <a:gd name="connsiteY3" fmla="*/ 5883241 h 5883241"/>
              <a:gd name="connsiteX4" fmla="*/ 0 w 514679"/>
              <a:gd name="connsiteY4" fmla="*/ 455834 h 58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79" h="5883241">
                <a:moveTo>
                  <a:pt x="0" y="455834"/>
                </a:moveTo>
                <a:lnTo>
                  <a:pt x="452990" y="0"/>
                </a:lnTo>
                <a:lnTo>
                  <a:pt x="514679" y="5411147"/>
                </a:lnTo>
                <a:lnTo>
                  <a:pt x="0" y="5883241"/>
                </a:lnTo>
                <a:lnTo>
                  <a:pt x="0" y="455834"/>
                </a:lnTo>
                <a:close/>
              </a:path>
            </a:pathLst>
          </a:custGeom>
          <a:gradFill>
            <a:gsLst>
              <a:gs pos="0">
                <a:srgbClr val="E61358"/>
              </a:gs>
              <a:gs pos="74000">
                <a:srgbClr val="00B0F0"/>
              </a:gs>
              <a:gs pos="100000">
                <a:srgbClr val="A0C82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rtl="1"/>
            <a:endParaRPr lang="en-US">
              <a:cs typeface="B Nazanin" panose="00000700000000000000" pitchFamily="2" charset="-78"/>
            </a:endParaRPr>
          </a:p>
        </p:txBody>
      </p:sp>
      <p:sp>
        <p:nvSpPr>
          <p:cNvPr id="10" name="TextBox 10">
            <a:extLst>
              <a:ext uri="{FF2B5EF4-FFF2-40B4-BE49-F238E27FC236}">
                <a16:creationId xmlns:a16="http://schemas.microsoft.com/office/drawing/2014/main" id="{DF1DBE37-CBFF-4207-72FA-9CEC4962C8D3}"/>
              </a:ext>
            </a:extLst>
          </p:cNvPr>
          <p:cNvSpPr txBox="1"/>
          <p:nvPr/>
        </p:nvSpPr>
        <p:spPr>
          <a:xfrm>
            <a:off x="7380640" y="503902"/>
            <a:ext cx="4449410" cy="307777"/>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rtl="1"/>
            <a:r>
              <a:rPr lang="fa-IR" sz="1400" spc="1500" dirty="0">
                <a:ln>
                  <a:solidFill>
                    <a:schemeClr val="bg1"/>
                  </a:solidFill>
                </a:ln>
                <a:solidFill>
                  <a:schemeClr val="bg1"/>
                </a:solidFill>
                <a:latin typeface="Arial" panose="020B0604020202020204" pitchFamily="34" charset="0"/>
                <a:cs typeface="B Nazanin" panose="00000700000000000000" pitchFamily="2" charset="-78"/>
              </a:rPr>
              <a:t>قالب پاورپوینت</a:t>
            </a:r>
            <a:endParaRPr lang="en-US" sz="1400" spc="1500" dirty="0">
              <a:ln>
                <a:solidFill>
                  <a:schemeClr val="bg1"/>
                </a:solidFill>
              </a:ln>
              <a:solidFill>
                <a:schemeClr val="bg1"/>
              </a:solidFill>
              <a:latin typeface="Arial" panose="020B0604020202020204" pitchFamily="34" charset="0"/>
              <a:cs typeface="B Nazanin" panose="00000700000000000000" pitchFamily="2" charset="-78"/>
            </a:endParaRPr>
          </a:p>
        </p:txBody>
      </p:sp>
      <p:sp>
        <p:nvSpPr>
          <p:cNvPr id="11" name="TextBox 9">
            <a:extLst>
              <a:ext uri="{FF2B5EF4-FFF2-40B4-BE49-F238E27FC236}">
                <a16:creationId xmlns:a16="http://schemas.microsoft.com/office/drawing/2014/main" id="{528DF555-0869-ACB9-FD76-CD3D24E513F8}"/>
              </a:ext>
            </a:extLst>
          </p:cNvPr>
          <p:cNvSpPr txBox="1"/>
          <p:nvPr/>
        </p:nvSpPr>
        <p:spPr>
          <a:xfrm>
            <a:off x="10696018" y="4598430"/>
            <a:ext cx="1242328" cy="1015663"/>
          </a:xfrm>
          <a:prstGeom prst="rect">
            <a:avLst/>
          </a:prstGeom>
          <a:noFill/>
        </p:spPr>
        <p:txBody>
          <a:bodyPr wrap="non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6600" b="1" spc="600" dirty="0">
                <a:solidFill>
                  <a:srgbClr val="00B0F0"/>
                </a:solidFill>
                <a:latin typeface="Agency FB" panose="020B0503020202020204" pitchFamily="34" charset="0"/>
                <a:cs typeface="B Nazanin" panose="00000700000000000000" pitchFamily="2" charset="-78"/>
              </a:rPr>
              <a:t>زود</a:t>
            </a:r>
            <a:endParaRPr lang="en-US" sz="6600" b="1" spc="600" dirty="0">
              <a:solidFill>
                <a:srgbClr val="00B0F0"/>
              </a:solidFill>
              <a:latin typeface="Agency FB" panose="020B0503020202020204" pitchFamily="34" charset="0"/>
              <a:cs typeface="B Nazanin" panose="00000700000000000000" pitchFamily="2" charset="-78"/>
            </a:endParaRPr>
          </a:p>
        </p:txBody>
      </p:sp>
      <p:sp>
        <p:nvSpPr>
          <p:cNvPr id="13" name="Google Shape;556;p34">
            <a:extLst>
              <a:ext uri="{FF2B5EF4-FFF2-40B4-BE49-F238E27FC236}">
                <a16:creationId xmlns:a16="http://schemas.microsoft.com/office/drawing/2014/main" id="{5B0CB4F9-761C-2250-AA4C-A9AEE46DBBBF}"/>
              </a:ext>
            </a:extLst>
          </p:cNvPr>
          <p:cNvSpPr/>
          <p:nvPr/>
        </p:nvSpPr>
        <p:spPr>
          <a:xfrm>
            <a:off x="11907349" y="191664"/>
            <a:ext cx="171612" cy="171612"/>
          </a:xfrm>
          <a:prstGeom prst="ellipse">
            <a:avLst/>
          </a:prstGeom>
          <a:noFill/>
          <a:ln w="19050" cap="flat" cmpd="sng">
            <a:solidFill>
              <a:srgbClr val="41D5FF"/>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B Nazanin" panose="00000700000000000000" pitchFamily="2" charset="-78"/>
              <a:sym typeface="Arial"/>
            </a:endParaRPr>
          </a:p>
        </p:txBody>
      </p:sp>
      <p:sp>
        <p:nvSpPr>
          <p:cNvPr id="22" name="TextBox 22">
            <a:extLst>
              <a:ext uri="{FF2B5EF4-FFF2-40B4-BE49-F238E27FC236}">
                <a16:creationId xmlns:a16="http://schemas.microsoft.com/office/drawing/2014/main" id="{6D80A5B8-AC8F-BE2E-0824-3DAE2C7A031C}"/>
              </a:ext>
            </a:extLst>
          </p:cNvPr>
          <p:cNvSpPr txBox="1"/>
          <p:nvPr/>
        </p:nvSpPr>
        <p:spPr>
          <a:xfrm>
            <a:off x="7456021" y="5682116"/>
            <a:ext cx="4507692" cy="461665"/>
          </a:xfrm>
          <a:prstGeom prst="rect">
            <a:avLst/>
          </a:prstGeom>
          <a:noFill/>
        </p:spPr>
        <p:txBody>
          <a:bodyPr wrap="square" rtlCol="0">
            <a:spAutoFit/>
          </a:bodyPr>
          <a:lstStyle>
            <a:defPPr/>
          </a:lstStyle>
          <a:p>
            <a:pPr algn="r" rtl="1"/>
            <a:r>
              <a:rPr lang="fa-IR" sz="1200" dirty="0">
                <a:cs typeface="B Nazanin" panose="00000700000000000000" pitchFamily="2" charset="-78"/>
              </a:rPr>
              <a:t>ارائه پاورپوینت مدرنی را دریافت کنید که به زیبایی طراحی شده است. من امیدوارم و معتقدم که این الگو وقت شما را خواهد داشت.</a:t>
            </a:r>
          </a:p>
        </p:txBody>
      </p:sp>
      <p:cxnSp>
        <p:nvCxnSpPr>
          <p:cNvPr id="23" name="Conector recto 22">
            <a:extLst>
              <a:ext uri="{FF2B5EF4-FFF2-40B4-BE49-F238E27FC236}">
                <a16:creationId xmlns:a16="http://schemas.microsoft.com/office/drawing/2014/main" id="{8641E099-298B-D23B-AAE7-430E53C72E65}"/>
              </a:ext>
            </a:extLst>
          </p:cNvPr>
          <p:cNvCxnSpPr/>
          <p:nvPr/>
        </p:nvCxnSpPr>
        <p:spPr>
          <a:xfrm>
            <a:off x="10639910" y="6225097"/>
            <a:ext cx="16656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407451AF-67D6-5B3D-E8A7-B7C8E13101D3}"/>
              </a:ext>
            </a:extLst>
          </p:cNvPr>
          <p:cNvCxnSpPr/>
          <p:nvPr/>
        </p:nvCxnSpPr>
        <p:spPr>
          <a:xfrm>
            <a:off x="7861300" y="6231759"/>
            <a:ext cx="18215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59">
            <a:extLst>
              <a:ext uri="{FF2B5EF4-FFF2-40B4-BE49-F238E27FC236}">
                <a16:creationId xmlns:a16="http://schemas.microsoft.com/office/drawing/2014/main" id="{7EB92A10-5097-C7D2-BB01-FD93F1D3FA67}"/>
              </a:ext>
            </a:extLst>
          </p:cNvPr>
          <p:cNvSpPr txBox="1"/>
          <p:nvPr/>
        </p:nvSpPr>
        <p:spPr>
          <a:xfrm>
            <a:off x="9601604" y="1823068"/>
            <a:ext cx="2775338" cy="276999"/>
          </a:xfrm>
          <a:prstGeom prst="rect">
            <a:avLst/>
          </a:prstGeom>
          <a:noFill/>
        </p:spPr>
        <p:txBody>
          <a:bodyPr wrap="square" rtlCol="0" anchor="ctr">
            <a:spAutoFit/>
          </a:bodyPr>
          <a:lstStyle>
            <a:defPPr/>
          </a:lstStyle>
          <a:p>
            <a:pPr algn="ctr" rtl="1"/>
            <a:r>
              <a:rPr lang="en-US" altLang="ko-KR" sz="1200" spc="600" dirty="0">
                <a:solidFill>
                  <a:schemeClr val="tx1">
                    <a:lumMod val="75000"/>
                    <a:lumOff val="25000"/>
                  </a:schemeClr>
                </a:solidFill>
                <a:latin typeface="Arial" panose="020B0604020202020204" pitchFamily="34" charset="0"/>
                <a:cs typeface="B Nazanin" panose="00000700000000000000" pitchFamily="2" charset="-78"/>
              </a:rPr>
              <a:t>20begir.com</a:t>
            </a:r>
            <a:endParaRPr lang="ko-KR" altLang="en-US" sz="1200" spc="600" dirty="0">
              <a:solidFill>
                <a:schemeClr val="tx1">
                  <a:lumMod val="75000"/>
                  <a:lumOff val="25000"/>
                </a:schemeClr>
              </a:solidFill>
              <a:latin typeface="Arial" panose="020B0604020202020204" pitchFamily="34" charset="0"/>
              <a:cs typeface="B Nazanin" panose="00000700000000000000" pitchFamily="2" charset="-78"/>
            </a:endParaRPr>
          </a:p>
        </p:txBody>
      </p:sp>
      <p:grpSp>
        <p:nvGrpSpPr>
          <p:cNvPr id="29" name="Grupo 28">
            <a:extLst>
              <a:ext uri="{FF2B5EF4-FFF2-40B4-BE49-F238E27FC236}">
                <a16:creationId xmlns:a16="http://schemas.microsoft.com/office/drawing/2014/main" id="{C3ED2625-4101-884C-75DE-B33BBB26CEBD}"/>
              </a:ext>
            </a:extLst>
          </p:cNvPr>
          <p:cNvGrpSpPr/>
          <p:nvPr/>
        </p:nvGrpSpPr>
        <p:grpSpPr>
          <a:xfrm>
            <a:off x="9303961" y="6321653"/>
            <a:ext cx="2468122" cy="355392"/>
            <a:chOff x="359484" y="5996664"/>
            <a:chExt cx="4327937" cy="623192"/>
          </a:xfrm>
          <a:solidFill>
            <a:srgbClr val="B44B97"/>
          </a:solidFill>
          <a:effectLst>
            <a:reflection blurRad="6350" stA="50000" endA="300" endPos="55500" dist="50800" dir="5400000" sy="-100000" algn="bl" rotWithShape="0"/>
          </a:effectLst>
        </p:grpSpPr>
        <p:sp>
          <p:nvSpPr>
            <p:cNvPr id="30" name="Rounded Rectangle 2">
              <a:extLst>
                <a:ext uri="{FF2B5EF4-FFF2-40B4-BE49-F238E27FC236}">
                  <a16:creationId xmlns:a16="http://schemas.microsoft.com/office/drawing/2014/main" id="{9F6CCBE1-943B-0295-9D11-E83F5689C64C}"/>
                </a:ext>
              </a:extLst>
            </p:cNvPr>
            <p:cNvSpPr/>
            <p:nvPr/>
          </p:nvSpPr>
          <p:spPr>
            <a:xfrm>
              <a:off x="1294284" y="6009071"/>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1400">
                <a:solidFill>
                  <a:srgbClr val="00B0F0"/>
                </a:solidFill>
                <a:cs typeface="B Nazanin" panose="00000700000000000000" pitchFamily="2" charset="-78"/>
              </a:endParaRPr>
            </a:p>
          </p:txBody>
        </p:sp>
        <p:sp>
          <p:nvSpPr>
            <p:cNvPr id="31" name="Rounded Rectangle 8">
              <a:extLst>
                <a:ext uri="{FF2B5EF4-FFF2-40B4-BE49-F238E27FC236}">
                  <a16:creationId xmlns:a16="http://schemas.microsoft.com/office/drawing/2014/main" id="{436FE109-17D0-5165-82A3-7E0C0E68A6A3}"/>
                </a:ext>
              </a:extLst>
            </p:cNvPr>
            <p:cNvSpPr/>
            <p:nvPr/>
          </p:nvSpPr>
          <p:spPr>
            <a:xfrm>
              <a:off x="359484" y="6009071"/>
              <a:ext cx="573149" cy="61078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1400">
                <a:solidFill>
                  <a:srgbClr val="00B0F0"/>
                </a:solidFill>
                <a:cs typeface="B Nazanin" panose="00000700000000000000" pitchFamily="2" charset="-78"/>
              </a:endParaRPr>
            </a:p>
          </p:txBody>
        </p:sp>
        <p:sp>
          <p:nvSpPr>
            <p:cNvPr id="32" name="Rounded Rectangle 2">
              <a:extLst>
                <a:ext uri="{FF2B5EF4-FFF2-40B4-BE49-F238E27FC236}">
                  <a16:creationId xmlns:a16="http://schemas.microsoft.com/office/drawing/2014/main" id="{2CCE8A4C-160E-63BA-EFBA-4AA1946CB55F}"/>
                </a:ext>
              </a:extLst>
            </p:cNvPr>
            <p:cNvSpPr/>
            <p:nvPr/>
          </p:nvSpPr>
          <p:spPr>
            <a:xfrm>
              <a:off x="3157215" y="6009071"/>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1400">
                <a:solidFill>
                  <a:srgbClr val="00B0F0"/>
                </a:solidFill>
                <a:cs typeface="B Nazanin" panose="00000700000000000000" pitchFamily="2" charset="-78"/>
              </a:endParaRPr>
            </a:p>
          </p:txBody>
        </p:sp>
        <p:sp>
          <p:nvSpPr>
            <p:cNvPr id="33" name="Rounded Rectangle 3">
              <a:extLst>
                <a:ext uri="{FF2B5EF4-FFF2-40B4-BE49-F238E27FC236}">
                  <a16:creationId xmlns:a16="http://schemas.microsoft.com/office/drawing/2014/main" id="{B28793E4-5360-7E92-79FB-9372395400FD}"/>
                </a:ext>
              </a:extLst>
            </p:cNvPr>
            <p:cNvSpPr>
              <a:spLocks noChangeAspect="1"/>
            </p:cNvSpPr>
            <p:nvPr/>
          </p:nvSpPr>
          <p:spPr>
            <a:xfrm>
              <a:off x="2219126" y="6009071"/>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1400">
                <a:solidFill>
                  <a:srgbClr val="00B0F0"/>
                </a:solidFill>
                <a:cs typeface="B Nazanin" panose="00000700000000000000" pitchFamily="2" charset="-78"/>
              </a:endParaRPr>
            </a:p>
          </p:txBody>
        </p:sp>
        <p:sp>
          <p:nvSpPr>
            <p:cNvPr id="34" name="Rounded Rectangle 10">
              <a:extLst>
                <a:ext uri="{FF2B5EF4-FFF2-40B4-BE49-F238E27FC236}">
                  <a16:creationId xmlns:a16="http://schemas.microsoft.com/office/drawing/2014/main" id="{761D983D-D8CD-12F1-3FEA-2C88A8892D0D}"/>
                </a:ext>
              </a:extLst>
            </p:cNvPr>
            <p:cNvSpPr>
              <a:spLocks noChangeAspect="1"/>
            </p:cNvSpPr>
            <p:nvPr/>
          </p:nvSpPr>
          <p:spPr>
            <a:xfrm>
              <a:off x="4112293" y="5996664"/>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1400">
                <a:solidFill>
                  <a:srgbClr val="00B0F0"/>
                </a:solidFill>
                <a:cs typeface="B Nazanin" panose="00000700000000000000" pitchFamily="2" charset="-78"/>
              </a:endParaRPr>
            </a:p>
          </p:txBody>
        </p:sp>
      </p:grpSp>
      <p:grpSp>
        <p:nvGrpSpPr>
          <p:cNvPr id="42" name="Grupo 41">
            <a:extLst>
              <a:ext uri="{FF2B5EF4-FFF2-40B4-BE49-F238E27FC236}">
                <a16:creationId xmlns:a16="http://schemas.microsoft.com/office/drawing/2014/main" id="{1464D021-5138-7AFD-6EA1-81C0C6A09CAB}"/>
              </a:ext>
            </a:extLst>
          </p:cNvPr>
          <p:cNvGrpSpPr/>
          <p:nvPr/>
        </p:nvGrpSpPr>
        <p:grpSpPr>
          <a:xfrm>
            <a:off x="-1" y="-16042"/>
            <a:ext cx="859651" cy="1192750"/>
            <a:chOff x="105508" y="99759"/>
            <a:chExt cx="1491200" cy="2069011"/>
          </a:xfrm>
          <a:solidFill>
            <a:srgbClr val="00B0F0"/>
          </a:solidFill>
        </p:grpSpPr>
        <p:sp>
          <p:nvSpPr>
            <p:cNvPr id="43" name="Google Shape;14;p2">
              <a:extLst>
                <a:ext uri="{FF2B5EF4-FFF2-40B4-BE49-F238E27FC236}">
                  <a16:creationId xmlns:a16="http://schemas.microsoft.com/office/drawing/2014/main" id="{AD75297A-F874-3F48-329F-BDC1D18C49CF}"/>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700000000000000" pitchFamily="2" charset="-78"/>
              </a:endParaRPr>
            </a:p>
          </p:txBody>
        </p:sp>
        <p:sp>
          <p:nvSpPr>
            <p:cNvPr id="44" name="Google Shape;14;p2">
              <a:extLst>
                <a:ext uri="{FF2B5EF4-FFF2-40B4-BE49-F238E27FC236}">
                  <a16:creationId xmlns:a16="http://schemas.microsoft.com/office/drawing/2014/main" id="{236BCE30-CA71-DEEB-D6FA-EFCD9AE116DD}"/>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700000000000000" pitchFamily="2" charset="-78"/>
              </a:endParaRPr>
            </a:p>
          </p:txBody>
        </p:sp>
        <p:sp>
          <p:nvSpPr>
            <p:cNvPr id="45" name="Google Shape;14;p2">
              <a:extLst>
                <a:ext uri="{FF2B5EF4-FFF2-40B4-BE49-F238E27FC236}">
                  <a16:creationId xmlns:a16="http://schemas.microsoft.com/office/drawing/2014/main" id="{C6B6263B-161E-045F-1F3D-C70D7A9A7A36}"/>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700000000000000" pitchFamily="2" charset="-78"/>
              </a:endParaRPr>
            </a:p>
          </p:txBody>
        </p:sp>
        <p:sp>
          <p:nvSpPr>
            <p:cNvPr id="46" name="Google Shape;14;p2">
              <a:extLst>
                <a:ext uri="{FF2B5EF4-FFF2-40B4-BE49-F238E27FC236}">
                  <a16:creationId xmlns:a16="http://schemas.microsoft.com/office/drawing/2014/main" id="{82D26684-C43E-512A-5DF8-5433F9352AC9}"/>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700000000000000" pitchFamily="2" charset="-78"/>
              </a:endParaRPr>
            </a:p>
          </p:txBody>
        </p:sp>
      </p:grpSp>
      <p:grpSp>
        <p:nvGrpSpPr>
          <p:cNvPr id="47" name="Grupo 46">
            <a:extLst>
              <a:ext uri="{FF2B5EF4-FFF2-40B4-BE49-F238E27FC236}">
                <a16:creationId xmlns:a16="http://schemas.microsoft.com/office/drawing/2014/main" id="{E1A81ADB-0161-89BB-1B8D-3204D9C8DCEF}"/>
              </a:ext>
            </a:extLst>
          </p:cNvPr>
          <p:cNvGrpSpPr/>
          <p:nvPr/>
        </p:nvGrpSpPr>
        <p:grpSpPr>
          <a:xfrm rot="16200000">
            <a:off x="150507" y="5831800"/>
            <a:ext cx="859651" cy="1192750"/>
            <a:chOff x="105508" y="99759"/>
            <a:chExt cx="1491200" cy="2069011"/>
          </a:xfrm>
          <a:solidFill>
            <a:srgbClr val="E61358"/>
          </a:solidFill>
        </p:grpSpPr>
        <p:sp>
          <p:nvSpPr>
            <p:cNvPr id="48" name="Google Shape;14;p2">
              <a:extLst>
                <a:ext uri="{FF2B5EF4-FFF2-40B4-BE49-F238E27FC236}">
                  <a16:creationId xmlns:a16="http://schemas.microsoft.com/office/drawing/2014/main" id="{CCF381AD-C596-8961-231C-E2175F13885E}"/>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700000000000000" pitchFamily="2" charset="-78"/>
              </a:endParaRPr>
            </a:p>
          </p:txBody>
        </p:sp>
        <p:sp>
          <p:nvSpPr>
            <p:cNvPr id="49" name="Google Shape;14;p2">
              <a:extLst>
                <a:ext uri="{FF2B5EF4-FFF2-40B4-BE49-F238E27FC236}">
                  <a16:creationId xmlns:a16="http://schemas.microsoft.com/office/drawing/2014/main" id="{1D8340DC-1737-4D41-9063-248EBCC05EE4}"/>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700000000000000" pitchFamily="2" charset="-78"/>
              </a:endParaRPr>
            </a:p>
          </p:txBody>
        </p:sp>
        <p:sp>
          <p:nvSpPr>
            <p:cNvPr id="50" name="Google Shape;14;p2">
              <a:extLst>
                <a:ext uri="{FF2B5EF4-FFF2-40B4-BE49-F238E27FC236}">
                  <a16:creationId xmlns:a16="http://schemas.microsoft.com/office/drawing/2014/main" id="{850E92FF-BC20-C405-87A1-2318128CCFDB}"/>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700000000000000" pitchFamily="2" charset="-78"/>
              </a:endParaRPr>
            </a:p>
          </p:txBody>
        </p:sp>
        <p:sp>
          <p:nvSpPr>
            <p:cNvPr id="51" name="Google Shape;14;p2">
              <a:extLst>
                <a:ext uri="{FF2B5EF4-FFF2-40B4-BE49-F238E27FC236}">
                  <a16:creationId xmlns:a16="http://schemas.microsoft.com/office/drawing/2014/main" id="{083C7F0C-63FD-1694-3F76-7D6417202960}"/>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700000000000000" pitchFamily="2" charset="-78"/>
              </a:endParaRPr>
            </a:p>
          </p:txBody>
        </p:sp>
      </p:grpSp>
    </p:spTree>
    <p:extLst>
      <p:ext uri="{BB962C8B-B14F-4D97-AF65-F5344CB8AC3E}">
        <p14:creationId xmlns:p14="http://schemas.microsoft.com/office/powerpoint/2010/main" val="187292847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71E52B3-1F27-7C2C-B30C-A6AD49F1F557}"/>
              </a:ext>
            </a:extLst>
          </p:cNvPr>
          <p:cNvGrpSpPr/>
          <p:nvPr/>
        </p:nvGrpSpPr>
        <p:grpSpPr>
          <a:xfrm>
            <a:off x="1423167" y="1677228"/>
            <a:ext cx="5275573" cy="752078"/>
            <a:chOff x="5076056" y="1240057"/>
            <a:chExt cx="2717823" cy="439685"/>
          </a:xfrm>
        </p:grpSpPr>
        <p:sp>
          <p:nvSpPr>
            <p:cNvPr id="5" name="TextBox 3">
              <a:extLst>
                <a:ext uri="{FF2B5EF4-FFF2-40B4-BE49-F238E27FC236}">
                  <a16:creationId xmlns:a16="http://schemas.microsoft.com/office/drawing/2014/main" id="{6498A3B8-75B8-65B9-E0B3-FD85060EA33C}"/>
                </a:ext>
              </a:extLst>
            </p:cNvPr>
            <p:cNvSpPr txBox="1"/>
            <p:nvPr/>
          </p:nvSpPr>
          <p:spPr>
            <a:xfrm>
              <a:off x="5076056" y="1240057"/>
              <a:ext cx="2717823" cy="161941"/>
            </a:xfrm>
            <a:prstGeom prst="rect">
              <a:avLst/>
            </a:prstGeom>
            <a:noFill/>
          </p:spPr>
          <p:txBody>
            <a:bodyPr wrap="square" lIns="90000" rIns="108000" rtlCol="0">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مطالب در اینجا</a:t>
              </a:r>
              <a:endParaRPr lang="ko-KR" altLang="en-US" sz="1200" b="1" dirty="0">
                <a:solidFill>
                  <a:schemeClr val="tx1">
                    <a:lumMod val="75000"/>
                    <a:lumOff val="25000"/>
                  </a:schemeClr>
                </a:solidFill>
                <a:cs typeface="B Nazanin" panose="00000400000000000000" pitchFamily="2" charset="-78"/>
              </a:endParaRPr>
            </a:p>
          </p:txBody>
        </p:sp>
        <p:sp>
          <p:nvSpPr>
            <p:cNvPr id="6" name="TextBox 4">
              <a:extLst>
                <a:ext uri="{FF2B5EF4-FFF2-40B4-BE49-F238E27FC236}">
                  <a16:creationId xmlns:a16="http://schemas.microsoft.com/office/drawing/2014/main" id="{BE1BA2BE-4660-8793-86B9-6B08F96809BC}"/>
                </a:ext>
              </a:extLst>
            </p:cNvPr>
            <p:cNvSpPr txBox="1"/>
            <p:nvPr/>
          </p:nvSpPr>
          <p:spPr>
            <a:xfrm>
              <a:off x="5076056" y="1409840"/>
              <a:ext cx="2717823" cy="269902"/>
            </a:xfrm>
            <a:prstGeom prst="rect">
              <a:avLst/>
            </a:prstGeom>
            <a:noFill/>
          </p:spPr>
          <p:txBody>
            <a:bodyPr wrap="square" lIns="72000" rIns="108000" rtlCol="0">
              <a:spAutoFit/>
            </a:bodyPr>
            <a:lstStyle>
              <a:defPPr/>
            </a:lstStyle>
            <a:p>
              <a:pPr algn="r" rtl="1"/>
              <a:r>
                <a:rPr lang="fa-IR" altLang="ko-KR" sz="1200" dirty="0">
                  <a:solidFill>
                    <a:schemeClr val="tx1">
                      <a:lumMod val="75000"/>
                      <a:lumOff val="25000"/>
                    </a:schemeClr>
                  </a:solidFill>
                  <a:ea typeface="FZShuTi" pitchFamily="2" charset="-122"/>
                  <a:cs typeface="B Nazanin" panose="00000400000000000000" pitchFamily="2" charset="-78"/>
                </a:rPr>
                <a:t>ارائه پاورپوینت مدرنی را دریافت کنید که به زیبایی طراحی شده است. من امیدوارم و معتقدم که این الگو زمان، پول و اعتبار شما را جلب کند.</a:t>
              </a:r>
              <a:endParaRPr lang="en-US" altLang="ko-KR" sz="1200" dirty="0">
                <a:solidFill>
                  <a:schemeClr val="tx1">
                    <a:lumMod val="75000"/>
                    <a:lumOff val="25000"/>
                  </a:schemeClr>
                </a:solidFill>
                <a:ea typeface="FZShuTi" pitchFamily="2" charset="-122"/>
                <a:cs typeface="B Nazanin" panose="00000400000000000000" pitchFamily="2" charset="-78"/>
              </a:endParaRPr>
            </a:p>
          </p:txBody>
        </p:sp>
      </p:grpSp>
      <p:grpSp>
        <p:nvGrpSpPr>
          <p:cNvPr id="7" name="Group 9">
            <a:extLst>
              <a:ext uri="{FF2B5EF4-FFF2-40B4-BE49-F238E27FC236}">
                <a16:creationId xmlns:a16="http://schemas.microsoft.com/office/drawing/2014/main" id="{5C9A28D6-DFCA-2D3F-DE9E-07C04672FDE2}"/>
              </a:ext>
            </a:extLst>
          </p:cNvPr>
          <p:cNvGrpSpPr/>
          <p:nvPr/>
        </p:nvGrpSpPr>
        <p:grpSpPr>
          <a:xfrm>
            <a:off x="1423167" y="2596708"/>
            <a:ext cx="5275573" cy="752078"/>
            <a:chOff x="5076056" y="1240057"/>
            <a:chExt cx="2717823" cy="439685"/>
          </a:xfrm>
        </p:grpSpPr>
        <p:sp>
          <p:nvSpPr>
            <p:cNvPr id="8" name="TextBox 10">
              <a:extLst>
                <a:ext uri="{FF2B5EF4-FFF2-40B4-BE49-F238E27FC236}">
                  <a16:creationId xmlns:a16="http://schemas.microsoft.com/office/drawing/2014/main" id="{DC989B7C-9FFB-9655-AC30-03033EE41209}"/>
                </a:ext>
              </a:extLst>
            </p:cNvPr>
            <p:cNvSpPr txBox="1"/>
            <p:nvPr/>
          </p:nvSpPr>
          <p:spPr>
            <a:xfrm>
              <a:off x="5076056" y="1240057"/>
              <a:ext cx="2717823" cy="161941"/>
            </a:xfrm>
            <a:prstGeom prst="rect">
              <a:avLst/>
            </a:prstGeom>
            <a:noFill/>
          </p:spPr>
          <p:txBody>
            <a:bodyPr wrap="square" lIns="90000" rIns="108000" rtlCol="0">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مطالب در اینجا</a:t>
              </a:r>
              <a:endParaRPr lang="ko-KR" altLang="en-US" sz="1200" b="1" dirty="0">
                <a:solidFill>
                  <a:schemeClr val="tx1">
                    <a:lumMod val="75000"/>
                    <a:lumOff val="25000"/>
                  </a:schemeClr>
                </a:solidFill>
                <a:cs typeface="B Nazanin" panose="00000400000000000000" pitchFamily="2" charset="-78"/>
              </a:endParaRPr>
            </a:p>
          </p:txBody>
        </p:sp>
        <p:sp>
          <p:nvSpPr>
            <p:cNvPr id="9" name="TextBox 11">
              <a:extLst>
                <a:ext uri="{FF2B5EF4-FFF2-40B4-BE49-F238E27FC236}">
                  <a16:creationId xmlns:a16="http://schemas.microsoft.com/office/drawing/2014/main" id="{0FD7E26D-D855-78E3-3D8B-5EEA2901CD57}"/>
                </a:ext>
              </a:extLst>
            </p:cNvPr>
            <p:cNvSpPr txBox="1"/>
            <p:nvPr/>
          </p:nvSpPr>
          <p:spPr>
            <a:xfrm>
              <a:off x="5076056" y="1409840"/>
              <a:ext cx="2717823" cy="269902"/>
            </a:xfrm>
            <a:prstGeom prst="rect">
              <a:avLst/>
            </a:prstGeom>
            <a:noFill/>
          </p:spPr>
          <p:txBody>
            <a:bodyPr wrap="square" lIns="72000" rIns="108000" rtlCol="0">
              <a:spAutoFit/>
            </a:bodyPr>
            <a:lstStyle>
              <a:defPPr/>
            </a:lstStyle>
            <a:p>
              <a:pPr algn="r" rtl="1"/>
              <a:r>
                <a:rPr lang="fa-IR" altLang="ko-KR" sz="1200" dirty="0">
                  <a:solidFill>
                    <a:schemeClr val="tx1">
                      <a:lumMod val="75000"/>
                      <a:lumOff val="25000"/>
                    </a:schemeClr>
                  </a:solidFill>
                  <a:ea typeface="FZShuTi" pitchFamily="2" charset="-122"/>
                  <a:cs typeface="B Nazanin" panose="00000400000000000000" pitchFamily="2" charset="-78"/>
                </a:rPr>
                <a:t>ارائه پاورپوینت مدرنی را دریافت کنید که به زیبایی طراحی شده است. من امیدوارم و معتقدم که این الگو زمان، پول و اعتبار شما را جلب کند.</a:t>
              </a:r>
              <a:endParaRPr lang="en-US" altLang="ko-KR" sz="1200" dirty="0">
                <a:solidFill>
                  <a:schemeClr val="tx1">
                    <a:lumMod val="75000"/>
                    <a:lumOff val="25000"/>
                  </a:schemeClr>
                </a:solidFill>
                <a:ea typeface="FZShuTi" pitchFamily="2" charset="-122"/>
                <a:cs typeface="B Nazanin" panose="00000400000000000000" pitchFamily="2" charset="-78"/>
              </a:endParaRPr>
            </a:p>
          </p:txBody>
        </p:sp>
      </p:grpSp>
      <p:grpSp>
        <p:nvGrpSpPr>
          <p:cNvPr id="10" name="Group 12">
            <a:extLst>
              <a:ext uri="{FF2B5EF4-FFF2-40B4-BE49-F238E27FC236}">
                <a16:creationId xmlns:a16="http://schemas.microsoft.com/office/drawing/2014/main" id="{CF3F3FE2-92A3-582A-01E5-5FE94D0C76B1}"/>
              </a:ext>
            </a:extLst>
          </p:cNvPr>
          <p:cNvGrpSpPr/>
          <p:nvPr/>
        </p:nvGrpSpPr>
        <p:grpSpPr>
          <a:xfrm>
            <a:off x="1423167" y="3516188"/>
            <a:ext cx="5275573" cy="752078"/>
            <a:chOff x="5076056" y="1240057"/>
            <a:chExt cx="2717823" cy="439685"/>
          </a:xfrm>
        </p:grpSpPr>
        <p:sp>
          <p:nvSpPr>
            <p:cNvPr id="11" name="TextBox 13">
              <a:extLst>
                <a:ext uri="{FF2B5EF4-FFF2-40B4-BE49-F238E27FC236}">
                  <a16:creationId xmlns:a16="http://schemas.microsoft.com/office/drawing/2014/main" id="{85112639-AAB1-5BAB-EF76-92416CD0A1AC}"/>
                </a:ext>
              </a:extLst>
            </p:cNvPr>
            <p:cNvSpPr txBox="1"/>
            <p:nvPr/>
          </p:nvSpPr>
          <p:spPr>
            <a:xfrm>
              <a:off x="5076056" y="1240057"/>
              <a:ext cx="2717823" cy="161941"/>
            </a:xfrm>
            <a:prstGeom prst="rect">
              <a:avLst/>
            </a:prstGeom>
            <a:noFill/>
          </p:spPr>
          <p:txBody>
            <a:bodyPr wrap="square" lIns="90000" rIns="108000" rtlCol="0">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مطالب در اینجا</a:t>
              </a:r>
              <a:endParaRPr lang="ko-KR" altLang="en-US" sz="1200" b="1" dirty="0">
                <a:solidFill>
                  <a:schemeClr val="tx1">
                    <a:lumMod val="75000"/>
                    <a:lumOff val="25000"/>
                  </a:schemeClr>
                </a:solidFill>
                <a:cs typeface="B Nazanin" panose="00000400000000000000" pitchFamily="2" charset="-78"/>
              </a:endParaRPr>
            </a:p>
          </p:txBody>
        </p:sp>
        <p:sp>
          <p:nvSpPr>
            <p:cNvPr id="12" name="TextBox 14">
              <a:extLst>
                <a:ext uri="{FF2B5EF4-FFF2-40B4-BE49-F238E27FC236}">
                  <a16:creationId xmlns:a16="http://schemas.microsoft.com/office/drawing/2014/main" id="{C056BC56-5C29-30CD-A1B0-6DCCD2666A66}"/>
                </a:ext>
              </a:extLst>
            </p:cNvPr>
            <p:cNvSpPr txBox="1"/>
            <p:nvPr/>
          </p:nvSpPr>
          <p:spPr>
            <a:xfrm>
              <a:off x="5076056" y="1409840"/>
              <a:ext cx="2717823" cy="269902"/>
            </a:xfrm>
            <a:prstGeom prst="rect">
              <a:avLst/>
            </a:prstGeom>
            <a:noFill/>
          </p:spPr>
          <p:txBody>
            <a:bodyPr wrap="square" lIns="72000" rIns="108000" rtlCol="0">
              <a:spAutoFit/>
            </a:bodyPr>
            <a:lstStyle>
              <a:defPPr/>
            </a:lstStyle>
            <a:p>
              <a:pPr algn="r" rtl="1"/>
              <a:r>
                <a:rPr lang="fa-IR" altLang="ko-KR" sz="1200" dirty="0">
                  <a:solidFill>
                    <a:schemeClr val="tx1">
                      <a:lumMod val="75000"/>
                      <a:lumOff val="25000"/>
                    </a:schemeClr>
                  </a:solidFill>
                  <a:ea typeface="FZShuTi" pitchFamily="2" charset="-122"/>
                  <a:cs typeface="B Nazanin" panose="00000400000000000000" pitchFamily="2" charset="-78"/>
                </a:rPr>
                <a:t>ارائه پاورپوینت مدرنی را دریافت کنید که به زیبایی طراحی شده است. من امیدوارم و معتقدم که این الگو زمان، پول و اعتبار شما را جلب کند.</a:t>
              </a:r>
              <a:endParaRPr lang="en-US" altLang="ko-KR" sz="1200" dirty="0">
                <a:solidFill>
                  <a:schemeClr val="tx1">
                    <a:lumMod val="75000"/>
                    <a:lumOff val="25000"/>
                  </a:schemeClr>
                </a:solidFill>
                <a:ea typeface="FZShuTi" pitchFamily="2" charset="-122"/>
                <a:cs typeface="B Nazanin" panose="00000400000000000000" pitchFamily="2" charset="-78"/>
              </a:endParaRPr>
            </a:p>
          </p:txBody>
        </p:sp>
      </p:grpSp>
      <p:grpSp>
        <p:nvGrpSpPr>
          <p:cNvPr id="13" name="Group 15">
            <a:extLst>
              <a:ext uri="{FF2B5EF4-FFF2-40B4-BE49-F238E27FC236}">
                <a16:creationId xmlns:a16="http://schemas.microsoft.com/office/drawing/2014/main" id="{9B429EEE-B836-22D6-8F05-855346724963}"/>
              </a:ext>
            </a:extLst>
          </p:cNvPr>
          <p:cNvGrpSpPr/>
          <p:nvPr/>
        </p:nvGrpSpPr>
        <p:grpSpPr>
          <a:xfrm>
            <a:off x="1423167" y="4435668"/>
            <a:ext cx="5275573" cy="752078"/>
            <a:chOff x="5076056" y="1240057"/>
            <a:chExt cx="2717823" cy="439685"/>
          </a:xfrm>
        </p:grpSpPr>
        <p:sp>
          <p:nvSpPr>
            <p:cNvPr id="14" name="TextBox 16">
              <a:extLst>
                <a:ext uri="{FF2B5EF4-FFF2-40B4-BE49-F238E27FC236}">
                  <a16:creationId xmlns:a16="http://schemas.microsoft.com/office/drawing/2014/main" id="{581372E6-4961-6AE3-ABB9-9C8D7B63ABAF}"/>
                </a:ext>
              </a:extLst>
            </p:cNvPr>
            <p:cNvSpPr txBox="1"/>
            <p:nvPr/>
          </p:nvSpPr>
          <p:spPr>
            <a:xfrm>
              <a:off x="5076056" y="1240057"/>
              <a:ext cx="2717823" cy="161941"/>
            </a:xfrm>
            <a:prstGeom prst="rect">
              <a:avLst/>
            </a:prstGeom>
            <a:noFill/>
          </p:spPr>
          <p:txBody>
            <a:bodyPr wrap="square" lIns="90000" rIns="108000" rtlCol="0">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مطالب در اینجا</a:t>
              </a:r>
              <a:endParaRPr lang="ko-KR" altLang="en-US" sz="1200" b="1" dirty="0">
                <a:solidFill>
                  <a:schemeClr val="tx1">
                    <a:lumMod val="75000"/>
                    <a:lumOff val="25000"/>
                  </a:schemeClr>
                </a:solidFill>
                <a:cs typeface="B Nazanin" panose="00000400000000000000" pitchFamily="2" charset="-78"/>
              </a:endParaRPr>
            </a:p>
          </p:txBody>
        </p:sp>
        <p:sp>
          <p:nvSpPr>
            <p:cNvPr id="15" name="TextBox 17">
              <a:extLst>
                <a:ext uri="{FF2B5EF4-FFF2-40B4-BE49-F238E27FC236}">
                  <a16:creationId xmlns:a16="http://schemas.microsoft.com/office/drawing/2014/main" id="{15586A5D-C129-4203-5C5E-3579AC36716A}"/>
                </a:ext>
              </a:extLst>
            </p:cNvPr>
            <p:cNvSpPr txBox="1"/>
            <p:nvPr/>
          </p:nvSpPr>
          <p:spPr>
            <a:xfrm>
              <a:off x="5076056" y="1409840"/>
              <a:ext cx="2717823" cy="269902"/>
            </a:xfrm>
            <a:prstGeom prst="rect">
              <a:avLst/>
            </a:prstGeom>
            <a:noFill/>
          </p:spPr>
          <p:txBody>
            <a:bodyPr wrap="square" lIns="72000" rIns="108000" rtlCol="0">
              <a:spAutoFit/>
            </a:bodyPr>
            <a:lstStyle>
              <a:defPPr/>
            </a:lstStyle>
            <a:p>
              <a:pPr algn="r" rtl="1"/>
              <a:r>
                <a:rPr lang="fa-IR" altLang="ko-KR" sz="1200" dirty="0">
                  <a:solidFill>
                    <a:schemeClr val="tx1">
                      <a:lumMod val="75000"/>
                      <a:lumOff val="25000"/>
                    </a:schemeClr>
                  </a:solidFill>
                  <a:ea typeface="FZShuTi" pitchFamily="2" charset="-122"/>
                  <a:cs typeface="B Nazanin" panose="00000400000000000000" pitchFamily="2" charset="-78"/>
                </a:rPr>
                <a:t>ارائه پاورپوینت مدرنی را دریافت کنید که به زیبایی طراحی شده است. من امیدوارم و معتقدم که این الگو زمان، پول و اعتبار شما را جلب کند.</a:t>
              </a:r>
              <a:endParaRPr lang="en-US" altLang="ko-KR" sz="1200" dirty="0">
                <a:solidFill>
                  <a:schemeClr val="tx1">
                    <a:lumMod val="75000"/>
                    <a:lumOff val="25000"/>
                  </a:schemeClr>
                </a:solidFill>
                <a:ea typeface="FZShuTi" pitchFamily="2" charset="-122"/>
                <a:cs typeface="B Nazanin" panose="00000400000000000000" pitchFamily="2" charset="-78"/>
              </a:endParaRPr>
            </a:p>
          </p:txBody>
        </p:sp>
      </p:grpSp>
      <p:grpSp>
        <p:nvGrpSpPr>
          <p:cNvPr id="16" name="Group 65">
            <a:extLst>
              <a:ext uri="{FF2B5EF4-FFF2-40B4-BE49-F238E27FC236}">
                <a16:creationId xmlns:a16="http://schemas.microsoft.com/office/drawing/2014/main" id="{0C3219D8-F5E0-3966-FF5E-41ED2A8A4FF0}"/>
              </a:ext>
            </a:extLst>
          </p:cNvPr>
          <p:cNvGrpSpPr/>
          <p:nvPr/>
        </p:nvGrpSpPr>
        <p:grpSpPr>
          <a:xfrm>
            <a:off x="1423167" y="5355148"/>
            <a:ext cx="5275573" cy="752078"/>
            <a:chOff x="5076056" y="1240057"/>
            <a:chExt cx="2717823" cy="439685"/>
          </a:xfrm>
        </p:grpSpPr>
        <p:sp>
          <p:nvSpPr>
            <p:cNvPr id="17" name="TextBox 66">
              <a:extLst>
                <a:ext uri="{FF2B5EF4-FFF2-40B4-BE49-F238E27FC236}">
                  <a16:creationId xmlns:a16="http://schemas.microsoft.com/office/drawing/2014/main" id="{48EB2523-0F9E-0955-5332-C2DB34D9CF1C}"/>
                </a:ext>
              </a:extLst>
            </p:cNvPr>
            <p:cNvSpPr txBox="1"/>
            <p:nvPr/>
          </p:nvSpPr>
          <p:spPr>
            <a:xfrm>
              <a:off x="5076056" y="1240057"/>
              <a:ext cx="2717823" cy="161941"/>
            </a:xfrm>
            <a:prstGeom prst="rect">
              <a:avLst/>
            </a:prstGeom>
            <a:noFill/>
          </p:spPr>
          <p:txBody>
            <a:bodyPr wrap="square" lIns="90000" rIns="108000" rtlCol="0">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مطالب در اینجا</a:t>
              </a:r>
              <a:endParaRPr lang="ko-KR" altLang="en-US" sz="1200" b="1" dirty="0">
                <a:solidFill>
                  <a:schemeClr val="tx1">
                    <a:lumMod val="75000"/>
                    <a:lumOff val="25000"/>
                  </a:schemeClr>
                </a:solidFill>
                <a:cs typeface="B Nazanin" panose="00000400000000000000" pitchFamily="2" charset="-78"/>
              </a:endParaRPr>
            </a:p>
          </p:txBody>
        </p:sp>
        <p:sp>
          <p:nvSpPr>
            <p:cNvPr id="18" name="TextBox 67">
              <a:extLst>
                <a:ext uri="{FF2B5EF4-FFF2-40B4-BE49-F238E27FC236}">
                  <a16:creationId xmlns:a16="http://schemas.microsoft.com/office/drawing/2014/main" id="{121795DE-4788-61A3-E024-A994EB398964}"/>
                </a:ext>
              </a:extLst>
            </p:cNvPr>
            <p:cNvSpPr txBox="1"/>
            <p:nvPr/>
          </p:nvSpPr>
          <p:spPr>
            <a:xfrm>
              <a:off x="5076056" y="1409840"/>
              <a:ext cx="2717823" cy="269902"/>
            </a:xfrm>
            <a:prstGeom prst="rect">
              <a:avLst/>
            </a:prstGeom>
            <a:noFill/>
          </p:spPr>
          <p:txBody>
            <a:bodyPr wrap="square" lIns="72000" rIns="108000" rtlCol="0">
              <a:spAutoFit/>
            </a:bodyPr>
            <a:lstStyle>
              <a:defPPr/>
            </a:lstStyle>
            <a:p>
              <a:pPr algn="r" rtl="1"/>
              <a:r>
                <a:rPr lang="fa-IR" altLang="ko-KR" sz="1200" dirty="0">
                  <a:solidFill>
                    <a:schemeClr val="tx1">
                      <a:lumMod val="75000"/>
                      <a:lumOff val="25000"/>
                    </a:schemeClr>
                  </a:solidFill>
                  <a:ea typeface="FZShuTi" pitchFamily="2" charset="-122"/>
                  <a:cs typeface="B Nazanin" panose="00000400000000000000" pitchFamily="2" charset="-78"/>
                </a:rPr>
                <a:t>ارائه پاورپوینت مدرنی را دریافت کنید که به زیبایی طراحی شده است. من امیدوارم و معتقدم که این الگو زمان، پول و اعتبار شما را جلب کند.</a:t>
              </a:r>
              <a:endParaRPr lang="en-US" altLang="ko-KR" sz="1200" dirty="0">
                <a:solidFill>
                  <a:schemeClr val="tx1">
                    <a:lumMod val="75000"/>
                    <a:lumOff val="25000"/>
                  </a:schemeClr>
                </a:solidFill>
                <a:ea typeface="FZShuTi" pitchFamily="2" charset="-122"/>
                <a:cs typeface="B Nazanin" panose="00000400000000000000" pitchFamily="2" charset="-78"/>
              </a:endParaRPr>
            </a:p>
          </p:txBody>
        </p:sp>
      </p:grpSp>
      <p:sp>
        <p:nvSpPr>
          <p:cNvPr id="19" name="Trapezoid 24">
            <a:extLst>
              <a:ext uri="{FF2B5EF4-FFF2-40B4-BE49-F238E27FC236}">
                <a16:creationId xmlns:a16="http://schemas.microsoft.com/office/drawing/2014/main" id="{3A888D4E-2C17-11BC-1A6B-F6F92CB5AD62}"/>
              </a:ext>
            </a:extLst>
          </p:cNvPr>
          <p:cNvSpPr>
            <a:spLocks noChangeAspect="1"/>
          </p:cNvSpPr>
          <p:nvPr/>
        </p:nvSpPr>
        <p:spPr>
          <a:xfrm rot="8369018">
            <a:off x="567335" y="4440947"/>
            <a:ext cx="611660" cy="617487"/>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0" name="Oval 21">
            <a:extLst>
              <a:ext uri="{FF2B5EF4-FFF2-40B4-BE49-F238E27FC236}">
                <a16:creationId xmlns:a16="http://schemas.microsoft.com/office/drawing/2014/main" id="{401089BC-9155-C18B-FB95-2E0912ACDF27}"/>
              </a:ext>
            </a:extLst>
          </p:cNvPr>
          <p:cNvSpPr>
            <a:spLocks noChangeAspect="1"/>
          </p:cNvSpPr>
          <p:nvPr/>
        </p:nvSpPr>
        <p:spPr>
          <a:xfrm>
            <a:off x="543323" y="3601304"/>
            <a:ext cx="633731" cy="55542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cs typeface="B Nazanin" panose="00000400000000000000" pitchFamily="2" charset="-78"/>
            </a:endParaRPr>
          </a:p>
        </p:txBody>
      </p:sp>
      <p:sp>
        <p:nvSpPr>
          <p:cNvPr id="21" name="Rectangle 5">
            <a:extLst>
              <a:ext uri="{FF2B5EF4-FFF2-40B4-BE49-F238E27FC236}">
                <a16:creationId xmlns:a16="http://schemas.microsoft.com/office/drawing/2014/main" id="{D9B95191-EF16-DC62-C704-5056DE4F2E72}"/>
              </a:ext>
            </a:extLst>
          </p:cNvPr>
          <p:cNvSpPr>
            <a:spLocks noChangeAspect="1"/>
          </p:cNvSpPr>
          <p:nvPr/>
        </p:nvSpPr>
        <p:spPr>
          <a:xfrm>
            <a:off x="617888" y="2713281"/>
            <a:ext cx="459329" cy="458988"/>
          </a:xfrm>
          <a:custGeom>
            <a:avLst/>
            <a:gdLst/>
            <a:ahLst/>
            <a:cxnLst/>
            <a:rect l="l" t="t" r="r" b="b"/>
            <a:pathLst>
              <a:path w="3971161"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solidFill>
                <a:schemeClr val="tx1"/>
              </a:solidFill>
              <a:cs typeface="B Nazanin" panose="00000400000000000000" pitchFamily="2" charset="-78"/>
            </a:endParaRPr>
          </a:p>
        </p:txBody>
      </p:sp>
      <p:sp>
        <p:nvSpPr>
          <p:cNvPr id="22" name="Freeform: Shape 71">
            <a:extLst>
              <a:ext uri="{FF2B5EF4-FFF2-40B4-BE49-F238E27FC236}">
                <a16:creationId xmlns:a16="http://schemas.microsoft.com/office/drawing/2014/main" id="{7F76AC47-F843-6720-54EE-6DF8C41F052C}"/>
              </a:ext>
            </a:extLst>
          </p:cNvPr>
          <p:cNvSpPr/>
          <p:nvPr/>
        </p:nvSpPr>
        <p:spPr>
          <a:xfrm rot="5400000">
            <a:off x="582618" y="5530150"/>
            <a:ext cx="427408" cy="428039"/>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cs typeface="B Nazanin" panose="00000400000000000000" pitchFamily="2" charset="-78"/>
            </a:endParaRPr>
          </a:p>
        </p:txBody>
      </p:sp>
      <p:sp>
        <p:nvSpPr>
          <p:cNvPr id="23" name="Frame 1">
            <a:extLst>
              <a:ext uri="{FF2B5EF4-FFF2-40B4-BE49-F238E27FC236}">
                <a16:creationId xmlns:a16="http://schemas.microsoft.com/office/drawing/2014/main" id="{A8AB0AA5-3D73-EA9F-D959-29DC709E87C2}"/>
              </a:ext>
            </a:extLst>
          </p:cNvPr>
          <p:cNvSpPr/>
          <p:nvPr/>
        </p:nvSpPr>
        <p:spPr>
          <a:xfrm>
            <a:off x="626149" y="1735313"/>
            <a:ext cx="445170" cy="601482"/>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solidFill>
                <a:schemeClr val="tx1"/>
              </a:solidFill>
              <a:cs typeface="B Nazanin" panose="00000400000000000000" pitchFamily="2" charset="-78"/>
            </a:endParaRPr>
          </a:p>
        </p:txBody>
      </p:sp>
      <p:grpSp>
        <p:nvGrpSpPr>
          <p:cNvPr id="53" name="Grupo 52">
            <a:extLst>
              <a:ext uri="{FF2B5EF4-FFF2-40B4-BE49-F238E27FC236}">
                <a16:creationId xmlns:a16="http://schemas.microsoft.com/office/drawing/2014/main" id="{B1BAB0E0-FFCC-F998-01CF-F03C144D749A}"/>
              </a:ext>
            </a:extLst>
          </p:cNvPr>
          <p:cNvGrpSpPr/>
          <p:nvPr/>
        </p:nvGrpSpPr>
        <p:grpSpPr>
          <a:xfrm>
            <a:off x="7520334" y="1141293"/>
            <a:ext cx="3532564" cy="2452802"/>
            <a:chOff x="7596534" y="1781236"/>
            <a:chExt cx="3532564" cy="2452802"/>
          </a:xfrm>
        </p:grpSpPr>
        <p:sp>
          <p:nvSpPr>
            <p:cNvPr id="24" name="Oval 36">
              <a:extLst>
                <a:ext uri="{FF2B5EF4-FFF2-40B4-BE49-F238E27FC236}">
                  <a16:creationId xmlns:a16="http://schemas.microsoft.com/office/drawing/2014/main" id="{6A14C805-F3E1-E086-A43C-5F3DC72C75BE}"/>
                </a:ext>
              </a:extLst>
            </p:cNvPr>
            <p:cNvSpPr/>
            <p:nvPr/>
          </p:nvSpPr>
          <p:spPr>
            <a:xfrm rot="19922172">
              <a:off x="9515886" y="4104569"/>
              <a:ext cx="129469" cy="1294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5" name="Oval 37">
              <a:extLst>
                <a:ext uri="{FF2B5EF4-FFF2-40B4-BE49-F238E27FC236}">
                  <a16:creationId xmlns:a16="http://schemas.microsoft.com/office/drawing/2014/main" id="{31F29279-E025-4D4C-AFC1-3A8199568C6C}"/>
                </a:ext>
              </a:extLst>
            </p:cNvPr>
            <p:cNvSpPr/>
            <p:nvPr/>
          </p:nvSpPr>
          <p:spPr>
            <a:xfrm>
              <a:off x="7596534" y="2710959"/>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6" name="Oval 38">
              <a:extLst>
                <a:ext uri="{FF2B5EF4-FFF2-40B4-BE49-F238E27FC236}">
                  <a16:creationId xmlns:a16="http://schemas.microsoft.com/office/drawing/2014/main" id="{8084D230-241C-013B-4234-08791E83D2AF}"/>
                </a:ext>
              </a:extLst>
            </p:cNvPr>
            <p:cNvSpPr/>
            <p:nvPr/>
          </p:nvSpPr>
          <p:spPr>
            <a:xfrm>
              <a:off x="9038780" y="1781236"/>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7" name="Oval 39">
              <a:extLst>
                <a:ext uri="{FF2B5EF4-FFF2-40B4-BE49-F238E27FC236}">
                  <a16:creationId xmlns:a16="http://schemas.microsoft.com/office/drawing/2014/main" id="{714CEE24-4C68-D34B-A697-016B2E87E616}"/>
                </a:ext>
              </a:extLst>
            </p:cNvPr>
            <p:cNvSpPr/>
            <p:nvPr/>
          </p:nvSpPr>
          <p:spPr>
            <a:xfrm>
              <a:off x="10000279" y="2020519"/>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8" name="Oval 40">
              <a:extLst>
                <a:ext uri="{FF2B5EF4-FFF2-40B4-BE49-F238E27FC236}">
                  <a16:creationId xmlns:a16="http://schemas.microsoft.com/office/drawing/2014/main" id="{AD5B29BD-1DF9-CB20-893C-96AEA636AA1B}"/>
                </a:ext>
              </a:extLst>
            </p:cNvPr>
            <p:cNvSpPr/>
            <p:nvPr/>
          </p:nvSpPr>
          <p:spPr>
            <a:xfrm>
              <a:off x="8077282" y="2020519"/>
              <a:ext cx="648072" cy="648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9" name="Oval 41">
              <a:extLst>
                <a:ext uri="{FF2B5EF4-FFF2-40B4-BE49-F238E27FC236}">
                  <a16:creationId xmlns:a16="http://schemas.microsoft.com/office/drawing/2014/main" id="{9BE23B1B-B0FB-55F5-BC8F-31A21D1E7627}"/>
                </a:ext>
              </a:extLst>
            </p:cNvPr>
            <p:cNvSpPr/>
            <p:nvPr/>
          </p:nvSpPr>
          <p:spPr>
            <a:xfrm>
              <a:off x="10481026" y="2710959"/>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cxnSp>
          <p:nvCxnSpPr>
            <p:cNvPr id="30" name="Straight Connector 47">
              <a:extLst>
                <a:ext uri="{FF2B5EF4-FFF2-40B4-BE49-F238E27FC236}">
                  <a16:creationId xmlns:a16="http://schemas.microsoft.com/office/drawing/2014/main" id="{C13A9A18-FADF-373B-2A52-4A2F4217E019}"/>
                </a:ext>
              </a:extLst>
            </p:cNvPr>
            <p:cNvCxnSpPr>
              <a:stCxn id="39" idx="0"/>
              <a:endCxn id="26" idx="4"/>
            </p:cNvCxnSpPr>
            <p:nvPr/>
          </p:nvCxnSpPr>
          <p:spPr>
            <a:xfrm flipH="1" flipV="1">
              <a:off x="9362814" y="2429306"/>
              <a:ext cx="2" cy="150740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48">
              <a:extLst>
                <a:ext uri="{FF2B5EF4-FFF2-40B4-BE49-F238E27FC236}">
                  <a16:creationId xmlns:a16="http://schemas.microsoft.com/office/drawing/2014/main" id="{51E16A19-C45B-4F0C-C3D5-1E09625381CC}"/>
                </a:ext>
              </a:extLst>
            </p:cNvPr>
            <p:cNvCxnSpPr>
              <a:stCxn id="39" idx="0"/>
              <a:endCxn id="42" idx="4"/>
            </p:cNvCxnSpPr>
            <p:nvPr/>
          </p:nvCxnSpPr>
          <p:spPr>
            <a:xfrm flipH="1" flipV="1">
              <a:off x="8882068" y="3257398"/>
              <a:ext cx="480749" cy="679312"/>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49">
              <a:extLst>
                <a:ext uri="{FF2B5EF4-FFF2-40B4-BE49-F238E27FC236}">
                  <a16:creationId xmlns:a16="http://schemas.microsoft.com/office/drawing/2014/main" id="{8E77C645-17FC-BE0A-7437-DC2EAAF7F0A7}"/>
                </a:ext>
              </a:extLst>
            </p:cNvPr>
            <p:cNvCxnSpPr>
              <a:stCxn id="39" idx="0"/>
              <a:endCxn id="43" idx="4"/>
            </p:cNvCxnSpPr>
            <p:nvPr/>
          </p:nvCxnSpPr>
          <p:spPr>
            <a:xfrm flipV="1">
              <a:off x="9362818" y="3257398"/>
              <a:ext cx="480749" cy="679312"/>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50">
              <a:extLst>
                <a:ext uri="{FF2B5EF4-FFF2-40B4-BE49-F238E27FC236}">
                  <a16:creationId xmlns:a16="http://schemas.microsoft.com/office/drawing/2014/main" id="{147F6F57-6272-6160-114B-70B70E8AEA94}"/>
                </a:ext>
              </a:extLst>
            </p:cNvPr>
            <p:cNvCxnSpPr>
              <a:stCxn id="39" idx="0"/>
              <a:endCxn id="29" idx="2"/>
            </p:cNvCxnSpPr>
            <p:nvPr/>
          </p:nvCxnSpPr>
          <p:spPr>
            <a:xfrm flipV="1">
              <a:off x="9362814" y="3034995"/>
              <a:ext cx="1118210" cy="90171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reeform 81">
              <a:extLst>
                <a:ext uri="{FF2B5EF4-FFF2-40B4-BE49-F238E27FC236}">
                  <a16:creationId xmlns:a16="http://schemas.microsoft.com/office/drawing/2014/main" id="{33DD2A1C-B04D-BB84-E61D-4293A55D1B58}"/>
                </a:ext>
              </a:extLst>
            </p:cNvPr>
            <p:cNvSpPr/>
            <p:nvPr/>
          </p:nvSpPr>
          <p:spPr>
            <a:xfrm>
              <a:off x="8720130" y="2343757"/>
              <a:ext cx="611784" cy="1566250"/>
            </a:xfrm>
            <a:custGeom>
              <a:avLst/>
              <a:gdLst>
                <a:gd name="connsiteX0" fmla="*/ 506994 w 506994"/>
                <a:gd name="connsiteY0" fmla="*/ 1566249 h 1566249"/>
                <a:gd name="connsiteX1" fmla="*/ 321398 w 506994"/>
                <a:gd name="connsiteY1" fmla="*/ 113168 h 1566249"/>
                <a:gd name="connsiteX2" fmla="*/ 0 w 506994"/>
                <a:gd name="connsiteY2" fmla="*/ 0 h 1566249"/>
                <a:gd name="connsiteX3" fmla="*/ 0 w 506994"/>
                <a:gd name="connsiteY3" fmla="*/ 0 h 1566249"/>
              </a:gdLst>
              <a:ahLst/>
              <a:cxnLst>
                <a:cxn ang="0">
                  <a:pos x="connsiteX0" y="connsiteY0"/>
                </a:cxn>
                <a:cxn ang="0">
                  <a:pos x="connsiteX1" y="connsiteY1"/>
                </a:cxn>
                <a:cxn ang="0">
                  <a:pos x="connsiteX2" y="connsiteY2"/>
                </a:cxn>
                <a:cxn ang="0">
                  <a:pos x="connsiteX3" y="connsiteY3"/>
                </a:cxn>
              </a:cxnLst>
              <a:rect l="l" t="t" r="r" b="b"/>
              <a:pathLst>
                <a:path w="506994" h="1566249">
                  <a:moveTo>
                    <a:pt x="506994" y="1566249"/>
                  </a:moveTo>
                  <a:lnTo>
                    <a:pt x="321398" y="113168"/>
                  </a:lnTo>
                  <a:lnTo>
                    <a:pt x="0" y="0"/>
                  </a:lnTo>
                  <a:lnTo>
                    <a:pt x="0" y="0"/>
                  </a:lnTo>
                </a:path>
              </a:pathLst>
            </a:cu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lstStyle>
            <a:p>
              <a:pPr algn="ctr" rtl="1"/>
              <a:endParaRPr lang="ko-KR" altLang="en-US" sz="2701">
                <a:cs typeface="B Nazanin" panose="00000400000000000000" pitchFamily="2" charset="-78"/>
              </a:endParaRPr>
            </a:p>
          </p:txBody>
        </p:sp>
        <p:sp>
          <p:nvSpPr>
            <p:cNvPr id="35" name="Freeform 114">
              <a:extLst>
                <a:ext uri="{FF2B5EF4-FFF2-40B4-BE49-F238E27FC236}">
                  <a16:creationId xmlns:a16="http://schemas.microsoft.com/office/drawing/2014/main" id="{E4C748F5-72BF-0EE4-E95B-CB5768850698}"/>
                </a:ext>
              </a:extLst>
            </p:cNvPr>
            <p:cNvSpPr/>
            <p:nvPr/>
          </p:nvSpPr>
          <p:spPr>
            <a:xfrm flipH="1">
              <a:off x="9400241" y="2343757"/>
              <a:ext cx="611784" cy="1566250"/>
            </a:xfrm>
            <a:custGeom>
              <a:avLst/>
              <a:gdLst>
                <a:gd name="connsiteX0" fmla="*/ 506994 w 506994"/>
                <a:gd name="connsiteY0" fmla="*/ 1566249 h 1566249"/>
                <a:gd name="connsiteX1" fmla="*/ 321398 w 506994"/>
                <a:gd name="connsiteY1" fmla="*/ 113168 h 1566249"/>
                <a:gd name="connsiteX2" fmla="*/ 0 w 506994"/>
                <a:gd name="connsiteY2" fmla="*/ 0 h 1566249"/>
                <a:gd name="connsiteX3" fmla="*/ 0 w 506994"/>
                <a:gd name="connsiteY3" fmla="*/ 0 h 1566249"/>
              </a:gdLst>
              <a:ahLst/>
              <a:cxnLst>
                <a:cxn ang="0">
                  <a:pos x="connsiteX0" y="connsiteY0"/>
                </a:cxn>
                <a:cxn ang="0">
                  <a:pos x="connsiteX1" y="connsiteY1"/>
                </a:cxn>
                <a:cxn ang="0">
                  <a:pos x="connsiteX2" y="connsiteY2"/>
                </a:cxn>
                <a:cxn ang="0">
                  <a:pos x="connsiteX3" y="connsiteY3"/>
                </a:cxn>
              </a:cxnLst>
              <a:rect l="l" t="t" r="r" b="b"/>
              <a:pathLst>
                <a:path w="506994" h="1566249">
                  <a:moveTo>
                    <a:pt x="506994" y="1566249"/>
                  </a:moveTo>
                  <a:lnTo>
                    <a:pt x="321398" y="113168"/>
                  </a:lnTo>
                  <a:lnTo>
                    <a:pt x="0" y="0"/>
                  </a:lnTo>
                  <a:lnTo>
                    <a:pt x="0" y="0"/>
                  </a:lnTo>
                </a:path>
              </a:pathLst>
            </a:cu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lstStyle>
            <a:p>
              <a:pPr algn="ctr" rtl="1"/>
              <a:endParaRPr lang="ko-KR" altLang="en-US" sz="2701">
                <a:cs typeface="B Nazanin" panose="00000400000000000000" pitchFamily="2" charset="-78"/>
              </a:endParaRPr>
            </a:p>
          </p:txBody>
        </p:sp>
        <p:cxnSp>
          <p:nvCxnSpPr>
            <p:cNvPr id="36" name="Straight Connector 53">
              <a:extLst>
                <a:ext uri="{FF2B5EF4-FFF2-40B4-BE49-F238E27FC236}">
                  <a16:creationId xmlns:a16="http://schemas.microsoft.com/office/drawing/2014/main" id="{EAB6E295-FA50-183A-7C30-871BDED44981}"/>
                </a:ext>
              </a:extLst>
            </p:cNvPr>
            <p:cNvCxnSpPr>
              <a:stCxn id="25" idx="6"/>
              <a:endCxn id="39" idx="0"/>
            </p:cNvCxnSpPr>
            <p:nvPr/>
          </p:nvCxnSpPr>
          <p:spPr>
            <a:xfrm>
              <a:off x="8244605" y="3034995"/>
              <a:ext cx="1118211" cy="90171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54">
              <a:extLst>
                <a:ext uri="{FF2B5EF4-FFF2-40B4-BE49-F238E27FC236}">
                  <a16:creationId xmlns:a16="http://schemas.microsoft.com/office/drawing/2014/main" id="{3E78243D-7F87-3668-BA0A-97AADD2B4A7D}"/>
                </a:ext>
              </a:extLst>
            </p:cNvPr>
            <p:cNvCxnSpPr>
              <a:stCxn id="39" idx="0"/>
              <a:endCxn id="41" idx="7"/>
            </p:cNvCxnSpPr>
            <p:nvPr/>
          </p:nvCxnSpPr>
          <p:spPr>
            <a:xfrm flipH="1" flipV="1">
              <a:off x="8630445" y="3461990"/>
              <a:ext cx="732370" cy="47472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55">
              <a:extLst>
                <a:ext uri="{FF2B5EF4-FFF2-40B4-BE49-F238E27FC236}">
                  <a16:creationId xmlns:a16="http://schemas.microsoft.com/office/drawing/2014/main" id="{316C13E3-80E0-922C-C835-2A6E7B4C434D}"/>
                </a:ext>
              </a:extLst>
            </p:cNvPr>
            <p:cNvCxnSpPr>
              <a:stCxn id="39" idx="0"/>
              <a:endCxn id="40" idx="1"/>
            </p:cNvCxnSpPr>
            <p:nvPr/>
          </p:nvCxnSpPr>
          <p:spPr>
            <a:xfrm flipV="1">
              <a:off x="9362814" y="3461990"/>
              <a:ext cx="732370" cy="47472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Oval 56">
              <a:extLst>
                <a:ext uri="{FF2B5EF4-FFF2-40B4-BE49-F238E27FC236}">
                  <a16:creationId xmlns:a16="http://schemas.microsoft.com/office/drawing/2014/main" id="{5D4F4C91-162F-26C9-2246-E2FDF5912E95}"/>
                </a:ext>
              </a:extLst>
            </p:cNvPr>
            <p:cNvSpPr/>
            <p:nvPr/>
          </p:nvSpPr>
          <p:spPr>
            <a:xfrm>
              <a:off x="9255482" y="3936714"/>
              <a:ext cx="214669" cy="2146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40" name="Oval 57">
              <a:extLst>
                <a:ext uri="{FF2B5EF4-FFF2-40B4-BE49-F238E27FC236}">
                  <a16:creationId xmlns:a16="http://schemas.microsoft.com/office/drawing/2014/main" id="{70498195-11ED-D0DD-138F-E73BB288C081}"/>
                </a:ext>
              </a:extLst>
            </p:cNvPr>
            <p:cNvSpPr/>
            <p:nvPr/>
          </p:nvSpPr>
          <p:spPr>
            <a:xfrm>
              <a:off x="10000278" y="336708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41" name="Oval 59">
              <a:extLst>
                <a:ext uri="{FF2B5EF4-FFF2-40B4-BE49-F238E27FC236}">
                  <a16:creationId xmlns:a16="http://schemas.microsoft.com/office/drawing/2014/main" id="{093DFEFE-532C-1493-336A-512906846709}"/>
                </a:ext>
              </a:extLst>
            </p:cNvPr>
            <p:cNvSpPr/>
            <p:nvPr/>
          </p:nvSpPr>
          <p:spPr>
            <a:xfrm>
              <a:off x="8077282" y="3367084"/>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42" name="Oval 61">
              <a:extLst>
                <a:ext uri="{FF2B5EF4-FFF2-40B4-BE49-F238E27FC236}">
                  <a16:creationId xmlns:a16="http://schemas.microsoft.com/office/drawing/2014/main" id="{72640787-0391-8C74-7849-CB132374B1EC}"/>
                </a:ext>
              </a:extLst>
            </p:cNvPr>
            <p:cNvSpPr/>
            <p:nvPr/>
          </p:nvSpPr>
          <p:spPr>
            <a:xfrm>
              <a:off x="8558031" y="2609329"/>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43" name="Oval 62">
              <a:extLst>
                <a:ext uri="{FF2B5EF4-FFF2-40B4-BE49-F238E27FC236}">
                  <a16:creationId xmlns:a16="http://schemas.microsoft.com/office/drawing/2014/main" id="{DB221441-DD61-01E5-E0D4-E121ACB0DCD2}"/>
                </a:ext>
              </a:extLst>
            </p:cNvPr>
            <p:cNvSpPr/>
            <p:nvPr/>
          </p:nvSpPr>
          <p:spPr>
            <a:xfrm>
              <a:off x="9519529" y="2609329"/>
              <a:ext cx="648072" cy="648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44" name="Donut 1">
              <a:extLst>
                <a:ext uri="{FF2B5EF4-FFF2-40B4-BE49-F238E27FC236}">
                  <a16:creationId xmlns:a16="http://schemas.microsoft.com/office/drawing/2014/main" id="{ED34F7C4-7BA0-F682-66E2-CAFF93C93EB4}"/>
                </a:ext>
              </a:extLst>
            </p:cNvPr>
            <p:cNvSpPr/>
            <p:nvPr/>
          </p:nvSpPr>
          <p:spPr>
            <a:xfrm>
              <a:off x="9652056" y="2726931"/>
              <a:ext cx="372568" cy="412868"/>
            </a:xfrm>
            <a:custGeom>
              <a:avLst/>
              <a:gdLst/>
              <a:ahLst/>
              <a:cxnLst/>
              <a:rect l="l" t="t" r="r" b="b"/>
              <a:pathLst>
                <a:path w="3573863" h="3960440">
                  <a:moveTo>
                    <a:pt x="1778235" y="2854144"/>
                  </a:moveTo>
                  <a:cubicBezTo>
                    <a:pt x="1630806" y="2921039"/>
                    <a:pt x="1485756" y="2976063"/>
                    <a:pt x="1346395" y="3019665"/>
                  </a:cubicBezTo>
                  <a:cubicBezTo>
                    <a:pt x="1449229" y="3443341"/>
                    <a:pt x="1614264" y="3717505"/>
                    <a:pt x="1800200" y="3717505"/>
                  </a:cubicBezTo>
                  <a:cubicBezTo>
                    <a:pt x="1981797" y="3717505"/>
                    <a:pt x="2143458" y="3455988"/>
                    <a:pt x="2246629" y="3049019"/>
                  </a:cubicBezTo>
                  <a:cubicBezTo>
                    <a:pt x="2095629" y="2998005"/>
                    <a:pt x="1938082" y="2933129"/>
                    <a:pt x="1778235" y="2854144"/>
                  </a:cubicBezTo>
                  <a:close/>
                  <a:moveTo>
                    <a:pt x="1266675" y="2564179"/>
                  </a:moveTo>
                  <a:lnTo>
                    <a:pt x="1299457" y="2790710"/>
                  </a:lnTo>
                  <a:cubicBezTo>
                    <a:pt x="1367662" y="2767618"/>
                    <a:pt x="1437614" y="2740949"/>
                    <a:pt x="1508914" y="2711076"/>
                  </a:cubicBezTo>
                  <a:cubicBezTo>
                    <a:pt x="1464441" y="2687582"/>
                    <a:pt x="1420733" y="2661738"/>
                    <a:pt x="1377054" y="2634978"/>
                  </a:cubicBezTo>
                  <a:close/>
                  <a:moveTo>
                    <a:pt x="2333774" y="2560277"/>
                  </a:moveTo>
                  <a:cubicBezTo>
                    <a:pt x="2295625" y="2584830"/>
                    <a:pt x="2256319" y="2608268"/>
                    <a:pt x="2216371" y="2631332"/>
                  </a:cubicBezTo>
                  <a:lnTo>
                    <a:pt x="2055143" y="2720029"/>
                  </a:lnTo>
                  <a:cubicBezTo>
                    <a:pt x="2137322" y="2758240"/>
                    <a:pt x="2218112" y="2791558"/>
                    <a:pt x="2296361" y="2820732"/>
                  </a:cubicBezTo>
                  <a:cubicBezTo>
                    <a:pt x="2311421" y="2737872"/>
                    <a:pt x="2324309" y="2650858"/>
                    <a:pt x="2333774" y="2560277"/>
                  </a:cubicBezTo>
                  <a:close/>
                  <a:moveTo>
                    <a:pt x="2938347" y="2115420"/>
                  </a:moveTo>
                  <a:cubicBezTo>
                    <a:pt x="2833874" y="2209266"/>
                    <a:pt x="2717689" y="2301450"/>
                    <a:pt x="2591514" y="2390104"/>
                  </a:cubicBezTo>
                  <a:cubicBezTo>
                    <a:pt x="2577332" y="2568819"/>
                    <a:pt x="2551964" y="2738541"/>
                    <a:pt x="2518016" y="2895802"/>
                  </a:cubicBezTo>
                  <a:cubicBezTo>
                    <a:pt x="2567345" y="2910267"/>
                    <a:pt x="2615150" y="2922759"/>
                    <a:pt x="2661232" y="2933072"/>
                  </a:cubicBezTo>
                  <a:cubicBezTo>
                    <a:pt x="2712976" y="2857644"/>
                    <a:pt x="2799843" y="2808312"/>
                    <a:pt x="2898232" y="2808312"/>
                  </a:cubicBezTo>
                  <a:cubicBezTo>
                    <a:pt x="3002730" y="2808312"/>
                    <a:pt x="3094231" y="2863960"/>
                    <a:pt x="3143840" y="2947770"/>
                  </a:cubicBezTo>
                  <a:cubicBezTo>
                    <a:pt x="3206751" y="2930092"/>
                    <a:pt x="3253488" y="2897708"/>
                    <a:pt x="3281582" y="2851851"/>
                  </a:cubicBezTo>
                  <a:cubicBezTo>
                    <a:pt x="3377140" y="2695873"/>
                    <a:pt x="3235870" y="2418527"/>
                    <a:pt x="2938347" y="2115420"/>
                  </a:cubicBezTo>
                  <a:close/>
                  <a:moveTo>
                    <a:pt x="653371" y="2086408"/>
                  </a:moveTo>
                  <a:cubicBezTo>
                    <a:pt x="358768" y="2375931"/>
                    <a:pt x="216958" y="2642817"/>
                    <a:pt x="306838" y="2798494"/>
                  </a:cubicBezTo>
                  <a:cubicBezTo>
                    <a:pt x="395033" y="2951251"/>
                    <a:pt x="687498" y="2964353"/>
                    <a:pt x="1074605" y="2860911"/>
                  </a:cubicBezTo>
                  <a:cubicBezTo>
                    <a:pt x="1044150" y="2711390"/>
                    <a:pt x="1021245" y="2551128"/>
                    <a:pt x="1007054" y="2383079"/>
                  </a:cubicBezTo>
                  <a:cubicBezTo>
                    <a:pt x="877997" y="2286402"/>
                    <a:pt x="759493" y="2186798"/>
                    <a:pt x="653371" y="2086408"/>
                  </a:cubicBezTo>
                  <a:close/>
                  <a:moveTo>
                    <a:pt x="2606852" y="1818110"/>
                  </a:moveTo>
                  <a:cubicBezTo>
                    <a:pt x="2609297" y="1871560"/>
                    <a:pt x="2610200" y="1925632"/>
                    <a:pt x="2610200" y="1980220"/>
                  </a:cubicBezTo>
                  <a:lnTo>
                    <a:pt x="2607655" y="2082108"/>
                  </a:lnTo>
                  <a:cubicBezTo>
                    <a:pt x="2664327" y="2040229"/>
                    <a:pt x="2718004" y="1997635"/>
                    <a:pt x="2768733" y="1954977"/>
                  </a:cubicBezTo>
                  <a:cubicBezTo>
                    <a:pt x="2718041" y="1909108"/>
                    <a:pt x="2663841" y="1863560"/>
                    <a:pt x="2606852" y="1818110"/>
                  </a:cubicBezTo>
                  <a:close/>
                  <a:moveTo>
                    <a:pt x="995280" y="1792420"/>
                  </a:moveTo>
                  <a:cubicBezTo>
                    <a:pt x="935444" y="1837415"/>
                    <a:pt x="878912" y="1882984"/>
                    <a:pt x="825924" y="1928708"/>
                  </a:cubicBezTo>
                  <a:cubicBezTo>
                    <a:pt x="877915" y="1975725"/>
                    <a:pt x="933502" y="2022554"/>
                    <a:pt x="992040" y="2069282"/>
                  </a:cubicBezTo>
                  <a:cubicBezTo>
                    <a:pt x="990470" y="2039771"/>
                    <a:pt x="990200" y="2010073"/>
                    <a:pt x="990200" y="1980220"/>
                  </a:cubicBezTo>
                  <a:close/>
                  <a:moveTo>
                    <a:pt x="1800199" y="1584251"/>
                  </a:moveTo>
                  <a:cubicBezTo>
                    <a:pt x="1999044" y="1584251"/>
                    <a:pt x="2160239" y="1745446"/>
                    <a:pt x="2160239" y="1944291"/>
                  </a:cubicBezTo>
                  <a:cubicBezTo>
                    <a:pt x="2160239" y="2143136"/>
                    <a:pt x="1999044" y="2304331"/>
                    <a:pt x="1800199" y="2304331"/>
                  </a:cubicBezTo>
                  <a:cubicBezTo>
                    <a:pt x="1601354" y="2304331"/>
                    <a:pt x="1440159" y="2143136"/>
                    <a:pt x="1440159" y="1944291"/>
                  </a:cubicBezTo>
                  <a:cubicBezTo>
                    <a:pt x="1440159" y="1745446"/>
                    <a:pt x="1601354" y="1584251"/>
                    <a:pt x="1800199" y="1584251"/>
                  </a:cubicBezTo>
                  <a:close/>
                  <a:moveTo>
                    <a:pt x="1799180" y="1292973"/>
                  </a:moveTo>
                  <a:cubicBezTo>
                    <a:pt x="1709473" y="1337408"/>
                    <a:pt x="1618838" y="1386220"/>
                    <a:pt x="1527839" y="1438759"/>
                  </a:cubicBezTo>
                  <a:cubicBezTo>
                    <a:pt x="1430103" y="1495187"/>
                    <a:pt x="1336299" y="1553400"/>
                    <a:pt x="1247277" y="1612889"/>
                  </a:cubicBezTo>
                  <a:cubicBezTo>
                    <a:pt x="1237518" y="1731224"/>
                    <a:pt x="1233135" y="1854154"/>
                    <a:pt x="1233135" y="1980220"/>
                  </a:cubicBezTo>
                  <a:lnTo>
                    <a:pt x="1242214" y="2256132"/>
                  </a:lnTo>
                  <a:cubicBezTo>
                    <a:pt x="1325337" y="2314701"/>
                    <a:pt x="1412868" y="2372018"/>
                    <a:pt x="1503964" y="2427827"/>
                  </a:cubicBezTo>
                  <a:cubicBezTo>
                    <a:pt x="1597846" y="2485344"/>
                    <a:pt x="1691436" y="2538760"/>
                    <a:pt x="1784393" y="2586751"/>
                  </a:cubicBezTo>
                  <a:cubicBezTo>
                    <a:pt x="1886614" y="2536574"/>
                    <a:pt x="1990519" y="2481211"/>
                    <a:pt x="2094904" y="2420944"/>
                  </a:cubicBezTo>
                  <a:cubicBezTo>
                    <a:pt x="2186771" y="2367905"/>
                    <a:pt x="2275164" y="2313288"/>
                    <a:pt x="2359234" y="2257296"/>
                  </a:cubicBezTo>
                  <a:cubicBezTo>
                    <a:pt x="2364812" y="2167101"/>
                    <a:pt x="2367265" y="2074538"/>
                    <a:pt x="2367265" y="1980220"/>
                  </a:cubicBezTo>
                  <a:lnTo>
                    <a:pt x="2355768" y="1630798"/>
                  </a:lnTo>
                  <a:cubicBezTo>
                    <a:pt x="2273382" y="1572781"/>
                    <a:pt x="2186657" y="1516029"/>
                    <a:pt x="2096435" y="1460755"/>
                  </a:cubicBezTo>
                  <a:cubicBezTo>
                    <a:pt x="1996852" y="1399746"/>
                    <a:pt x="1897599" y="1343351"/>
                    <a:pt x="1799180" y="1292973"/>
                  </a:cubicBezTo>
                  <a:close/>
                  <a:moveTo>
                    <a:pt x="2285222" y="1081939"/>
                  </a:moveTo>
                  <a:cubicBezTo>
                    <a:pt x="2215903" y="1106831"/>
                    <a:pt x="2144721" y="1134831"/>
                    <a:pt x="2072395" y="1166375"/>
                  </a:cubicBezTo>
                  <a:cubicBezTo>
                    <a:pt x="2123126" y="1193433"/>
                    <a:pt x="2173254" y="1222917"/>
                    <a:pt x="2223344" y="1253604"/>
                  </a:cubicBezTo>
                  <a:lnTo>
                    <a:pt x="2324429" y="1318442"/>
                  </a:lnTo>
                  <a:cubicBezTo>
                    <a:pt x="2313395" y="1236228"/>
                    <a:pt x="2300359" y="1157186"/>
                    <a:pt x="2285222" y="1081939"/>
                  </a:cubicBezTo>
                  <a:close/>
                  <a:moveTo>
                    <a:pt x="1317316" y="1072756"/>
                  </a:moveTo>
                  <a:cubicBezTo>
                    <a:pt x="1302241" y="1146918"/>
                    <a:pt x="1288992" y="1224776"/>
                    <a:pt x="1278338" y="1305859"/>
                  </a:cubicBezTo>
                  <a:cubicBezTo>
                    <a:pt x="1319937" y="1279161"/>
                    <a:pt x="1362772" y="1253543"/>
                    <a:pt x="1406371" y="1228371"/>
                  </a:cubicBezTo>
                  <a:lnTo>
                    <a:pt x="1529166" y="1160817"/>
                  </a:lnTo>
                  <a:cubicBezTo>
                    <a:pt x="1457109" y="1128012"/>
                    <a:pt x="1386248" y="1098795"/>
                    <a:pt x="1317316" y="1072756"/>
                  </a:cubicBezTo>
                  <a:close/>
                  <a:moveTo>
                    <a:pt x="2999167" y="931965"/>
                  </a:moveTo>
                  <a:cubicBezTo>
                    <a:pt x="2863797" y="929602"/>
                    <a:pt x="2695165" y="956643"/>
                    <a:pt x="2505705" y="1011187"/>
                  </a:cubicBezTo>
                  <a:cubicBezTo>
                    <a:pt x="2540918" y="1162557"/>
                    <a:pt x="2567684" y="1326382"/>
                    <a:pt x="2585126" y="1499198"/>
                  </a:cubicBezTo>
                  <a:cubicBezTo>
                    <a:pt x="2715788" y="1596638"/>
                    <a:pt x="2835744" y="1697107"/>
                    <a:pt x="2943147" y="1798370"/>
                  </a:cubicBezTo>
                  <a:cubicBezTo>
                    <a:pt x="3255545" y="1499362"/>
                    <a:pt x="3408394" y="1221406"/>
                    <a:pt x="3315904" y="1061209"/>
                  </a:cubicBezTo>
                  <a:cubicBezTo>
                    <a:pt x="3266970" y="976452"/>
                    <a:pt x="3155149" y="934688"/>
                    <a:pt x="2999167" y="931965"/>
                  </a:cubicBezTo>
                  <a:close/>
                  <a:moveTo>
                    <a:pt x="638815" y="915787"/>
                  </a:moveTo>
                  <a:cubicBezTo>
                    <a:pt x="482814" y="914444"/>
                    <a:pt x="369943" y="953278"/>
                    <a:pt x="318816" y="1036731"/>
                  </a:cubicBezTo>
                  <a:cubicBezTo>
                    <a:pt x="287500" y="1087848"/>
                    <a:pt x="281619" y="1151999"/>
                    <a:pt x="300317" y="1225375"/>
                  </a:cubicBezTo>
                  <a:cubicBezTo>
                    <a:pt x="453717" y="1230852"/>
                    <a:pt x="576064" y="1357222"/>
                    <a:pt x="576064" y="1512168"/>
                  </a:cubicBezTo>
                  <a:cubicBezTo>
                    <a:pt x="576064" y="1559570"/>
                    <a:pt x="564614" y="1604297"/>
                    <a:pt x="543189" y="1643149"/>
                  </a:cubicBezTo>
                  <a:cubicBezTo>
                    <a:pt x="577674" y="1684387"/>
                    <a:pt x="615806" y="1726058"/>
                    <a:pt x="656975" y="1768243"/>
                  </a:cubicBezTo>
                  <a:cubicBezTo>
                    <a:pt x="764771" y="1670077"/>
                    <a:pt x="885233" y="1573151"/>
                    <a:pt x="1016791" y="1480089"/>
                  </a:cubicBezTo>
                  <a:cubicBezTo>
                    <a:pt x="1034643" y="1309060"/>
                    <a:pt x="1062149" y="1147092"/>
                    <a:pt x="1097625" y="997448"/>
                  </a:cubicBezTo>
                  <a:cubicBezTo>
                    <a:pt x="922693" y="944833"/>
                    <a:pt x="766343" y="916885"/>
                    <a:pt x="638815" y="915787"/>
                  </a:cubicBezTo>
                  <a:close/>
                  <a:moveTo>
                    <a:pt x="1800200" y="242935"/>
                  </a:moveTo>
                  <a:cubicBezTo>
                    <a:pt x="1628632" y="242935"/>
                    <a:pt x="1474860" y="476364"/>
                    <a:pt x="1371457" y="845375"/>
                  </a:cubicBezTo>
                  <a:cubicBezTo>
                    <a:pt x="1510785" y="893390"/>
                    <a:pt x="1655544" y="953061"/>
                    <a:pt x="1802618" y="1024206"/>
                  </a:cubicBezTo>
                  <a:cubicBezTo>
                    <a:pt x="1948575" y="956462"/>
                    <a:pt x="2092393" y="899996"/>
                    <a:pt x="2231205" y="855254"/>
                  </a:cubicBezTo>
                  <a:cubicBezTo>
                    <a:pt x="2203972" y="756128"/>
                    <a:pt x="2173100" y="666602"/>
                    <a:pt x="2138735" y="588741"/>
                  </a:cubicBezTo>
                  <a:cubicBezTo>
                    <a:pt x="1989649" y="579063"/>
                    <a:pt x="1872207" y="454685"/>
                    <a:pt x="1872207" y="302877"/>
                  </a:cubicBezTo>
                  <a:lnTo>
                    <a:pt x="1876505" y="260249"/>
                  </a:lnTo>
                  <a:cubicBezTo>
                    <a:pt x="1851965" y="248332"/>
                    <a:pt x="1826288" y="242935"/>
                    <a:pt x="1800200" y="242935"/>
                  </a:cubicBezTo>
                  <a:close/>
                  <a:moveTo>
                    <a:pt x="1800200" y="0"/>
                  </a:moveTo>
                  <a:cubicBezTo>
                    <a:pt x="1869864" y="0"/>
                    <a:pt x="1937474" y="21500"/>
                    <a:pt x="2001400" y="62841"/>
                  </a:cubicBezTo>
                  <a:cubicBezTo>
                    <a:pt x="2046831" y="32440"/>
                    <a:pt x="2101480" y="14845"/>
                    <a:pt x="2160239" y="14845"/>
                  </a:cubicBezTo>
                  <a:cubicBezTo>
                    <a:pt x="2319315" y="14845"/>
                    <a:pt x="2448271" y="143801"/>
                    <a:pt x="2448271" y="302877"/>
                  </a:cubicBezTo>
                  <a:cubicBezTo>
                    <a:pt x="2448271" y="390874"/>
                    <a:pt x="2408810" y="469655"/>
                    <a:pt x="2345781" y="521503"/>
                  </a:cubicBezTo>
                  <a:cubicBezTo>
                    <a:pt x="2383927" y="603296"/>
                    <a:pt x="2417431" y="693947"/>
                    <a:pt x="2447297" y="791609"/>
                  </a:cubicBezTo>
                  <a:cubicBezTo>
                    <a:pt x="2970165" y="657950"/>
                    <a:pt x="3387629" y="699569"/>
                    <a:pt x="3526292" y="939741"/>
                  </a:cubicBezTo>
                  <a:cubicBezTo>
                    <a:pt x="3666393" y="1182403"/>
                    <a:pt x="3488654" y="1570199"/>
                    <a:pt x="3103466" y="1960424"/>
                  </a:cubicBezTo>
                  <a:cubicBezTo>
                    <a:pt x="3470949" y="2355583"/>
                    <a:pt x="3633606" y="2742288"/>
                    <a:pt x="3488732" y="2978761"/>
                  </a:cubicBezTo>
                  <a:cubicBezTo>
                    <a:pt x="3428277" y="3077440"/>
                    <a:pt x="3320191" y="3140292"/>
                    <a:pt x="3176550" y="3166836"/>
                  </a:cubicBezTo>
                  <a:cubicBezTo>
                    <a:pt x="3145985" y="3291955"/>
                    <a:pt x="3032902" y="3384376"/>
                    <a:pt x="2898232" y="3384376"/>
                  </a:cubicBezTo>
                  <a:cubicBezTo>
                    <a:pt x="2756837" y="3384376"/>
                    <a:pt x="2639238" y="3282493"/>
                    <a:pt x="2615411" y="3148031"/>
                  </a:cubicBezTo>
                  <a:cubicBezTo>
                    <a:pt x="2565981" y="3138986"/>
                    <a:pt x="2515458" y="3127210"/>
                    <a:pt x="2463844" y="3113602"/>
                  </a:cubicBezTo>
                  <a:cubicBezTo>
                    <a:pt x="2318011" y="3625660"/>
                    <a:pt x="2075098" y="3960440"/>
                    <a:pt x="1800200" y="3960440"/>
                  </a:cubicBezTo>
                  <a:cubicBezTo>
                    <a:pt x="1519205" y="3960440"/>
                    <a:pt x="1271629" y="3610643"/>
                    <a:pt x="1127186" y="3079228"/>
                  </a:cubicBezTo>
                  <a:cubicBezTo>
                    <a:pt x="627082" y="3198995"/>
                    <a:pt x="230836" y="3152724"/>
                    <a:pt x="96450" y="2919961"/>
                  </a:cubicBezTo>
                  <a:cubicBezTo>
                    <a:pt x="-40561" y="2682651"/>
                    <a:pt x="126404" y="2306537"/>
                    <a:pt x="494549" y="1925523"/>
                  </a:cubicBezTo>
                  <a:lnTo>
                    <a:pt x="373580" y="1785812"/>
                  </a:lnTo>
                  <a:cubicBezTo>
                    <a:pt x="346850" y="1795631"/>
                    <a:pt x="317974" y="1800200"/>
                    <a:pt x="288032" y="1800200"/>
                  </a:cubicBezTo>
                  <a:cubicBezTo>
                    <a:pt x="128956" y="1800200"/>
                    <a:pt x="0" y="1671244"/>
                    <a:pt x="0" y="1512168"/>
                  </a:cubicBezTo>
                  <a:cubicBezTo>
                    <a:pt x="0" y="1428111"/>
                    <a:pt x="36006" y="1352464"/>
                    <a:pt x="94065" y="1300493"/>
                  </a:cubicBezTo>
                  <a:cubicBezTo>
                    <a:pt x="43643" y="1149446"/>
                    <a:pt x="47337" y="1014823"/>
                    <a:pt x="111666" y="909822"/>
                  </a:cubicBezTo>
                  <a:cubicBezTo>
                    <a:pt x="253078" y="678998"/>
                    <a:pt x="655099" y="644207"/>
                    <a:pt x="1156926" y="780244"/>
                  </a:cubicBezTo>
                  <a:cubicBezTo>
                    <a:pt x="1303899" y="305876"/>
                    <a:pt x="1537438" y="0"/>
                    <a:pt x="1800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solidFill>
                  <a:schemeClr val="tx1"/>
                </a:solidFill>
                <a:cs typeface="B Nazanin" panose="00000400000000000000" pitchFamily="2" charset="-78"/>
              </a:endParaRPr>
            </a:p>
          </p:txBody>
        </p:sp>
        <p:sp>
          <p:nvSpPr>
            <p:cNvPr id="45" name="Oval 12287">
              <a:extLst>
                <a:ext uri="{FF2B5EF4-FFF2-40B4-BE49-F238E27FC236}">
                  <a16:creationId xmlns:a16="http://schemas.microsoft.com/office/drawing/2014/main" id="{EE218CFE-E32C-FD7D-0DC6-31688C87C06B}"/>
                </a:ext>
              </a:extLst>
            </p:cNvPr>
            <p:cNvSpPr/>
            <p:nvPr/>
          </p:nvSpPr>
          <p:spPr>
            <a:xfrm>
              <a:off x="8218554" y="2157258"/>
              <a:ext cx="376297" cy="374916"/>
            </a:xfrm>
            <a:custGeom>
              <a:avLst/>
              <a:gdLst/>
              <a:ahLst/>
              <a:cxnLst/>
              <a:rect l="l" t="t" r="r" b="b"/>
              <a:pathLst>
                <a:path w="3960440" h="3945921">
                  <a:moveTo>
                    <a:pt x="1598844" y="0"/>
                  </a:moveTo>
                  <a:cubicBezTo>
                    <a:pt x="1857342" y="0"/>
                    <a:pt x="2066896" y="209554"/>
                    <a:pt x="2066896" y="468052"/>
                  </a:cubicBezTo>
                  <a:cubicBezTo>
                    <a:pt x="2066896" y="646802"/>
                    <a:pt x="1966694" y="802149"/>
                    <a:pt x="1818364" y="879058"/>
                  </a:cubicBezTo>
                  <a:lnTo>
                    <a:pt x="1965948" y="1429850"/>
                  </a:lnTo>
                  <a:cubicBezTo>
                    <a:pt x="2234183" y="1439289"/>
                    <a:pt x="2449559" y="1654793"/>
                    <a:pt x="2458766" y="1923094"/>
                  </a:cubicBezTo>
                  <a:lnTo>
                    <a:pt x="3052787" y="2082261"/>
                  </a:lnTo>
                  <a:cubicBezTo>
                    <a:pt x="3115207" y="1899813"/>
                    <a:pt x="3288586" y="1769556"/>
                    <a:pt x="3492388" y="1769556"/>
                  </a:cubicBezTo>
                  <a:cubicBezTo>
                    <a:pt x="3750886" y="1769556"/>
                    <a:pt x="3960440" y="1979110"/>
                    <a:pt x="3960440" y="2237608"/>
                  </a:cubicBezTo>
                  <a:cubicBezTo>
                    <a:pt x="3960440" y="2496106"/>
                    <a:pt x="3750886" y="2705660"/>
                    <a:pt x="3492388" y="2705660"/>
                  </a:cubicBezTo>
                  <a:cubicBezTo>
                    <a:pt x="3255123" y="2705660"/>
                    <a:pt x="3059091" y="2529117"/>
                    <a:pt x="3030620" y="2299941"/>
                  </a:cubicBezTo>
                  <a:lnTo>
                    <a:pt x="2422827" y="2137084"/>
                  </a:lnTo>
                  <a:cubicBezTo>
                    <a:pt x="2374914" y="2257246"/>
                    <a:pt x="2282973" y="2354960"/>
                    <a:pt x="2166800" y="2410258"/>
                  </a:cubicBezTo>
                  <a:lnTo>
                    <a:pt x="2329067" y="3015847"/>
                  </a:lnTo>
                  <a:cubicBezTo>
                    <a:pt x="2559464" y="3043136"/>
                    <a:pt x="2737303" y="3239734"/>
                    <a:pt x="2737303" y="3477869"/>
                  </a:cubicBezTo>
                  <a:cubicBezTo>
                    <a:pt x="2737303" y="3736367"/>
                    <a:pt x="2527749" y="3945921"/>
                    <a:pt x="2269251" y="3945921"/>
                  </a:cubicBezTo>
                  <a:cubicBezTo>
                    <a:pt x="2010753" y="3945921"/>
                    <a:pt x="1801199" y="3736367"/>
                    <a:pt x="1801199" y="3477869"/>
                  </a:cubicBezTo>
                  <a:cubicBezTo>
                    <a:pt x="1801199" y="3274904"/>
                    <a:pt x="1930388" y="3102113"/>
                    <a:pt x="2111643" y="3038969"/>
                  </a:cubicBezTo>
                  <a:lnTo>
                    <a:pt x="1956503" y="2459980"/>
                  </a:lnTo>
                  <a:cubicBezTo>
                    <a:pt x="1952432" y="2460875"/>
                    <a:pt x="1948330" y="2460923"/>
                    <a:pt x="1944216" y="2460923"/>
                  </a:cubicBezTo>
                  <a:cubicBezTo>
                    <a:pt x="1742647" y="2460923"/>
                    <a:pt x="1568040" y="2345487"/>
                    <a:pt x="1484865" y="2176122"/>
                  </a:cubicBezTo>
                  <a:lnTo>
                    <a:pt x="930415" y="2324686"/>
                  </a:lnTo>
                  <a:cubicBezTo>
                    <a:pt x="904712" y="2556716"/>
                    <a:pt x="707355" y="2736304"/>
                    <a:pt x="468052" y="2736304"/>
                  </a:cubicBezTo>
                  <a:cubicBezTo>
                    <a:pt x="209554" y="2736304"/>
                    <a:pt x="0" y="2526750"/>
                    <a:pt x="0" y="2268252"/>
                  </a:cubicBezTo>
                  <a:cubicBezTo>
                    <a:pt x="0" y="2009754"/>
                    <a:pt x="209554" y="1800200"/>
                    <a:pt x="468052" y="1800200"/>
                  </a:cubicBezTo>
                  <a:cubicBezTo>
                    <a:pt x="669892" y="1800200"/>
                    <a:pt x="841893" y="1927961"/>
                    <a:pt x="906009" y="2107606"/>
                  </a:cubicBezTo>
                  <a:lnTo>
                    <a:pt x="1429897" y="1967231"/>
                  </a:lnTo>
                  <a:cubicBezTo>
                    <a:pt x="1427753" y="1959679"/>
                    <a:pt x="1427584" y="1952005"/>
                    <a:pt x="1427584" y="1944291"/>
                  </a:cubicBezTo>
                  <a:cubicBezTo>
                    <a:pt x="1427584" y="1727054"/>
                    <a:pt x="1561663" y="1541133"/>
                    <a:pt x="1751891" y="1465536"/>
                  </a:cubicBezTo>
                  <a:lnTo>
                    <a:pt x="1609736" y="935006"/>
                  </a:lnTo>
                  <a:cubicBezTo>
                    <a:pt x="1606130" y="936062"/>
                    <a:pt x="1602492" y="936104"/>
                    <a:pt x="1598844" y="936104"/>
                  </a:cubicBezTo>
                  <a:cubicBezTo>
                    <a:pt x="1340346" y="936104"/>
                    <a:pt x="1130792" y="726550"/>
                    <a:pt x="1130792" y="468052"/>
                  </a:cubicBezTo>
                  <a:cubicBezTo>
                    <a:pt x="1130792" y="209554"/>
                    <a:pt x="1340346" y="0"/>
                    <a:pt x="15988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46" name="Oval 21">
              <a:extLst>
                <a:ext uri="{FF2B5EF4-FFF2-40B4-BE49-F238E27FC236}">
                  <a16:creationId xmlns:a16="http://schemas.microsoft.com/office/drawing/2014/main" id="{94460F6B-D7BB-4FEF-4FED-B689A5DCC8E1}"/>
                </a:ext>
              </a:extLst>
            </p:cNvPr>
            <p:cNvSpPr>
              <a:spLocks noChangeAspect="1"/>
            </p:cNvSpPr>
            <p:nvPr/>
          </p:nvSpPr>
          <p:spPr>
            <a:xfrm rot="20700000">
              <a:off x="8195918" y="3533697"/>
              <a:ext cx="387594"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a:cs typeface="B Nazanin" panose="00000400000000000000" pitchFamily="2" charset="-78"/>
              </a:endParaRPr>
            </a:p>
          </p:txBody>
        </p:sp>
        <p:sp>
          <p:nvSpPr>
            <p:cNvPr id="47" name="Isosceles Triangle 20">
              <a:extLst>
                <a:ext uri="{FF2B5EF4-FFF2-40B4-BE49-F238E27FC236}">
                  <a16:creationId xmlns:a16="http://schemas.microsoft.com/office/drawing/2014/main" id="{760C34E6-738A-00A7-2946-3741ADEF1333}"/>
                </a:ext>
              </a:extLst>
            </p:cNvPr>
            <p:cNvSpPr>
              <a:spLocks noChangeAspect="1"/>
            </p:cNvSpPr>
            <p:nvPr/>
          </p:nvSpPr>
          <p:spPr>
            <a:xfrm rot="8201236">
              <a:off x="10168705" y="2165710"/>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a:cs typeface="B Nazanin" panose="00000400000000000000" pitchFamily="2" charset="-78"/>
              </a:endParaRPr>
            </a:p>
          </p:txBody>
        </p:sp>
        <p:sp>
          <p:nvSpPr>
            <p:cNvPr id="48" name="Trapezoid 10">
              <a:extLst>
                <a:ext uri="{FF2B5EF4-FFF2-40B4-BE49-F238E27FC236}">
                  <a16:creationId xmlns:a16="http://schemas.microsoft.com/office/drawing/2014/main" id="{05CD8B42-5F20-4F9E-A7E7-E4FA8CC674D9}"/>
                </a:ext>
              </a:extLst>
            </p:cNvPr>
            <p:cNvSpPr/>
            <p:nvPr/>
          </p:nvSpPr>
          <p:spPr>
            <a:xfrm>
              <a:off x="10154968" y="3527975"/>
              <a:ext cx="343151" cy="342750"/>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49" name="Oval 7">
              <a:extLst>
                <a:ext uri="{FF2B5EF4-FFF2-40B4-BE49-F238E27FC236}">
                  <a16:creationId xmlns:a16="http://schemas.microsoft.com/office/drawing/2014/main" id="{F4D78764-1101-C074-0572-DF337624D58E}"/>
                </a:ext>
              </a:extLst>
            </p:cNvPr>
            <p:cNvSpPr/>
            <p:nvPr/>
          </p:nvSpPr>
          <p:spPr>
            <a:xfrm>
              <a:off x="7825561" y="2860634"/>
              <a:ext cx="265478" cy="348722"/>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50" name="Rounded Rectangle 1">
              <a:extLst>
                <a:ext uri="{FF2B5EF4-FFF2-40B4-BE49-F238E27FC236}">
                  <a16:creationId xmlns:a16="http://schemas.microsoft.com/office/drawing/2014/main" id="{922804E7-457A-B6E2-605E-AC1EBAC2F5C8}"/>
                </a:ext>
              </a:extLst>
            </p:cNvPr>
            <p:cNvSpPr/>
            <p:nvPr/>
          </p:nvSpPr>
          <p:spPr>
            <a:xfrm>
              <a:off x="9211370" y="1953654"/>
              <a:ext cx="300700" cy="300700"/>
            </a:xfrm>
            <a:custGeom>
              <a:avLst/>
              <a:gdLst/>
              <a:ahLst/>
              <a:cxnLst/>
              <a:rect l="l" t="t" r="r" b="b"/>
              <a:pathLst>
                <a:path w="3888432" h="3888432">
                  <a:moveTo>
                    <a:pt x="2959265" y="3140417"/>
                  </a:moveTo>
                  <a:cubicBezTo>
                    <a:pt x="2880371" y="3140417"/>
                    <a:pt x="2816414" y="3204374"/>
                    <a:pt x="2816414" y="3283268"/>
                  </a:cubicBezTo>
                  <a:cubicBezTo>
                    <a:pt x="2816414" y="3362162"/>
                    <a:pt x="2880371" y="3426119"/>
                    <a:pt x="2959265" y="3426119"/>
                  </a:cubicBezTo>
                  <a:cubicBezTo>
                    <a:pt x="3038159" y="3426119"/>
                    <a:pt x="3102116" y="3362162"/>
                    <a:pt x="3102116" y="3283268"/>
                  </a:cubicBezTo>
                  <a:cubicBezTo>
                    <a:pt x="3102116" y="3204374"/>
                    <a:pt x="3038159" y="3140417"/>
                    <a:pt x="2959265" y="3140417"/>
                  </a:cubicBezTo>
                  <a:close/>
                  <a:moveTo>
                    <a:pt x="2512916" y="2819124"/>
                  </a:moveTo>
                  <a:lnTo>
                    <a:pt x="2512916" y="3022941"/>
                  </a:lnTo>
                  <a:lnTo>
                    <a:pt x="3405613" y="3022941"/>
                  </a:lnTo>
                  <a:lnTo>
                    <a:pt x="3405613" y="2819124"/>
                  </a:lnTo>
                  <a:close/>
                  <a:moveTo>
                    <a:pt x="741072" y="2504407"/>
                  </a:moveTo>
                  <a:lnTo>
                    <a:pt x="539050" y="2706429"/>
                  </a:lnTo>
                  <a:lnTo>
                    <a:pt x="753654" y="2921033"/>
                  </a:lnTo>
                  <a:lnTo>
                    <a:pt x="539050" y="3135636"/>
                  </a:lnTo>
                  <a:lnTo>
                    <a:pt x="741072" y="3337658"/>
                  </a:lnTo>
                  <a:lnTo>
                    <a:pt x="955676" y="3123054"/>
                  </a:lnTo>
                  <a:lnTo>
                    <a:pt x="1170279" y="3337658"/>
                  </a:lnTo>
                  <a:lnTo>
                    <a:pt x="1372301" y="3135636"/>
                  </a:lnTo>
                  <a:lnTo>
                    <a:pt x="1157697" y="2921033"/>
                  </a:lnTo>
                  <a:lnTo>
                    <a:pt x="1372301" y="2706429"/>
                  </a:lnTo>
                  <a:lnTo>
                    <a:pt x="1170279" y="2504407"/>
                  </a:lnTo>
                  <a:lnTo>
                    <a:pt x="955676" y="2719011"/>
                  </a:lnTo>
                  <a:close/>
                  <a:moveTo>
                    <a:pt x="2959265" y="2415946"/>
                  </a:moveTo>
                  <a:cubicBezTo>
                    <a:pt x="2880371" y="2415946"/>
                    <a:pt x="2816414" y="2479903"/>
                    <a:pt x="2816414" y="2558797"/>
                  </a:cubicBezTo>
                  <a:cubicBezTo>
                    <a:pt x="2816414" y="2637691"/>
                    <a:pt x="2880371" y="2701648"/>
                    <a:pt x="2959265" y="2701648"/>
                  </a:cubicBezTo>
                  <a:cubicBezTo>
                    <a:pt x="3038159" y="2701648"/>
                    <a:pt x="3102116" y="2637691"/>
                    <a:pt x="3102116" y="2558797"/>
                  </a:cubicBezTo>
                  <a:cubicBezTo>
                    <a:pt x="3102116" y="2479903"/>
                    <a:pt x="3038159" y="2415946"/>
                    <a:pt x="2959265" y="2415946"/>
                  </a:cubicBezTo>
                  <a:close/>
                  <a:moveTo>
                    <a:pt x="2536364" y="828590"/>
                  </a:moveTo>
                  <a:lnTo>
                    <a:pt x="2536364" y="1114291"/>
                  </a:lnTo>
                  <a:lnTo>
                    <a:pt x="3429061" y="1114291"/>
                  </a:lnTo>
                  <a:lnTo>
                    <a:pt x="3429061" y="828590"/>
                  </a:lnTo>
                  <a:close/>
                  <a:moveTo>
                    <a:pt x="896557" y="525092"/>
                  </a:moveTo>
                  <a:lnTo>
                    <a:pt x="896557" y="828590"/>
                  </a:lnTo>
                  <a:lnTo>
                    <a:pt x="593059" y="828590"/>
                  </a:lnTo>
                  <a:lnTo>
                    <a:pt x="593059" y="1114291"/>
                  </a:lnTo>
                  <a:lnTo>
                    <a:pt x="896557" y="1114291"/>
                  </a:lnTo>
                  <a:lnTo>
                    <a:pt x="896557" y="1417789"/>
                  </a:lnTo>
                  <a:lnTo>
                    <a:pt x="1182258" y="1417789"/>
                  </a:lnTo>
                  <a:lnTo>
                    <a:pt x="1182258" y="1114291"/>
                  </a:lnTo>
                  <a:lnTo>
                    <a:pt x="1485756" y="1114291"/>
                  </a:lnTo>
                  <a:lnTo>
                    <a:pt x="1485756" y="828590"/>
                  </a:lnTo>
                  <a:lnTo>
                    <a:pt x="1182258" y="828590"/>
                  </a:lnTo>
                  <a:lnTo>
                    <a:pt x="1182258" y="525092"/>
                  </a:lnTo>
                  <a:close/>
                  <a:moveTo>
                    <a:pt x="648085" y="0"/>
                  </a:moveTo>
                  <a:lnTo>
                    <a:pt x="3240347" y="0"/>
                  </a:lnTo>
                  <a:cubicBezTo>
                    <a:pt x="3598274" y="0"/>
                    <a:pt x="3888432" y="290158"/>
                    <a:pt x="3888432" y="648085"/>
                  </a:cubicBezTo>
                  <a:lnTo>
                    <a:pt x="3888432" y="3240347"/>
                  </a:lnTo>
                  <a:cubicBezTo>
                    <a:pt x="3888432" y="3598274"/>
                    <a:pt x="3598274" y="3888432"/>
                    <a:pt x="3240347" y="3888432"/>
                  </a:cubicBezTo>
                  <a:lnTo>
                    <a:pt x="648085" y="3888432"/>
                  </a:lnTo>
                  <a:cubicBezTo>
                    <a:pt x="290158" y="3888432"/>
                    <a:pt x="0" y="3598274"/>
                    <a:pt x="0" y="3240347"/>
                  </a:cubicBezTo>
                  <a:lnTo>
                    <a:pt x="0" y="648085"/>
                  </a:lnTo>
                  <a:cubicBezTo>
                    <a:pt x="0" y="290158"/>
                    <a:pt x="290158" y="0"/>
                    <a:pt x="6480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cs typeface="B Nazanin" panose="00000400000000000000" pitchFamily="2" charset="-78"/>
              </a:endParaRPr>
            </a:p>
          </p:txBody>
        </p:sp>
        <p:sp>
          <p:nvSpPr>
            <p:cNvPr id="51" name="Freeform 19">
              <a:extLst>
                <a:ext uri="{FF2B5EF4-FFF2-40B4-BE49-F238E27FC236}">
                  <a16:creationId xmlns:a16="http://schemas.microsoft.com/office/drawing/2014/main" id="{92984628-C8D6-A53E-D41A-6FBE19A5AAC3}"/>
                </a:ext>
              </a:extLst>
            </p:cNvPr>
            <p:cNvSpPr/>
            <p:nvPr/>
          </p:nvSpPr>
          <p:spPr>
            <a:xfrm>
              <a:off x="10648350" y="2860722"/>
              <a:ext cx="360864" cy="35507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0">
                <a:cs typeface="B Nazanin" panose="00000400000000000000" pitchFamily="2" charset="-78"/>
              </a:endParaRPr>
            </a:p>
          </p:txBody>
        </p:sp>
        <p:sp>
          <p:nvSpPr>
            <p:cNvPr id="52" name="Oval 66">
              <a:extLst>
                <a:ext uri="{FF2B5EF4-FFF2-40B4-BE49-F238E27FC236}">
                  <a16:creationId xmlns:a16="http://schemas.microsoft.com/office/drawing/2014/main" id="{703360C0-1A46-C1EE-3A87-03801E9D8088}"/>
                </a:ext>
              </a:extLst>
            </p:cNvPr>
            <p:cNvSpPr/>
            <p:nvPr/>
          </p:nvSpPr>
          <p:spPr>
            <a:xfrm rot="20700000">
              <a:off x="8697163" y="2795754"/>
              <a:ext cx="342272" cy="293183"/>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0">
                <a:cs typeface="B Nazanin" panose="00000400000000000000" pitchFamily="2" charset="-78"/>
              </a:endParaRPr>
            </a:p>
          </p:txBody>
        </p:sp>
      </p:grpSp>
      <p:pic>
        <p:nvPicPr>
          <p:cNvPr id="3" name="Imagen 2">
            <a:extLst>
              <a:ext uri="{FF2B5EF4-FFF2-40B4-BE49-F238E27FC236}">
                <a16:creationId xmlns:a16="http://schemas.microsoft.com/office/drawing/2014/main" id="{1FC3721A-E929-B5AD-6EBF-6D8DC79FE373}"/>
              </a:ext>
            </a:extLst>
          </p:cNvPr>
          <p:cNvPicPr>
            <a:picLocks noChangeAspect="1"/>
          </p:cNvPicPr>
          <p:nvPr/>
        </p:nvPicPr>
        <p:blipFill>
          <a:blip r:embed="rId2">
            <a:extLst>
              <a:ext uri="{28A0092B-C50C-407E-A947-70E740481C1C}">
                <a14:useLocalDpi xmlns:a14="http://schemas.microsoft.com/office/drawing/2010/main"/>
              </a:ext>
            </a:extLst>
          </a:blip>
          <a:srcRect l="2915" b="12549"/>
          <a:stretch>
            <a:fillRect/>
          </a:stretch>
        </p:blipFill>
        <p:spPr>
          <a:xfrm>
            <a:off x="6415613" y="2349783"/>
            <a:ext cx="5376337" cy="4484391"/>
          </a:xfrm>
          <a:prstGeom prst="rect">
            <a:avLst/>
          </a:prstGeom>
        </p:spPr>
      </p:pic>
      <p:sp>
        <p:nvSpPr>
          <p:cNvPr id="54" name="TextBox 18">
            <a:extLst>
              <a:ext uri="{FF2B5EF4-FFF2-40B4-BE49-F238E27FC236}">
                <a16:creationId xmlns:a16="http://schemas.microsoft.com/office/drawing/2014/main" id="{C861D933-9FD3-55CA-FD51-BB9E443AA147}"/>
              </a:ext>
            </a:extLst>
          </p:cNvPr>
          <p:cNvSpPr txBox="1"/>
          <p:nvPr/>
        </p:nvSpPr>
        <p:spPr>
          <a:xfrm>
            <a:off x="1083311" y="283387"/>
            <a:ext cx="6365239" cy="923330"/>
          </a:xfrm>
          <a:prstGeom prst="rect">
            <a:avLst/>
          </a:prstGeom>
          <a:noFill/>
        </p:spPr>
        <p:txBody>
          <a:bodyPr wrap="square" rtlCol="0" anchor="ctr">
            <a:spAutoFit/>
          </a:bodyPr>
          <a:lstStyle>
            <a:defPPr/>
          </a:lstStyle>
          <a:p>
            <a:pPr algn="r" rtl="1"/>
            <a:r>
              <a:rPr lang="fa-IR" altLang="ko-KR" sz="5400" b="1" spc="600" dirty="0">
                <a:solidFill>
                  <a:srgbClr val="E61358"/>
                </a:solidFill>
                <a:latin typeface="Agency FB" panose="020B0503020202020204" pitchFamily="34" charset="0"/>
                <a:cs typeface="B Nazanin" panose="00000400000000000000" pitchFamily="2" charset="-78"/>
              </a:rPr>
              <a:t>سبک اینفوگرافیک</a:t>
            </a:r>
            <a:endParaRPr lang="ko-KR" altLang="en-US" sz="5400" b="1" spc="600" dirty="0">
              <a:solidFill>
                <a:srgbClr val="00B0F0"/>
              </a:solidFill>
              <a:latin typeface="Agency FB" panose="020B0503020202020204" pitchFamily="34" charset="0"/>
              <a:cs typeface="B Nazanin" panose="00000400000000000000" pitchFamily="2" charset="-78"/>
            </a:endParaRPr>
          </a:p>
        </p:txBody>
      </p:sp>
      <p:sp>
        <p:nvSpPr>
          <p:cNvPr id="55" name="TextBox 7">
            <a:extLst>
              <a:ext uri="{FF2B5EF4-FFF2-40B4-BE49-F238E27FC236}">
                <a16:creationId xmlns:a16="http://schemas.microsoft.com/office/drawing/2014/main" id="{52EFBC04-4416-BB9D-D8C5-D150DA1D25AF}"/>
              </a:ext>
            </a:extLst>
          </p:cNvPr>
          <p:cNvSpPr txBox="1"/>
          <p:nvPr/>
        </p:nvSpPr>
        <p:spPr>
          <a:xfrm>
            <a:off x="1155295" y="1059810"/>
            <a:ext cx="2424422" cy="307777"/>
          </a:xfrm>
          <a:prstGeom prst="rect">
            <a:avLst/>
          </a:prstGeom>
          <a:noFill/>
        </p:spPr>
        <p:txBody>
          <a:bodyPr wrap="square" rtlCol="0">
            <a:spAutoFit/>
          </a:bodyPr>
          <a:lstStyle>
            <a:defPPr/>
          </a:lstStyle>
          <a:p>
            <a:pPr algn="r" rtl="1"/>
            <a:r>
              <a:rPr lang="fa-IR" altLang="ko-KR" sz="1400" dirty="0">
                <a:solidFill>
                  <a:schemeClr val="bg1">
                    <a:lumMod val="50000"/>
                  </a:schemeClr>
                </a:solidFill>
                <a:cs typeface="B Nazanin" panose="00000400000000000000" pitchFamily="2" charset="-78"/>
              </a:rPr>
              <a:t>زیرنویس خود را وارد کنید</a:t>
            </a:r>
            <a:endParaRPr lang="en-US" altLang="ko-KR" sz="1400" dirty="0">
              <a:solidFill>
                <a:schemeClr val="bg1">
                  <a:lumMod val="50000"/>
                </a:schemeClr>
              </a:solidFill>
              <a:cs typeface="B Nazanin" panose="00000400000000000000" pitchFamily="2" charset="-78"/>
            </a:endParaRPr>
          </a:p>
        </p:txBody>
      </p:sp>
    </p:spTree>
    <p:extLst>
      <p:ext uri="{BB962C8B-B14F-4D97-AF65-F5344CB8AC3E}">
        <p14:creationId xmlns:p14="http://schemas.microsoft.com/office/powerpoint/2010/main" val="30099527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73">
            <a:extLst>
              <a:ext uri="{FF2B5EF4-FFF2-40B4-BE49-F238E27FC236}">
                <a16:creationId xmlns:a16="http://schemas.microsoft.com/office/drawing/2014/main" id="{81998061-1061-45CC-8C69-EDEBB681C6AA}"/>
              </a:ext>
            </a:extLst>
          </p:cNvPr>
          <p:cNvGrpSpPr/>
          <p:nvPr/>
        </p:nvGrpSpPr>
        <p:grpSpPr>
          <a:xfrm>
            <a:off x="764259" y="5251913"/>
            <a:ext cx="2880431" cy="923330"/>
            <a:chOff x="2551705" y="4283314"/>
            <a:chExt cx="2357002" cy="923330"/>
          </a:xfrm>
        </p:grpSpPr>
        <p:sp>
          <p:nvSpPr>
            <p:cNvPr id="37" name="TextBox 36">
              <a:extLst>
                <a:ext uri="{FF2B5EF4-FFF2-40B4-BE49-F238E27FC236}">
                  <a16:creationId xmlns:a16="http://schemas.microsoft.com/office/drawing/2014/main" id="{B8DE5462-6AB2-4603-A37A-9D104173AB80}"/>
                </a:ext>
              </a:extLst>
            </p:cNvPr>
            <p:cNvSpPr txBox="1"/>
            <p:nvPr/>
          </p:nvSpPr>
          <p:spPr>
            <a:xfrm>
              <a:off x="2551705" y="4560313"/>
              <a:ext cx="2357002" cy="646331"/>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cs typeface="B Nazanin" panose="00000400000000000000" pitchFamily="2" charset="-78"/>
              </a:endParaRPr>
            </a:p>
          </p:txBody>
        </p:sp>
        <p:sp>
          <p:nvSpPr>
            <p:cNvPr id="38" name="TextBox 37">
              <a:extLst>
                <a:ext uri="{FF2B5EF4-FFF2-40B4-BE49-F238E27FC236}">
                  <a16:creationId xmlns:a16="http://schemas.microsoft.com/office/drawing/2014/main" id="{6F227E91-8453-4171-A5D6-B786E31F3AB9}"/>
                </a:ext>
              </a:extLst>
            </p:cNvPr>
            <p:cNvSpPr txBox="1"/>
            <p:nvPr/>
          </p:nvSpPr>
          <p:spPr>
            <a:xfrm>
              <a:off x="2551705" y="4283314"/>
              <a:ext cx="2336966" cy="276999"/>
            </a:xfrm>
            <a:prstGeom prst="rect">
              <a:avLst/>
            </a:prstGeom>
            <a:noFill/>
          </p:spPr>
          <p:txBody>
            <a:bodyPr wrap="square" rtlCol="0">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39" name="Group 73">
            <a:extLst>
              <a:ext uri="{FF2B5EF4-FFF2-40B4-BE49-F238E27FC236}">
                <a16:creationId xmlns:a16="http://schemas.microsoft.com/office/drawing/2014/main" id="{6A49AF87-0E19-4D85-8BD1-156DDCCAC220}"/>
              </a:ext>
            </a:extLst>
          </p:cNvPr>
          <p:cNvGrpSpPr/>
          <p:nvPr/>
        </p:nvGrpSpPr>
        <p:grpSpPr>
          <a:xfrm>
            <a:off x="3886905" y="5251913"/>
            <a:ext cx="2880431" cy="923330"/>
            <a:chOff x="2551705" y="4283314"/>
            <a:chExt cx="2357002" cy="923330"/>
          </a:xfrm>
        </p:grpSpPr>
        <p:sp>
          <p:nvSpPr>
            <p:cNvPr id="40" name="TextBox 39">
              <a:extLst>
                <a:ext uri="{FF2B5EF4-FFF2-40B4-BE49-F238E27FC236}">
                  <a16:creationId xmlns:a16="http://schemas.microsoft.com/office/drawing/2014/main" id="{D3774345-B0FE-49FA-AF38-7F7A4F8E3439}"/>
                </a:ext>
              </a:extLst>
            </p:cNvPr>
            <p:cNvSpPr txBox="1"/>
            <p:nvPr/>
          </p:nvSpPr>
          <p:spPr>
            <a:xfrm>
              <a:off x="2551705" y="4560313"/>
              <a:ext cx="2357002" cy="646331"/>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cs typeface="B Nazanin" panose="00000400000000000000" pitchFamily="2" charset="-78"/>
              </a:endParaRPr>
            </a:p>
          </p:txBody>
        </p:sp>
        <p:sp>
          <p:nvSpPr>
            <p:cNvPr id="41" name="TextBox 40">
              <a:extLst>
                <a:ext uri="{FF2B5EF4-FFF2-40B4-BE49-F238E27FC236}">
                  <a16:creationId xmlns:a16="http://schemas.microsoft.com/office/drawing/2014/main" id="{F8D943C1-D22F-45B7-8E35-64456C44724C}"/>
                </a:ext>
              </a:extLst>
            </p:cNvPr>
            <p:cNvSpPr txBox="1"/>
            <p:nvPr/>
          </p:nvSpPr>
          <p:spPr>
            <a:xfrm>
              <a:off x="2551705" y="4283314"/>
              <a:ext cx="2336966" cy="276999"/>
            </a:xfrm>
            <a:prstGeom prst="rect">
              <a:avLst/>
            </a:prstGeom>
            <a:noFill/>
          </p:spPr>
          <p:txBody>
            <a:bodyPr wrap="square" rtlCol="0">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sp>
        <p:nvSpPr>
          <p:cNvPr id="35" name="TextBox 34">
            <a:extLst>
              <a:ext uri="{FF2B5EF4-FFF2-40B4-BE49-F238E27FC236}">
                <a16:creationId xmlns:a16="http://schemas.microsoft.com/office/drawing/2014/main" id="{CDA55DDC-9A10-4F03-80E4-F3E9291DA507}"/>
              </a:ext>
            </a:extLst>
          </p:cNvPr>
          <p:cNvSpPr txBox="1"/>
          <p:nvPr/>
        </p:nvSpPr>
        <p:spPr>
          <a:xfrm>
            <a:off x="721651" y="786568"/>
            <a:ext cx="4030880" cy="1731243"/>
          </a:xfrm>
          <a:prstGeom prst="rect">
            <a:avLst/>
          </a:prstGeom>
          <a:noFill/>
        </p:spPr>
        <p:txBody>
          <a:bodyPr wrap="square" rtlCol="0">
            <a:spAutoFit/>
          </a:bodyPr>
          <a:lstStyle>
            <a:defPPr/>
          </a:lstStyle>
          <a:p>
            <a:pPr algn="r" rtl="1">
              <a:lnSpc>
                <a:spcPct val="150000"/>
              </a:lnSpc>
            </a:pPr>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 آسان برای تغییر رنگ، عکس و متن.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cs typeface="B Nazanin" panose="00000400000000000000" pitchFamily="2" charset="-78"/>
            </a:endParaRPr>
          </a:p>
        </p:txBody>
      </p:sp>
      <p:grpSp>
        <p:nvGrpSpPr>
          <p:cNvPr id="2" name="Grupo 1">
            <a:extLst>
              <a:ext uri="{FF2B5EF4-FFF2-40B4-BE49-F238E27FC236}">
                <a16:creationId xmlns:a16="http://schemas.microsoft.com/office/drawing/2014/main" id="{A25BA60C-F77F-3DA4-6C64-9679178B3D0F}"/>
              </a:ext>
            </a:extLst>
          </p:cNvPr>
          <p:cNvGrpSpPr/>
          <p:nvPr/>
        </p:nvGrpSpPr>
        <p:grpSpPr>
          <a:xfrm rot="10800000">
            <a:off x="11325376" y="5665250"/>
            <a:ext cx="859651" cy="1192750"/>
            <a:chOff x="105508" y="99759"/>
            <a:chExt cx="1491200" cy="2069011"/>
          </a:xfrm>
          <a:solidFill>
            <a:srgbClr val="B44B97"/>
          </a:solidFill>
        </p:grpSpPr>
        <p:sp>
          <p:nvSpPr>
            <p:cNvPr id="3" name="Google Shape;14;p2">
              <a:extLst>
                <a:ext uri="{FF2B5EF4-FFF2-40B4-BE49-F238E27FC236}">
                  <a16:creationId xmlns:a16="http://schemas.microsoft.com/office/drawing/2014/main" id="{992A7FD8-B082-D44F-4B90-A5B73548576C}"/>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5" name="Google Shape;14;p2">
              <a:extLst>
                <a:ext uri="{FF2B5EF4-FFF2-40B4-BE49-F238E27FC236}">
                  <a16:creationId xmlns:a16="http://schemas.microsoft.com/office/drawing/2014/main" id="{EC9DEAFA-1317-76D0-92B6-7339EA03A792}"/>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6" name="Google Shape;14;p2">
              <a:extLst>
                <a:ext uri="{FF2B5EF4-FFF2-40B4-BE49-F238E27FC236}">
                  <a16:creationId xmlns:a16="http://schemas.microsoft.com/office/drawing/2014/main" id="{A4A42AD6-921D-D7F8-6F6F-5E63C4472B35}"/>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7" name="Google Shape;14;p2">
              <a:extLst>
                <a:ext uri="{FF2B5EF4-FFF2-40B4-BE49-F238E27FC236}">
                  <a16:creationId xmlns:a16="http://schemas.microsoft.com/office/drawing/2014/main" id="{8687FE4E-45C4-BBD3-F4CF-87B7FEEA6564}"/>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8" name="Grupo 7">
            <a:extLst>
              <a:ext uri="{FF2B5EF4-FFF2-40B4-BE49-F238E27FC236}">
                <a16:creationId xmlns:a16="http://schemas.microsoft.com/office/drawing/2014/main" id="{B1797DF5-8685-D9F5-4FB9-C076A390A30A}"/>
              </a:ext>
            </a:extLst>
          </p:cNvPr>
          <p:cNvGrpSpPr/>
          <p:nvPr/>
        </p:nvGrpSpPr>
        <p:grpSpPr>
          <a:xfrm rot="5400000">
            <a:off x="11170239" y="-169593"/>
            <a:ext cx="859651" cy="1192750"/>
            <a:chOff x="105508" y="99759"/>
            <a:chExt cx="1491200" cy="2069011"/>
          </a:xfrm>
          <a:solidFill>
            <a:srgbClr val="A0C82F"/>
          </a:solidFill>
        </p:grpSpPr>
        <p:sp>
          <p:nvSpPr>
            <p:cNvPr id="9" name="Google Shape;14;p2">
              <a:extLst>
                <a:ext uri="{FF2B5EF4-FFF2-40B4-BE49-F238E27FC236}">
                  <a16:creationId xmlns:a16="http://schemas.microsoft.com/office/drawing/2014/main" id="{A799B3CE-1CAD-5D47-B4B0-49F7415FD680}"/>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0" name="Google Shape;14;p2">
              <a:extLst>
                <a:ext uri="{FF2B5EF4-FFF2-40B4-BE49-F238E27FC236}">
                  <a16:creationId xmlns:a16="http://schemas.microsoft.com/office/drawing/2014/main" id="{05FFF76F-90B9-F44D-C139-C8E1D12F0877}"/>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3" name="Google Shape;14;p2">
              <a:extLst>
                <a:ext uri="{FF2B5EF4-FFF2-40B4-BE49-F238E27FC236}">
                  <a16:creationId xmlns:a16="http://schemas.microsoft.com/office/drawing/2014/main" id="{FE3806FC-8B14-D252-ADF0-1A38C9B80DF7}"/>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4" name="Google Shape;14;p2">
              <a:extLst>
                <a:ext uri="{FF2B5EF4-FFF2-40B4-BE49-F238E27FC236}">
                  <a16:creationId xmlns:a16="http://schemas.microsoft.com/office/drawing/2014/main" id="{29E0008E-4874-FD07-D091-42C3B7F71AA2}"/>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15" name="Grupo 14">
            <a:extLst>
              <a:ext uri="{FF2B5EF4-FFF2-40B4-BE49-F238E27FC236}">
                <a16:creationId xmlns:a16="http://schemas.microsoft.com/office/drawing/2014/main" id="{033AFA4D-8917-F232-71C5-BF49A0DA0A13}"/>
              </a:ext>
            </a:extLst>
          </p:cNvPr>
          <p:cNvGrpSpPr/>
          <p:nvPr/>
        </p:nvGrpSpPr>
        <p:grpSpPr>
          <a:xfrm>
            <a:off x="-1" y="-16042"/>
            <a:ext cx="859651" cy="1192750"/>
            <a:chOff x="105508" y="99759"/>
            <a:chExt cx="1491200" cy="2069011"/>
          </a:xfrm>
          <a:solidFill>
            <a:srgbClr val="00B0F0"/>
          </a:solidFill>
        </p:grpSpPr>
        <p:sp>
          <p:nvSpPr>
            <p:cNvPr id="16" name="Google Shape;14;p2">
              <a:extLst>
                <a:ext uri="{FF2B5EF4-FFF2-40B4-BE49-F238E27FC236}">
                  <a16:creationId xmlns:a16="http://schemas.microsoft.com/office/drawing/2014/main" id="{D09DC337-7959-8F41-CE73-F39699DEB979}"/>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7" name="Google Shape;14;p2">
              <a:extLst>
                <a:ext uri="{FF2B5EF4-FFF2-40B4-BE49-F238E27FC236}">
                  <a16:creationId xmlns:a16="http://schemas.microsoft.com/office/drawing/2014/main" id="{D838CEDD-940D-85C5-AEDE-B1248BA8D091}"/>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8" name="Google Shape;14;p2">
              <a:extLst>
                <a:ext uri="{FF2B5EF4-FFF2-40B4-BE49-F238E27FC236}">
                  <a16:creationId xmlns:a16="http://schemas.microsoft.com/office/drawing/2014/main" id="{D171A4AC-68F1-1FE9-E2B8-16BEA842CF79}"/>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9" name="Google Shape;14;p2">
              <a:extLst>
                <a:ext uri="{FF2B5EF4-FFF2-40B4-BE49-F238E27FC236}">
                  <a16:creationId xmlns:a16="http://schemas.microsoft.com/office/drawing/2014/main" id="{269D78DE-962A-CC47-4EA2-A9F8403FA0A9}"/>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20" name="Grupo 19">
            <a:extLst>
              <a:ext uri="{FF2B5EF4-FFF2-40B4-BE49-F238E27FC236}">
                <a16:creationId xmlns:a16="http://schemas.microsoft.com/office/drawing/2014/main" id="{55534405-2C2A-2C02-2689-A88525D0B112}"/>
              </a:ext>
            </a:extLst>
          </p:cNvPr>
          <p:cNvGrpSpPr/>
          <p:nvPr/>
        </p:nvGrpSpPr>
        <p:grpSpPr>
          <a:xfrm rot="16200000">
            <a:off x="150507" y="5831800"/>
            <a:ext cx="859651" cy="1192750"/>
            <a:chOff x="105508" y="99759"/>
            <a:chExt cx="1491200" cy="2069011"/>
          </a:xfrm>
          <a:solidFill>
            <a:srgbClr val="E61358"/>
          </a:solidFill>
        </p:grpSpPr>
        <p:sp>
          <p:nvSpPr>
            <p:cNvPr id="21" name="Google Shape;14;p2">
              <a:extLst>
                <a:ext uri="{FF2B5EF4-FFF2-40B4-BE49-F238E27FC236}">
                  <a16:creationId xmlns:a16="http://schemas.microsoft.com/office/drawing/2014/main" id="{0D48C5A0-9338-4A90-F9F4-0214337B87BD}"/>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22" name="Google Shape;14;p2">
              <a:extLst>
                <a:ext uri="{FF2B5EF4-FFF2-40B4-BE49-F238E27FC236}">
                  <a16:creationId xmlns:a16="http://schemas.microsoft.com/office/drawing/2014/main" id="{B15E61C1-B532-F988-6F2E-8FC4D9525C8B}"/>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23" name="Google Shape;14;p2">
              <a:extLst>
                <a:ext uri="{FF2B5EF4-FFF2-40B4-BE49-F238E27FC236}">
                  <a16:creationId xmlns:a16="http://schemas.microsoft.com/office/drawing/2014/main" id="{211C33EA-B868-1A61-5EE4-C865ECAA4F07}"/>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24" name="Google Shape;14;p2">
              <a:extLst>
                <a:ext uri="{FF2B5EF4-FFF2-40B4-BE49-F238E27FC236}">
                  <a16:creationId xmlns:a16="http://schemas.microsoft.com/office/drawing/2014/main" id="{5DC163F0-43B1-EE61-335D-78BEA65BED53}"/>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pic>
        <p:nvPicPr>
          <p:cNvPr id="28" name="Marcador de posición de imagen 27">
            <a:extLst>
              <a:ext uri="{FF2B5EF4-FFF2-40B4-BE49-F238E27FC236}">
                <a16:creationId xmlns:a16="http://schemas.microsoft.com/office/drawing/2014/main" id="{58BE6FA1-893A-B62C-0867-9CDE08240D3B}"/>
              </a:ext>
            </a:extLst>
          </p:cNvPr>
          <p:cNvPicPr>
            <a:picLocks noGrp="1" noChangeAspect="1"/>
          </p:cNvPicPr>
          <p:nvPr>
            <p:ph type="pic" idx="13"/>
          </p:nvPr>
        </p:nvPicPr>
        <p:blipFill>
          <a:blip r:embed="rId3">
            <a:extLst>
              <a:ext uri="{28A0092B-C50C-407E-A947-70E740481C1C}">
                <a14:useLocalDpi xmlns:a14="http://schemas.microsoft.com/office/drawing/2010/main"/>
              </a:ext>
            </a:extLst>
          </a:blip>
          <a:stretch>
            <a:fillRect/>
          </a:stretch>
        </p:blipFill>
        <p:spPr/>
      </p:pic>
      <p:sp>
        <p:nvSpPr>
          <p:cNvPr id="29" name="Text Placeholder 13">
            <a:extLst>
              <a:ext uri="{FF2B5EF4-FFF2-40B4-BE49-F238E27FC236}">
                <a16:creationId xmlns:a16="http://schemas.microsoft.com/office/drawing/2014/main" id="{5F203247-B238-7629-F805-92AD82A75C5D}"/>
              </a:ext>
            </a:extLst>
          </p:cNvPr>
          <p:cNvSpPr txBox="1"/>
          <p:nvPr/>
        </p:nvSpPr>
        <p:spPr>
          <a:xfrm>
            <a:off x="755790" y="4042747"/>
            <a:ext cx="4043532" cy="830967"/>
          </a:xfrm>
          <a:prstGeom prst="rect">
            <a:avLst/>
          </a:prstGeom>
          <a:noFill/>
        </p:spPr>
        <p:txBody>
          <a:bodyPr anchor="ctr"/>
          <a:lstStyle>
            <a:defPPr/>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lnSpc>
                <a:spcPct val="110000"/>
              </a:lnSpc>
              <a:buNone/>
            </a:pPr>
            <a:r>
              <a:rPr lang="fa-IR" altLang="ko-KR" sz="4000" b="1" dirty="0">
                <a:solidFill>
                  <a:srgbClr val="B44B97"/>
                </a:solidFill>
                <a:latin typeface="Agency FB" panose="020B0503020202020204" pitchFamily="34" charset="0"/>
                <a:cs typeface="B Nazanin" panose="00000400000000000000" pitchFamily="2" charset="-78"/>
              </a:rPr>
              <a:t>ارائه</a:t>
            </a:r>
            <a:endParaRPr lang="en-US" altLang="ko-KR" sz="4000" b="1" dirty="0">
              <a:solidFill>
                <a:srgbClr val="B44B97"/>
              </a:solidFill>
              <a:latin typeface="Agency FB" panose="020B0503020202020204" pitchFamily="34" charset="0"/>
              <a:cs typeface="B Nazanin" panose="00000400000000000000" pitchFamily="2" charset="-78"/>
            </a:endParaRPr>
          </a:p>
        </p:txBody>
      </p:sp>
      <p:sp>
        <p:nvSpPr>
          <p:cNvPr id="30" name="TextBox 9">
            <a:extLst>
              <a:ext uri="{FF2B5EF4-FFF2-40B4-BE49-F238E27FC236}">
                <a16:creationId xmlns:a16="http://schemas.microsoft.com/office/drawing/2014/main" id="{9888F569-8D44-469E-42AA-D7EE0FD6C07D}"/>
              </a:ext>
            </a:extLst>
          </p:cNvPr>
          <p:cNvSpPr txBox="1"/>
          <p:nvPr/>
        </p:nvSpPr>
        <p:spPr>
          <a:xfrm>
            <a:off x="824247" y="2495504"/>
            <a:ext cx="2893190" cy="1015663"/>
          </a:xfrm>
          <a:prstGeom prst="rect">
            <a:avLst/>
          </a:prstGeom>
          <a:noFill/>
        </p:spPr>
        <p:txBody>
          <a:bodyPr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6600" b="1" spc="600" dirty="0">
                <a:solidFill>
                  <a:srgbClr val="E61358"/>
                </a:solidFill>
                <a:latin typeface="Agency FB" panose="020B0503020202020204" pitchFamily="34" charset="0"/>
                <a:cs typeface="B Nazanin" panose="00000400000000000000" pitchFamily="2" charset="-78"/>
              </a:rPr>
              <a:t>زود</a:t>
            </a:r>
            <a:endParaRPr lang="en-US" sz="6600" b="1" spc="600" dirty="0">
              <a:solidFill>
                <a:srgbClr val="E61358"/>
              </a:solidFill>
              <a:latin typeface="Agency FB" panose="020B0503020202020204" pitchFamily="34" charset="0"/>
              <a:cs typeface="B Nazanin" panose="00000400000000000000" pitchFamily="2" charset="-78"/>
            </a:endParaRPr>
          </a:p>
        </p:txBody>
      </p:sp>
      <p:sp>
        <p:nvSpPr>
          <p:cNvPr id="31" name="TextBox 9">
            <a:extLst>
              <a:ext uri="{FF2B5EF4-FFF2-40B4-BE49-F238E27FC236}">
                <a16:creationId xmlns:a16="http://schemas.microsoft.com/office/drawing/2014/main" id="{F2BD2A0E-94E3-9EB2-6A47-3C33B1F12939}"/>
              </a:ext>
            </a:extLst>
          </p:cNvPr>
          <p:cNvSpPr txBox="1"/>
          <p:nvPr/>
        </p:nvSpPr>
        <p:spPr>
          <a:xfrm>
            <a:off x="824247" y="3399570"/>
            <a:ext cx="2232984" cy="830997"/>
          </a:xfrm>
          <a:prstGeom prst="rect">
            <a:avLst/>
          </a:prstGeom>
          <a:noFill/>
        </p:spPr>
        <p:txBody>
          <a:bodyPr wrap="non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5400" b="1" spc="600" dirty="0">
                <a:solidFill>
                  <a:srgbClr val="00B0F0"/>
                </a:solidFill>
                <a:latin typeface="Agency FB" panose="020B0503020202020204" pitchFamily="34" charset="0"/>
                <a:cs typeface="B Nazanin" panose="00000400000000000000" pitchFamily="2" charset="-78"/>
              </a:rPr>
              <a:t>تحریک</a:t>
            </a:r>
            <a:endParaRPr lang="en-US" sz="5400" b="1" spc="600" dirty="0">
              <a:solidFill>
                <a:srgbClr val="00B0F0"/>
              </a:solidFill>
              <a:latin typeface="Agency FB" panose="020B0503020202020204" pitchFamily="34" charset="0"/>
              <a:cs typeface="B Nazanin" panose="00000400000000000000" pitchFamily="2" charset="-78"/>
            </a:endParaRPr>
          </a:p>
        </p:txBody>
      </p:sp>
    </p:spTree>
    <p:extLst>
      <p:ext uri="{BB962C8B-B14F-4D97-AF65-F5344CB8AC3E}">
        <p14:creationId xmlns:p14="http://schemas.microsoft.com/office/powerpoint/2010/main" val="14126740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D382ED0-3B20-4A83-7D6A-C45E99E7EDF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50"/>
            <a:ext cx="12228768" cy="6851650"/>
          </a:xfrm>
          <a:prstGeom prst="rect">
            <a:avLst/>
          </a:prstGeom>
        </p:spPr>
      </p:pic>
      <p:sp>
        <p:nvSpPr>
          <p:cNvPr id="57" name="TextBox 56">
            <a:extLst>
              <a:ext uri="{FF2B5EF4-FFF2-40B4-BE49-F238E27FC236}">
                <a16:creationId xmlns:a16="http://schemas.microsoft.com/office/drawing/2014/main" id="{A7786A9D-2BAF-47AF-A9A6-7981923EF8E8}"/>
              </a:ext>
            </a:extLst>
          </p:cNvPr>
          <p:cNvSpPr txBox="1"/>
          <p:nvPr/>
        </p:nvSpPr>
        <p:spPr>
          <a:xfrm>
            <a:off x="3238500" y="39302"/>
            <a:ext cx="6191250" cy="923330"/>
          </a:xfrm>
          <a:prstGeom prst="rect">
            <a:avLst/>
          </a:prstGeom>
          <a:noFill/>
        </p:spPr>
        <p:txBody>
          <a:bodyPr wrap="square" rtlCol="0" anchor="ctr">
            <a:spAutoFit/>
          </a:bodyPr>
          <a:lstStyle>
            <a:defPPr/>
          </a:lstStyle>
          <a:p>
            <a:pPr algn="dist" rtl="1"/>
            <a:r>
              <a:rPr lang="fa-IR" altLang="ko-KR" sz="5400" b="1" dirty="0">
                <a:solidFill>
                  <a:srgbClr val="E61358"/>
                </a:solidFill>
                <a:latin typeface="Agency FB" panose="020B0503020202020204" pitchFamily="34" charset="0"/>
                <a:cs typeface="B Nazanin" panose="00000400000000000000" pitchFamily="2" charset="-78"/>
              </a:rPr>
              <a:t>تحریک </a:t>
            </a:r>
            <a:r>
              <a:rPr lang="fa-IR" altLang="ko-KR" sz="5400" b="1" dirty="0">
                <a:solidFill>
                  <a:schemeClr val="accent4"/>
                </a:solidFill>
                <a:latin typeface="Agency FB" panose="020B0503020202020204" pitchFamily="34" charset="0"/>
                <a:cs typeface="B Nazanin" panose="00000400000000000000" pitchFamily="2" charset="-78"/>
              </a:rPr>
              <a:t>اولیه</a:t>
            </a:r>
            <a:endParaRPr lang="en-US" altLang="ko-KR" sz="5400" b="1" dirty="0">
              <a:solidFill>
                <a:schemeClr val="accent4"/>
              </a:solidFill>
              <a:latin typeface="Agency FB" panose="020B0503020202020204" pitchFamily="34" charset="0"/>
              <a:cs typeface="B Nazanin" panose="00000400000000000000" pitchFamily="2" charset="-78"/>
            </a:endParaRPr>
          </a:p>
        </p:txBody>
      </p:sp>
      <p:sp>
        <p:nvSpPr>
          <p:cNvPr id="67" name="TextBox 66">
            <a:extLst>
              <a:ext uri="{FF2B5EF4-FFF2-40B4-BE49-F238E27FC236}">
                <a16:creationId xmlns:a16="http://schemas.microsoft.com/office/drawing/2014/main" id="{72D917A2-4775-4A8A-A467-E5B1FCB8351A}"/>
              </a:ext>
            </a:extLst>
          </p:cNvPr>
          <p:cNvSpPr txBox="1"/>
          <p:nvPr/>
        </p:nvSpPr>
        <p:spPr>
          <a:xfrm>
            <a:off x="3926899" y="743801"/>
            <a:ext cx="4685903" cy="707886"/>
          </a:xfrm>
          <a:prstGeom prst="rect">
            <a:avLst/>
          </a:prstGeom>
          <a:noFill/>
        </p:spPr>
        <p:txBody>
          <a:bodyPr wrap="square" rtlCol="0" anchor="ctr">
            <a:spAutoFit/>
          </a:bodyPr>
          <a:lstStyle>
            <a:defPPr/>
          </a:lstStyle>
          <a:p>
            <a:pPr algn="dist" rtl="1"/>
            <a:r>
              <a:rPr lang="fa-IR" altLang="ko-KR" sz="4000" b="1" dirty="0">
                <a:solidFill>
                  <a:schemeClr val="accent5"/>
                </a:solidFill>
                <a:latin typeface="Agency FB" panose="020B0503020202020204" pitchFamily="34" charset="0"/>
                <a:cs typeface="B Nazanin" panose="00000400000000000000" pitchFamily="2" charset="-78"/>
              </a:rPr>
              <a:t>ارائه</a:t>
            </a:r>
            <a:endParaRPr lang="ko-KR" altLang="en-US" sz="4000" b="1" dirty="0">
              <a:solidFill>
                <a:schemeClr val="accent5"/>
              </a:solidFill>
              <a:latin typeface="Agency FB" pitchFamily="34" charset="0"/>
              <a:cs typeface="B Nazanin" panose="00000400000000000000" pitchFamily="2" charset="-78"/>
            </a:endParaRPr>
          </a:p>
        </p:txBody>
      </p:sp>
      <p:sp>
        <p:nvSpPr>
          <p:cNvPr id="68" name="TextBox 67">
            <a:extLst>
              <a:ext uri="{FF2B5EF4-FFF2-40B4-BE49-F238E27FC236}">
                <a16:creationId xmlns:a16="http://schemas.microsoft.com/office/drawing/2014/main" id="{3CD109A4-0172-417A-B326-03658D26A11E}"/>
              </a:ext>
            </a:extLst>
          </p:cNvPr>
          <p:cNvSpPr txBox="1"/>
          <p:nvPr/>
        </p:nvSpPr>
        <p:spPr>
          <a:xfrm>
            <a:off x="3926899" y="1676332"/>
            <a:ext cx="4685903" cy="1177245"/>
          </a:xfrm>
          <a:prstGeom prst="rect">
            <a:avLst/>
          </a:prstGeom>
          <a:noFill/>
        </p:spPr>
        <p:txBody>
          <a:bodyPr wrap="square" lIns="108000" rIns="108000" rtlCol="0">
            <a:spAutoFit/>
          </a:bodyPr>
          <a:lstStyle>
            <a:defPPr/>
          </a:lstStyle>
          <a:p>
            <a:pPr algn="r" rtl="1">
              <a:lnSpc>
                <a:spcPct val="150000"/>
              </a:lnSpc>
            </a:pP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من امیدوارم و معتقدم که این الگو زمان، پول و اعتبار شما را جلب کند. ارائه پاورپوینت مدرنی را دریافت کنید که به زیبایی طراحی شده است.</a:t>
            </a:r>
            <a:endParaRPr lang="en-US" altLang="ko-KR" sz="1200" dirty="0">
              <a:solidFill>
                <a:schemeClr val="tx1">
                  <a:lumMod val="75000"/>
                  <a:lumOff val="25000"/>
                </a:schemeClr>
              </a:solidFill>
              <a:ea typeface="FZShuTi" pitchFamily="2" charset="-122"/>
              <a:cs typeface="B Nazanin" panose="00000400000000000000" pitchFamily="2" charset="-78"/>
            </a:endParaRPr>
          </a:p>
        </p:txBody>
      </p:sp>
      <p:sp>
        <p:nvSpPr>
          <p:cNvPr id="70" name="직사각형 29">
            <a:extLst>
              <a:ext uri="{FF2B5EF4-FFF2-40B4-BE49-F238E27FC236}">
                <a16:creationId xmlns:a16="http://schemas.microsoft.com/office/drawing/2014/main" id="{5588BAA4-8CD2-4EE8-B01A-923355425C47}"/>
              </a:ext>
            </a:extLst>
          </p:cNvPr>
          <p:cNvSpPr/>
          <p:nvPr/>
        </p:nvSpPr>
        <p:spPr>
          <a:xfrm>
            <a:off x="10684631" y="1719960"/>
            <a:ext cx="1677809" cy="276999"/>
          </a:xfrm>
          <a:prstGeom prst="rect">
            <a:avLst/>
          </a:prstGeom>
        </p:spPr>
        <p:txBody>
          <a:bodyPr wrap="square">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محتوا در اینجا</a:t>
            </a:r>
            <a:endParaRPr lang="en-US" altLang="ko-KR" sz="1200" dirty="0">
              <a:solidFill>
                <a:schemeClr val="tx1">
                  <a:lumMod val="75000"/>
                  <a:lumOff val="25000"/>
                </a:schemeClr>
              </a:solidFill>
              <a:cs typeface="B Nazanin" panose="00000400000000000000" pitchFamily="2" charset="-78"/>
            </a:endParaRPr>
          </a:p>
        </p:txBody>
      </p:sp>
      <p:sp>
        <p:nvSpPr>
          <p:cNvPr id="71" name="직사각형 30">
            <a:extLst>
              <a:ext uri="{FF2B5EF4-FFF2-40B4-BE49-F238E27FC236}">
                <a16:creationId xmlns:a16="http://schemas.microsoft.com/office/drawing/2014/main" id="{ECBB69D0-AE80-43FB-87FA-8E1CCE117396}"/>
              </a:ext>
            </a:extLst>
          </p:cNvPr>
          <p:cNvSpPr/>
          <p:nvPr/>
        </p:nvSpPr>
        <p:spPr>
          <a:xfrm>
            <a:off x="10684631" y="2151965"/>
            <a:ext cx="1677809" cy="276999"/>
          </a:xfrm>
          <a:prstGeom prst="rect">
            <a:avLst/>
          </a:prstGeom>
        </p:spPr>
        <p:txBody>
          <a:bodyPr wrap="square">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محتوا در اینجا</a:t>
            </a:r>
            <a:endParaRPr lang="en-US" altLang="ko-KR" sz="1200" dirty="0">
              <a:solidFill>
                <a:schemeClr val="tx1">
                  <a:lumMod val="75000"/>
                  <a:lumOff val="25000"/>
                </a:schemeClr>
              </a:solidFill>
              <a:cs typeface="B Nazanin" panose="00000400000000000000" pitchFamily="2" charset="-78"/>
            </a:endParaRPr>
          </a:p>
        </p:txBody>
      </p:sp>
      <p:sp>
        <p:nvSpPr>
          <p:cNvPr id="80" name="TextBox 79">
            <a:extLst>
              <a:ext uri="{FF2B5EF4-FFF2-40B4-BE49-F238E27FC236}">
                <a16:creationId xmlns:a16="http://schemas.microsoft.com/office/drawing/2014/main" id="{A83A8A6A-C53F-45D6-9EE3-02281B226189}"/>
              </a:ext>
            </a:extLst>
          </p:cNvPr>
          <p:cNvSpPr txBox="1"/>
          <p:nvPr/>
        </p:nvSpPr>
        <p:spPr>
          <a:xfrm>
            <a:off x="4927707" y="3033688"/>
            <a:ext cx="1799583" cy="1200329"/>
          </a:xfrm>
          <a:prstGeom prst="rect">
            <a:avLst/>
          </a:prstGeom>
          <a:noFill/>
        </p:spPr>
        <p:txBody>
          <a:bodyPr wrap="square" rtlCol="0">
            <a:spAutoFit/>
          </a:bodyPr>
          <a:lstStyle>
            <a:defPPr/>
          </a:lstStyle>
          <a:p>
            <a:pPr algn="r"/>
            <a:r>
              <a:rPr lang="fa-IR" altLang="ko-KR" sz="2400" b="1" dirty="0">
                <a:solidFill>
                  <a:schemeClr val="accent1"/>
                </a:solidFill>
                <a:cs typeface="B Nazanin" panose="00000400000000000000" pitchFamily="2" charset="-78"/>
              </a:rPr>
              <a:t>نمونه کارها طراحی شده است</a:t>
            </a:r>
            <a:endParaRPr lang="en-US" altLang="ko-KR" sz="2400" b="1" dirty="0">
              <a:solidFill>
                <a:schemeClr val="accent1"/>
              </a:solidFill>
              <a:cs typeface="B Nazanin" panose="00000400000000000000" pitchFamily="2" charset="-78"/>
            </a:endParaRPr>
          </a:p>
        </p:txBody>
      </p:sp>
      <p:sp>
        <p:nvSpPr>
          <p:cNvPr id="81" name="Trapezoid 24">
            <a:extLst>
              <a:ext uri="{FF2B5EF4-FFF2-40B4-BE49-F238E27FC236}">
                <a16:creationId xmlns:a16="http://schemas.microsoft.com/office/drawing/2014/main" id="{2C81888B-D98B-4A2B-B17A-F609910B8898}"/>
              </a:ext>
            </a:extLst>
          </p:cNvPr>
          <p:cNvSpPr>
            <a:spLocks noChangeAspect="1"/>
          </p:cNvSpPr>
          <p:nvPr/>
        </p:nvSpPr>
        <p:spPr>
          <a:xfrm rot="8369018">
            <a:off x="10267566" y="2998917"/>
            <a:ext cx="300480" cy="30334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82" name="Oval 21">
            <a:extLst>
              <a:ext uri="{FF2B5EF4-FFF2-40B4-BE49-F238E27FC236}">
                <a16:creationId xmlns:a16="http://schemas.microsoft.com/office/drawing/2014/main" id="{BF946B6F-4D8F-431F-A51E-688F74EA828E}"/>
              </a:ext>
            </a:extLst>
          </p:cNvPr>
          <p:cNvSpPr>
            <a:spLocks noChangeAspect="1"/>
          </p:cNvSpPr>
          <p:nvPr/>
        </p:nvSpPr>
        <p:spPr>
          <a:xfrm>
            <a:off x="10319234" y="2605417"/>
            <a:ext cx="311323" cy="272852"/>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cs typeface="B Nazanin" panose="00000400000000000000" pitchFamily="2" charset="-78"/>
            </a:endParaRPr>
          </a:p>
        </p:txBody>
      </p:sp>
      <p:sp>
        <p:nvSpPr>
          <p:cNvPr id="83" name="Rectangle 5">
            <a:extLst>
              <a:ext uri="{FF2B5EF4-FFF2-40B4-BE49-F238E27FC236}">
                <a16:creationId xmlns:a16="http://schemas.microsoft.com/office/drawing/2014/main" id="{F4FF81CC-EDF7-4903-ABAE-44199514766A}"/>
              </a:ext>
            </a:extLst>
          </p:cNvPr>
          <p:cNvSpPr>
            <a:spLocks noChangeAspect="1"/>
          </p:cNvSpPr>
          <p:nvPr/>
        </p:nvSpPr>
        <p:spPr>
          <a:xfrm>
            <a:off x="10319234" y="2193656"/>
            <a:ext cx="225648" cy="225480"/>
          </a:xfrm>
          <a:custGeom>
            <a:avLst/>
            <a:gdLst/>
            <a:ahLst/>
            <a:cxnLst/>
            <a:rect l="l" t="t" r="r" b="b"/>
            <a:pathLst>
              <a:path w="3971161"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solidFill>
                <a:schemeClr val="tx1"/>
              </a:solidFill>
              <a:cs typeface="B Nazanin" panose="00000400000000000000" pitchFamily="2" charset="-78"/>
            </a:endParaRPr>
          </a:p>
        </p:txBody>
      </p:sp>
      <p:sp>
        <p:nvSpPr>
          <p:cNvPr id="84" name="Freeform: Shape 83">
            <a:extLst>
              <a:ext uri="{FF2B5EF4-FFF2-40B4-BE49-F238E27FC236}">
                <a16:creationId xmlns:a16="http://schemas.microsoft.com/office/drawing/2014/main" id="{BBE9734D-2ED5-425E-A326-9BD90B96D9B2}"/>
              </a:ext>
            </a:extLst>
          </p:cNvPr>
          <p:cNvSpPr/>
          <p:nvPr/>
        </p:nvSpPr>
        <p:spPr>
          <a:xfrm rot="5400000">
            <a:off x="10369911" y="3489566"/>
            <a:ext cx="209968" cy="210278"/>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cs typeface="B Nazanin" panose="00000400000000000000" pitchFamily="2" charset="-78"/>
            </a:endParaRPr>
          </a:p>
        </p:txBody>
      </p:sp>
      <p:sp>
        <p:nvSpPr>
          <p:cNvPr id="85" name="Frame 1">
            <a:extLst>
              <a:ext uri="{FF2B5EF4-FFF2-40B4-BE49-F238E27FC236}">
                <a16:creationId xmlns:a16="http://schemas.microsoft.com/office/drawing/2014/main" id="{AAF6C99A-6FA0-4D3F-8327-C33E2D308AE3}"/>
              </a:ext>
            </a:extLst>
          </p:cNvPr>
          <p:cNvSpPr/>
          <p:nvPr/>
        </p:nvSpPr>
        <p:spPr>
          <a:xfrm>
            <a:off x="10326191" y="1680961"/>
            <a:ext cx="218691" cy="295480"/>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solidFill>
                <a:schemeClr val="tx1"/>
              </a:solidFill>
              <a:cs typeface="B Nazanin" panose="00000400000000000000" pitchFamily="2" charset="-78"/>
            </a:endParaRPr>
          </a:p>
        </p:txBody>
      </p:sp>
      <p:sp>
        <p:nvSpPr>
          <p:cNvPr id="12" name="직사각형 29">
            <a:extLst>
              <a:ext uri="{FF2B5EF4-FFF2-40B4-BE49-F238E27FC236}">
                <a16:creationId xmlns:a16="http://schemas.microsoft.com/office/drawing/2014/main" id="{0F46D6F3-3154-D34A-9AFF-FC58D08093D5}"/>
              </a:ext>
            </a:extLst>
          </p:cNvPr>
          <p:cNvSpPr/>
          <p:nvPr/>
        </p:nvSpPr>
        <p:spPr>
          <a:xfrm>
            <a:off x="10684631" y="2641391"/>
            <a:ext cx="1677809" cy="276999"/>
          </a:xfrm>
          <a:prstGeom prst="rect">
            <a:avLst/>
          </a:prstGeom>
        </p:spPr>
        <p:txBody>
          <a:bodyPr wrap="square">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محتوا در اینجا</a:t>
            </a:r>
            <a:endParaRPr lang="en-US" altLang="ko-KR" sz="1200" dirty="0">
              <a:solidFill>
                <a:schemeClr val="tx1">
                  <a:lumMod val="75000"/>
                  <a:lumOff val="25000"/>
                </a:schemeClr>
              </a:solidFill>
              <a:cs typeface="B Nazanin" panose="00000400000000000000" pitchFamily="2" charset="-78"/>
            </a:endParaRPr>
          </a:p>
        </p:txBody>
      </p:sp>
      <p:sp>
        <p:nvSpPr>
          <p:cNvPr id="18" name="직사각형 30">
            <a:extLst>
              <a:ext uri="{FF2B5EF4-FFF2-40B4-BE49-F238E27FC236}">
                <a16:creationId xmlns:a16="http://schemas.microsoft.com/office/drawing/2014/main" id="{8E943F73-009E-336E-50D8-E811F804B220}"/>
              </a:ext>
            </a:extLst>
          </p:cNvPr>
          <p:cNvSpPr/>
          <p:nvPr/>
        </p:nvSpPr>
        <p:spPr>
          <a:xfrm>
            <a:off x="10684631" y="3073396"/>
            <a:ext cx="1677809" cy="276999"/>
          </a:xfrm>
          <a:prstGeom prst="rect">
            <a:avLst/>
          </a:prstGeom>
        </p:spPr>
        <p:txBody>
          <a:bodyPr wrap="square">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محتوا در اینجا</a:t>
            </a:r>
            <a:endParaRPr lang="en-US" altLang="ko-KR" sz="1200" dirty="0">
              <a:solidFill>
                <a:schemeClr val="tx1">
                  <a:lumMod val="75000"/>
                  <a:lumOff val="25000"/>
                </a:schemeClr>
              </a:solidFill>
              <a:cs typeface="B Nazanin" panose="00000400000000000000" pitchFamily="2" charset="-78"/>
            </a:endParaRPr>
          </a:p>
        </p:txBody>
      </p:sp>
      <p:sp>
        <p:nvSpPr>
          <p:cNvPr id="21" name="직사각형 30">
            <a:extLst>
              <a:ext uri="{FF2B5EF4-FFF2-40B4-BE49-F238E27FC236}">
                <a16:creationId xmlns:a16="http://schemas.microsoft.com/office/drawing/2014/main" id="{798CA357-94FA-FD8E-A033-CF7A78B2D4CD}"/>
              </a:ext>
            </a:extLst>
          </p:cNvPr>
          <p:cNvSpPr/>
          <p:nvPr/>
        </p:nvSpPr>
        <p:spPr>
          <a:xfrm>
            <a:off x="10675752" y="3453382"/>
            <a:ext cx="1677809" cy="276999"/>
          </a:xfrm>
          <a:prstGeom prst="rect">
            <a:avLst/>
          </a:prstGeom>
        </p:spPr>
        <p:txBody>
          <a:bodyPr wrap="square">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محتوا در اینجا</a:t>
            </a:r>
            <a:endParaRPr lang="en-US" altLang="ko-KR" sz="1200" dirty="0">
              <a:solidFill>
                <a:schemeClr val="tx1">
                  <a:lumMod val="75000"/>
                  <a:lumOff val="25000"/>
                </a:schemeClr>
              </a:solidFill>
              <a:cs typeface="B Nazanin" panose="00000400000000000000" pitchFamily="2" charset="-78"/>
            </a:endParaRPr>
          </a:p>
        </p:txBody>
      </p:sp>
      <p:sp>
        <p:nvSpPr>
          <p:cNvPr id="55" name="직사각형 29">
            <a:extLst>
              <a:ext uri="{FF2B5EF4-FFF2-40B4-BE49-F238E27FC236}">
                <a16:creationId xmlns:a16="http://schemas.microsoft.com/office/drawing/2014/main" id="{972A17D3-5291-D8C4-D3D2-61CDE6A9F605}"/>
              </a:ext>
            </a:extLst>
          </p:cNvPr>
          <p:cNvSpPr/>
          <p:nvPr/>
        </p:nvSpPr>
        <p:spPr>
          <a:xfrm>
            <a:off x="309182" y="1520342"/>
            <a:ext cx="1677809" cy="276999"/>
          </a:xfrm>
          <a:prstGeom prst="rect">
            <a:avLst/>
          </a:prstGeom>
        </p:spPr>
        <p:txBody>
          <a:bodyPr wrap="square">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محتوا در اینجا</a:t>
            </a:r>
            <a:endParaRPr lang="en-US" altLang="ko-KR" sz="1200" dirty="0">
              <a:solidFill>
                <a:schemeClr val="tx1">
                  <a:lumMod val="75000"/>
                  <a:lumOff val="25000"/>
                </a:schemeClr>
              </a:solidFill>
              <a:cs typeface="B Nazanin" panose="00000400000000000000" pitchFamily="2" charset="-78"/>
            </a:endParaRPr>
          </a:p>
        </p:txBody>
      </p:sp>
      <p:sp>
        <p:nvSpPr>
          <p:cNvPr id="59" name="직사각형 30">
            <a:extLst>
              <a:ext uri="{FF2B5EF4-FFF2-40B4-BE49-F238E27FC236}">
                <a16:creationId xmlns:a16="http://schemas.microsoft.com/office/drawing/2014/main" id="{CEDBF2F6-5AF8-E2DE-EE20-2F6EAACC0D5C}"/>
              </a:ext>
            </a:extLst>
          </p:cNvPr>
          <p:cNvSpPr/>
          <p:nvPr/>
        </p:nvSpPr>
        <p:spPr>
          <a:xfrm>
            <a:off x="309182" y="1964417"/>
            <a:ext cx="1677809" cy="276999"/>
          </a:xfrm>
          <a:prstGeom prst="rect">
            <a:avLst/>
          </a:prstGeom>
        </p:spPr>
        <p:txBody>
          <a:bodyPr wrap="square">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محتوا در اینجا</a:t>
            </a:r>
            <a:endParaRPr lang="en-US" altLang="ko-KR" sz="1200" dirty="0">
              <a:solidFill>
                <a:schemeClr val="tx1">
                  <a:lumMod val="75000"/>
                  <a:lumOff val="25000"/>
                </a:schemeClr>
              </a:solidFill>
              <a:cs typeface="B Nazanin" panose="00000400000000000000" pitchFamily="2" charset="-78"/>
            </a:endParaRPr>
          </a:p>
        </p:txBody>
      </p:sp>
      <p:sp>
        <p:nvSpPr>
          <p:cNvPr id="60" name="Trapezoid 24">
            <a:extLst>
              <a:ext uri="{FF2B5EF4-FFF2-40B4-BE49-F238E27FC236}">
                <a16:creationId xmlns:a16="http://schemas.microsoft.com/office/drawing/2014/main" id="{3F8FC0F2-E537-52F9-A3DC-C8A7570B6C0B}"/>
              </a:ext>
            </a:extLst>
          </p:cNvPr>
          <p:cNvSpPr>
            <a:spLocks noChangeAspect="1"/>
          </p:cNvSpPr>
          <p:nvPr/>
        </p:nvSpPr>
        <p:spPr>
          <a:xfrm rot="8369018">
            <a:off x="206992" y="2823426"/>
            <a:ext cx="300480" cy="30334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61" name="Oval 21">
            <a:extLst>
              <a:ext uri="{FF2B5EF4-FFF2-40B4-BE49-F238E27FC236}">
                <a16:creationId xmlns:a16="http://schemas.microsoft.com/office/drawing/2014/main" id="{CFF69519-8B10-EB6E-E803-73C0A5915155}"/>
              </a:ext>
            </a:extLst>
          </p:cNvPr>
          <p:cNvSpPr>
            <a:spLocks noChangeAspect="1"/>
          </p:cNvSpPr>
          <p:nvPr/>
        </p:nvSpPr>
        <p:spPr>
          <a:xfrm>
            <a:off x="258660" y="2429926"/>
            <a:ext cx="311323" cy="272852"/>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cs typeface="B Nazanin" panose="00000400000000000000" pitchFamily="2" charset="-78"/>
            </a:endParaRPr>
          </a:p>
        </p:txBody>
      </p:sp>
      <p:sp>
        <p:nvSpPr>
          <p:cNvPr id="62" name="Rectangle 5">
            <a:extLst>
              <a:ext uri="{FF2B5EF4-FFF2-40B4-BE49-F238E27FC236}">
                <a16:creationId xmlns:a16="http://schemas.microsoft.com/office/drawing/2014/main" id="{D9FD85D7-C466-D360-47BD-EDED61DAA0E3}"/>
              </a:ext>
            </a:extLst>
          </p:cNvPr>
          <p:cNvSpPr>
            <a:spLocks noChangeAspect="1"/>
          </p:cNvSpPr>
          <p:nvPr/>
        </p:nvSpPr>
        <p:spPr>
          <a:xfrm>
            <a:off x="258660" y="2018165"/>
            <a:ext cx="225648" cy="225480"/>
          </a:xfrm>
          <a:custGeom>
            <a:avLst/>
            <a:gdLst/>
            <a:ahLst/>
            <a:cxnLst/>
            <a:rect l="l" t="t" r="r" b="b"/>
            <a:pathLst>
              <a:path w="3971161"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solidFill>
                <a:schemeClr val="tx1"/>
              </a:solidFill>
              <a:cs typeface="B Nazanin" panose="00000400000000000000" pitchFamily="2" charset="-78"/>
            </a:endParaRPr>
          </a:p>
        </p:txBody>
      </p:sp>
      <p:sp>
        <p:nvSpPr>
          <p:cNvPr id="63" name="Freeform: Shape 83">
            <a:extLst>
              <a:ext uri="{FF2B5EF4-FFF2-40B4-BE49-F238E27FC236}">
                <a16:creationId xmlns:a16="http://schemas.microsoft.com/office/drawing/2014/main" id="{4EEDA26C-2896-FC65-D700-B8E64DB4DB98}"/>
              </a:ext>
            </a:extLst>
          </p:cNvPr>
          <p:cNvSpPr/>
          <p:nvPr/>
        </p:nvSpPr>
        <p:spPr>
          <a:xfrm rot="5400000">
            <a:off x="309337" y="3314075"/>
            <a:ext cx="209968" cy="210278"/>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cs typeface="B Nazanin" panose="00000400000000000000" pitchFamily="2" charset="-78"/>
            </a:endParaRPr>
          </a:p>
        </p:txBody>
      </p:sp>
      <p:sp>
        <p:nvSpPr>
          <p:cNvPr id="64" name="Frame 1">
            <a:extLst>
              <a:ext uri="{FF2B5EF4-FFF2-40B4-BE49-F238E27FC236}">
                <a16:creationId xmlns:a16="http://schemas.microsoft.com/office/drawing/2014/main" id="{7BE98711-C224-B118-8947-EEBFFE976544}"/>
              </a:ext>
            </a:extLst>
          </p:cNvPr>
          <p:cNvSpPr/>
          <p:nvPr/>
        </p:nvSpPr>
        <p:spPr>
          <a:xfrm>
            <a:off x="265617" y="1505470"/>
            <a:ext cx="218691" cy="295480"/>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solidFill>
                <a:schemeClr val="tx1"/>
              </a:solidFill>
              <a:cs typeface="B Nazanin" panose="00000400000000000000" pitchFamily="2" charset="-78"/>
            </a:endParaRPr>
          </a:p>
        </p:txBody>
      </p:sp>
      <p:sp>
        <p:nvSpPr>
          <p:cNvPr id="65" name="직사각형 29">
            <a:extLst>
              <a:ext uri="{FF2B5EF4-FFF2-40B4-BE49-F238E27FC236}">
                <a16:creationId xmlns:a16="http://schemas.microsoft.com/office/drawing/2014/main" id="{CE0F22C4-7C59-A914-0043-A786664A145D}"/>
              </a:ext>
            </a:extLst>
          </p:cNvPr>
          <p:cNvSpPr/>
          <p:nvPr/>
        </p:nvSpPr>
        <p:spPr>
          <a:xfrm>
            <a:off x="285640" y="2453830"/>
            <a:ext cx="1677809" cy="276999"/>
          </a:xfrm>
          <a:prstGeom prst="rect">
            <a:avLst/>
          </a:prstGeom>
        </p:spPr>
        <p:txBody>
          <a:bodyPr wrap="square">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محتوا در اینجا</a:t>
            </a:r>
            <a:endParaRPr lang="en-US" altLang="ko-KR" sz="1200" dirty="0">
              <a:solidFill>
                <a:schemeClr val="tx1">
                  <a:lumMod val="75000"/>
                  <a:lumOff val="25000"/>
                </a:schemeClr>
              </a:solidFill>
              <a:cs typeface="B Nazanin" panose="00000400000000000000" pitchFamily="2" charset="-78"/>
            </a:endParaRPr>
          </a:p>
        </p:txBody>
      </p:sp>
      <p:sp>
        <p:nvSpPr>
          <p:cNvPr id="66" name="직사각형 30">
            <a:extLst>
              <a:ext uri="{FF2B5EF4-FFF2-40B4-BE49-F238E27FC236}">
                <a16:creationId xmlns:a16="http://schemas.microsoft.com/office/drawing/2014/main" id="{7235483A-F5C3-70A2-CC27-E840D4217937}"/>
              </a:ext>
            </a:extLst>
          </p:cNvPr>
          <p:cNvSpPr/>
          <p:nvPr/>
        </p:nvSpPr>
        <p:spPr>
          <a:xfrm>
            <a:off x="309181" y="2871127"/>
            <a:ext cx="1677809" cy="276999"/>
          </a:xfrm>
          <a:prstGeom prst="rect">
            <a:avLst/>
          </a:prstGeom>
        </p:spPr>
        <p:txBody>
          <a:bodyPr wrap="square">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محتوا در اینجا</a:t>
            </a:r>
            <a:endParaRPr lang="en-US" altLang="ko-KR" sz="1200" dirty="0">
              <a:solidFill>
                <a:schemeClr val="tx1">
                  <a:lumMod val="75000"/>
                  <a:lumOff val="25000"/>
                </a:schemeClr>
              </a:solidFill>
              <a:cs typeface="B Nazanin" panose="00000400000000000000" pitchFamily="2" charset="-78"/>
            </a:endParaRPr>
          </a:p>
        </p:txBody>
      </p:sp>
      <p:sp>
        <p:nvSpPr>
          <p:cNvPr id="75" name="직사각형 30">
            <a:extLst>
              <a:ext uri="{FF2B5EF4-FFF2-40B4-BE49-F238E27FC236}">
                <a16:creationId xmlns:a16="http://schemas.microsoft.com/office/drawing/2014/main" id="{46B4E4D9-80EB-CB25-40E2-043D7B1147BA}"/>
              </a:ext>
            </a:extLst>
          </p:cNvPr>
          <p:cNvSpPr/>
          <p:nvPr/>
        </p:nvSpPr>
        <p:spPr>
          <a:xfrm>
            <a:off x="285640" y="3269917"/>
            <a:ext cx="1677809" cy="276999"/>
          </a:xfrm>
          <a:prstGeom prst="rect">
            <a:avLst/>
          </a:prstGeom>
        </p:spPr>
        <p:txBody>
          <a:bodyPr wrap="square">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محتوا در اینجا</a:t>
            </a:r>
            <a:endParaRPr lang="en-US" altLang="ko-KR" sz="1200" dirty="0">
              <a:solidFill>
                <a:schemeClr val="tx1">
                  <a:lumMod val="75000"/>
                  <a:lumOff val="25000"/>
                </a:schemeClr>
              </a:solidFill>
              <a:cs typeface="B Nazanin" panose="00000400000000000000" pitchFamily="2" charset="-78"/>
            </a:endParaRPr>
          </a:p>
        </p:txBody>
      </p:sp>
      <p:grpSp>
        <p:nvGrpSpPr>
          <p:cNvPr id="76" name="Grupo 75">
            <a:extLst>
              <a:ext uri="{FF2B5EF4-FFF2-40B4-BE49-F238E27FC236}">
                <a16:creationId xmlns:a16="http://schemas.microsoft.com/office/drawing/2014/main" id="{FE4BF13F-E7CE-0A9E-23DB-EE9B396D8BB3}"/>
              </a:ext>
            </a:extLst>
          </p:cNvPr>
          <p:cNvGrpSpPr/>
          <p:nvPr/>
        </p:nvGrpSpPr>
        <p:grpSpPr>
          <a:xfrm rot="10800000">
            <a:off x="11325376" y="5665250"/>
            <a:ext cx="859651" cy="1192750"/>
            <a:chOff x="105508" y="99759"/>
            <a:chExt cx="1491200" cy="2069011"/>
          </a:xfrm>
          <a:solidFill>
            <a:srgbClr val="B44B97"/>
          </a:solidFill>
        </p:grpSpPr>
        <p:sp>
          <p:nvSpPr>
            <p:cNvPr id="77" name="Google Shape;14;p2">
              <a:extLst>
                <a:ext uri="{FF2B5EF4-FFF2-40B4-BE49-F238E27FC236}">
                  <a16:creationId xmlns:a16="http://schemas.microsoft.com/office/drawing/2014/main" id="{80311FA1-E6EC-BF2E-9E73-52D34A39104B}"/>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78" name="Google Shape;14;p2">
              <a:extLst>
                <a:ext uri="{FF2B5EF4-FFF2-40B4-BE49-F238E27FC236}">
                  <a16:creationId xmlns:a16="http://schemas.microsoft.com/office/drawing/2014/main" id="{AB33D4B7-9FEC-E9E9-79DE-B90574BC4F56}"/>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79" name="Google Shape;14;p2">
              <a:extLst>
                <a:ext uri="{FF2B5EF4-FFF2-40B4-BE49-F238E27FC236}">
                  <a16:creationId xmlns:a16="http://schemas.microsoft.com/office/drawing/2014/main" id="{1444C9C8-20C7-3803-0858-4AE9796E1678}"/>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86" name="Google Shape;14;p2">
              <a:extLst>
                <a:ext uri="{FF2B5EF4-FFF2-40B4-BE49-F238E27FC236}">
                  <a16:creationId xmlns:a16="http://schemas.microsoft.com/office/drawing/2014/main" id="{CA3A0C18-6435-5EF9-2A44-BD6C4A4120D2}"/>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87" name="Grupo 86">
            <a:extLst>
              <a:ext uri="{FF2B5EF4-FFF2-40B4-BE49-F238E27FC236}">
                <a16:creationId xmlns:a16="http://schemas.microsoft.com/office/drawing/2014/main" id="{B2174D58-571A-C0B1-3E74-176BEB2F8B5C}"/>
              </a:ext>
            </a:extLst>
          </p:cNvPr>
          <p:cNvGrpSpPr/>
          <p:nvPr/>
        </p:nvGrpSpPr>
        <p:grpSpPr>
          <a:xfrm rot="5400000">
            <a:off x="11170239" y="-169593"/>
            <a:ext cx="859651" cy="1192750"/>
            <a:chOff x="105508" y="99759"/>
            <a:chExt cx="1491200" cy="2069011"/>
          </a:xfrm>
          <a:solidFill>
            <a:srgbClr val="A0C82F"/>
          </a:solidFill>
        </p:grpSpPr>
        <p:sp>
          <p:nvSpPr>
            <p:cNvPr id="88" name="Google Shape;14;p2">
              <a:extLst>
                <a:ext uri="{FF2B5EF4-FFF2-40B4-BE49-F238E27FC236}">
                  <a16:creationId xmlns:a16="http://schemas.microsoft.com/office/drawing/2014/main" id="{37F53F21-2540-434D-F900-26EFA49CCD47}"/>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89" name="Google Shape;14;p2">
              <a:extLst>
                <a:ext uri="{FF2B5EF4-FFF2-40B4-BE49-F238E27FC236}">
                  <a16:creationId xmlns:a16="http://schemas.microsoft.com/office/drawing/2014/main" id="{D79198D6-ACB2-60EE-4C0B-4A1943D0CD3D}"/>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90" name="Google Shape;14;p2">
              <a:extLst>
                <a:ext uri="{FF2B5EF4-FFF2-40B4-BE49-F238E27FC236}">
                  <a16:creationId xmlns:a16="http://schemas.microsoft.com/office/drawing/2014/main" id="{3E7057DA-97D8-004A-D842-927B4F2ACFD2}"/>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91" name="Google Shape;14;p2">
              <a:extLst>
                <a:ext uri="{FF2B5EF4-FFF2-40B4-BE49-F238E27FC236}">
                  <a16:creationId xmlns:a16="http://schemas.microsoft.com/office/drawing/2014/main" id="{BCD225B5-57C6-8709-74AA-6AB8862CE184}"/>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92" name="Grupo 91">
            <a:extLst>
              <a:ext uri="{FF2B5EF4-FFF2-40B4-BE49-F238E27FC236}">
                <a16:creationId xmlns:a16="http://schemas.microsoft.com/office/drawing/2014/main" id="{9E64C94A-59B9-B783-26B6-9FF3C59840AD}"/>
              </a:ext>
            </a:extLst>
          </p:cNvPr>
          <p:cNvGrpSpPr/>
          <p:nvPr/>
        </p:nvGrpSpPr>
        <p:grpSpPr>
          <a:xfrm>
            <a:off x="-1" y="-16042"/>
            <a:ext cx="859651" cy="1192750"/>
            <a:chOff x="105508" y="99759"/>
            <a:chExt cx="1491200" cy="2069011"/>
          </a:xfrm>
          <a:solidFill>
            <a:srgbClr val="00B0F0"/>
          </a:solidFill>
        </p:grpSpPr>
        <p:sp>
          <p:nvSpPr>
            <p:cNvPr id="93" name="Google Shape;14;p2">
              <a:extLst>
                <a:ext uri="{FF2B5EF4-FFF2-40B4-BE49-F238E27FC236}">
                  <a16:creationId xmlns:a16="http://schemas.microsoft.com/office/drawing/2014/main" id="{F9013DF7-DF6B-F2F1-94CE-488BAFD6D0D3}"/>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94" name="Google Shape;14;p2">
              <a:extLst>
                <a:ext uri="{FF2B5EF4-FFF2-40B4-BE49-F238E27FC236}">
                  <a16:creationId xmlns:a16="http://schemas.microsoft.com/office/drawing/2014/main" id="{08D41B56-4C7D-40E1-3D00-F691F13FF73C}"/>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95" name="Google Shape;14;p2">
              <a:extLst>
                <a:ext uri="{FF2B5EF4-FFF2-40B4-BE49-F238E27FC236}">
                  <a16:creationId xmlns:a16="http://schemas.microsoft.com/office/drawing/2014/main" id="{2F3C1F37-D640-FE0F-D37D-84B83CC6F626}"/>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96" name="Google Shape;14;p2">
              <a:extLst>
                <a:ext uri="{FF2B5EF4-FFF2-40B4-BE49-F238E27FC236}">
                  <a16:creationId xmlns:a16="http://schemas.microsoft.com/office/drawing/2014/main" id="{C2BBD64E-9522-4537-2A27-AC8006311257}"/>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97" name="Grupo 96">
            <a:extLst>
              <a:ext uri="{FF2B5EF4-FFF2-40B4-BE49-F238E27FC236}">
                <a16:creationId xmlns:a16="http://schemas.microsoft.com/office/drawing/2014/main" id="{5E512D2D-3301-0B88-09F9-C558A479DA88}"/>
              </a:ext>
            </a:extLst>
          </p:cNvPr>
          <p:cNvGrpSpPr/>
          <p:nvPr/>
        </p:nvGrpSpPr>
        <p:grpSpPr>
          <a:xfrm rot="16200000">
            <a:off x="150507" y="5831800"/>
            <a:ext cx="859651" cy="1192750"/>
            <a:chOff x="105508" y="99759"/>
            <a:chExt cx="1491200" cy="2069011"/>
          </a:xfrm>
          <a:solidFill>
            <a:srgbClr val="E61358"/>
          </a:solidFill>
        </p:grpSpPr>
        <p:sp>
          <p:nvSpPr>
            <p:cNvPr id="98" name="Google Shape;14;p2">
              <a:extLst>
                <a:ext uri="{FF2B5EF4-FFF2-40B4-BE49-F238E27FC236}">
                  <a16:creationId xmlns:a16="http://schemas.microsoft.com/office/drawing/2014/main" id="{D5D0B9AA-1C00-54E9-0C24-BE917881D442}"/>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99" name="Google Shape;14;p2">
              <a:extLst>
                <a:ext uri="{FF2B5EF4-FFF2-40B4-BE49-F238E27FC236}">
                  <a16:creationId xmlns:a16="http://schemas.microsoft.com/office/drawing/2014/main" id="{A34A6FA7-FE7C-4C28-E0A7-E922046D5DE2}"/>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00" name="Google Shape;14;p2">
              <a:extLst>
                <a:ext uri="{FF2B5EF4-FFF2-40B4-BE49-F238E27FC236}">
                  <a16:creationId xmlns:a16="http://schemas.microsoft.com/office/drawing/2014/main" id="{C8B0753B-2B32-181E-F8EE-96924F6C86A9}"/>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01" name="Google Shape;14;p2">
              <a:extLst>
                <a:ext uri="{FF2B5EF4-FFF2-40B4-BE49-F238E27FC236}">
                  <a16:creationId xmlns:a16="http://schemas.microsoft.com/office/drawing/2014/main" id="{C9D6B07B-C092-A539-FD38-B785C32AA07D}"/>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spTree>
    <p:extLst>
      <p:ext uri="{BB962C8B-B14F-4D97-AF65-F5344CB8AC3E}">
        <p14:creationId xmlns:p14="http://schemas.microsoft.com/office/powerpoint/2010/main" val="26875904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Triangle 22">
            <a:extLst>
              <a:ext uri="{FF2B5EF4-FFF2-40B4-BE49-F238E27FC236}">
                <a16:creationId xmlns:a16="http://schemas.microsoft.com/office/drawing/2014/main" id="{864583F9-F3E3-43CC-9F92-6748BC572673}"/>
              </a:ext>
            </a:extLst>
          </p:cNvPr>
          <p:cNvSpPr/>
          <p:nvPr/>
        </p:nvSpPr>
        <p:spPr>
          <a:xfrm flipH="1">
            <a:off x="5934074" y="0"/>
            <a:ext cx="6257925" cy="68579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cs typeface="B Nazanin" panose="00000400000000000000" pitchFamily="2" charset="-78"/>
            </a:endParaRPr>
          </a:p>
        </p:txBody>
      </p:sp>
      <p:sp>
        <p:nvSpPr>
          <p:cNvPr id="16" name="TextBox 15">
            <a:extLst>
              <a:ext uri="{FF2B5EF4-FFF2-40B4-BE49-F238E27FC236}">
                <a16:creationId xmlns:a16="http://schemas.microsoft.com/office/drawing/2014/main" id="{335B91C1-18AF-45CD-B694-CC8401F6FD4E}"/>
              </a:ext>
            </a:extLst>
          </p:cNvPr>
          <p:cNvSpPr txBox="1"/>
          <p:nvPr/>
        </p:nvSpPr>
        <p:spPr>
          <a:xfrm>
            <a:off x="643856" y="3004066"/>
            <a:ext cx="2634761" cy="553998"/>
          </a:xfrm>
          <a:prstGeom prst="rect">
            <a:avLst/>
          </a:prstGeom>
          <a:noFill/>
        </p:spPr>
        <p:txBody>
          <a:bodyPr wrap="square" lIns="36000" tIns="0" rIns="36000" bIns="0" rtlCol="0" anchor="ctr">
            <a:spAutoFit/>
          </a:bodyPr>
          <a:lstStyle>
            <a:defPPr/>
          </a:lstStyle>
          <a:p>
            <a:pPr algn="r" rtl="1"/>
            <a:r>
              <a:rPr lang="fa-IR" altLang="ko-KR" dirty="0">
                <a:solidFill>
                  <a:schemeClr val="tx1">
                    <a:lumMod val="65000"/>
                    <a:lumOff val="35000"/>
                  </a:schemeClr>
                </a:solidFill>
                <a:cs typeface="B Nazanin" panose="00000400000000000000" pitchFamily="2" charset="-78"/>
              </a:rPr>
              <a:t>ما کیفیت ایجاد می کنیم</a:t>
            </a:r>
          </a:p>
          <a:p>
            <a:pPr algn="r" rtl="1"/>
            <a:r>
              <a:rPr lang="fa-IR" altLang="ko-KR" dirty="0">
                <a:solidFill>
                  <a:schemeClr val="tx1">
                    <a:lumMod val="65000"/>
                    <a:lumOff val="35000"/>
                  </a:schemeClr>
                </a:solidFill>
                <a:cs typeface="B Nazanin" panose="00000400000000000000" pitchFamily="2" charset="-78"/>
              </a:rPr>
              <a:t>ارائه حرفه ای </a:t>
            </a:r>
            <a:r>
              <a:rPr lang="en-US" altLang="ko-KR" dirty="0">
                <a:solidFill>
                  <a:schemeClr val="tx1">
                    <a:lumMod val="65000"/>
                    <a:lumOff val="35000"/>
                  </a:schemeClr>
                </a:solidFill>
                <a:cs typeface="B Nazanin" panose="00000400000000000000" pitchFamily="2" charset="-78"/>
              </a:rPr>
              <a:t>PPT</a:t>
            </a:r>
            <a:endParaRPr lang="ko-KR" altLang="en-US" dirty="0">
              <a:solidFill>
                <a:schemeClr val="tx1">
                  <a:lumMod val="65000"/>
                  <a:lumOff val="35000"/>
                </a:schemeClr>
              </a:solidFill>
              <a:cs typeface="B Nazanin" panose="00000400000000000000" pitchFamily="2" charset="-78"/>
            </a:endParaRPr>
          </a:p>
        </p:txBody>
      </p:sp>
      <p:grpSp>
        <p:nvGrpSpPr>
          <p:cNvPr id="24" name="Group 23">
            <a:extLst>
              <a:ext uri="{FF2B5EF4-FFF2-40B4-BE49-F238E27FC236}">
                <a16:creationId xmlns:a16="http://schemas.microsoft.com/office/drawing/2014/main" id="{94FD2462-AEB6-49BD-ADBC-74D51430127A}"/>
              </a:ext>
            </a:extLst>
          </p:cNvPr>
          <p:cNvGrpSpPr/>
          <p:nvPr/>
        </p:nvGrpSpPr>
        <p:grpSpPr>
          <a:xfrm>
            <a:off x="8686800" y="3913288"/>
            <a:ext cx="3141677" cy="1929700"/>
            <a:chOff x="4822352" y="1916832"/>
            <a:chExt cx="3422056" cy="1929700"/>
          </a:xfrm>
        </p:grpSpPr>
        <p:sp>
          <p:nvSpPr>
            <p:cNvPr id="25" name="Text Placeholder 10">
              <a:extLst>
                <a:ext uri="{FF2B5EF4-FFF2-40B4-BE49-F238E27FC236}">
                  <a16:creationId xmlns:a16="http://schemas.microsoft.com/office/drawing/2014/main" id="{0E413BD5-398C-4BC7-91CA-8402C6A02F81}"/>
                </a:ext>
              </a:extLst>
            </p:cNvPr>
            <p:cNvSpPr txBox="1"/>
            <p:nvPr/>
          </p:nvSpPr>
          <p:spPr>
            <a:xfrm>
              <a:off x="4822352" y="1916832"/>
              <a:ext cx="3422056" cy="360040"/>
            </a:xfrm>
            <a:prstGeom prst="rect">
              <a:avLst/>
            </a:prstGeom>
            <a:noFill/>
          </p:spPr>
          <p:txBody>
            <a:bodyPr anchor="ctr"/>
            <a:lstStyle>
              <a:defPPr/>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10000"/>
                </a:lnSpc>
                <a:buNone/>
              </a:pPr>
              <a:r>
                <a:rPr lang="fa-IR" altLang="ko-KR" sz="2000" b="1" dirty="0">
                  <a:solidFill>
                    <a:schemeClr val="bg1"/>
                  </a:solidFill>
                  <a:cs typeface="B Nazanin" panose="00000400000000000000" pitchFamily="2" charset="-78"/>
                </a:rPr>
                <a:t>نمونه کارها طراحی شده است</a:t>
              </a:r>
              <a:endParaRPr lang="en-US" altLang="ko-KR" sz="2000" b="1" dirty="0">
                <a:solidFill>
                  <a:schemeClr val="bg1"/>
                </a:solidFill>
                <a:cs typeface="B Nazanin" panose="00000400000000000000" pitchFamily="2" charset="-78"/>
              </a:endParaRPr>
            </a:p>
          </p:txBody>
        </p:sp>
        <p:sp>
          <p:nvSpPr>
            <p:cNvPr id="26" name="TextBox 25">
              <a:extLst>
                <a:ext uri="{FF2B5EF4-FFF2-40B4-BE49-F238E27FC236}">
                  <a16:creationId xmlns:a16="http://schemas.microsoft.com/office/drawing/2014/main" id="{7F67C6EE-FD87-44F7-A00D-0B6AF5748426}"/>
                </a:ext>
              </a:extLst>
            </p:cNvPr>
            <p:cNvSpPr txBox="1"/>
            <p:nvPr/>
          </p:nvSpPr>
          <p:spPr>
            <a:xfrm>
              <a:off x="4822352" y="2276872"/>
              <a:ext cx="3422056" cy="1569660"/>
            </a:xfrm>
            <a:prstGeom prst="rect">
              <a:avLst/>
            </a:prstGeom>
            <a:noFill/>
          </p:spPr>
          <p:txBody>
            <a:bodyPr wrap="square" rtlCol="0">
              <a:spAutoFit/>
            </a:bodyPr>
            <a:lstStyle>
              <a:defPPr/>
            </a:lstStyle>
            <a:p>
              <a:pPr algn="r">
                <a:lnSpc>
                  <a:spcPct val="150000"/>
                </a:lnSpc>
              </a:pPr>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a:t>
              </a:r>
            </a:p>
            <a:p>
              <a:pPr algn="r"/>
              <a:r>
                <a:rPr lang="fa-IR" altLang="ko-KR" sz="1200" dirty="0">
                  <a:solidFill>
                    <a:schemeClr val="bg1"/>
                  </a:solidFill>
                  <a:cs typeface="B Nazanin" panose="00000400000000000000" pitchFamily="2" charset="-78"/>
                </a:rPr>
                <a:t>ارائه پاورپوینت مدرنی را دریافت کنید که به زیبایی طراحی شده است.</a:t>
              </a:r>
              <a:endParaRPr lang="ko-KR" altLang="en-US" sz="1200" dirty="0">
                <a:solidFill>
                  <a:schemeClr val="bg1"/>
                </a:solidFill>
                <a:cs typeface="B Nazanin" panose="00000400000000000000" pitchFamily="2" charset="-78"/>
              </a:endParaRPr>
            </a:p>
          </p:txBody>
        </p:sp>
      </p:grpSp>
      <p:sp>
        <p:nvSpPr>
          <p:cNvPr id="27" name="TextBox 26">
            <a:extLst>
              <a:ext uri="{FF2B5EF4-FFF2-40B4-BE49-F238E27FC236}">
                <a16:creationId xmlns:a16="http://schemas.microsoft.com/office/drawing/2014/main" id="{B558105C-6FFA-43AB-94EC-09D376C7E0DF}"/>
              </a:ext>
            </a:extLst>
          </p:cNvPr>
          <p:cNvSpPr txBox="1"/>
          <p:nvPr/>
        </p:nvSpPr>
        <p:spPr>
          <a:xfrm>
            <a:off x="8900637" y="6119661"/>
            <a:ext cx="2927840" cy="461665"/>
          </a:xfrm>
          <a:prstGeom prst="rect">
            <a:avLst/>
          </a:prstGeom>
          <a:noFill/>
        </p:spPr>
        <p:txBody>
          <a:bodyPr wrap="square" rtlCol="0">
            <a:spAutoFit/>
          </a:bodyPr>
          <a:lstStyle>
            <a:defPPr/>
          </a:lstStyle>
          <a:p>
            <a:pPr algn="r"/>
            <a:r>
              <a:rPr lang="fa-IR" altLang="ko-KR" sz="2400" spc="-150" dirty="0">
                <a:solidFill>
                  <a:schemeClr val="bg1"/>
                </a:solidFill>
                <a:latin typeface="Brush Script Std" panose="03060802040607070404" pitchFamily="66" charset="0"/>
                <a:cs typeface="B Nazanin" panose="00000400000000000000" pitchFamily="2" charset="-78"/>
              </a:rPr>
              <a:t>ارائه پاورپوینت</a:t>
            </a:r>
            <a:endParaRPr lang="ko-KR" altLang="en-US" sz="2400" spc="-150" dirty="0">
              <a:solidFill>
                <a:schemeClr val="bg1"/>
              </a:solidFill>
              <a:latin typeface="Brush Script Std" panose="03060802040607070404" pitchFamily="66" charset="0"/>
              <a:cs typeface="B Nazanin" panose="00000400000000000000" pitchFamily="2" charset="-78"/>
            </a:endParaRPr>
          </a:p>
        </p:txBody>
      </p:sp>
      <p:pic>
        <p:nvPicPr>
          <p:cNvPr id="7" name="Marcador de posición de imagen 6">
            <a:extLst>
              <a:ext uri="{FF2B5EF4-FFF2-40B4-BE49-F238E27FC236}">
                <a16:creationId xmlns:a16="http://schemas.microsoft.com/office/drawing/2014/main" id="{BDDDB862-7089-610A-ECF7-8D91D9E20F24}"/>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tretch>
            <a:fillRect/>
          </a:stretch>
        </p:blipFill>
        <p:spPr/>
      </p:pic>
      <p:grpSp>
        <p:nvGrpSpPr>
          <p:cNvPr id="8" name="Grupo 7">
            <a:extLst>
              <a:ext uri="{FF2B5EF4-FFF2-40B4-BE49-F238E27FC236}">
                <a16:creationId xmlns:a16="http://schemas.microsoft.com/office/drawing/2014/main" id="{C39E3721-35FC-A669-9D05-02408A8BA880}"/>
              </a:ext>
            </a:extLst>
          </p:cNvPr>
          <p:cNvGrpSpPr/>
          <p:nvPr/>
        </p:nvGrpSpPr>
        <p:grpSpPr>
          <a:xfrm>
            <a:off x="-1" y="-16042"/>
            <a:ext cx="859651" cy="1192750"/>
            <a:chOff x="105508" y="99759"/>
            <a:chExt cx="1491200" cy="2069011"/>
          </a:xfrm>
          <a:solidFill>
            <a:srgbClr val="00B0F0"/>
          </a:solidFill>
        </p:grpSpPr>
        <p:sp>
          <p:nvSpPr>
            <p:cNvPr id="13" name="Google Shape;14;p2">
              <a:extLst>
                <a:ext uri="{FF2B5EF4-FFF2-40B4-BE49-F238E27FC236}">
                  <a16:creationId xmlns:a16="http://schemas.microsoft.com/office/drawing/2014/main" id="{825DF8DD-5FB3-251C-66EF-A68C83A20194}"/>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sp>
          <p:nvSpPr>
            <p:cNvPr id="14" name="Google Shape;14;p2">
              <a:extLst>
                <a:ext uri="{FF2B5EF4-FFF2-40B4-BE49-F238E27FC236}">
                  <a16:creationId xmlns:a16="http://schemas.microsoft.com/office/drawing/2014/main" id="{C0D685F3-E55A-B0C4-6062-A4BB5F2202B9}"/>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sp>
          <p:nvSpPr>
            <p:cNvPr id="15" name="Google Shape;14;p2">
              <a:extLst>
                <a:ext uri="{FF2B5EF4-FFF2-40B4-BE49-F238E27FC236}">
                  <a16:creationId xmlns:a16="http://schemas.microsoft.com/office/drawing/2014/main" id="{AB8C268B-A43F-1485-9D41-F70D312E509D}"/>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sp>
          <p:nvSpPr>
            <p:cNvPr id="17" name="Google Shape;14;p2">
              <a:extLst>
                <a:ext uri="{FF2B5EF4-FFF2-40B4-BE49-F238E27FC236}">
                  <a16:creationId xmlns:a16="http://schemas.microsoft.com/office/drawing/2014/main" id="{DE76B026-461A-4144-CE3A-88AD7FDC05F1}"/>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grpSp>
      <p:grpSp>
        <p:nvGrpSpPr>
          <p:cNvPr id="18" name="Grupo 17">
            <a:extLst>
              <a:ext uri="{FF2B5EF4-FFF2-40B4-BE49-F238E27FC236}">
                <a16:creationId xmlns:a16="http://schemas.microsoft.com/office/drawing/2014/main" id="{CB6C9B7A-64F1-BF8B-62BC-BE42DC2A7A11}"/>
              </a:ext>
            </a:extLst>
          </p:cNvPr>
          <p:cNvGrpSpPr/>
          <p:nvPr/>
        </p:nvGrpSpPr>
        <p:grpSpPr>
          <a:xfrm rot="16200000">
            <a:off x="150507" y="5831800"/>
            <a:ext cx="859651" cy="1192750"/>
            <a:chOff x="105508" y="99759"/>
            <a:chExt cx="1491200" cy="2069011"/>
          </a:xfrm>
          <a:solidFill>
            <a:srgbClr val="E61358"/>
          </a:solidFill>
        </p:grpSpPr>
        <p:sp>
          <p:nvSpPr>
            <p:cNvPr id="19" name="Google Shape;14;p2">
              <a:extLst>
                <a:ext uri="{FF2B5EF4-FFF2-40B4-BE49-F238E27FC236}">
                  <a16:creationId xmlns:a16="http://schemas.microsoft.com/office/drawing/2014/main" id="{83074A8B-14C7-A1E4-E07D-4E2E60E2BDCC}"/>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sp>
          <p:nvSpPr>
            <p:cNvPr id="20" name="Google Shape;14;p2">
              <a:extLst>
                <a:ext uri="{FF2B5EF4-FFF2-40B4-BE49-F238E27FC236}">
                  <a16:creationId xmlns:a16="http://schemas.microsoft.com/office/drawing/2014/main" id="{7629C39F-F83E-9C9A-6AC0-4F32F3123A76}"/>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sp>
          <p:nvSpPr>
            <p:cNvPr id="22" name="Google Shape;14;p2">
              <a:extLst>
                <a:ext uri="{FF2B5EF4-FFF2-40B4-BE49-F238E27FC236}">
                  <a16:creationId xmlns:a16="http://schemas.microsoft.com/office/drawing/2014/main" id="{D61B21A4-715E-CEC8-B827-414FCD329D5A}"/>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sp>
          <p:nvSpPr>
            <p:cNvPr id="30" name="Google Shape;14;p2">
              <a:extLst>
                <a:ext uri="{FF2B5EF4-FFF2-40B4-BE49-F238E27FC236}">
                  <a16:creationId xmlns:a16="http://schemas.microsoft.com/office/drawing/2014/main" id="{B70BB0C7-A109-EE76-6022-16B6EEF0C7BD}"/>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grpSp>
      <p:grpSp>
        <p:nvGrpSpPr>
          <p:cNvPr id="2" name="Grupo 1">
            <a:extLst>
              <a:ext uri="{FF2B5EF4-FFF2-40B4-BE49-F238E27FC236}">
                <a16:creationId xmlns:a16="http://schemas.microsoft.com/office/drawing/2014/main" id="{DFE0143A-71D8-E1DB-D718-946BBE168756}"/>
              </a:ext>
            </a:extLst>
          </p:cNvPr>
          <p:cNvGrpSpPr/>
          <p:nvPr/>
        </p:nvGrpSpPr>
        <p:grpSpPr>
          <a:xfrm>
            <a:off x="707917" y="4086564"/>
            <a:ext cx="1075036" cy="1483701"/>
            <a:chOff x="503238" y="2876550"/>
            <a:chExt cx="1582737" cy="2184400"/>
          </a:xfrm>
          <a:solidFill>
            <a:srgbClr val="A0C82F"/>
          </a:solidFill>
        </p:grpSpPr>
        <p:sp>
          <p:nvSpPr>
            <p:cNvPr id="9" name="Freeform 5">
              <a:extLst>
                <a:ext uri="{FF2B5EF4-FFF2-40B4-BE49-F238E27FC236}">
                  <a16:creationId xmlns:a16="http://schemas.microsoft.com/office/drawing/2014/main" id="{45310DA9-6702-493F-8F58-35E6F8A40BF2}"/>
                </a:ext>
              </a:extLst>
            </p:cNvPr>
            <p:cNvSpPr>
              <a:spLocks noEditPoints="1"/>
            </p:cNvSpPr>
            <p:nvPr/>
          </p:nvSpPr>
          <p:spPr bwMode="auto">
            <a:xfrm>
              <a:off x="531813" y="2876550"/>
              <a:ext cx="1531937" cy="1520825"/>
            </a:xfrm>
            <a:custGeom>
              <a:avLst/>
              <a:gdLst>
                <a:gd name="T0" fmla="*/ 16 w 604"/>
                <a:gd name="T1" fmla="*/ 351 h 601"/>
                <a:gd name="T2" fmla="*/ 61 w 604"/>
                <a:gd name="T3" fmla="*/ 137 h 601"/>
                <a:gd name="T4" fmla="*/ 246 w 604"/>
                <a:gd name="T5" fmla="*/ 14 h 601"/>
                <a:gd name="T6" fmla="*/ 467 w 604"/>
                <a:gd name="T7" fmla="*/ 60 h 601"/>
                <a:gd name="T8" fmla="*/ 588 w 604"/>
                <a:gd name="T9" fmla="*/ 244 h 601"/>
                <a:gd name="T10" fmla="*/ 543 w 604"/>
                <a:gd name="T11" fmla="*/ 463 h 601"/>
                <a:gd name="T12" fmla="*/ 360 w 604"/>
                <a:gd name="T13" fmla="*/ 585 h 601"/>
                <a:gd name="T14" fmla="*/ 138 w 604"/>
                <a:gd name="T15" fmla="*/ 540 h 601"/>
                <a:gd name="T16" fmla="*/ 16 w 604"/>
                <a:gd name="T17" fmla="*/ 351 h 601"/>
                <a:gd name="T18" fmla="*/ 302 w 604"/>
                <a:gd name="T19" fmla="*/ 517 h 601"/>
                <a:gd name="T20" fmla="*/ 521 w 604"/>
                <a:gd name="T21" fmla="*/ 300 h 601"/>
                <a:gd name="T22" fmla="*/ 300 w 604"/>
                <a:gd name="T23" fmla="*/ 80 h 601"/>
                <a:gd name="T24" fmla="*/ 84 w 604"/>
                <a:gd name="T25" fmla="*/ 294 h 601"/>
                <a:gd name="T26" fmla="*/ 302 w 604"/>
                <a:gd name="T27" fmla="*/ 517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4" h="601">
                  <a:moveTo>
                    <a:pt x="16" y="351"/>
                  </a:moveTo>
                  <a:cubicBezTo>
                    <a:pt x="0" y="272"/>
                    <a:pt x="18" y="201"/>
                    <a:pt x="61" y="137"/>
                  </a:cubicBezTo>
                  <a:cubicBezTo>
                    <a:pt x="105" y="70"/>
                    <a:pt x="168" y="28"/>
                    <a:pt x="246" y="14"/>
                  </a:cubicBezTo>
                  <a:cubicBezTo>
                    <a:pt x="325" y="0"/>
                    <a:pt x="400" y="13"/>
                    <a:pt x="467" y="60"/>
                  </a:cubicBezTo>
                  <a:cubicBezTo>
                    <a:pt x="532" y="106"/>
                    <a:pt x="573" y="167"/>
                    <a:pt x="588" y="244"/>
                  </a:cubicBezTo>
                  <a:cubicBezTo>
                    <a:pt x="604" y="322"/>
                    <a:pt x="588" y="397"/>
                    <a:pt x="543" y="463"/>
                  </a:cubicBezTo>
                  <a:cubicBezTo>
                    <a:pt x="499" y="528"/>
                    <a:pt x="436" y="570"/>
                    <a:pt x="360" y="585"/>
                  </a:cubicBezTo>
                  <a:cubicBezTo>
                    <a:pt x="281" y="601"/>
                    <a:pt x="205" y="587"/>
                    <a:pt x="138" y="540"/>
                  </a:cubicBezTo>
                  <a:cubicBezTo>
                    <a:pt x="71" y="493"/>
                    <a:pt x="31" y="430"/>
                    <a:pt x="16" y="351"/>
                  </a:cubicBezTo>
                  <a:close/>
                  <a:moveTo>
                    <a:pt x="302" y="517"/>
                  </a:moveTo>
                  <a:cubicBezTo>
                    <a:pt x="424" y="518"/>
                    <a:pt x="519" y="423"/>
                    <a:pt x="521" y="300"/>
                  </a:cubicBezTo>
                  <a:cubicBezTo>
                    <a:pt x="524" y="181"/>
                    <a:pt x="420" y="77"/>
                    <a:pt x="300" y="80"/>
                  </a:cubicBezTo>
                  <a:cubicBezTo>
                    <a:pt x="176" y="83"/>
                    <a:pt x="88" y="179"/>
                    <a:pt x="84" y="294"/>
                  </a:cubicBezTo>
                  <a:cubicBezTo>
                    <a:pt x="79" y="418"/>
                    <a:pt x="185" y="520"/>
                    <a:pt x="302" y="517"/>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ES">
                <a:cs typeface="B Nazanin" panose="00000400000000000000" pitchFamily="2" charset="-78"/>
              </a:endParaRPr>
            </a:p>
          </p:txBody>
        </p:sp>
        <p:sp>
          <p:nvSpPr>
            <p:cNvPr id="10" name="Freeform 6">
              <a:extLst>
                <a:ext uri="{FF2B5EF4-FFF2-40B4-BE49-F238E27FC236}">
                  <a16:creationId xmlns:a16="http://schemas.microsoft.com/office/drawing/2014/main" id="{B55F1095-28AC-4D5B-8819-346ED2DF8154}"/>
                </a:ext>
              </a:extLst>
            </p:cNvPr>
            <p:cNvSpPr/>
            <p:nvPr/>
          </p:nvSpPr>
          <p:spPr bwMode="auto">
            <a:xfrm>
              <a:off x="1343025" y="4219575"/>
              <a:ext cx="742950" cy="841375"/>
            </a:xfrm>
            <a:custGeom>
              <a:avLst/>
              <a:gdLst>
                <a:gd name="T0" fmla="*/ 293 w 293"/>
                <a:gd name="T1" fmla="*/ 255 h 332"/>
                <a:gd name="T2" fmla="*/ 279 w 293"/>
                <a:gd name="T3" fmla="*/ 262 h 332"/>
                <a:gd name="T4" fmla="*/ 186 w 293"/>
                <a:gd name="T5" fmla="*/ 227 h 332"/>
                <a:gd name="T6" fmla="*/ 147 w 293"/>
                <a:gd name="T7" fmla="*/ 239 h 332"/>
                <a:gd name="T8" fmla="*/ 95 w 293"/>
                <a:gd name="T9" fmla="*/ 320 h 332"/>
                <a:gd name="T10" fmla="*/ 83 w 293"/>
                <a:gd name="T11" fmla="*/ 331 h 332"/>
                <a:gd name="T12" fmla="*/ 74 w 293"/>
                <a:gd name="T13" fmla="*/ 317 h 332"/>
                <a:gd name="T14" fmla="*/ 5 w 293"/>
                <a:gd name="T15" fmla="*/ 108 h 332"/>
                <a:gd name="T16" fmla="*/ 18 w 293"/>
                <a:gd name="T17" fmla="*/ 88 h 332"/>
                <a:gd name="T18" fmla="*/ 149 w 293"/>
                <a:gd name="T19" fmla="*/ 43 h 332"/>
                <a:gd name="T20" fmla="*/ 192 w 293"/>
                <a:gd name="T21" fmla="*/ 11 h 332"/>
                <a:gd name="T22" fmla="*/ 214 w 293"/>
                <a:gd name="T23" fmla="*/ 16 h 332"/>
                <a:gd name="T24" fmla="*/ 258 w 293"/>
                <a:gd name="T25" fmla="*/ 149 h 332"/>
                <a:gd name="T26" fmla="*/ 288 w 293"/>
                <a:gd name="T27" fmla="*/ 242 h 332"/>
                <a:gd name="T28" fmla="*/ 293 w 293"/>
                <a:gd name="T29" fmla="*/ 25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332">
                  <a:moveTo>
                    <a:pt x="293" y="255"/>
                  </a:moveTo>
                  <a:cubicBezTo>
                    <a:pt x="293" y="268"/>
                    <a:pt x="286" y="264"/>
                    <a:pt x="279" y="262"/>
                  </a:cubicBezTo>
                  <a:cubicBezTo>
                    <a:pt x="248" y="250"/>
                    <a:pt x="217" y="239"/>
                    <a:pt x="186" y="227"/>
                  </a:cubicBezTo>
                  <a:cubicBezTo>
                    <a:pt x="168" y="220"/>
                    <a:pt x="157" y="221"/>
                    <a:pt x="147" y="239"/>
                  </a:cubicBezTo>
                  <a:cubicBezTo>
                    <a:pt x="131" y="267"/>
                    <a:pt x="113" y="293"/>
                    <a:pt x="95" y="320"/>
                  </a:cubicBezTo>
                  <a:cubicBezTo>
                    <a:pt x="92" y="324"/>
                    <a:pt x="90" y="332"/>
                    <a:pt x="83" y="331"/>
                  </a:cubicBezTo>
                  <a:cubicBezTo>
                    <a:pt x="76" y="330"/>
                    <a:pt x="76" y="322"/>
                    <a:pt x="74" y="317"/>
                  </a:cubicBezTo>
                  <a:cubicBezTo>
                    <a:pt x="51" y="247"/>
                    <a:pt x="29" y="177"/>
                    <a:pt x="5" y="108"/>
                  </a:cubicBezTo>
                  <a:cubicBezTo>
                    <a:pt x="0" y="94"/>
                    <a:pt x="3" y="89"/>
                    <a:pt x="18" y="88"/>
                  </a:cubicBezTo>
                  <a:cubicBezTo>
                    <a:pt x="65" y="82"/>
                    <a:pt x="109" y="67"/>
                    <a:pt x="149" y="43"/>
                  </a:cubicBezTo>
                  <a:cubicBezTo>
                    <a:pt x="164" y="34"/>
                    <a:pt x="179" y="22"/>
                    <a:pt x="192" y="11"/>
                  </a:cubicBezTo>
                  <a:cubicBezTo>
                    <a:pt x="204" y="0"/>
                    <a:pt x="209" y="2"/>
                    <a:pt x="214" y="16"/>
                  </a:cubicBezTo>
                  <a:cubicBezTo>
                    <a:pt x="229" y="61"/>
                    <a:pt x="244" y="105"/>
                    <a:pt x="258" y="149"/>
                  </a:cubicBezTo>
                  <a:cubicBezTo>
                    <a:pt x="268" y="180"/>
                    <a:pt x="278" y="211"/>
                    <a:pt x="288" y="242"/>
                  </a:cubicBezTo>
                  <a:cubicBezTo>
                    <a:pt x="290" y="247"/>
                    <a:pt x="291" y="251"/>
                    <a:pt x="293" y="255"/>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ES">
                <a:cs typeface="B Nazanin" panose="00000400000000000000" pitchFamily="2" charset="-78"/>
              </a:endParaRPr>
            </a:p>
          </p:txBody>
        </p:sp>
        <p:sp>
          <p:nvSpPr>
            <p:cNvPr id="11" name="Freeform 7">
              <a:extLst>
                <a:ext uri="{FF2B5EF4-FFF2-40B4-BE49-F238E27FC236}">
                  <a16:creationId xmlns:a16="http://schemas.microsoft.com/office/drawing/2014/main" id="{AFFF76E3-9888-4EC7-A63A-CFB3A8521693}"/>
                </a:ext>
              </a:extLst>
            </p:cNvPr>
            <p:cNvSpPr/>
            <p:nvPr/>
          </p:nvSpPr>
          <p:spPr bwMode="auto">
            <a:xfrm>
              <a:off x="503238" y="4219575"/>
              <a:ext cx="746125" cy="838200"/>
            </a:xfrm>
            <a:custGeom>
              <a:avLst/>
              <a:gdLst>
                <a:gd name="T0" fmla="*/ 293 w 294"/>
                <a:gd name="T1" fmla="*/ 101 h 331"/>
                <a:gd name="T2" fmla="*/ 283 w 294"/>
                <a:gd name="T3" fmla="*/ 130 h 331"/>
                <a:gd name="T4" fmla="*/ 221 w 294"/>
                <a:gd name="T5" fmla="*/ 315 h 331"/>
                <a:gd name="T6" fmla="*/ 211 w 294"/>
                <a:gd name="T7" fmla="*/ 331 h 331"/>
                <a:gd name="T8" fmla="*/ 199 w 294"/>
                <a:gd name="T9" fmla="*/ 319 h 331"/>
                <a:gd name="T10" fmla="*/ 148 w 294"/>
                <a:gd name="T11" fmla="*/ 240 h 331"/>
                <a:gd name="T12" fmla="*/ 110 w 294"/>
                <a:gd name="T13" fmla="*/ 226 h 331"/>
                <a:gd name="T14" fmla="*/ 18 w 294"/>
                <a:gd name="T15" fmla="*/ 261 h 331"/>
                <a:gd name="T16" fmla="*/ 3 w 294"/>
                <a:gd name="T17" fmla="*/ 262 h 331"/>
                <a:gd name="T18" fmla="*/ 5 w 294"/>
                <a:gd name="T19" fmla="*/ 249 h 331"/>
                <a:gd name="T20" fmla="*/ 82 w 294"/>
                <a:gd name="T21" fmla="*/ 16 h 331"/>
                <a:gd name="T22" fmla="*/ 104 w 294"/>
                <a:gd name="T23" fmla="*/ 12 h 331"/>
                <a:gd name="T24" fmla="*/ 249 w 294"/>
                <a:gd name="T25" fmla="*/ 83 h 331"/>
                <a:gd name="T26" fmla="*/ 284 w 294"/>
                <a:gd name="T27" fmla="*/ 89 h 331"/>
                <a:gd name="T28" fmla="*/ 293 w 294"/>
                <a:gd name="T29" fmla="*/ 10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4" h="331">
                  <a:moveTo>
                    <a:pt x="293" y="101"/>
                  </a:moveTo>
                  <a:cubicBezTo>
                    <a:pt x="290" y="110"/>
                    <a:pt x="287" y="120"/>
                    <a:pt x="283" y="130"/>
                  </a:cubicBezTo>
                  <a:cubicBezTo>
                    <a:pt x="263" y="192"/>
                    <a:pt x="242" y="254"/>
                    <a:pt x="221" y="315"/>
                  </a:cubicBezTo>
                  <a:cubicBezTo>
                    <a:pt x="219" y="321"/>
                    <a:pt x="219" y="330"/>
                    <a:pt x="211" y="331"/>
                  </a:cubicBezTo>
                  <a:cubicBezTo>
                    <a:pt x="205" y="331"/>
                    <a:pt x="202" y="323"/>
                    <a:pt x="199" y="319"/>
                  </a:cubicBezTo>
                  <a:cubicBezTo>
                    <a:pt x="182" y="293"/>
                    <a:pt x="164" y="267"/>
                    <a:pt x="148" y="240"/>
                  </a:cubicBezTo>
                  <a:cubicBezTo>
                    <a:pt x="138" y="223"/>
                    <a:pt x="129" y="218"/>
                    <a:pt x="110" y="226"/>
                  </a:cubicBezTo>
                  <a:cubicBezTo>
                    <a:pt x="80" y="240"/>
                    <a:pt x="49" y="250"/>
                    <a:pt x="18" y="261"/>
                  </a:cubicBezTo>
                  <a:cubicBezTo>
                    <a:pt x="13" y="263"/>
                    <a:pt x="8" y="267"/>
                    <a:pt x="3" y="262"/>
                  </a:cubicBezTo>
                  <a:cubicBezTo>
                    <a:pt x="0" y="258"/>
                    <a:pt x="3" y="253"/>
                    <a:pt x="5" y="249"/>
                  </a:cubicBezTo>
                  <a:cubicBezTo>
                    <a:pt x="30" y="171"/>
                    <a:pt x="56" y="93"/>
                    <a:pt x="82" y="16"/>
                  </a:cubicBezTo>
                  <a:cubicBezTo>
                    <a:pt x="87" y="0"/>
                    <a:pt x="95" y="4"/>
                    <a:pt x="104" y="12"/>
                  </a:cubicBezTo>
                  <a:cubicBezTo>
                    <a:pt x="146" y="49"/>
                    <a:pt x="195" y="71"/>
                    <a:pt x="249" y="83"/>
                  </a:cubicBezTo>
                  <a:cubicBezTo>
                    <a:pt x="261" y="86"/>
                    <a:pt x="272" y="87"/>
                    <a:pt x="284" y="89"/>
                  </a:cubicBezTo>
                  <a:cubicBezTo>
                    <a:pt x="290" y="90"/>
                    <a:pt x="294" y="93"/>
                    <a:pt x="293" y="101"/>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ES">
                <a:cs typeface="B Nazanin" panose="00000400000000000000" pitchFamily="2" charset="-78"/>
              </a:endParaRPr>
            </a:p>
          </p:txBody>
        </p:sp>
        <p:sp>
          <p:nvSpPr>
            <p:cNvPr id="12" name="Freeform 8">
              <a:extLst>
                <a:ext uri="{FF2B5EF4-FFF2-40B4-BE49-F238E27FC236}">
                  <a16:creationId xmlns:a16="http://schemas.microsoft.com/office/drawing/2014/main" id="{B5DFECD9-FA39-4C54-9BD2-45066C023EE8}"/>
                </a:ext>
              </a:extLst>
            </p:cNvPr>
            <p:cNvSpPr/>
            <p:nvPr/>
          </p:nvSpPr>
          <p:spPr bwMode="auto">
            <a:xfrm>
              <a:off x="800100" y="3055938"/>
              <a:ext cx="1009650" cy="1082675"/>
            </a:xfrm>
            <a:custGeom>
              <a:avLst/>
              <a:gdLst>
                <a:gd name="T0" fmla="*/ 0 w 398"/>
                <a:gd name="T1" fmla="*/ 245 h 428"/>
                <a:gd name="T2" fmla="*/ 16 w 398"/>
                <a:gd name="T3" fmla="*/ 223 h 428"/>
                <a:gd name="T4" fmla="*/ 297 w 398"/>
                <a:gd name="T5" fmla="*/ 78 h 428"/>
                <a:gd name="T6" fmla="*/ 360 w 398"/>
                <a:gd name="T7" fmla="*/ 306 h 428"/>
                <a:gd name="T8" fmla="*/ 140 w 398"/>
                <a:gd name="T9" fmla="*/ 400 h 428"/>
                <a:gd name="T10" fmla="*/ 20 w 398"/>
                <a:gd name="T11" fmla="*/ 267 h 428"/>
                <a:gd name="T12" fmla="*/ 0 w 398"/>
                <a:gd name="T13" fmla="*/ 245 h 428"/>
              </a:gdLst>
              <a:ahLst/>
              <a:cxnLst>
                <a:cxn ang="0">
                  <a:pos x="T0" y="T1"/>
                </a:cxn>
                <a:cxn ang="0">
                  <a:pos x="T2" y="T3"/>
                </a:cxn>
                <a:cxn ang="0">
                  <a:pos x="T4" y="T5"/>
                </a:cxn>
                <a:cxn ang="0">
                  <a:pos x="T6" y="T7"/>
                </a:cxn>
                <a:cxn ang="0">
                  <a:pos x="T8" y="T9"/>
                </a:cxn>
                <a:cxn ang="0">
                  <a:pos x="T10" y="T11"/>
                </a:cxn>
                <a:cxn ang="0">
                  <a:pos x="T12" y="T13"/>
                </a:cxn>
              </a:cxnLst>
              <a:rect l="0" t="0" r="r" b="b"/>
              <a:pathLst>
                <a:path w="398" h="428">
                  <a:moveTo>
                    <a:pt x="0" y="245"/>
                  </a:moveTo>
                  <a:cubicBezTo>
                    <a:pt x="15" y="243"/>
                    <a:pt x="16" y="233"/>
                    <a:pt x="16" y="223"/>
                  </a:cubicBezTo>
                  <a:cubicBezTo>
                    <a:pt x="18" y="84"/>
                    <a:pt x="173" y="0"/>
                    <a:pt x="297" y="78"/>
                  </a:cubicBezTo>
                  <a:cubicBezTo>
                    <a:pt x="370" y="123"/>
                    <a:pt x="398" y="228"/>
                    <a:pt x="360" y="306"/>
                  </a:cubicBezTo>
                  <a:cubicBezTo>
                    <a:pt x="317" y="393"/>
                    <a:pt x="221" y="428"/>
                    <a:pt x="140" y="400"/>
                  </a:cubicBezTo>
                  <a:cubicBezTo>
                    <a:pt x="76" y="378"/>
                    <a:pt x="35" y="334"/>
                    <a:pt x="20" y="267"/>
                  </a:cubicBezTo>
                  <a:cubicBezTo>
                    <a:pt x="17" y="256"/>
                    <a:pt x="16" y="246"/>
                    <a:pt x="0" y="245"/>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ES">
                <a:cs typeface="B Nazanin" panose="00000400000000000000" pitchFamily="2" charset="-78"/>
              </a:endParaRPr>
            </a:p>
          </p:txBody>
        </p:sp>
      </p:grpSp>
      <p:sp>
        <p:nvSpPr>
          <p:cNvPr id="34" name="Text Placeholder 13">
            <a:extLst>
              <a:ext uri="{FF2B5EF4-FFF2-40B4-BE49-F238E27FC236}">
                <a16:creationId xmlns:a16="http://schemas.microsoft.com/office/drawing/2014/main" id="{D683E562-25B1-AA96-FCCE-6D7D5029031B}"/>
              </a:ext>
            </a:extLst>
          </p:cNvPr>
          <p:cNvSpPr txBox="1"/>
          <p:nvPr/>
        </p:nvSpPr>
        <p:spPr>
          <a:xfrm>
            <a:off x="530949" y="1967863"/>
            <a:ext cx="4043532" cy="830967"/>
          </a:xfrm>
          <a:prstGeom prst="rect">
            <a:avLst/>
          </a:prstGeom>
          <a:noFill/>
        </p:spPr>
        <p:txBody>
          <a:bodyPr anchor="ctr"/>
          <a:lstStyle>
            <a:defPPr/>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lnSpc>
                <a:spcPct val="110000"/>
              </a:lnSpc>
              <a:buNone/>
            </a:pPr>
            <a:r>
              <a:rPr lang="fa-IR" altLang="ko-KR" sz="4000" b="1" dirty="0">
                <a:solidFill>
                  <a:srgbClr val="B44B97"/>
                </a:solidFill>
                <a:latin typeface="Agency FB" panose="020B0503020202020204" pitchFamily="34" charset="0"/>
                <a:cs typeface="B Nazanin" panose="00000400000000000000" pitchFamily="2" charset="-78"/>
              </a:rPr>
              <a:t>ارائه</a:t>
            </a:r>
            <a:endParaRPr lang="en-US" altLang="ko-KR" sz="4000" b="1" dirty="0">
              <a:solidFill>
                <a:srgbClr val="B44B97"/>
              </a:solidFill>
              <a:latin typeface="Agency FB" panose="020B0503020202020204" pitchFamily="34" charset="0"/>
              <a:cs typeface="B Nazanin" panose="00000400000000000000" pitchFamily="2" charset="-78"/>
            </a:endParaRPr>
          </a:p>
        </p:txBody>
      </p:sp>
      <p:sp>
        <p:nvSpPr>
          <p:cNvPr id="35" name="TextBox 9">
            <a:extLst>
              <a:ext uri="{FF2B5EF4-FFF2-40B4-BE49-F238E27FC236}">
                <a16:creationId xmlns:a16="http://schemas.microsoft.com/office/drawing/2014/main" id="{3C46B4F3-83F9-C98B-FE23-2DFC57216044}"/>
              </a:ext>
            </a:extLst>
          </p:cNvPr>
          <p:cNvSpPr txBox="1"/>
          <p:nvPr/>
        </p:nvSpPr>
        <p:spPr>
          <a:xfrm>
            <a:off x="599406" y="420620"/>
            <a:ext cx="2893190" cy="1015663"/>
          </a:xfrm>
          <a:prstGeom prst="rect">
            <a:avLst/>
          </a:prstGeom>
          <a:noFill/>
        </p:spPr>
        <p:txBody>
          <a:bodyPr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6600" b="1" spc="600" dirty="0">
                <a:solidFill>
                  <a:srgbClr val="E61358"/>
                </a:solidFill>
                <a:latin typeface="Agency FB" panose="020B0503020202020204" pitchFamily="34" charset="0"/>
                <a:cs typeface="B Nazanin" panose="00000400000000000000" pitchFamily="2" charset="-78"/>
              </a:rPr>
              <a:t>زود</a:t>
            </a:r>
            <a:endParaRPr lang="en-US" sz="6600" b="1" spc="600" dirty="0">
              <a:solidFill>
                <a:srgbClr val="E61358"/>
              </a:solidFill>
              <a:latin typeface="Agency FB" panose="020B0503020202020204" pitchFamily="34" charset="0"/>
              <a:cs typeface="B Nazanin" panose="00000400000000000000" pitchFamily="2" charset="-78"/>
            </a:endParaRPr>
          </a:p>
        </p:txBody>
      </p:sp>
      <p:sp>
        <p:nvSpPr>
          <p:cNvPr id="36" name="TextBox 9">
            <a:extLst>
              <a:ext uri="{FF2B5EF4-FFF2-40B4-BE49-F238E27FC236}">
                <a16:creationId xmlns:a16="http://schemas.microsoft.com/office/drawing/2014/main" id="{370F7E45-FC93-30C8-E88E-5ED5497C2C6A}"/>
              </a:ext>
            </a:extLst>
          </p:cNvPr>
          <p:cNvSpPr txBox="1"/>
          <p:nvPr/>
        </p:nvSpPr>
        <p:spPr>
          <a:xfrm>
            <a:off x="599406" y="1324686"/>
            <a:ext cx="2232984" cy="830997"/>
          </a:xfrm>
          <a:prstGeom prst="rect">
            <a:avLst/>
          </a:prstGeom>
          <a:noFill/>
        </p:spPr>
        <p:txBody>
          <a:bodyPr wrap="non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l"/>
            <a:r>
              <a:rPr lang="fa-IR" sz="5400" b="1" spc="600" dirty="0">
                <a:solidFill>
                  <a:srgbClr val="00B0F0"/>
                </a:solidFill>
                <a:latin typeface="Agency FB" panose="020B0503020202020204" pitchFamily="34" charset="0"/>
                <a:cs typeface="B Nazanin" panose="00000400000000000000" pitchFamily="2" charset="-78"/>
              </a:rPr>
              <a:t>تحریک</a:t>
            </a:r>
            <a:endParaRPr lang="en-US" sz="5400" b="1" spc="600" dirty="0">
              <a:solidFill>
                <a:srgbClr val="00B0F0"/>
              </a:solidFill>
              <a:latin typeface="Agency FB" panose="020B0503020202020204" pitchFamily="34" charset="0"/>
              <a:cs typeface="B Nazanin" panose="00000400000000000000" pitchFamily="2" charset="-78"/>
            </a:endParaRPr>
          </a:p>
        </p:txBody>
      </p:sp>
    </p:spTree>
    <p:extLst>
      <p:ext uri="{BB962C8B-B14F-4D97-AF65-F5344CB8AC3E}">
        <p14:creationId xmlns:p14="http://schemas.microsoft.com/office/powerpoint/2010/main" val="16048298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F1130007-363E-09EB-D0CD-E5F38706F65E}"/>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tretch>
            <a:fillRect/>
          </a:stretch>
        </p:blipFill>
        <p:spPr/>
      </p:pic>
      <p:sp>
        <p:nvSpPr>
          <p:cNvPr id="8" name="직사각형 7">
            <a:extLst>
              <a:ext uri="{FF2B5EF4-FFF2-40B4-BE49-F238E27FC236}">
                <a16:creationId xmlns:a16="http://schemas.microsoft.com/office/drawing/2014/main" id="{1F7A4547-4CFB-4732-A158-12E6B9301AC6}"/>
              </a:ext>
            </a:extLst>
          </p:cNvPr>
          <p:cNvSpPr/>
          <p:nvPr/>
        </p:nvSpPr>
        <p:spPr>
          <a:xfrm>
            <a:off x="3098803" y="480"/>
            <a:ext cx="5994394" cy="6858000"/>
          </a:xfrm>
          <a:prstGeom prst="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cs typeface="B Nazanin" panose="00000400000000000000" pitchFamily="2" charset="-78"/>
            </a:endParaRPr>
          </a:p>
        </p:txBody>
      </p:sp>
      <p:sp>
        <p:nvSpPr>
          <p:cNvPr id="64" name="TextBox 63">
            <a:extLst>
              <a:ext uri="{FF2B5EF4-FFF2-40B4-BE49-F238E27FC236}">
                <a16:creationId xmlns:a16="http://schemas.microsoft.com/office/drawing/2014/main" id="{29127239-9D23-460D-BD52-AF62A44AC9D3}"/>
              </a:ext>
            </a:extLst>
          </p:cNvPr>
          <p:cNvSpPr txBox="1"/>
          <p:nvPr/>
        </p:nvSpPr>
        <p:spPr>
          <a:xfrm>
            <a:off x="3829370" y="1122019"/>
            <a:ext cx="4533260" cy="2008242"/>
          </a:xfrm>
          <a:prstGeom prst="rect">
            <a:avLst/>
          </a:prstGeom>
          <a:noFill/>
        </p:spPr>
        <p:txBody>
          <a:bodyPr wrap="square" rtlCol="0">
            <a:spAutoFit/>
          </a:bodyPr>
          <a:lstStyle>
            <a:defPPr/>
          </a:lstStyle>
          <a:p>
            <a:pPr algn="r" rtl="1">
              <a:lnSpc>
                <a:spcPct val="150000"/>
              </a:lnSpc>
            </a:pPr>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ارائه پاورپوینت مدرنی را دریافت کنید که به زیبایی طراحی شده است. من امیدوارم و معتقدم که این الگو زمان، پول و اعتبار شما را جلب کند.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من امیدوارم و معتقدم که این الگو زمان، پول و اعتبار شما را جلب کند.</a:t>
            </a:r>
            <a:endParaRPr lang="en-US" altLang="ko-KR" sz="1200" dirty="0">
              <a:solidFill>
                <a:schemeClr val="bg1"/>
              </a:solidFill>
              <a:cs typeface="B Nazanin" panose="00000400000000000000" pitchFamily="2" charset="-78"/>
            </a:endParaRPr>
          </a:p>
        </p:txBody>
      </p:sp>
      <p:sp>
        <p:nvSpPr>
          <p:cNvPr id="66" name="TextBox 65">
            <a:extLst>
              <a:ext uri="{FF2B5EF4-FFF2-40B4-BE49-F238E27FC236}">
                <a16:creationId xmlns:a16="http://schemas.microsoft.com/office/drawing/2014/main" id="{0F604E43-72B3-4863-B3E1-641F637D77CE}"/>
              </a:ext>
            </a:extLst>
          </p:cNvPr>
          <p:cNvSpPr txBox="1"/>
          <p:nvPr/>
        </p:nvSpPr>
        <p:spPr>
          <a:xfrm>
            <a:off x="3915415" y="321091"/>
            <a:ext cx="638713" cy="590719"/>
          </a:xfrm>
          <a:custGeom>
            <a:avLst/>
            <a:gdLst/>
            <a:ahLst/>
            <a:cxnLst/>
            <a:rect l="l" t="t" r="r" b="b"/>
            <a:pathLst>
              <a:path w="127932" h="118319">
                <a:moveTo>
                  <a:pt x="117086" y="0"/>
                </a:moveTo>
                <a:lnTo>
                  <a:pt x="127932" y="17255"/>
                </a:lnTo>
                <a:cubicBezTo>
                  <a:pt x="118894" y="21035"/>
                  <a:pt x="112238" y="26663"/>
                  <a:pt x="107966" y="34140"/>
                </a:cubicBezTo>
                <a:cubicBezTo>
                  <a:pt x="103693" y="41617"/>
                  <a:pt x="101310" y="52504"/>
                  <a:pt x="100817" y="66801"/>
                </a:cubicBezTo>
                <a:lnTo>
                  <a:pt x="123988" y="66801"/>
                </a:lnTo>
                <a:lnTo>
                  <a:pt x="123988" y="118319"/>
                </a:lnTo>
                <a:lnTo>
                  <a:pt x="76414" y="118319"/>
                </a:lnTo>
                <a:lnTo>
                  <a:pt x="76414" y="77647"/>
                </a:lnTo>
                <a:cubicBezTo>
                  <a:pt x="76414" y="55626"/>
                  <a:pt x="79043" y="39686"/>
                  <a:pt x="84302" y="29826"/>
                </a:cubicBezTo>
                <a:cubicBezTo>
                  <a:pt x="91204" y="16680"/>
                  <a:pt x="102132" y="6738"/>
                  <a:pt x="117086" y="0"/>
                </a:cubicBezTo>
                <a:close/>
                <a:moveTo>
                  <a:pt x="40672" y="0"/>
                </a:moveTo>
                <a:lnTo>
                  <a:pt x="51518" y="17255"/>
                </a:lnTo>
                <a:cubicBezTo>
                  <a:pt x="42480" y="21035"/>
                  <a:pt x="35824" y="26663"/>
                  <a:pt x="31552" y="34140"/>
                </a:cubicBezTo>
                <a:cubicBezTo>
                  <a:pt x="27279" y="41617"/>
                  <a:pt x="24896" y="52504"/>
                  <a:pt x="24403" y="66801"/>
                </a:cubicBezTo>
                <a:lnTo>
                  <a:pt x="47574" y="66801"/>
                </a:lnTo>
                <a:lnTo>
                  <a:pt x="47574" y="118319"/>
                </a:lnTo>
                <a:lnTo>
                  <a:pt x="0" y="118319"/>
                </a:lnTo>
                <a:lnTo>
                  <a:pt x="0" y="77647"/>
                </a:lnTo>
                <a:cubicBezTo>
                  <a:pt x="0" y="55626"/>
                  <a:pt x="2630" y="39686"/>
                  <a:pt x="7888" y="29826"/>
                </a:cubicBezTo>
                <a:cubicBezTo>
                  <a:pt x="14790" y="16680"/>
                  <a:pt x="25718" y="6738"/>
                  <a:pt x="40672"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rtl="1">
              <a:buNone/>
            </a:pPr>
            <a:endParaRPr lang="en-US" sz="4000" spc="300">
              <a:solidFill>
                <a:schemeClr val="accent5"/>
              </a:solidFill>
              <a:cs typeface="B Nazanin" panose="00000400000000000000" pitchFamily="2" charset="-78"/>
            </a:endParaRPr>
          </a:p>
        </p:txBody>
      </p:sp>
      <p:sp>
        <p:nvSpPr>
          <p:cNvPr id="7" name="Text Placeholder 13">
            <a:extLst>
              <a:ext uri="{FF2B5EF4-FFF2-40B4-BE49-F238E27FC236}">
                <a16:creationId xmlns:a16="http://schemas.microsoft.com/office/drawing/2014/main" id="{AC8CAAB3-72DA-0B21-3F73-1CC41A4C8E26}"/>
              </a:ext>
            </a:extLst>
          </p:cNvPr>
          <p:cNvSpPr txBox="1"/>
          <p:nvPr/>
        </p:nvSpPr>
        <p:spPr>
          <a:xfrm>
            <a:off x="3846958" y="4529464"/>
            <a:ext cx="4043532" cy="830967"/>
          </a:xfrm>
          <a:prstGeom prst="rect">
            <a:avLst/>
          </a:prstGeom>
          <a:noFill/>
        </p:spPr>
        <p:txBody>
          <a:bodyPr anchor="ctr"/>
          <a:lstStyle>
            <a:defPPr/>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lnSpc>
                <a:spcPct val="110000"/>
              </a:lnSpc>
              <a:buNone/>
            </a:pPr>
            <a:r>
              <a:rPr lang="fa-IR" altLang="ko-KR" sz="4000" b="1" dirty="0">
                <a:solidFill>
                  <a:srgbClr val="B44B97"/>
                </a:solidFill>
                <a:latin typeface="Agency FB" panose="020B0503020202020204" pitchFamily="34" charset="0"/>
                <a:cs typeface="B Nazanin" panose="00000400000000000000" pitchFamily="2" charset="-78"/>
              </a:rPr>
              <a:t>ارائه</a:t>
            </a:r>
            <a:endParaRPr lang="en-US" altLang="ko-KR" sz="4000" b="1" dirty="0">
              <a:solidFill>
                <a:srgbClr val="B44B97"/>
              </a:solidFill>
              <a:latin typeface="Agency FB" panose="020B0503020202020204" pitchFamily="34" charset="0"/>
              <a:cs typeface="B Nazanin" panose="00000400000000000000" pitchFamily="2" charset="-78"/>
            </a:endParaRPr>
          </a:p>
        </p:txBody>
      </p:sp>
      <p:sp>
        <p:nvSpPr>
          <p:cNvPr id="9" name="TextBox 9">
            <a:extLst>
              <a:ext uri="{FF2B5EF4-FFF2-40B4-BE49-F238E27FC236}">
                <a16:creationId xmlns:a16="http://schemas.microsoft.com/office/drawing/2014/main" id="{771CED70-37E4-E3C1-3CAE-19E8CCFAAF55}"/>
              </a:ext>
            </a:extLst>
          </p:cNvPr>
          <p:cNvSpPr txBox="1"/>
          <p:nvPr/>
        </p:nvSpPr>
        <p:spPr>
          <a:xfrm>
            <a:off x="3915415" y="2982221"/>
            <a:ext cx="2893190" cy="1015663"/>
          </a:xfrm>
          <a:prstGeom prst="rect">
            <a:avLst/>
          </a:prstGeom>
          <a:noFill/>
        </p:spPr>
        <p:txBody>
          <a:bodyPr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6600" b="1" spc="600" dirty="0">
                <a:solidFill>
                  <a:srgbClr val="E61358"/>
                </a:solidFill>
                <a:latin typeface="Agency FB" panose="020B0503020202020204" pitchFamily="34" charset="0"/>
                <a:cs typeface="B Nazanin" panose="00000400000000000000" pitchFamily="2" charset="-78"/>
              </a:rPr>
              <a:t>زود</a:t>
            </a:r>
            <a:endParaRPr lang="en-US" sz="6600" b="1" spc="600" dirty="0">
              <a:solidFill>
                <a:srgbClr val="E61358"/>
              </a:solidFill>
              <a:latin typeface="Agency FB" panose="020B0503020202020204" pitchFamily="34" charset="0"/>
              <a:cs typeface="B Nazanin" panose="00000400000000000000" pitchFamily="2" charset="-78"/>
            </a:endParaRPr>
          </a:p>
        </p:txBody>
      </p:sp>
      <p:sp>
        <p:nvSpPr>
          <p:cNvPr id="10" name="TextBox 9">
            <a:extLst>
              <a:ext uri="{FF2B5EF4-FFF2-40B4-BE49-F238E27FC236}">
                <a16:creationId xmlns:a16="http://schemas.microsoft.com/office/drawing/2014/main" id="{34651689-777F-BC9D-185F-09C81437EBB7}"/>
              </a:ext>
            </a:extLst>
          </p:cNvPr>
          <p:cNvSpPr txBox="1"/>
          <p:nvPr/>
        </p:nvSpPr>
        <p:spPr>
          <a:xfrm>
            <a:off x="3915415" y="3886287"/>
            <a:ext cx="2232984" cy="830997"/>
          </a:xfrm>
          <a:prstGeom prst="rect">
            <a:avLst/>
          </a:prstGeom>
          <a:noFill/>
        </p:spPr>
        <p:txBody>
          <a:bodyPr wrap="non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5400" b="1" spc="600" dirty="0">
                <a:solidFill>
                  <a:srgbClr val="00B0F0"/>
                </a:solidFill>
                <a:latin typeface="Agency FB" panose="020B0503020202020204" pitchFamily="34" charset="0"/>
                <a:cs typeface="B Nazanin" panose="00000400000000000000" pitchFamily="2" charset="-78"/>
              </a:rPr>
              <a:t>تحریک</a:t>
            </a:r>
            <a:endParaRPr lang="en-US" sz="5400" b="1" spc="600" dirty="0">
              <a:solidFill>
                <a:srgbClr val="00B0F0"/>
              </a:solidFill>
              <a:latin typeface="Agency FB" panose="020B0503020202020204" pitchFamily="34" charset="0"/>
              <a:cs typeface="B Nazanin" panose="00000400000000000000" pitchFamily="2" charset="-78"/>
            </a:endParaRPr>
          </a:p>
        </p:txBody>
      </p:sp>
      <p:grpSp>
        <p:nvGrpSpPr>
          <p:cNvPr id="11" name="Grupo 10">
            <a:extLst>
              <a:ext uri="{FF2B5EF4-FFF2-40B4-BE49-F238E27FC236}">
                <a16:creationId xmlns:a16="http://schemas.microsoft.com/office/drawing/2014/main" id="{BC753BF1-0C9F-D4A3-3F4F-4AF9EA74A591}"/>
              </a:ext>
            </a:extLst>
          </p:cNvPr>
          <p:cNvGrpSpPr/>
          <p:nvPr/>
        </p:nvGrpSpPr>
        <p:grpSpPr>
          <a:xfrm rot="10800000">
            <a:off x="11325376" y="5665250"/>
            <a:ext cx="859651" cy="1192750"/>
            <a:chOff x="105508" y="99759"/>
            <a:chExt cx="1491200" cy="2069011"/>
          </a:xfrm>
          <a:solidFill>
            <a:srgbClr val="B44B97"/>
          </a:solidFill>
        </p:grpSpPr>
        <p:sp>
          <p:nvSpPr>
            <p:cNvPr id="12" name="Google Shape;14;p2">
              <a:extLst>
                <a:ext uri="{FF2B5EF4-FFF2-40B4-BE49-F238E27FC236}">
                  <a16:creationId xmlns:a16="http://schemas.microsoft.com/office/drawing/2014/main" id="{E7DD8B2B-F1CE-49F2-48AF-ECA8614E64D5}"/>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3" name="Google Shape;14;p2">
              <a:extLst>
                <a:ext uri="{FF2B5EF4-FFF2-40B4-BE49-F238E27FC236}">
                  <a16:creationId xmlns:a16="http://schemas.microsoft.com/office/drawing/2014/main" id="{1B9BC861-AAC8-2619-347F-0A5C5A7532FB}"/>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4" name="Google Shape;14;p2">
              <a:extLst>
                <a:ext uri="{FF2B5EF4-FFF2-40B4-BE49-F238E27FC236}">
                  <a16:creationId xmlns:a16="http://schemas.microsoft.com/office/drawing/2014/main" id="{4B978B35-3BA6-20EC-12F7-9DE8A89EFF76}"/>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5" name="Google Shape;14;p2">
              <a:extLst>
                <a:ext uri="{FF2B5EF4-FFF2-40B4-BE49-F238E27FC236}">
                  <a16:creationId xmlns:a16="http://schemas.microsoft.com/office/drawing/2014/main" id="{DB834156-ED7A-A8C2-3B8F-3F9648A869D6}"/>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16" name="Grupo 15">
            <a:extLst>
              <a:ext uri="{FF2B5EF4-FFF2-40B4-BE49-F238E27FC236}">
                <a16:creationId xmlns:a16="http://schemas.microsoft.com/office/drawing/2014/main" id="{ECB7922D-7F46-86CF-FB69-9E6430512674}"/>
              </a:ext>
            </a:extLst>
          </p:cNvPr>
          <p:cNvGrpSpPr/>
          <p:nvPr/>
        </p:nvGrpSpPr>
        <p:grpSpPr>
          <a:xfrm rot="5400000">
            <a:off x="11170239" y="-169593"/>
            <a:ext cx="859651" cy="1192750"/>
            <a:chOff x="105508" y="99759"/>
            <a:chExt cx="1491200" cy="2069011"/>
          </a:xfrm>
          <a:solidFill>
            <a:srgbClr val="A0C82F"/>
          </a:solidFill>
        </p:grpSpPr>
        <p:sp>
          <p:nvSpPr>
            <p:cNvPr id="17" name="Google Shape;14;p2">
              <a:extLst>
                <a:ext uri="{FF2B5EF4-FFF2-40B4-BE49-F238E27FC236}">
                  <a16:creationId xmlns:a16="http://schemas.microsoft.com/office/drawing/2014/main" id="{3C6F1A5B-BC34-445C-6A78-3051EC8844D8}"/>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8" name="Google Shape;14;p2">
              <a:extLst>
                <a:ext uri="{FF2B5EF4-FFF2-40B4-BE49-F238E27FC236}">
                  <a16:creationId xmlns:a16="http://schemas.microsoft.com/office/drawing/2014/main" id="{58BEFECD-DDA7-D93E-25DA-9249958D56C2}"/>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9" name="Google Shape;14;p2">
              <a:extLst>
                <a:ext uri="{FF2B5EF4-FFF2-40B4-BE49-F238E27FC236}">
                  <a16:creationId xmlns:a16="http://schemas.microsoft.com/office/drawing/2014/main" id="{EFE065B1-2D93-F99A-5AFF-2110A503C628}"/>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20" name="Google Shape;14;p2">
              <a:extLst>
                <a:ext uri="{FF2B5EF4-FFF2-40B4-BE49-F238E27FC236}">
                  <a16:creationId xmlns:a16="http://schemas.microsoft.com/office/drawing/2014/main" id="{EB0C7603-2C11-BD6D-5633-788F9F068DC6}"/>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21" name="Grupo 20">
            <a:extLst>
              <a:ext uri="{FF2B5EF4-FFF2-40B4-BE49-F238E27FC236}">
                <a16:creationId xmlns:a16="http://schemas.microsoft.com/office/drawing/2014/main" id="{84A880F3-E233-9AD5-FE28-E42AEC23094C}"/>
              </a:ext>
            </a:extLst>
          </p:cNvPr>
          <p:cNvGrpSpPr/>
          <p:nvPr/>
        </p:nvGrpSpPr>
        <p:grpSpPr>
          <a:xfrm>
            <a:off x="-1" y="-16042"/>
            <a:ext cx="859651" cy="1192750"/>
            <a:chOff x="105508" y="99759"/>
            <a:chExt cx="1491200" cy="2069011"/>
          </a:xfrm>
          <a:solidFill>
            <a:srgbClr val="00B0F0"/>
          </a:solidFill>
        </p:grpSpPr>
        <p:sp>
          <p:nvSpPr>
            <p:cNvPr id="22" name="Google Shape;14;p2">
              <a:extLst>
                <a:ext uri="{FF2B5EF4-FFF2-40B4-BE49-F238E27FC236}">
                  <a16:creationId xmlns:a16="http://schemas.microsoft.com/office/drawing/2014/main" id="{1AA2B029-1C7A-F082-964C-45A576617DBC}"/>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23" name="Google Shape;14;p2">
              <a:extLst>
                <a:ext uri="{FF2B5EF4-FFF2-40B4-BE49-F238E27FC236}">
                  <a16:creationId xmlns:a16="http://schemas.microsoft.com/office/drawing/2014/main" id="{E4A6F3D6-14DC-054A-AF4F-3188B0CC96DF}"/>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26" name="Google Shape;14;p2">
              <a:extLst>
                <a:ext uri="{FF2B5EF4-FFF2-40B4-BE49-F238E27FC236}">
                  <a16:creationId xmlns:a16="http://schemas.microsoft.com/office/drawing/2014/main" id="{6D6A5AE3-8CCC-17C8-5D7E-E2FFBC05C074}"/>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27" name="Google Shape;14;p2">
              <a:extLst>
                <a:ext uri="{FF2B5EF4-FFF2-40B4-BE49-F238E27FC236}">
                  <a16:creationId xmlns:a16="http://schemas.microsoft.com/office/drawing/2014/main" id="{67672BFD-2F4C-95E2-07D3-D17D295C6F2E}"/>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28" name="Grupo 27">
            <a:extLst>
              <a:ext uri="{FF2B5EF4-FFF2-40B4-BE49-F238E27FC236}">
                <a16:creationId xmlns:a16="http://schemas.microsoft.com/office/drawing/2014/main" id="{898B6DE0-4458-BFAB-B53D-B404A6C541D5}"/>
              </a:ext>
            </a:extLst>
          </p:cNvPr>
          <p:cNvGrpSpPr/>
          <p:nvPr/>
        </p:nvGrpSpPr>
        <p:grpSpPr>
          <a:xfrm rot="16200000">
            <a:off x="150507" y="5831800"/>
            <a:ext cx="859651" cy="1192750"/>
            <a:chOff x="105508" y="99759"/>
            <a:chExt cx="1491200" cy="2069011"/>
          </a:xfrm>
          <a:solidFill>
            <a:srgbClr val="E61358"/>
          </a:solidFill>
        </p:grpSpPr>
        <p:sp>
          <p:nvSpPr>
            <p:cNvPr id="29" name="Google Shape;14;p2">
              <a:extLst>
                <a:ext uri="{FF2B5EF4-FFF2-40B4-BE49-F238E27FC236}">
                  <a16:creationId xmlns:a16="http://schemas.microsoft.com/office/drawing/2014/main" id="{91ED5C4E-790E-7AF6-5771-6915BB86EA88}"/>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0" name="Google Shape;14;p2">
              <a:extLst>
                <a:ext uri="{FF2B5EF4-FFF2-40B4-BE49-F238E27FC236}">
                  <a16:creationId xmlns:a16="http://schemas.microsoft.com/office/drawing/2014/main" id="{2648551C-1E2B-588D-7890-6F2FE958BBE9}"/>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1" name="Google Shape;14;p2">
              <a:extLst>
                <a:ext uri="{FF2B5EF4-FFF2-40B4-BE49-F238E27FC236}">
                  <a16:creationId xmlns:a16="http://schemas.microsoft.com/office/drawing/2014/main" id="{BA8BE993-69BE-AF76-1375-268B5C6A67D0}"/>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2" name="Google Shape;14;p2">
              <a:extLst>
                <a:ext uri="{FF2B5EF4-FFF2-40B4-BE49-F238E27FC236}">
                  <a16:creationId xmlns:a16="http://schemas.microsoft.com/office/drawing/2014/main" id="{CA75BE6D-D3CA-1551-2AA1-ED00C4FC0D90}"/>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spTree>
    <p:extLst>
      <p:ext uri="{BB962C8B-B14F-4D97-AF65-F5344CB8AC3E}">
        <p14:creationId xmlns:p14="http://schemas.microsoft.com/office/powerpoint/2010/main" val="3228077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a:extLst>
              <a:ext uri="{FF2B5EF4-FFF2-40B4-BE49-F238E27FC236}">
                <a16:creationId xmlns:a16="http://schemas.microsoft.com/office/drawing/2014/main" id="{B8353898-336F-E729-82DF-764AD7402809}"/>
              </a:ext>
            </a:extLst>
          </p:cNvPr>
          <p:cNvSpPr txBox="1"/>
          <p:nvPr/>
        </p:nvSpPr>
        <p:spPr>
          <a:xfrm>
            <a:off x="6460434" y="1789485"/>
            <a:ext cx="5225561" cy="738664"/>
          </a:xfrm>
          <a:prstGeom prst="rect">
            <a:avLst/>
          </a:prstGeom>
          <a:noFill/>
        </p:spPr>
        <p:txBody>
          <a:bodyPr wrap="square" rtlCol="0">
            <a:spAutoFit/>
          </a:bodyPr>
          <a:lstStyle>
            <a:defPPr/>
          </a:lstStyle>
          <a:p>
            <a:pPr algn="r" rtl="1"/>
            <a:r>
              <a:rPr lang="fa-IR" altLang="ko-KR" sz="14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a:t>
            </a:r>
            <a:endParaRPr lang="ko-KR" altLang="en-US" sz="1400" dirty="0">
              <a:solidFill>
                <a:schemeClr val="tx1">
                  <a:lumMod val="75000"/>
                  <a:lumOff val="25000"/>
                </a:schemeClr>
              </a:solidFill>
              <a:cs typeface="B Nazanin" panose="00000400000000000000" pitchFamily="2" charset="-78"/>
            </a:endParaRPr>
          </a:p>
        </p:txBody>
      </p:sp>
      <p:sp>
        <p:nvSpPr>
          <p:cNvPr id="3" name="Oval 21">
            <a:extLst>
              <a:ext uri="{FF2B5EF4-FFF2-40B4-BE49-F238E27FC236}">
                <a16:creationId xmlns:a16="http://schemas.microsoft.com/office/drawing/2014/main" id="{24A4C3DD-880E-2E43-CD7C-7A37FFBADBA6}"/>
              </a:ext>
            </a:extLst>
          </p:cNvPr>
          <p:cNvSpPr>
            <a:spLocks noChangeAspect="1"/>
          </p:cNvSpPr>
          <p:nvPr/>
        </p:nvSpPr>
        <p:spPr>
          <a:xfrm rot="20700000">
            <a:off x="9877898" y="2910478"/>
            <a:ext cx="655915" cy="532802"/>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1">
              <a:solidFill>
                <a:schemeClr val="tx1"/>
              </a:solidFill>
              <a:cs typeface="B Nazanin" panose="00000400000000000000" pitchFamily="2" charset="-78"/>
            </a:endParaRPr>
          </a:p>
        </p:txBody>
      </p:sp>
      <p:sp>
        <p:nvSpPr>
          <p:cNvPr id="4" name="Rounded Rectangle 4">
            <a:extLst>
              <a:ext uri="{FF2B5EF4-FFF2-40B4-BE49-F238E27FC236}">
                <a16:creationId xmlns:a16="http://schemas.microsoft.com/office/drawing/2014/main" id="{633CD1D8-85E3-6ECA-C3FF-1FFD23FBCBD9}"/>
              </a:ext>
            </a:extLst>
          </p:cNvPr>
          <p:cNvSpPr>
            <a:spLocks noChangeAspect="1"/>
          </p:cNvSpPr>
          <p:nvPr/>
        </p:nvSpPr>
        <p:spPr>
          <a:xfrm>
            <a:off x="6674296" y="2921608"/>
            <a:ext cx="720000" cy="510546"/>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1">
              <a:solidFill>
                <a:schemeClr val="tx1"/>
              </a:solidFill>
              <a:cs typeface="B Nazanin" panose="00000400000000000000" pitchFamily="2" charset="-78"/>
            </a:endParaRPr>
          </a:p>
        </p:txBody>
      </p:sp>
      <p:sp>
        <p:nvSpPr>
          <p:cNvPr id="5" name="Rectangle 5">
            <a:extLst>
              <a:ext uri="{FF2B5EF4-FFF2-40B4-BE49-F238E27FC236}">
                <a16:creationId xmlns:a16="http://schemas.microsoft.com/office/drawing/2014/main" id="{420BB489-4B05-582E-B62C-6869C02AF3D4}"/>
              </a:ext>
            </a:extLst>
          </p:cNvPr>
          <p:cNvSpPr>
            <a:spLocks noChangeAspect="1"/>
          </p:cNvSpPr>
          <p:nvPr/>
        </p:nvSpPr>
        <p:spPr>
          <a:xfrm>
            <a:off x="6725806" y="4770758"/>
            <a:ext cx="616987" cy="616528"/>
          </a:xfrm>
          <a:custGeom>
            <a:avLst/>
            <a:gdLst/>
            <a:ahLst/>
            <a:cxnLst/>
            <a:rect l="l" t="t" r="r" b="b"/>
            <a:pathLst>
              <a:path w="3971161"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1">
              <a:solidFill>
                <a:schemeClr val="tx1"/>
              </a:solidFill>
              <a:cs typeface="B Nazanin" panose="00000400000000000000" pitchFamily="2" charset="-78"/>
            </a:endParaRPr>
          </a:p>
        </p:txBody>
      </p:sp>
      <p:grpSp>
        <p:nvGrpSpPr>
          <p:cNvPr id="6" name="Group 23">
            <a:extLst>
              <a:ext uri="{FF2B5EF4-FFF2-40B4-BE49-F238E27FC236}">
                <a16:creationId xmlns:a16="http://schemas.microsoft.com/office/drawing/2014/main" id="{1609AE2A-97C9-C2F2-00D3-3D57B282D7E4}"/>
              </a:ext>
            </a:extLst>
          </p:cNvPr>
          <p:cNvGrpSpPr/>
          <p:nvPr/>
        </p:nvGrpSpPr>
        <p:grpSpPr>
          <a:xfrm>
            <a:off x="5674501" y="3534061"/>
            <a:ext cx="2719592" cy="823652"/>
            <a:chOff x="2079598" y="4324401"/>
            <a:chExt cx="3303211" cy="823652"/>
          </a:xfrm>
        </p:grpSpPr>
        <p:sp>
          <p:nvSpPr>
            <p:cNvPr id="7" name="TextBox 24">
              <a:extLst>
                <a:ext uri="{FF2B5EF4-FFF2-40B4-BE49-F238E27FC236}">
                  <a16:creationId xmlns:a16="http://schemas.microsoft.com/office/drawing/2014/main" id="{28E12C76-39BE-5A97-2AA4-78ABDAE91AE5}"/>
                </a:ext>
              </a:extLst>
            </p:cNvPr>
            <p:cNvSpPr txBox="1"/>
            <p:nvPr/>
          </p:nvSpPr>
          <p:spPr>
            <a:xfrm>
              <a:off x="2098436" y="4501722"/>
              <a:ext cx="3255729" cy="646331"/>
            </a:xfrm>
            <a:prstGeom prst="rect">
              <a:avLst/>
            </a:prstGeom>
            <a:noFill/>
          </p:spPr>
          <p:txBody>
            <a:bodyPr wrap="square" rtlCol="0">
              <a:spAutoFit/>
            </a:bodyPr>
            <a:lstStyle>
              <a:defPPr/>
            </a:lstStyle>
            <a:p>
              <a:pPr algn="ct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cs typeface="B Nazanin" panose="00000400000000000000" pitchFamily="2" charset="-78"/>
              </a:endParaRPr>
            </a:p>
          </p:txBody>
        </p:sp>
        <p:sp>
          <p:nvSpPr>
            <p:cNvPr id="8" name="TextBox 25">
              <a:extLst>
                <a:ext uri="{FF2B5EF4-FFF2-40B4-BE49-F238E27FC236}">
                  <a16:creationId xmlns:a16="http://schemas.microsoft.com/office/drawing/2014/main" id="{47DDD370-E585-4F05-9093-EF950F95DF40}"/>
                </a:ext>
              </a:extLst>
            </p:cNvPr>
            <p:cNvSpPr txBox="1"/>
            <p:nvPr/>
          </p:nvSpPr>
          <p:spPr>
            <a:xfrm>
              <a:off x="2079598" y="4324401"/>
              <a:ext cx="3303211" cy="276999"/>
            </a:xfrm>
            <a:prstGeom prst="rect">
              <a:avLst/>
            </a:prstGeom>
            <a:noFill/>
          </p:spPr>
          <p:txBody>
            <a:bodyPr wrap="square" rtlCol="0">
              <a:spAutoFit/>
            </a:bodyPr>
            <a:lstStyle>
              <a:defPPr/>
            </a:lstStyle>
            <a:p>
              <a:pPr algn="ctr"/>
              <a:r>
                <a:rPr lang="fa-IR" altLang="ko-KR" sz="1200" b="1" dirty="0">
                  <a:cs typeface="B Nazanin" panose="00000400000000000000" pitchFamily="2" charset="-78"/>
                </a:rPr>
                <a:t>محتوا در اینجا</a:t>
              </a:r>
              <a:endParaRPr lang="ko-KR" altLang="en-US" sz="1200" b="1" dirty="0">
                <a:cs typeface="B Nazanin" panose="00000400000000000000" pitchFamily="2" charset="-78"/>
              </a:endParaRPr>
            </a:p>
          </p:txBody>
        </p:sp>
      </p:grpSp>
      <p:grpSp>
        <p:nvGrpSpPr>
          <p:cNvPr id="9" name="Group 26">
            <a:extLst>
              <a:ext uri="{FF2B5EF4-FFF2-40B4-BE49-F238E27FC236}">
                <a16:creationId xmlns:a16="http://schemas.microsoft.com/office/drawing/2014/main" id="{F7E6B487-2B13-287E-D43C-C54207B8B3FA}"/>
              </a:ext>
            </a:extLst>
          </p:cNvPr>
          <p:cNvGrpSpPr/>
          <p:nvPr/>
        </p:nvGrpSpPr>
        <p:grpSpPr>
          <a:xfrm>
            <a:off x="8846058" y="3534061"/>
            <a:ext cx="2719592" cy="823652"/>
            <a:chOff x="2079598" y="4324401"/>
            <a:chExt cx="3303211" cy="823652"/>
          </a:xfrm>
        </p:grpSpPr>
        <p:sp>
          <p:nvSpPr>
            <p:cNvPr id="10" name="TextBox 27">
              <a:extLst>
                <a:ext uri="{FF2B5EF4-FFF2-40B4-BE49-F238E27FC236}">
                  <a16:creationId xmlns:a16="http://schemas.microsoft.com/office/drawing/2014/main" id="{A555EF3D-4B1E-C133-D4EE-ACDE47832050}"/>
                </a:ext>
              </a:extLst>
            </p:cNvPr>
            <p:cNvSpPr txBox="1"/>
            <p:nvPr/>
          </p:nvSpPr>
          <p:spPr>
            <a:xfrm>
              <a:off x="2098436" y="4501722"/>
              <a:ext cx="3255729" cy="646331"/>
            </a:xfrm>
            <a:prstGeom prst="rect">
              <a:avLst/>
            </a:prstGeom>
            <a:noFill/>
          </p:spPr>
          <p:txBody>
            <a:bodyPr wrap="square" rtlCol="0">
              <a:spAutoFit/>
            </a:bodyPr>
            <a:lstStyle>
              <a:defPPr/>
            </a:lstStyle>
            <a:p>
              <a:pPr algn="ct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cs typeface="B Nazanin" panose="00000400000000000000" pitchFamily="2" charset="-78"/>
              </a:endParaRPr>
            </a:p>
          </p:txBody>
        </p:sp>
        <p:sp>
          <p:nvSpPr>
            <p:cNvPr id="11" name="TextBox 28">
              <a:extLst>
                <a:ext uri="{FF2B5EF4-FFF2-40B4-BE49-F238E27FC236}">
                  <a16:creationId xmlns:a16="http://schemas.microsoft.com/office/drawing/2014/main" id="{52282984-1931-40F6-6F74-4445B016E8D0}"/>
                </a:ext>
              </a:extLst>
            </p:cNvPr>
            <p:cNvSpPr txBox="1"/>
            <p:nvPr/>
          </p:nvSpPr>
          <p:spPr>
            <a:xfrm>
              <a:off x="2079598" y="4324401"/>
              <a:ext cx="3303211" cy="276999"/>
            </a:xfrm>
            <a:prstGeom prst="rect">
              <a:avLst/>
            </a:prstGeom>
            <a:noFill/>
          </p:spPr>
          <p:txBody>
            <a:bodyPr wrap="square" rtlCol="0">
              <a:spAutoFit/>
            </a:bodyPr>
            <a:lstStyle>
              <a:defPPr/>
            </a:lstStyle>
            <a:p>
              <a:pPr algn="ctr"/>
              <a:r>
                <a:rPr lang="fa-IR" altLang="ko-KR" sz="1200" b="1" dirty="0">
                  <a:cs typeface="B Nazanin" panose="00000400000000000000" pitchFamily="2" charset="-78"/>
                </a:rPr>
                <a:t>محتوا در اینجا</a:t>
              </a:r>
              <a:endParaRPr lang="ko-KR" altLang="en-US" sz="1200" b="1" dirty="0">
                <a:cs typeface="B Nazanin" panose="00000400000000000000" pitchFamily="2" charset="-78"/>
              </a:endParaRPr>
            </a:p>
          </p:txBody>
        </p:sp>
      </p:grpSp>
      <p:grpSp>
        <p:nvGrpSpPr>
          <p:cNvPr id="12" name="Group 29">
            <a:extLst>
              <a:ext uri="{FF2B5EF4-FFF2-40B4-BE49-F238E27FC236}">
                <a16:creationId xmlns:a16="http://schemas.microsoft.com/office/drawing/2014/main" id="{F0787441-2353-449A-5883-8A9308BF5FCC}"/>
              </a:ext>
            </a:extLst>
          </p:cNvPr>
          <p:cNvGrpSpPr/>
          <p:nvPr/>
        </p:nvGrpSpPr>
        <p:grpSpPr>
          <a:xfrm>
            <a:off x="5674501" y="5495002"/>
            <a:ext cx="2719592" cy="823652"/>
            <a:chOff x="2079598" y="4324401"/>
            <a:chExt cx="3303211" cy="823652"/>
          </a:xfrm>
        </p:grpSpPr>
        <p:sp>
          <p:nvSpPr>
            <p:cNvPr id="13" name="TextBox 30">
              <a:extLst>
                <a:ext uri="{FF2B5EF4-FFF2-40B4-BE49-F238E27FC236}">
                  <a16:creationId xmlns:a16="http://schemas.microsoft.com/office/drawing/2014/main" id="{6E9B1F78-07A9-3320-1CA5-7BF08B9243AB}"/>
                </a:ext>
              </a:extLst>
            </p:cNvPr>
            <p:cNvSpPr txBox="1"/>
            <p:nvPr/>
          </p:nvSpPr>
          <p:spPr>
            <a:xfrm>
              <a:off x="2098436" y="4501722"/>
              <a:ext cx="3255729" cy="646331"/>
            </a:xfrm>
            <a:prstGeom prst="rect">
              <a:avLst/>
            </a:prstGeom>
            <a:noFill/>
          </p:spPr>
          <p:txBody>
            <a:bodyPr wrap="square" rtlCol="0">
              <a:spAutoFit/>
            </a:bodyPr>
            <a:lstStyle>
              <a:defPPr/>
            </a:lstStyle>
            <a:p>
              <a:pPr algn="ct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cs typeface="B Nazanin" panose="00000400000000000000" pitchFamily="2" charset="-78"/>
              </a:endParaRPr>
            </a:p>
          </p:txBody>
        </p:sp>
        <p:sp>
          <p:nvSpPr>
            <p:cNvPr id="14" name="TextBox 31">
              <a:extLst>
                <a:ext uri="{FF2B5EF4-FFF2-40B4-BE49-F238E27FC236}">
                  <a16:creationId xmlns:a16="http://schemas.microsoft.com/office/drawing/2014/main" id="{11B18F7B-8D53-7339-B4DA-EF6BFE0A1302}"/>
                </a:ext>
              </a:extLst>
            </p:cNvPr>
            <p:cNvSpPr txBox="1"/>
            <p:nvPr/>
          </p:nvSpPr>
          <p:spPr>
            <a:xfrm>
              <a:off x="2079598" y="4324401"/>
              <a:ext cx="3303211" cy="276999"/>
            </a:xfrm>
            <a:prstGeom prst="rect">
              <a:avLst/>
            </a:prstGeom>
            <a:noFill/>
          </p:spPr>
          <p:txBody>
            <a:bodyPr wrap="square" rtlCol="0">
              <a:spAutoFit/>
            </a:bodyPr>
            <a:lstStyle>
              <a:defPPr/>
            </a:lstStyle>
            <a:p>
              <a:pPr algn="ctr"/>
              <a:r>
                <a:rPr lang="fa-IR" altLang="ko-KR" sz="1200" b="1" dirty="0">
                  <a:cs typeface="B Nazanin" panose="00000400000000000000" pitchFamily="2" charset="-78"/>
                </a:rPr>
                <a:t>محتوا در اینجا</a:t>
              </a:r>
              <a:endParaRPr lang="ko-KR" altLang="en-US" sz="1200" b="1" dirty="0">
                <a:cs typeface="B Nazanin" panose="00000400000000000000" pitchFamily="2" charset="-78"/>
              </a:endParaRPr>
            </a:p>
          </p:txBody>
        </p:sp>
      </p:grpSp>
      <p:grpSp>
        <p:nvGrpSpPr>
          <p:cNvPr id="15" name="Group 32">
            <a:extLst>
              <a:ext uri="{FF2B5EF4-FFF2-40B4-BE49-F238E27FC236}">
                <a16:creationId xmlns:a16="http://schemas.microsoft.com/office/drawing/2014/main" id="{550992DF-1CCE-7D53-7A11-B729C05FE489}"/>
              </a:ext>
            </a:extLst>
          </p:cNvPr>
          <p:cNvGrpSpPr/>
          <p:nvPr/>
        </p:nvGrpSpPr>
        <p:grpSpPr>
          <a:xfrm>
            <a:off x="8846058" y="5495002"/>
            <a:ext cx="2719592" cy="823652"/>
            <a:chOff x="2079598" y="4324401"/>
            <a:chExt cx="3303211" cy="823652"/>
          </a:xfrm>
        </p:grpSpPr>
        <p:sp>
          <p:nvSpPr>
            <p:cNvPr id="16" name="TextBox 33">
              <a:extLst>
                <a:ext uri="{FF2B5EF4-FFF2-40B4-BE49-F238E27FC236}">
                  <a16:creationId xmlns:a16="http://schemas.microsoft.com/office/drawing/2014/main" id="{CCEEDEC1-4742-2D7A-325F-CEF3CA017085}"/>
                </a:ext>
              </a:extLst>
            </p:cNvPr>
            <p:cNvSpPr txBox="1"/>
            <p:nvPr/>
          </p:nvSpPr>
          <p:spPr>
            <a:xfrm>
              <a:off x="2098436" y="4501722"/>
              <a:ext cx="3255729" cy="646331"/>
            </a:xfrm>
            <a:prstGeom prst="rect">
              <a:avLst/>
            </a:prstGeom>
            <a:noFill/>
          </p:spPr>
          <p:txBody>
            <a:bodyPr wrap="square" rtlCol="0">
              <a:spAutoFit/>
            </a:bodyPr>
            <a:lstStyle>
              <a:defPPr/>
            </a:lstStyle>
            <a:p>
              <a:pPr algn="ct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cs typeface="B Nazanin" panose="00000400000000000000" pitchFamily="2" charset="-78"/>
              </a:endParaRPr>
            </a:p>
          </p:txBody>
        </p:sp>
        <p:sp>
          <p:nvSpPr>
            <p:cNvPr id="17" name="TextBox 34">
              <a:extLst>
                <a:ext uri="{FF2B5EF4-FFF2-40B4-BE49-F238E27FC236}">
                  <a16:creationId xmlns:a16="http://schemas.microsoft.com/office/drawing/2014/main" id="{9BBDFF08-2007-7DC5-3493-FB7C354C44C1}"/>
                </a:ext>
              </a:extLst>
            </p:cNvPr>
            <p:cNvSpPr txBox="1"/>
            <p:nvPr/>
          </p:nvSpPr>
          <p:spPr>
            <a:xfrm>
              <a:off x="2079598" y="4324401"/>
              <a:ext cx="3303211" cy="276999"/>
            </a:xfrm>
            <a:prstGeom prst="rect">
              <a:avLst/>
            </a:prstGeom>
            <a:noFill/>
          </p:spPr>
          <p:txBody>
            <a:bodyPr wrap="square" rtlCol="0">
              <a:spAutoFit/>
            </a:bodyPr>
            <a:lstStyle>
              <a:defPPr/>
            </a:lstStyle>
            <a:p>
              <a:pPr algn="ctr"/>
              <a:r>
                <a:rPr lang="fa-IR" altLang="ko-KR" sz="1200" b="1" dirty="0">
                  <a:cs typeface="B Nazanin" panose="00000400000000000000" pitchFamily="2" charset="-78"/>
                </a:rPr>
                <a:t>محتوا در اینجا</a:t>
              </a:r>
              <a:endParaRPr lang="ko-KR" altLang="en-US" sz="1200" b="1" dirty="0">
                <a:cs typeface="B Nazanin" panose="00000400000000000000" pitchFamily="2" charset="-78"/>
              </a:endParaRPr>
            </a:p>
          </p:txBody>
        </p:sp>
      </p:grpSp>
      <p:sp>
        <p:nvSpPr>
          <p:cNvPr id="18" name="Trapezoid 24">
            <a:extLst>
              <a:ext uri="{FF2B5EF4-FFF2-40B4-BE49-F238E27FC236}">
                <a16:creationId xmlns:a16="http://schemas.microsoft.com/office/drawing/2014/main" id="{DCB4425D-C91A-1930-E57B-1BA4A288606B}"/>
              </a:ext>
            </a:extLst>
          </p:cNvPr>
          <p:cNvSpPr>
            <a:spLocks noChangeAspect="1"/>
          </p:cNvSpPr>
          <p:nvPr/>
        </p:nvSpPr>
        <p:spPr>
          <a:xfrm rot="8369018">
            <a:off x="9911066" y="4625683"/>
            <a:ext cx="716475" cy="7233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pic>
        <p:nvPicPr>
          <p:cNvPr id="19" name="Imagen 18">
            <a:extLst>
              <a:ext uri="{FF2B5EF4-FFF2-40B4-BE49-F238E27FC236}">
                <a16:creationId xmlns:a16="http://schemas.microsoft.com/office/drawing/2014/main" id="{A90D5BED-3D9A-549B-7DCE-73A04ACAA0C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997909" y="1222524"/>
            <a:ext cx="3903047" cy="5468332"/>
          </a:xfrm>
          <a:prstGeom prst="rect">
            <a:avLst/>
          </a:prstGeom>
        </p:spPr>
      </p:pic>
      <p:sp>
        <p:nvSpPr>
          <p:cNvPr id="20" name="TextBox 18">
            <a:extLst>
              <a:ext uri="{FF2B5EF4-FFF2-40B4-BE49-F238E27FC236}">
                <a16:creationId xmlns:a16="http://schemas.microsoft.com/office/drawing/2014/main" id="{33A7B6BF-6AF3-0C60-1E22-E5350AB20CE2}"/>
              </a:ext>
            </a:extLst>
          </p:cNvPr>
          <p:cNvSpPr txBox="1"/>
          <p:nvPr/>
        </p:nvSpPr>
        <p:spPr>
          <a:xfrm>
            <a:off x="1083311" y="283387"/>
            <a:ext cx="6365239" cy="923330"/>
          </a:xfrm>
          <a:prstGeom prst="rect">
            <a:avLst/>
          </a:prstGeom>
          <a:noFill/>
        </p:spPr>
        <p:txBody>
          <a:bodyPr wrap="square" rtlCol="0" anchor="ctr">
            <a:spAutoFit/>
          </a:bodyPr>
          <a:lstStyle>
            <a:defPPr/>
          </a:lstStyle>
          <a:p>
            <a:pPr algn="r" rtl="1"/>
            <a:r>
              <a:rPr lang="fa-IR" altLang="ko-KR" sz="5400" b="1" spc="600" dirty="0">
                <a:solidFill>
                  <a:schemeClr val="accent4"/>
                </a:solidFill>
                <a:latin typeface="Agency FB" panose="020B0503020202020204" pitchFamily="34" charset="0"/>
                <a:cs typeface="B Nazanin" panose="00000400000000000000" pitchFamily="2" charset="-78"/>
              </a:rPr>
              <a:t>سبک</a:t>
            </a:r>
            <a:r>
              <a:rPr lang="fa-IR" altLang="ko-KR" sz="5400" b="1" spc="600" dirty="0">
                <a:solidFill>
                  <a:srgbClr val="E61358"/>
                </a:solidFill>
                <a:latin typeface="Agency FB" panose="020B0503020202020204" pitchFamily="34" charset="0"/>
                <a:cs typeface="B Nazanin" panose="00000400000000000000" pitchFamily="2" charset="-78"/>
              </a:rPr>
              <a:t> اینفوگرافیک</a:t>
            </a:r>
            <a:endParaRPr lang="ko-KR" altLang="en-US" sz="5400" b="1" spc="600" dirty="0">
              <a:solidFill>
                <a:srgbClr val="00B0F0"/>
              </a:solidFill>
              <a:latin typeface="Agency FB" panose="020B0503020202020204" pitchFamily="34" charset="0"/>
              <a:cs typeface="B Nazanin" panose="00000400000000000000" pitchFamily="2" charset="-78"/>
            </a:endParaRPr>
          </a:p>
        </p:txBody>
      </p:sp>
      <p:sp>
        <p:nvSpPr>
          <p:cNvPr id="21" name="TextBox 7">
            <a:extLst>
              <a:ext uri="{FF2B5EF4-FFF2-40B4-BE49-F238E27FC236}">
                <a16:creationId xmlns:a16="http://schemas.microsoft.com/office/drawing/2014/main" id="{F80FDEA9-DE84-51A6-8DA7-CA125401DFD0}"/>
              </a:ext>
            </a:extLst>
          </p:cNvPr>
          <p:cNvSpPr txBox="1"/>
          <p:nvPr/>
        </p:nvSpPr>
        <p:spPr>
          <a:xfrm>
            <a:off x="4969874" y="1273962"/>
            <a:ext cx="2424422" cy="307777"/>
          </a:xfrm>
          <a:prstGeom prst="rect">
            <a:avLst/>
          </a:prstGeom>
          <a:noFill/>
        </p:spPr>
        <p:txBody>
          <a:bodyPr wrap="square" rtlCol="0">
            <a:spAutoFit/>
          </a:bodyPr>
          <a:lstStyle>
            <a:defPPr/>
          </a:lstStyle>
          <a:p>
            <a:pPr algn="r" rtl="1"/>
            <a:r>
              <a:rPr lang="fa-IR" altLang="ko-KR" sz="1400" dirty="0">
                <a:solidFill>
                  <a:schemeClr val="bg1">
                    <a:lumMod val="50000"/>
                  </a:schemeClr>
                </a:solidFill>
                <a:cs typeface="B Nazanin" panose="00000400000000000000" pitchFamily="2" charset="-78"/>
              </a:rPr>
              <a:t>زیرنویس خود را وارد کنید</a:t>
            </a:r>
            <a:endParaRPr lang="en-US" altLang="ko-KR" sz="1400" dirty="0">
              <a:solidFill>
                <a:schemeClr val="bg1">
                  <a:lumMod val="50000"/>
                </a:schemeClr>
              </a:solidFill>
              <a:cs typeface="B Nazanin" panose="00000400000000000000" pitchFamily="2" charset="-78"/>
            </a:endParaRPr>
          </a:p>
        </p:txBody>
      </p:sp>
    </p:spTree>
    <p:extLst>
      <p:ext uri="{BB962C8B-B14F-4D97-AF65-F5344CB8AC3E}">
        <p14:creationId xmlns:p14="http://schemas.microsoft.com/office/powerpoint/2010/main" val="24243302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94CB31-8437-4ADF-92C6-592CC8F6902A}"/>
              </a:ext>
            </a:extLst>
          </p:cNvPr>
          <p:cNvSpPr txBox="1"/>
          <p:nvPr/>
        </p:nvSpPr>
        <p:spPr>
          <a:xfrm>
            <a:off x="709744" y="2323685"/>
            <a:ext cx="631374" cy="523220"/>
          </a:xfrm>
          <a:prstGeom prst="rect">
            <a:avLst/>
          </a:prstGeom>
          <a:noFill/>
        </p:spPr>
        <p:txBody>
          <a:bodyPr wrap="square" lIns="108000" rIns="108000" rtlCol="0">
            <a:spAutoFit/>
          </a:bodyPr>
          <a:lstStyle>
            <a:defPPr/>
          </a:lstStyle>
          <a:p>
            <a:pPr algn="r" rtl="1"/>
            <a:r>
              <a:rPr lang="en-US" altLang="ko-KR" sz="2800" b="1">
                <a:solidFill>
                  <a:schemeClr val="accent4"/>
                </a:solidFill>
                <a:cs typeface="B Nazanin" panose="00000400000000000000" pitchFamily="2" charset="-78"/>
              </a:rPr>
              <a:t>01</a:t>
            </a:r>
            <a:endParaRPr lang="ko-KR" altLang="en-US" sz="2800" b="1">
              <a:solidFill>
                <a:schemeClr val="accent4"/>
              </a:solidFill>
              <a:cs typeface="B Nazanin" panose="00000400000000000000" pitchFamily="2" charset="-78"/>
            </a:endParaRPr>
          </a:p>
        </p:txBody>
      </p:sp>
      <p:sp>
        <p:nvSpPr>
          <p:cNvPr id="6" name="TextBox 5">
            <a:extLst>
              <a:ext uri="{FF2B5EF4-FFF2-40B4-BE49-F238E27FC236}">
                <a16:creationId xmlns:a16="http://schemas.microsoft.com/office/drawing/2014/main" id="{B5C45AD9-6C6B-4876-86F1-D19FA9224851}"/>
              </a:ext>
            </a:extLst>
          </p:cNvPr>
          <p:cNvSpPr txBox="1"/>
          <p:nvPr/>
        </p:nvSpPr>
        <p:spPr>
          <a:xfrm>
            <a:off x="709744" y="3412582"/>
            <a:ext cx="631374" cy="523220"/>
          </a:xfrm>
          <a:prstGeom prst="rect">
            <a:avLst/>
          </a:prstGeom>
          <a:noFill/>
        </p:spPr>
        <p:txBody>
          <a:bodyPr wrap="square" lIns="108000" rIns="108000" rtlCol="0">
            <a:spAutoFit/>
          </a:bodyPr>
          <a:lstStyle>
            <a:defPPr/>
          </a:lstStyle>
          <a:p>
            <a:pPr algn="r" rtl="1"/>
            <a:r>
              <a:rPr lang="en-US" altLang="ko-KR" sz="2800" b="1">
                <a:solidFill>
                  <a:schemeClr val="accent3"/>
                </a:solidFill>
                <a:cs typeface="B Nazanin" panose="00000400000000000000" pitchFamily="2" charset="-78"/>
              </a:rPr>
              <a:t>02</a:t>
            </a:r>
            <a:endParaRPr lang="ko-KR" altLang="en-US" sz="2800" b="1">
              <a:solidFill>
                <a:schemeClr val="accent3"/>
              </a:solidFill>
              <a:cs typeface="B Nazanin" panose="00000400000000000000" pitchFamily="2" charset="-78"/>
            </a:endParaRPr>
          </a:p>
        </p:txBody>
      </p:sp>
      <p:sp>
        <p:nvSpPr>
          <p:cNvPr id="7" name="TextBox 6">
            <a:extLst>
              <a:ext uri="{FF2B5EF4-FFF2-40B4-BE49-F238E27FC236}">
                <a16:creationId xmlns:a16="http://schemas.microsoft.com/office/drawing/2014/main" id="{CE7CE331-48C4-442E-AEFF-F5C1518CE30E}"/>
              </a:ext>
            </a:extLst>
          </p:cNvPr>
          <p:cNvSpPr txBox="1"/>
          <p:nvPr/>
        </p:nvSpPr>
        <p:spPr>
          <a:xfrm>
            <a:off x="709744" y="4501479"/>
            <a:ext cx="631374" cy="523220"/>
          </a:xfrm>
          <a:prstGeom prst="rect">
            <a:avLst/>
          </a:prstGeom>
          <a:noFill/>
        </p:spPr>
        <p:txBody>
          <a:bodyPr wrap="square" lIns="108000" rIns="108000" rtlCol="0">
            <a:spAutoFit/>
          </a:bodyPr>
          <a:lstStyle>
            <a:defPPr/>
          </a:lstStyle>
          <a:p>
            <a:pPr algn="r" rtl="1"/>
            <a:r>
              <a:rPr lang="en-US" altLang="ko-KR" sz="2800" b="1">
                <a:solidFill>
                  <a:schemeClr val="accent2"/>
                </a:solidFill>
                <a:cs typeface="B Nazanin" panose="00000400000000000000" pitchFamily="2" charset="-78"/>
              </a:rPr>
              <a:t>03</a:t>
            </a:r>
            <a:endParaRPr lang="ko-KR" altLang="en-US" sz="2800" b="1">
              <a:solidFill>
                <a:schemeClr val="accent2"/>
              </a:solidFill>
              <a:cs typeface="B Nazanin" panose="00000400000000000000" pitchFamily="2" charset="-78"/>
            </a:endParaRPr>
          </a:p>
        </p:txBody>
      </p:sp>
      <p:sp>
        <p:nvSpPr>
          <p:cNvPr id="8" name="TextBox 7">
            <a:extLst>
              <a:ext uri="{FF2B5EF4-FFF2-40B4-BE49-F238E27FC236}">
                <a16:creationId xmlns:a16="http://schemas.microsoft.com/office/drawing/2014/main" id="{EC44626F-87D9-48EE-A4F5-A6B2881A7A93}"/>
              </a:ext>
            </a:extLst>
          </p:cNvPr>
          <p:cNvSpPr txBox="1"/>
          <p:nvPr/>
        </p:nvSpPr>
        <p:spPr>
          <a:xfrm>
            <a:off x="709744" y="5590376"/>
            <a:ext cx="631374" cy="523220"/>
          </a:xfrm>
          <a:prstGeom prst="rect">
            <a:avLst/>
          </a:prstGeom>
          <a:noFill/>
        </p:spPr>
        <p:txBody>
          <a:bodyPr wrap="square" lIns="108000" rIns="108000" rtlCol="0">
            <a:spAutoFit/>
          </a:bodyPr>
          <a:lstStyle>
            <a:defPPr/>
          </a:lstStyle>
          <a:p>
            <a:pPr algn="r" rtl="1"/>
            <a:r>
              <a:rPr lang="en-US" altLang="ko-KR" sz="2800" b="1">
                <a:solidFill>
                  <a:schemeClr val="accent1"/>
                </a:solidFill>
                <a:cs typeface="B Nazanin" panose="00000400000000000000" pitchFamily="2" charset="-78"/>
              </a:rPr>
              <a:t>04</a:t>
            </a:r>
            <a:endParaRPr lang="ko-KR" altLang="en-US" sz="2800" b="1">
              <a:solidFill>
                <a:schemeClr val="accent1"/>
              </a:solidFill>
              <a:cs typeface="B Nazanin" panose="00000400000000000000" pitchFamily="2" charset="-78"/>
            </a:endParaRPr>
          </a:p>
        </p:txBody>
      </p:sp>
      <p:grpSp>
        <p:nvGrpSpPr>
          <p:cNvPr id="9" name="Group 25">
            <a:extLst>
              <a:ext uri="{FF2B5EF4-FFF2-40B4-BE49-F238E27FC236}">
                <a16:creationId xmlns:a16="http://schemas.microsoft.com/office/drawing/2014/main" id="{4EA4F88F-DCFF-4856-95BA-DF467ED79594}"/>
              </a:ext>
            </a:extLst>
          </p:cNvPr>
          <p:cNvGrpSpPr/>
          <p:nvPr/>
        </p:nvGrpSpPr>
        <p:grpSpPr>
          <a:xfrm>
            <a:off x="1341119" y="2215963"/>
            <a:ext cx="3479216" cy="738664"/>
            <a:chOff x="3697808" y="4311889"/>
            <a:chExt cx="1177192" cy="738664"/>
          </a:xfrm>
        </p:grpSpPr>
        <p:sp>
          <p:nvSpPr>
            <p:cNvPr id="10" name="TextBox 9">
              <a:extLst>
                <a:ext uri="{FF2B5EF4-FFF2-40B4-BE49-F238E27FC236}">
                  <a16:creationId xmlns:a16="http://schemas.microsoft.com/office/drawing/2014/main" id="{AFEB09D0-B4AB-4067-936D-6EF9E2D7A555}"/>
                </a:ext>
              </a:extLst>
            </p:cNvPr>
            <p:cNvSpPr txBox="1"/>
            <p:nvPr/>
          </p:nvSpPr>
          <p:spPr>
            <a:xfrm>
              <a:off x="3697808" y="4588888"/>
              <a:ext cx="1177192" cy="46166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sp>
          <p:nvSpPr>
            <p:cNvPr id="11" name="TextBox 10">
              <a:extLst>
                <a:ext uri="{FF2B5EF4-FFF2-40B4-BE49-F238E27FC236}">
                  <a16:creationId xmlns:a16="http://schemas.microsoft.com/office/drawing/2014/main" id="{A8D0CC27-930A-4982-9BDA-FD7F6F40CFE1}"/>
                </a:ext>
              </a:extLst>
            </p:cNvPr>
            <p:cNvSpPr txBox="1"/>
            <p:nvPr/>
          </p:nvSpPr>
          <p:spPr>
            <a:xfrm>
              <a:off x="3707816" y="4311889"/>
              <a:ext cx="1167184" cy="276999"/>
            </a:xfrm>
            <a:prstGeom prst="rect">
              <a:avLst/>
            </a:prstGeom>
            <a:noFill/>
          </p:spPr>
          <p:txBody>
            <a:bodyPr wrap="square" rtlCol="0">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12" name="Group 28">
            <a:extLst>
              <a:ext uri="{FF2B5EF4-FFF2-40B4-BE49-F238E27FC236}">
                <a16:creationId xmlns:a16="http://schemas.microsoft.com/office/drawing/2014/main" id="{EE93C5AB-5A2E-4AE9-BFBA-C2BC842C832B}"/>
              </a:ext>
            </a:extLst>
          </p:cNvPr>
          <p:cNvGrpSpPr/>
          <p:nvPr/>
        </p:nvGrpSpPr>
        <p:grpSpPr>
          <a:xfrm>
            <a:off x="1341119" y="3304860"/>
            <a:ext cx="3479216" cy="738664"/>
            <a:chOff x="3697808" y="4311889"/>
            <a:chExt cx="1177192" cy="738664"/>
          </a:xfrm>
        </p:grpSpPr>
        <p:sp>
          <p:nvSpPr>
            <p:cNvPr id="13" name="TextBox 12">
              <a:extLst>
                <a:ext uri="{FF2B5EF4-FFF2-40B4-BE49-F238E27FC236}">
                  <a16:creationId xmlns:a16="http://schemas.microsoft.com/office/drawing/2014/main" id="{18C23119-142A-4856-A69D-9375D816778A}"/>
                </a:ext>
              </a:extLst>
            </p:cNvPr>
            <p:cNvSpPr txBox="1"/>
            <p:nvPr/>
          </p:nvSpPr>
          <p:spPr>
            <a:xfrm>
              <a:off x="3697808" y="4588888"/>
              <a:ext cx="1177192" cy="46166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sp>
          <p:nvSpPr>
            <p:cNvPr id="14" name="TextBox 13">
              <a:extLst>
                <a:ext uri="{FF2B5EF4-FFF2-40B4-BE49-F238E27FC236}">
                  <a16:creationId xmlns:a16="http://schemas.microsoft.com/office/drawing/2014/main" id="{9FC5F9F2-46A7-4EBD-8728-A3CFF2C5F381}"/>
                </a:ext>
              </a:extLst>
            </p:cNvPr>
            <p:cNvSpPr txBox="1"/>
            <p:nvPr/>
          </p:nvSpPr>
          <p:spPr>
            <a:xfrm>
              <a:off x="3707816" y="4311889"/>
              <a:ext cx="1167184" cy="276999"/>
            </a:xfrm>
            <a:prstGeom prst="rect">
              <a:avLst/>
            </a:prstGeom>
            <a:noFill/>
          </p:spPr>
          <p:txBody>
            <a:bodyPr wrap="square" rtlCol="0">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15" name="Group 31">
            <a:extLst>
              <a:ext uri="{FF2B5EF4-FFF2-40B4-BE49-F238E27FC236}">
                <a16:creationId xmlns:a16="http://schemas.microsoft.com/office/drawing/2014/main" id="{584D3787-74A6-4B19-9205-FAAAFF466ADC}"/>
              </a:ext>
            </a:extLst>
          </p:cNvPr>
          <p:cNvGrpSpPr/>
          <p:nvPr/>
        </p:nvGrpSpPr>
        <p:grpSpPr>
          <a:xfrm>
            <a:off x="1341119" y="4393757"/>
            <a:ext cx="3479216" cy="738664"/>
            <a:chOff x="3697808" y="4311889"/>
            <a:chExt cx="1177192" cy="738664"/>
          </a:xfrm>
        </p:grpSpPr>
        <p:sp>
          <p:nvSpPr>
            <p:cNvPr id="16" name="TextBox 15">
              <a:extLst>
                <a:ext uri="{FF2B5EF4-FFF2-40B4-BE49-F238E27FC236}">
                  <a16:creationId xmlns:a16="http://schemas.microsoft.com/office/drawing/2014/main" id="{C07A0234-A3CA-40E2-8743-7700779F124C}"/>
                </a:ext>
              </a:extLst>
            </p:cNvPr>
            <p:cNvSpPr txBox="1"/>
            <p:nvPr/>
          </p:nvSpPr>
          <p:spPr>
            <a:xfrm>
              <a:off x="3697808" y="4588888"/>
              <a:ext cx="1177192" cy="46166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sp>
          <p:nvSpPr>
            <p:cNvPr id="17" name="TextBox 16">
              <a:extLst>
                <a:ext uri="{FF2B5EF4-FFF2-40B4-BE49-F238E27FC236}">
                  <a16:creationId xmlns:a16="http://schemas.microsoft.com/office/drawing/2014/main" id="{3BFCA0C7-64C6-4608-AD30-E1A7D05F6682}"/>
                </a:ext>
              </a:extLst>
            </p:cNvPr>
            <p:cNvSpPr txBox="1"/>
            <p:nvPr/>
          </p:nvSpPr>
          <p:spPr>
            <a:xfrm>
              <a:off x="3707816" y="4311889"/>
              <a:ext cx="1167184" cy="276999"/>
            </a:xfrm>
            <a:prstGeom prst="rect">
              <a:avLst/>
            </a:prstGeom>
            <a:noFill/>
          </p:spPr>
          <p:txBody>
            <a:bodyPr wrap="square" rtlCol="0">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18" name="Group 34">
            <a:extLst>
              <a:ext uri="{FF2B5EF4-FFF2-40B4-BE49-F238E27FC236}">
                <a16:creationId xmlns:a16="http://schemas.microsoft.com/office/drawing/2014/main" id="{00F383B9-8079-4F0F-A851-6B7A6E82CCE8}"/>
              </a:ext>
            </a:extLst>
          </p:cNvPr>
          <p:cNvGrpSpPr/>
          <p:nvPr/>
        </p:nvGrpSpPr>
        <p:grpSpPr>
          <a:xfrm>
            <a:off x="1341119" y="5482654"/>
            <a:ext cx="3478710" cy="738664"/>
            <a:chOff x="3697807" y="4311889"/>
            <a:chExt cx="1157153" cy="738664"/>
          </a:xfrm>
        </p:grpSpPr>
        <p:sp>
          <p:nvSpPr>
            <p:cNvPr id="19" name="TextBox 18">
              <a:extLst>
                <a:ext uri="{FF2B5EF4-FFF2-40B4-BE49-F238E27FC236}">
                  <a16:creationId xmlns:a16="http://schemas.microsoft.com/office/drawing/2014/main" id="{D433EF99-E51D-4A71-A996-D7D6EE5584B5}"/>
                </a:ext>
              </a:extLst>
            </p:cNvPr>
            <p:cNvSpPr txBox="1"/>
            <p:nvPr/>
          </p:nvSpPr>
          <p:spPr>
            <a:xfrm>
              <a:off x="3697807" y="4588888"/>
              <a:ext cx="1157152" cy="46166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sp>
          <p:nvSpPr>
            <p:cNvPr id="20" name="TextBox 19">
              <a:extLst>
                <a:ext uri="{FF2B5EF4-FFF2-40B4-BE49-F238E27FC236}">
                  <a16:creationId xmlns:a16="http://schemas.microsoft.com/office/drawing/2014/main" id="{39960B21-95A5-48FD-9FA4-FDAB5BE2C7D4}"/>
                </a:ext>
              </a:extLst>
            </p:cNvPr>
            <p:cNvSpPr txBox="1"/>
            <p:nvPr/>
          </p:nvSpPr>
          <p:spPr>
            <a:xfrm>
              <a:off x="3707647" y="4311889"/>
              <a:ext cx="1147313" cy="276999"/>
            </a:xfrm>
            <a:prstGeom prst="rect">
              <a:avLst/>
            </a:prstGeom>
            <a:noFill/>
          </p:spPr>
          <p:txBody>
            <a:bodyPr wrap="square" rtlCol="0">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sp>
        <p:nvSpPr>
          <p:cNvPr id="21" name="Text Placeholder 10">
            <a:extLst>
              <a:ext uri="{FF2B5EF4-FFF2-40B4-BE49-F238E27FC236}">
                <a16:creationId xmlns:a16="http://schemas.microsoft.com/office/drawing/2014/main" id="{CB3BD092-5AB8-4D7C-8E24-A8DA97C06070}"/>
              </a:ext>
            </a:extLst>
          </p:cNvPr>
          <p:cNvSpPr txBox="1"/>
          <p:nvPr/>
        </p:nvSpPr>
        <p:spPr>
          <a:xfrm>
            <a:off x="7135738" y="5460063"/>
            <a:ext cx="4477438" cy="1060843"/>
          </a:xfrm>
          <a:prstGeom prst="rect">
            <a:avLst/>
          </a:prstGeom>
          <a:noFill/>
        </p:spPr>
        <p:txBody>
          <a:bodyPr anchor="ctr"/>
          <a:lstStyle>
            <a:defPPr/>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rtl="1">
              <a:lnSpc>
                <a:spcPct val="110000"/>
              </a:lnSpc>
              <a:buNone/>
            </a:pPr>
            <a:r>
              <a:rPr lang="en-US" altLang="ko-KR" sz="3600" b="1">
                <a:solidFill>
                  <a:schemeClr val="bg1"/>
                </a:solidFill>
                <a:latin typeface="+mj-lt"/>
                <a:cs typeface="B Nazanin" panose="00000400000000000000" pitchFamily="2" charset="-78"/>
              </a:rPr>
              <a:t>Simple Portfolio Presentation</a:t>
            </a:r>
          </a:p>
        </p:txBody>
      </p:sp>
      <p:sp>
        <p:nvSpPr>
          <p:cNvPr id="22" name="직사각형 21">
            <a:extLst>
              <a:ext uri="{FF2B5EF4-FFF2-40B4-BE49-F238E27FC236}">
                <a16:creationId xmlns:a16="http://schemas.microsoft.com/office/drawing/2014/main" id="{8BB3A2A3-1121-4897-A12D-D38A01DDAC05}"/>
              </a:ext>
            </a:extLst>
          </p:cNvPr>
          <p:cNvSpPr/>
          <p:nvPr/>
        </p:nvSpPr>
        <p:spPr>
          <a:xfrm>
            <a:off x="708782" y="553969"/>
            <a:ext cx="4111044" cy="1454244"/>
          </a:xfrm>
          <a:prstGeom prst="rect">
            <a:avLst/>
          </a:prstGeom>
        </p:spPr>
        <p:txBody>
          <a:bodyPr wrap="square">
            <a:spAutoFit/>
          </a:bodyPr>
          <a:lstStyle>
            <a:defPPr/>
          </a:lstStyle>
          <a:p>
            <a:pPr algn="r" rtl="1">
              <a:lnSpc>
                <a:spcPct val="150000"/>
              </a:lnSpc>
            </a:pPr>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 من امیدوارم و معتقدم که این الگو زمان، پول و اعتبار شما را جلب کند.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grpSp>
        <p:nvGrpSpPr>
          <p:cNvPr id="26" name="Grupo 25">
            <a:extLst>
              <a:ext uri="{FF2B5EF4-FFF2-40B4-BE49-F238E27FC236}">
                <a16:creationId xmlns:a16="http://schemas.microsoft.com/office/drawing/2014/main" id="{07E01C47-B631-4890-92A7-2B909D676A30}"/>
              </a:ext>
            </a:extLst>
          </p:cNvPr>
          <p:cNvGrpSpPr/>
          <p:nvPr/>
        </p:nvGrpSpPr>
        <p:grpSpPr>
          <a:xfrm rot="10800000">
            <a:off x="10499854" y="-84"/>
            <a:ext cx="1706434" cy="6859197"/>
            <a:chOff x="0" y="-3174"/>
            <a:chExt cx="1706434" cy="6859197"/>
          </a:xfrm>
          <a:solidFill>
            <a:srgbClr val="002060"/>
          </a:solidFill>
        </p:grpSpPr>
        <p:sp>
          <p:nvSpPr>
            <p:cNvPr id="27" name="Freeform 5">
              <a:extLst>
                <a:ext uri="{FF2B5EF4-FFF2-40B4-BE49-F238E27FC236}">
                  <a16:creationId xmlns:a16="http://schemas.microsoft.com/office/drawing/2014/main" id="{3646E645-72E3-448B-938D-D2EB0291A263}"/>
                </a:ext>
              </a:extLst>
            </p:cNvPr>
            <p:cNvSpPr/>
            <p:nvPr/>
          </p:nvSpPr>
          <p:spPr bwMode="auto">
            <a:xfrm rot="10800000" flipH="1">
              <a:off x="0" y="3062349"/>
              <a:ext cx="1706434" cy="3793674"/>
            </a:xfrm>
            <a:custGeom>
              <a:avLst/>
              <a:gdLst>
                <a:gd name="T0" fmla="*/ 864 w 877"/>
                <a:gd name="T1" fmla="*/ 0 h 977"/>
                <a:gd name="T2" fmla="*/ 0 w 877"/>
                <a:gd name="T3" fmla="*/ 0 h 977"/>
                <a:gd name="T4" fmla="*/ 0 w 877"/>
                <a:gd name="T5" fmla="*/ 977 h 977"/>
                <a:gd name="T6" fmla="*/ 69 w 877"/>
                <a:gd name="T7" fmla="*/ 977 h 977"/>
                <a:gd name="T8" fmla="*/ 69 w 877"/>
                <a:gd name="T9" fmla="*/ 156 h 977"/>
                <a:gd name="T10" fmla="*/ 148 w 877"/>
                <a:gd name="T11" fmla="*/ 96 h 977"/>
                <a:gd name="T12" fmla="*/ 663 w 877"/>
                <a:gd name="T13" fmla="*/ 96 h 977"/>
                <a:gd name="T14" fmla="*/ 820 w 877"/>
                <a:gd name="T15" fmla="*/ 59 h 977"/>
                <a:gd name="T16" fmla="*/ 877 w 877"/>
                <a:gd name="T17" fmla="*/ 0 h 977"/>
                <a:gd name="T18" fmla="*/ 864 w 877"/>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7" h="977">
                  <a:moveTo>
                    <a:pt x="864" y="0"/>
                  </a:moveTo>
                  <a:cubicBezTo>
                    <a:pt x="0" y="0"/>
                    <a:pt x="0" y="0"/>
                    <a:pt x="0" y="0"/>
                  </a:cubicBezTo>
                  <a:cubicBezTo>
                    <a:pt x="0" y="977"/>
                    <a:pt x="0" y="977"/>
                    <a:pt x="0" y="977"/>
                  </a:cubicBezTo>
                  <a:cubicBezTo>
                    <a:pt x="69" y="977"/>
                    <a:pt x="69" y="977"/>
                    <a:pt x="69" y="977"/>
                  </a:cubicBezTo>
                  <a:cubicBezTo>
                    <a:pt x="69" y="156"/>
                    <a:pt x="69" y="156"/>
                    <a:pt x="69" y="156"/>
                  </a:cubicBezTo>
                  <a:cubicBezTo>
                    <a:pt x="73" y="89"/>
                    <a:pt x="148" y="96"/>
                    <a:pt x="148" y="96"/>
                  </a:cubicBezTo>
                  <a:cubicBezTo>
                    <a:pt x="663" y="96"/>
                    <a:pt x="663" y="96"/>
                    <a:pt x="663" y="96"/>
                  </a:cubicBezTo>
                  <a:cubicBezTo>
                    <a:pt x="792" y="102"/>
                    <a:pt x="820" y="59"/>
                    <a:pt x="820" y="59"/>
                  </a:cubicBezTo>
                  <a:cubicBezTo>
                    <a:pt x="877" y="0"/>
                    <a:pt x="877" y="0"/>
                    <a:pt x="877" y="0"/>
                  </a:cubicBezTo>
                  <a:lnTo>
                    <a:pt x="864" y="0"/>
                  </a:lnTo>
                  <a:close/>
                </a:path>
              </a:pathLst>
            </a:custGeom>
            <a:grp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28" name="Freeform 5">
              <a:extLst>
                <a:ext uri="{FF2B5EF4-FFF2-40B4-BE49-F238E27FC236}">
                  <a16:creationId xmlns:a16="http://schemas.microsoft.com/office/drawing/2014/main" id="{A9C7D966-9093-4F9A-99D7-B8C2D0ACF292}"/>
                </a:ext>
              </a:extLst>
            </p:cNvPr>
            <p:cNvSpPr/>
            <p:nvPr/>
          </p:nvSpPr>
          <p:spPr bwMode="auto">
            <a:xfrm>
              <a:off x="2645" y="-3174"/>
              <a:ext cx="1554369" cy="3220508"/>
            </a:xfrm>
            <a:custGeom>
              <a:avLst/>
              <a:gdLst>
                <a:gd name="T0" fmla="*/ 864 w 877"/>
                <a:gd name="T1" fmla="*/ 0 h 977"/>
                <a:gd name="T2" fmla="*/ 0 w 877"/>
                <a:gd name="T3" fmla="*/ 0 h 977"/>
                <a:gd name="T4" fmla="*/ 0 w 877"/>
                <a:gd name="T5" fmla="*/ 977 h 977"/>
                <a:gd name="T6" fmla="*/ 69 w 877"/>
                <a:gd name="T7" fmla="*/ 977 h 977"/>
                <a:gd name="T8" fmla="*/ 69 w 877"/>
                <a:gd name="T9" fmla="*/ 156 h 977"/>
                <a:gd name="T10" fmla="*/ 148 w 877"/>
                <a:gd name="T11" fmla="*/ 96 h 977"/>
                <a:gd name="T12" fmla="*/ 663 w 877"/>
                <a:gd name="T13" fmla="*/ 96 h 977"/>
                <a:gd name="T14" fmla="*/ 820 w 877"/>
                <a:gd name="T15" fmla="*/ 59 h 977"/>
                <a:gd name="T16" fmla="*/ 877 w 877"/>
                <a:gd name="T17" fmla="*/ 0 h 977"/>
                <a:gd name="T18" fmla="*/ 864 w 877"/>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7" h="977">
                  <a:moveTo>
                    <a:pt x="864" y="0"/>
                  </a:moveTo>
                  <a:cubicBezTo>
                    <a:pt x="0" y="0"/>
                    <a:pt x="0" y="0"/>
                    <a:pt x="0" y="0"/>
                  </a:cubicBezTo>
                  <a:cubicBezTo>
                    <a:pt x="0" y="977"/>
                    <a:pt x="0" y="977"/>
                    <a:pt x="0" y="977"/>
                  </a:cubicBezTo>
                  <a:cubicBezTo>
                    <a:pt x="69" y="977"/>
                    <a:pt x="69" y="977"/>
                    <a:pt x="69" y="977"/>
                  </a:cubicBezTo>
                  <a:cubicBezTo>
                    <a:pt x="69" y="156"/>
                    <a:pt x="69" y="156"/>
                    <a:pt x="69" y="156"/>
                  </a:cubicBezTo>
                  <a:cubicBezTo>
                    <a:pt x="73" y="89"/>
                    <a:pt x="148" y="96"/>
                    <a:pt x="148" y="96"/>
                  </a:cubicBezTo>
                  <a:cubicBezTo>
                    <a:pt x="663" y="96"/>
                    <a:pt x="663" y="96"/>
                    <a:pt x="663" y="96"/>
                  </a:cubicBezTo>
                  <a:cubicBezTo>
                    <a:pt x="792" y="102"/>
                    <a:pt x="820" y="59"/>
                    <a:pt x="820" y="59"/>
                  </a:cubicBezTo>
                  <a:cubicBezTo>
                    <a:pt x="877" y="0"/>
                    <a:pt x="877" y="0"/>
                    <a:pt x="877" y="0"/>
                  </a:cubicBezTo>
                  <a:lnTo>
                    <a:pt x="864" y="0"/>
                  </a:lnTo>
                  <a:close/>
                </a:path>
              </a:pathLst>
            </a:custGeom>
            <a:grp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grpSp>
      <p:pic>
        <p:nvPicPr>
          <p:cNvPr id="30" name="Marcador de posición de imagen 29">
            <a:extLst>
              <a:ext uri="{FF2B5EF4-FFF2-40B4-BE49-F238E27FC236}">
                <a16:creationId xmlns:a16="http://schemas.microsoft.com/office/drawing/2014/main" id="{14655184-C54C-DC24-3106-AB4322186E3B}"/>
              </a:ext>
            </a:extLst>
          </p:cNvPr>
          <p:cNvPicPr>
            <a:picLocks noGrp="1" noChangeAspect="1"/>
          </p:cNvPicPr>
          <p:nvPr>
            <p:ph type="pic" sz="quarter" idx="12"/>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4959140" y="0"/>
            <a:ext cx="7251911" cy="6858000"/>
          </a:xfrm>
        </p:spPr>
      </p:pic>
      <p:grpSp>
        <p:nvGrpSpPr>
          <p:cNvPr id="31" name="Grupo 30">
            <a:extLst>
              <a:ext uri="{FF2B5EF4-FFF2-40B4-BE49-F238E27FC236}">
                <a16:creationId xmlns:a16="http://schemas.microsoft.com/office/drawing/2014/main" id="{81E03BA2-1F13-C472-7291-1229A29A75C9}"/>
              </a:ext>
            </a:extLst>
          </p:cNvPr>
          <p:cNvGrpSpPr/>
          <p:nvPr/>
        </p:nvGrpSpPr>
        <p:grpSpPr>
          <a:xfrm>
            <a:off x="-1" y="-16042"/>
            <a:ext cx="859651" cy="1192750"/>
            <a:chOff x="105508" y="99759"/>
            <a:chExt cx="1491200" cy="2069011"/>
          </a:xfrm>
          <a:solidFill>
            <a:srgbClr val="00B0F0"/>
          </a:solidFill>
        </p:grpSpPr>
        <p:sp>
          <p:nvSpPr>
            <p:cNvPr id="32" name="Google Shape;14;p2">
              <a:extLst>
                <a:ext uri="{FF2B5EF4-FFF2-40B4-BE49-F238E27FC236}">
                  <a16:creationId xmlns:a16="http://schemas.microsoft.com/office/drawing/2014/main" id="{1AA4A9F3-7D2D-1BEA-0A56-6279907715C1}"/>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3" name="Google Shape;14;p2">
              <a:extLst>
                <a:ext uri="{FF2B5EF4-FFF2-40B4-BE49-F238E27FC236}">
                  <a16:creationId xmlns:a16="http://schemas.microsoft.com/office/drawing/2014/main" id="{F6835172-1E57-12AC-CA64-A88A08CC9B6D}"/>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4" name="Google Shape;14;p2">
              <a:extLst>
                <a:ext uri="{FF2B5EF4-FFF2-40B4-BE49-F238E27FC236}">
                  <a16:creationId xmlns:a16="http://schemas.microsoft.com/office/drawing/2014/main" id="{91B28C29-B8B8-C37A-8862-BE074645AE10}"/>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5" name="Google Shape;14;p2">
              <a:extLst>
                <a:ext uri="{FF2B5EF4-FFF2-40B4-BE49-F238E27FC236}">
                  <a16:creationId xmlns:a16="http://schemas.microsoft.com/office/drawing/2014/main" id="{B9803B74-97C4-FA0C-1899-4E3ED37D7248}"/>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36" name="Grupo 35">
            <a:extLst>
              <a:ext uri="{FF2B5EF4-FFF2-40B4-BE49-F238E27FC236}">
                <a16:creationId xmlns:a16="http://schemas.microsoft.com/office/drawing/2014/main" id="{B82DA89E-BA67-BCA3-0EE0-060361C6990E}"/>
              </a:ext>
            </a:extLst>
          </p:cNvPr>
          <p:cNvGrpSpPr/>
          <p:nvPr/>
        </p:nvGrpSpPr>
        <p:grpSpPr>
          <a:xfrm rot="16200000">
            <a:off x="150507" y="5831800"/>
            <a:ext cx="859651" cy="1192750"/>
            <a:chOff x="105508" y="99759"/>
            <a:chExt cx="1491200" cy="2069011"/>
          </a:xfrm>
          <a:solidFill>
            <a:srgbClr val="E61358"/>
          </a:solidFill>
        </p:grpSpPr>
        <p:sp>
          <p:nvSpPr>
            <p:cNvPr id="37" name="Google Shape;14;p2">
              <a:extLst>
                <a:ext uri="{FF2B5EF4-FFF2-40B4-BE49-F238E27FC236}">
                  <a16:creationId xmlns:a16="http://schemas.microsoft.com/office/drawing/2014/main" id="{C2247105-31D2-9651-FE98-B21B84362E09}"/>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8" name="Google Shape;14;p2">
              <a:extLst>
                <a:ext uri="{FF2B5EF4-FFF2-40B4-BE49-F238E27FC236}">
                  <a16:creationId xmlns:a16="http://schemas.microsoft.com/office/drawing/2014/main" id="{1B2BD905-AD12-F096-1B40-92BADF19DCC4}"/>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9" name="Google Shape;14;p2">
              <a:extLst>
                <a:ext uri="{FF2B5EF4-FFF2-40B4-BE49-F238E27FC236}">
                  <a16:creationId xmlns:a16="http://schemas.microsoft.com/office/drawing/2014/main" id="{B8785D38-76AF-7C24-C5D0-85B69FEC1934}"/>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0" name="Google Shape;14;p2">
              <a:extLst>
                <a:ext uri="{FF2B5EF4-FFF2-40B4-BE49-F238E27FC236}">
                  <a16:creationId xmlns:a16="http://schemas.microsoft.com/office/drawing/2014/main" id="{AC83E829-D544-6AB3-8AF9-B353C5C5EF87}"/>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sp>
        <p:nvSpPr>
          <p:cNvPr id="41" name="Text Placeholder 13">
            <a:extLst>
              <a:ext uri="{FF2B5EF4-FFF2-40B4-BE49-F238E27FC236}">
                <a16:creationId xmlns:a16="http://schemas.microsoft.com/office/drawing/2014/main" id="{4DB7A189-0FE2-C7D8-F53D-2739629A3502}"/>
              </a:ext>
            </a:extLst>
          </p:cNvPr>
          <p:cNvSpPr txBox="1"/>
          <p:nvPr/>
        </p:nvSpPr>
        <p:spPr>
          <a:xfrm>
            <a:off x="6858000" y="6048722"/>
            <a:ext cx="5345643" cy="830967"/>
          </a:xfrm>
          <a:prstGeom prst="rect">
            <a:avLst/>
          </a:prstGeom>
          <a:gradFill>
            <a:gsLst>
              <a:gs pos="0">
                <a:schemeClr val="bg1"/>
              </a:gs>
              <a:gs pos="100000">
                <a:schemeClr val="accent1">
                  <a:lumMod val="60000"/>
                  <a:lumOff val="40000"/>
                  <a:alpha val="0"/>
                </a:schemeClr>
              </a:gs>
            </a:gsLst>
            <a:lin ang="10800000" scaled="0"/>
          </a:gradFill>
        </p:spPr>
        <p:txBody>
          <a:bodyPr anchor="ctr"/>
          <a:lstStyle>
            <a:defPPr/>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rtl="1">
              <a:lnSpc>
                <a:spcPct val="110000"/>
              </a:lnSpc>
              <a:buNone/>
            </a:pPr>
            <a:r>
              <a:rPr lang="en-US" altLang="ko-KR" sz="4000" b="1">
                <a:solidFill>
                  <a:srgbClr val="B44B97"/>
                </a:solidFill>
                <a:latin typeface="Agency FB" panose="020B0503020202020204" pitchFamily="34" charset="0"/>
                <a:cs typeface="B Nazanin" panose="00000400000000000000" pitchFamily="2" charset="-78"/>
              </a:rPr>
              <a:t>PRESENTATION</a:t>
            </a:r>
          </a:p>
        </p:txBody>
      </p:sp>
      <p:sp>
        <p:nvSpPr>
          <p:cNvPr id="42" name="TextBox 9">
            <a:extLst>
              <a:ext uri="{FF2B5EF4-FFF2-40B4-BE49-F238E27FC236}">
                <a16:creationId xmlns:a16="http://schemas.microsoft.com/office/drawing/2014/main" id="{0CCDB6F8-75ED-5D3D-F1AA-7CF4FA0E7D67}"/>
              </a:ext>
            </a:extLst>
          </p:cNvPr>
          <p:cNvSpPr txBox="1"/>
          <p:nvPr/>
        </p:nvSpPr>
        <p:spPr>
          <a:xfrm>
            <a:off x="8228567" y="4501479"/>
            <a:ext cx="3975075" cy="1015663"/>
          </a:xfrm>
          <a:prstGeom prst="rect">
            <a:avLst/>
          </a:prstGeom>
          <a:gradFill flip="none" rotWithShape="1">
            <a:gsLst>
              <a:gs pos="0">
                <a:schemeClr val="bg1"/>
              </a:gs>
              <a:gs pos="100000">
                <a:schemeClr val="accent1">
                  <a:lumMod val="60000"/>
                  <a:lumOff val="40000"/>
                  <a:alpha val="0"/>
                </a:schemeClr>
              </a:gs>
            </a:gsLst>
            <a:lin ang="10800000" scaled="0"/>
          </a:gradFill>
        </p:spPr>
        <p:txBody>
          <a:bodyPr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l" rtl="1"/>
            <a:r>
              <a:rPr lang="en-US" sz="6600" b="1" spc="600">
                <a:solidFill>
                  <a:srgbClr val="E61358"/>
                </a:solidFill>
                <a:latin typeface="Agency FB" panose="020B0503020202020204" pitchFamily="34" charset="0"/>
                <a:cs typeface="B Nazanin" panose="00000400000000000000" pitchFamily="2" charset="-78"/>
              </a:rPr>
              <a:t>EARLY</a:t>
            </a:r>
          </a:p>
        </p:txBody>
      </p:sp>
      <p:sp>
        <p:nvSpPr>
          <p:cNvPr id="43" name="TextBox 9">
            <a:extLst>
              <a:ext uri="{FF2B5EF4-FFF2-40B4-BE49-F238E27FC236}">
                <a16:creationId xmlns:a16="http://schemas.microsoft.com/office/drawing/2014/main" id="{75132A44-7142-458B-A760-02326057FEF5}"/>
              </a:ext>
            </a:extLst>
          </p:cNvPr>
          <p:cNvSpPr txBox="1"/>
          <p:nvPr/>
        </p:nvSpPr>
        <p:spPr>
          <a:xfrm>
            <a:off x="8266668" y="5405545"/>
            <a:ext cx="3936975" cy="830997"/>
          </a:xfrm>
          <a:prstGeom prst="rect">
            <a:avLst/>
          </a:prstGeom>
          <a:gradFill>
            <a:gsLst>
              <a:gs pos="0">
                <a:schemeClr val="bg1"/>
              </a:gs>
              <a:gs pos="100000">
                <a:schemeClr val="accent1">
                  <a:lumMod val="60000"/>
                  <a:lumOff val="40000"/>
                  <a:alpha val="0"/>
                </a:schemeClr>
              </a:gs>
            </a:gsLst>
            <a:lin ang="10800000" scaled="0"/>
          </a:gradFill>
        </p:spPr>
        <p:txBody>
          <a:bodyPr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l" rtl="1"/>
            <a:r>
              <a:rPr lang="en-US" sz="5400" b="1" spc="600" dirty="0">
                <a:solidFill>
                  <a:srgbClr val="00B0F0"/>
                </a:solidFill>
                <a:latin typeface="Agency FB" panose="020B0503020202020204" pitchFamily="34" charset="0"/>
                <a:cs typeface="B Nazanin" panose="00000400000000000000" pitchFamily="2" charset="-78"/>
              </a:rPr>
              <a:t>STIMULATION</a:t>
            </a:r>
          </a:p>
        </p:txBody>
      </p:sp>
    </p:spTree>
    <p:extLst>
      <p:ext uri="{BB962C8B-B14F-4D97-AF65-F5344CB8AC3E}">
        <p14:creationId xmlns:p14="http://schemas.microsoft.com/office/powerpoint/2010/main" val="3820834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17FFDED-6ADB-3DC3-1D23-99F640D934A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64987" y="1705298"/>
            <a:ext cx="3992864" cy="3762766"/>
          </a:xfrm>
          <a:prstGeom prst="rect">
            <a:avLst/>
          </a:prstGeom>
        </p:spPr>
      </p:pic>
      <p:sp>
        <p:nvSpPr>
          <p:cNvPr id="3" name="Freeform 63">
            <a:extLst>
              <a:ext uri="{FF2B5EF4-FFF2-40B4-BE49-F238E27FC236}">
                <a16:creationId xmlns:a16="http://schemas.microsoft.com/office/drawing/2014/main" id="{C2E09740-937B-2C08-8DAC-B657D3AF0303}"/>
              </a:ext>
            </a:extLst>
          </p:cNvPr>
          <p:cNvSpPr/>
          <p:nvPr/>
        </p:nvSpPr>
        <p:spPr>
          <a:xfrm>
            <a:off x="7363107" y="2053415"/>
            <a:ext cx="871651" cy="900880"/>
          </a:xfrm>
          <a:custGeom>
            <a:avLst/>
            <a:gdLst>
              <a:gd name="connsiteX0" fmla="*/ 0 w 660400"/>
              <a:gd name="connsiteY0" fmla="*/ 330200 h 330200"/>
              <a:gd name="connsiteX1" fmla="*/ 313266 w 660400"/>
              <a:gd name="connsiteY1" fmla="*/ 8466 h 330200"/>
              <a:gd name="connsiteX2" fmla="*/ 660400 w 660400"/>
              <a:gd name="connsiteY2" fmla="*/ 0 h 330200"/>
            </a:gdLst>
            <a:ahLst/>
            <a:cxnLst>
              <a:cxn ang="0">
                <a:pos x="connsiteX0" y="connsiteY0"/>
              </a:cxn>
              <a:cxn ang="0">
                <a:pos x="connsiteX1" y="connsiteY1"/>
              </a:cxn>
              <a:cxn ang="0">
                <a:pos x="connsiteX2" y="connsiteY2"/>
              </a:cxn>
            </a:cxnLst>
            <a:rect l="l" t="t" r="r" b="b"/>
            <a:pathLst>
              <a:path w="660400" h="330200">
                <a:moveTo>
                  <a:pt x="0" y="330200"/>
                </a:moveTo>
                <a:lnTo>
                  <a:pt x="313266" y="8466"/>
                </a:lnTo>
                <a:lnTo>
                  <a:pt x="660400" y="0"/>
                </a:lnTo>
              </a:path>
            </a:pathLst>
          </a:custGeom>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lstStyle>
          <a:p>
            <a:pPr algn="ctr"/>
            <a:endParaRPr lang="ko-KR" altLang="en-US" sz="2700">
              <a:cs typeface="B Nazanin" panose="00000400000000000000" pitchFamily="2" charset="-78"/>
            </a:endParaRPr>
          </a:p>
        </p:txBody>
      </p:sp>
      <p:sp>
        <p:nvSpPr>
          <p:cNvPr id="4" name="Freeform 79">
            <a:extLst>
              <a:ext uri="{FF2B5EF4-FFF2-40B4-BE49-F238E27FC236}">
                <a16:creationId xmlns:a16="http://schemas.microsoft.com/office/drawing/2014/main" id="{F473BB52-D4D1-F2CC-8B22-1AB83B919604}"/>
              </a:ext>
            </a:extLst>
          </p:cNvPr>
          <p:cNvSpPr/>
          <p:nvPr/>
        </p:nvSpPr>
        <p:spPr>
          <a:xfrm>
            <a:off x="7901212" y="3812911"/>
            <a:ext cx="379731" cy="369094"/>
          </a:xfrm>
          <a:custGeom>
            <a:avLst/>
            <a:gdLst>
              <a:gd name="connsiteX0" fmla="*/ 0 w 304800"/>
              <a:gd name="connsiteY0" fmla="*/ 321734 h 321734"/>
              <a:gd name="connsiteX1" fmla="*/ 135467 w 304800"/>
              <a:gd name="connsiteY1" fmla="*/ 0 h 321734"/>
              <a:gd name="connsiteX2" fmla="*/ 304800 w 304800"/>
              <a:gd name="connsiteY2" fmla="*/ 0 h 321734"/>
            </a:gdLst>
            <a:ahLst/>
            <a:cxnLst>
              <a:cxn ang="0">
                <a:pos x="connsiteX0" y="connsiteY0"/>
              </a:cxn>
              <a:cxn ang="0">
                <a:pos x="connsiteX1" y="connsiteY1"/>
              </a:cxn>
              <a:cxn ang="0">
                <a:pos x="connsiteX2" y="connsiteY2"/>
              </a:cxn>
            </a:cxnLst>
            <a:rect l="l" t="t" r="r" b="b"/>
            <a:pathLst>
              <a:path w="304800" h="321734">
                <a:moveTo>
                  <a:pt x="0" y="321734"/>
                </a:moveTo>
                <a:lnTo>
                  <a:pt x="135467" y="0"/>
                </a:lnTo>
                <a:lnTo>
                  <a:pt x="304800" y="0"/>
                </a:lnTo>
              </a:path>
            </a:pathLst>
          </a:custGeom>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lstStyle>
          <a:p>
            <a:pPr algn="ctr"/>
            <a:endParaRPr lang="ko-KR" altLang="en-US" sz="2700">
              <a:cs typeface="B Nazanin" panose="00000400000000000000" pitchFamily="2" charset="-78"/>
            </a:endParaRPr>
          </a:p>
        </p:txBody>
      </p:sp>
      <p:grpSp>
        <p:nvGrpSpPr>
          <p:cNvPr id="5" name="Group 17">
            <a:extLst>
              <a:ext uri="{FF2B5EF4-FFF2-40B4-BE49-F238E27FC236}">
                <a16:creationId xmlns:a16="http://schemas.microsoft.com/office/drawing/2014/main" id="{928E8932-01BD-E76D-C295-1DCDA7238B8F}"/>
              </a:ext>
            </a:extLst>
          </p:cNvPr>
          <p:cNvGrpSpPr/>
          <p:nvPr/>
        </p:nvGrpSpPr>
        <p:grpSpPr>
          <a:xfrm>
            <a:off x="8280944" y="1920387"/>
            <a:ext cx="3096303" cy="668639"/>
            <a:chOff x="910640" y="3014284"/>
            <a:chExt cx="1527408" cy="1672379"/>
          </a:xfrm>
        </p:grpSpPr>
        <p:sp>
          <p:nvSpPr>
            <p:cNvPr id="6" name="TextBox 18">
              <a:extLst>
                <a:ext uri="{FF2B5EF4-FFF2-40B4-BE49-F238E27FC236}">
                  <a16:creationId xmlns:a16="http://schemas.microsoft.com/office/drawing/2014/main" id="{A0741590-8709-D1F9-AF6C-4DC30C3F4DE7}"/>
                </a:ext>
              </a:extLst>
            </p:cNvPr>
            <p:cNvSpPr txBox="1"/>
            <p:nvPr/>
          </p:nvSpPr>
          <p:spPr>
            <a:xfrm>
              <a:off x="910640" y="3014284"/>
              <a:ext cx="1527408" cy="692821"/>
            </a:xfrm>
            <a:prstGeom prst="rect">
              <a:avLst/>
            </a:prstGeom>
            <a:noFill/>
          </p:spPr>
          <p:txBody>
            <a:bodyPr wrap="square" rtlCol="0" anchor="ctr">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محتوا در اینجا</a:t>
              </a:r>
              <a:endParaRPr lang="ko-KR" altLang="en-US" sz="1200" b="1" dirty="0">
                <a:solidFill>
                  <a:schemeClr val="tx1">
                    <a:lumMod val="75000"/>
                    <a:lumOff val="25000"/>
                  </a:schemeClr>
                </a:solidFill>
                <a:cs typeface="B Nazanin" panose="00000400000000000000" pitchFamily="2" charset="-78"/>
              </a:endParaRPr>
            </a:p>
          </p:txBody>
        </p:sp>
        <p:sp>
          <p:nvSpPr>
            <p:cNvPr id="7" name="TextBox 19">
              <a:extLst>
                <a:ext uri="{FF2B5EF4-FFF2-40B4-BE49-F238E27FC236}">
                  <a16:creationId xmlns:a16="http://schemas.microsoft.com/office/drawing/2014/main" id="{CA95F298-C11B-101C-4FAC-FB8339782092}"/>
                </a:ext>
              </a:extLst>
            </p:cNvPr>
            <p:cNvSpPr txBox="1"/>
            <p:nvPr/>
          </p:nvSpPr>
          <p:spPr>
            <a:xfrm>
              <a:off x="910640" y="3531961"/>
              <a:ext cx="1527408" cy="1154702"/>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cs typeface="B Nazanin" panose="00000400000000000000" pitchFamily="2" charset="-78"/>
              </a:endParaRPr>
            </a:p>
          </p:txBody>
        </p:sp>
      </p:grpSp>
      <p:grpSp>
        <p:nvGrpSpPr>
          <p:cNvPr id="8" name="Group 20">
            <a:extLst>
              <a:ext uri="{FF2B5EF4-FFF2-40B4-BE49-F238E27FC236}">
                <a16:creationId xmlns:a16="http://schemas.microsoft.com/office/drawing/2014/main" id="{ACD943D9-A3FF-1A61-E657-78498C1DD910}"/>
              </a:ext>
            </a:extLst>
          </p:cNvPr>
          <p:cNvGrpSpPr/>
          <p:nvPr/>
        </p:nvGrpSpPr>
        <p:grpSpPr>
          <a:xfrm>
            <a:off x="8280944" y="3684719"/>
            <a:ext cx="3096303" cy="668639"/>
            <a:chOff x="910640" y="3014284"/>
            <a:chExt cx="1527408" cy="1672379"/>
          </a:xfrm>
        </p:grpSpPr>
        <p:sp>
          <p:nvSpPr>
            <p:cNvPr id="9" name="TextBox 21">
              <a:extLst>
                <a:ext uri="{FF2B5EF4-FFF2-40B4-BE49-F238E27FC236}">
                  <a16:creationId xmlns:a16="http://schemas.microsoft.com/office/drawing/2014/main" id="{CDAE50D2-90D9-F328-FD39-FE114EE3078F}"/>
                </a:ext>
              </a:extLst>
            </p:cNvPr>
            <p:cNvSpPr txBox="1"/>
            <p:nvPr/>
          </p:nvSpPr>
          <p:spPr>
            <a:xfrm>
              <a:off x="910640" y="3014284"/>
              <a:ext cx="1527408" cy="692821"/>
            </a:xfrm>
            <a:prstGeom prst="rect">
              <a:avLst/>
            </a:prstGeom>
            <a:noFill/>
          </p:spPr>
          <p:txBody>
            <a:bodyPr wrap="square" rtlCol="0" anchor="ctr">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محتوا در اینجا</a:t>
              </a:r>
              <a:endParaRPr lang="ko-KR" altLang="en-US" sz="1200" b="1" dirty="0">
                <a:solidFill>
                  <a:schemeClr val="tx1">
                    <a:lumMod val="75000"/>
                    <a:lumOff val="25000"/>
                  </a:schemeClr>
                </a:solidFill>
                <a:cs typeface="B Nazanin" panose="00000400000000000000" pitchFamily="2" charset="-78"/>
              </a:endParaRPr>
            </a:p>
          </p:txBody>
        </p:sp>
        <p:sp>
          <p:nvSpPr>
            <p:cNvPr id="10" name="TextBox 22">
              <a:extLst>
                <a:ext uri="{FF2B5EF4-FFF2-40B4-BE49-F238E27FC236}">
                  <a16:creationId xmlns:a16="http://schemas.microsoft.com/office/drawing/2014/main" id="{96415D89-E86B-DF47-1720-75A65A0B0A50}"/>
                </a:ext>
              </a:extLst>
            </p:cNvPr>
            <p:cNvSpPr txBox="1"/>
            <p:nvPr/>
          </p:nvSpPr>
          <p:spPr>
            <a:xfrm>
              <a:off x="910640" y="3531961"/>
              <a:ext cx="1527408" cy="1154702"/>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cs typeface="B Nazanin" panose="00000400000000000000" pitchFamily="2" charset="-78"/>
              </a:endParaRPr>
            </a:p>
          </p:txBody>
        </p:sp>
      </p:grpSp>
      <p:grpSp>
        <p:nvGrpSpPr>
          <p:cNvPr id="11" name="Group 23">
            <a:extLst>
              <a:ext uri="{FF2B5EF4-FFF2-40B4-BE49-F238E27FC236}">
                <a16:creationId xmlns:a16="http://schemas.microsoft.com/office/drawing/2014/main" id="{C59DB17D-CA04-02EB-0794-0DBAA826C7F7}"/>
              </a:ext>
            </a:extLst>
          </p:cNvPr>
          <p:cNvGrpSpPr/>
          <p:nvPr/>
        </p:nvGrpSpPr>
        <p:grpSpPr>
          <a:xfrm>
            <a:off x="8280944" y="5449051"/>
            <a:ext cx="3096303" cy="668639"/>
            <a:chOff x="910640" y="3014284"/>
            <a:chExt cx="1527408" cy="1672379"/>
          </a:xfrm>
        </p:grpSpPr>
        <p:sp>
          <p:nvSpPr>
            <p:cNvPr id="12" name="TextBox 24">
              <a:extLst>
                <a:ext uri="{FF2B5EF4-FFF2-40B4-BE49-F238E27FC236}">
                  <a16:creationId xmlns:a16="http://schemas.microsoft.com/office/drawing/2014/main" id="{AD4504A2-5120-7270-6716-311EA339B5CC}"/>
                </a:ext>
              </a:extLst>
            </p:cNvPr>
            <p:cNvSpPr txBox="1"/>
            <p:nvPr/>
          </p:nvSpPr>
          <p:spPr>
            <a:xfrm>
              <a:off x="910640" y="3014284"/>
              <a:ext cx="1527408" cy="692821"/>
            </a:xfrm>
            <a:prstGeom prst="rect">
              <a:avLst/>
            </a:prstGeom>
            <a:noFill/>
          </p:spPr>
          <p:txBody>
            <a:bodyPr wrap="square" rtlCol="0" anchor="ctr">
              <a:spAutoFit/>
            </a:bodyPr>
            <a:lstStyle>
              <a:defPPr/>
            </a:lstStyle>
            <a:p>
              <a:pPr algn="r" rtl="1"/>
              <a:r>
                <a:rPr lang="fa-IR" altLang="ko-KR" sz="1200" b="1" dirty="0">
                  <a:solidFill>
                    <a:schemeClr val="tx1">
                      <a:lumMod val="75000"/>
                      <a:lumOff val="25000"/>
                    </a:schemeClr>
                  </a:solidFill>
                  <a:cs typeface="B Nazanin" panose="00000400000000000000" pitchFamily="2" charset="-78"/>
                </a:rPr>
                <a:t>محتوا در اینجا</a:t>
              </a:r>
              <a:endParaRPr lang="ko-KR" altLang="en-US" sz="1200" b="1" dirty="0">
                <a:solidFill>
                  <a:schemeClr val="tx1">
                    <a:lumMod val="75000"/>
                    <a:lumOff val="25000"/>
                  </a:schemeClr>
                </a:solidFill>
                <a:cs typeface="B Nazanin" panose="00000400000000000000" pitchFamily="2" charset="-78"/>
              </a:endParaRPr>
            </a:p>
          </p:txBody>
        </p:sp>
        <p:sp>
          <p:nvSpPr>
            <p:cNvPr id="13" name="TextBox 25">
              <a:extLst>
                <a:ext uri="{FF2B5EF4-FFF2-40B4-BE49-F238E27FC236}">
                  <a16:creationId xmlns:a16="http://schemas.microsoft.com/office/drawing/2014/main" id="{66539334-412F-A858-321A-9BB0D011BC5C}"/>
                </a:ext>
              </a:extLst>
            </p:cNvPr>
            <p:cNvSpPr txBox="1"/>
            <p:nvPr/>
          </p:nvSpPr>
          <p:spPr>
            <a:xfrm>
              <a:off x="910640" y="3531961"/>
              <a:ext cx="1527408" cy="1154702"/>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cs typeface="B Nazanin" panose="00000400000000000000" pitchFamily="2" charset="-78"/>
              </a:endParaRPr>
            </a:p>
          </p:txBody>
        </p:sp>
      </p:grpSp>
      <p:grpSp>
        <p:nvGrpSpPr>
          <p:cNvPr id="14" name="Group 26">
            <a:extLst>
              <a:ext uri="{FF2B5EF4-FFF2-40B4-BE49-F238E27FC236}">
                <a16:creationId xmlns:a16="http://schemas.microsoft.com/office/drawing/2014/main" id="{A90CD515-01C2-8AF3-A3C3-7C9B220921D9}"/>
              </a:ext>
            </a:extLst>
          </p:cNvPr>
          <p:cNvGrpSpPr/>
          <p:nvPr/>
        </p:nvGrpSpPr>
        <p:grpSpPr>
          <a:xfrm>
            <a:off x="800025" y="1925018"/>
            <a:ext cx="3096303" cy="668639"/>
            <a:chOff x="910640" y="3014284"/>
            <a:chExt cx="1527408" cy="1672379"/>
          </a:xfrm>
        </p:grpSpPr>
        <p:sp>
          <p:nvSpPr>
            <p:cNvPr id="15" name="TextBox 27">
              <a:extLst>
                <a:ext uri="{FF2B5EF4-FFF2-40B4-BE49-F238E27FC236}">
                  <a16:creationId xmlns:a16="http://schemas.microsoft.com/office/drawing/2014/main" id="{FF08D82C-7FF9-AE1B-29E2-CC38B7CCD0BC}"/>
                </a:ext>
              </a:extLst>
            </p:cNvPr>
            <p:cNvSpPr txBox="1"/>
            <p:nvPr/>
          </p:nvSpPr>
          <p:spPr>
            <a:xfrm>
              <a:off x="910640" y="3014284"/>
              <a:ext cx="1527408" cy="692821"/>
            </a:xfrm>
            <a:prstGeom prst="rect">
              <a:avLst/>
            </a:prstGeom>
            <a:noFill/>
          </p:spPr>
          <p:txBody>
            <a:bodyPr wrap="square" rtlCol="0" anchor="ctr">
              <a:spAutoFit/>
            </a:bodyPr>
            <a:lstStyle>
              <a:defPPr/>
            </a:lstStyle>
            <a:p>
              <a:pPr algn="r"/>
              <a:r>
                <a:rPr lang="fa-IR" altLang="ko-KR" sz="1200" b="1" dirty="0">
                  <a:solidFill>
                    <a:schemeClr val="tx1">
                      <a:lumMod val="75000"/>
                      <a:lumOff val="25000"/>
                    </a:schemeClr>
                  </a:solidFill>
                  <a:cs typeface="B Nazanin" panose="00000400000000000000" pitchFamily="2" charset="-78"/>
                </a:rPr>
                <a:t>محتوا در اینجا</a:t>
              </a:r>
              <a:endParaRPr lang="ko-KR" altLang="en-US" sz="1200" b="1" dirty="0">
                <a:solidFill>
                  <a:schemeClr val="tx1">
                    <a:lumMod val="75000"/>
                    <a:lumOff val="25000"/>
                  </a:schemeClr>
                </a:solidFill>
                <a:cs typeface="B Nazanin" panose="00000400000000000000" pitchFamily="2" charset="-78"/>
              </a:endParaRPr>
            </a:p>
          </p:txBody>
        </p:sp>
        <p:sp>
          <p:nvSpPr>
            <p:cNvPr id="16" name="TextBox 28">
              <a:extLst>
                <a:ext uri="{FF2B5EF4-FFF2-40B4-BE49-F238E27FC236}">
                  <a16:creationId xmlns:a16="http://schemas.microsoft.com/office/drawing/2014/main" id="{28B4A3B5-07A8-619D-2351-970CD3FC905F}"/>
                </a:ext>
              </a:extLst>
            </p:cNvPr>
            <p:cNvSpPr txBox="1"/>
            <p:nvPr/>
          </p:nvSpPr>
          <p:spPr>
            <a:xfrm>
              <a:off x="910640" y="3531961"/>
              <a:ext cx="1527408" cy="1154702"/>
            </a:xfrm>
            <a:prstGeom prst="rect">
              <a:avLst/>
            </a:prstGeom>
            <a:noFill/>
          </p:spPr>
          <p:txBody>
            <a:bodyPr wrap="square" rtlCol="0">
              <a:spAutoFit/>
            </a:bodyPr>
            <a:lstStyle>
              <a:defPPr/>
            </a:lstStyle>
            <a:p>
              <a:pPr algn="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cs typeface="B Nazanin" panose="00000400000000000000" pitchFamily="2" charset="-78"/>
              </a:endParaRPr>
            </a:p>
          </p:txBody>
        </p:sp>
      </p:grpSp>
      <p:grpSp>
        <p:nvGrpSpPr>
          <p:cNvPr id="17" name="Group 29">
            <a:extLst>
              <a:ext uri="{FF2B5EF4-FFF2-40B4-BE49-F238E27FC236}">
                <a16:creationId xmlns:a16="http://schemas.microsoft.com/office/drawing/2014/main" id="{560563C2-89F4-78C4-0386-99E2C1A2E157}"/>
              </a:ext>
            </a:extLst>
          </p:cNvPr>
          <p:cNvGrpSpPr/>
          <p:nvPr/>
        </p:nvGrpSpPr>
        <p:grpSpPr>
          <a:xfrm>
            <a:off x="800025" y="3687035"/>
            <a:ext cx="3096303" cy="668639"/>
            <a:chOff x="910640" y="3014284"/>
            <a:chExt cx="1527408" cy="1672379"/>
          </a:xfrm>
        </p:grpSpPr>
        <p:sp>
          <p:nvSpPr>
            <p:cNvPr id="18" name="TextBox 30">
              <a:extLst>
                <a:ext uri="{FF2B5EF4-FFF2-40B4-BE49-F238E27FC236}">
                  <a16:creationId xmlns:a16="http://schemas.microsoft.com/office/drawing/2014/main" id="{93949E3F-98A9-0B8D-5BCA-E9299418A392}"/>
                </a:ext>
              </a:extLst>
            </p:cNvPr>
            <p:cNvSpPr txBox="1"/>
            <p:nvPr/>
          </p:nvSpPr>
          <p:spPr>
            <a:xfrm>
              <a:off x="910640" y="3014284"/>
              <a:ext cx="1527408" cy="692821"/>
            </a:xfrm>
            <a:prstGeom prst="rect">
              <a:avLst/>
            </a:prstGeom>
            <a:noFill/>
          </p:spPr>
          <p:txBody>
            <a:bodyPr wrap="square" rtlCol="0" anchor="ctr">
              <a:spAutoFit/>
            </a:bodyPr>
            <a:lstStyle>
              <a:defPPr/>
            </a:lstStyle>
            <a:p>
              <a:pPr algn="r"/>
              <a:r>
                <a:rPr lang="fa-IR" altLang="ko-KR" sz="1200" b="1" dirty="0">
                  <a:solidFill>
                    <a:schemeClr val="tx1">
                      <a:lumMod val="75000"/>
                      <a:lumOff val="25000"/>
                    </a:schemeClr>
                  </a:solidFill>
                  <a:cs typeface="B Nazanin" panose="00000400000000000000" pitchFamily="2" charset="-78"/>
                </a:rPr>
                <a:t>محتوا در اینجا</a:t>
              </a:r>
              <a:endParaRPr lang="ko-KR" altLang="en-US" sz="1200" b="1" dirty="0">
                <a:solidFill>
                  <a:schemeClr val="tx1">
                    <a:lumMod val="75000"/>
                    <a:lumOff val="25000"/>
                  </a:schemeClr>
                </a:solidFill>
                <a:cs typeface="B Nazanin" panose="00000400000000000000" pitchFamily="2" charset="-78"/>
              </a:endParaRPr>
            </a:p>
          </p:txBody>
        </p:sp>
        <p:sp>
          <p:nvSpPr>
            <p:cNvPr id="19" name="TextBox 31">
              <a:extLst>
                <a:ext uri="{FF2B5EF4-FFF2-40B4-BE49-F238E27FC236}">
                  <a16:creationId xmlns:a16="http://schemas.microsoft.com/office/drawing/2014/main" id="{5AAA48AF-4B63-14C4-1479-FCE1A5789F9C}"/>
                </a:ext>
              </a:extLst>
            </p:cNvPr>
            <p:cNvSpPr txBox="1"/>
            <p:nvPr/>
          </p:nvSpPr>
          <p:spPr>
            <a:xfrm>
              <a:off x="910640" y="3531961"/>
              <a:ext cx="1527408" cy="1154702"/>
            </a:xfrm>
            <a:prstGeom prst="rect">
              <a:avLst/>
            </a:prstGeom>
            <a:noFill/>
          </p:spPr>
          <p:txBody>
            <a:bodyPr wrap="square" rtlCol="0">
              <a:spAutoFit/>
            </a:bodyPr>
            <a:lstStyle>
              <a:defPPr/>
            </a:lstStyle>
            <a:p>
              <a:pPr algn="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cs typeface="B Nazanin" panose="00000400000000000000" pitchFamily="2" charset="-78"/>
              </a:endParaRPr>
            </a:p>
          </p:txBody>
        </p:sp>
      </p:grpSp>
      <p:grpSp>
        <p:nvGrpSpPr>
          <p:cNvPr id="20" name="Group 32">
            <a:extLst>
              <a:ext uri="{FF2B5EF4-FFF2-40B4-BE49-F238E27FC236}">
                <a16:creationId xmlns:a16="http://schemas.microsoft.com/office/drawing/2014/main" id="{BB9E88A9-68B5-9A7D-9582-5DA7822D7DFF}"/>
              </a:ext>
            </a:extLst>
          </p:cNvPr>
          <p:cNvGrpSpPr/>
          <p:nvPr/>
        </p:nvGrpSpPr>
        <p:grpSpPr>
          <a:xfrm>
            <a:off x="800025" y="5449051"/>
            <a:ext cx="3096303" cy="668639"/>
            <a:chOff x="910640" y="3014284"/>
            <a:chExt cx="1527408" cy="1672379"/>
          </a:xfrm>
        </p:grpSpPr>
        <p:sp>
          <p:nvSpPr>
            <p:cNvPr id="21" name="TextBox 33">
              <a:extLst>
                <a:ext uri="{FF2B5EF4-FFF2-40B4-BE49-F238E27FC236}">
                  <a16:creationId xmlns:a16="http://schemas.microsoft.com/office/drawing/2014/main" id="{DCA28E48-0525-4E34-83B2-A5A3D3463939}"/>
                </a:ext>
              </a:extLst>
            </p:cNvPr>
            <p:cNvSpPr txBox="1"/>
            <p:nvPr/>
          </p:nvSpPr>
          <p:spPr>
            <a:xfrm>
              <a:off x="910640" y="3014284"/>
              <a:ext cx="1527408" cy="692821"/>
            </a:xfrm>
            <a:prstGeom prst="rect">
              <a:avLst/>
            </a:prstGeom>
            <a:noFill/>
          </p:spPr>
          <p:txBody>
            <a:bodyPr wrap="square" rtlCol="0" anchor="ctr">
              <a:spAutoFit/>
            </a:bodyPr>
            <a:lstStyle>
              <a:defPPr/>
            </a:lstStyle>
            <a:p>
              <a:pPr algn="r"/>
              <a:r>
                <a:rPr lang="fa-IR" altLang="ko-KR" sz="1200" b="1" dirty="0">
                  <a:solidFill>
                    <a:schemeClr val="tx1">
                      <a:lumMod val="75000"/>
                      <a:lumOff val="25000"/>
                    </a:schemeClr>
                  </a:solidFill>
                  <a:cs typeface="B Nazanin" panose="00000400000000000000" pitchFamily="2" charset="-78"/>
                </a:rPr>
                <a:t>محتوا در اینجا</a:t>
              </a:r>
              <a:endParaRPr lang="ko-KR" altLang="en-US" sz="1200" b="1" dirty="0">
                <a:solidFill>
                  <a:schemeClr val="tx1">
                    <a:lumMod val="75000"/>
                    <a:lumOff val="25000"/>
                  </a:schemeClr>
                </a:solidFill>
                <a:cs typeface="B Nazanin" panose="00000400000000000000" pitchFamily="2" charset="-78"/>
              </a:endParaRPr>
            </a:p>
          </p:txBody>
        </p:sp>
        <p:sp>
          <p:nvSpPr>
            <p:cNvPr id="22" name="TextBox 34">
              <a:extLst>
                <a:ext uri="{FF2B5EF4-FFF2-40B4-BE49-F238E27FC236}">
                  <a16:creationId xmlns:a16="http://schemas.microsoft.com/office/drawing/2014/main" id="{828C4937-CA90-ADDE-8BBD-C859F0E8070A}"/>
                </a:ext>
              </a:extLst>
            </p:cNvPr>
            <p:cNvSpPr txBox="1"/>
            <p:nvPr/>
          </p:nvSpPr>
          <p:spPr>
            <a:xfrm>
              <a:off x="910640" y="3531961"/>
              <a:ext cx="1527408" cy="1154702"/>
            </a:xfrm>
            <a:prstGeom prst="rect">
              <a:avLst/>
            </a:prstGeom>
            <a:noFill/>
          </p:spPr>
          <p:txBody>
            <a:bodyPr wrap="square" rtlCol="0">
              <a:spAutoFit/>
            </a:bodyPr>
            <a:lstStyle>
              <a:defPPr/>
            </a:lstStyle>
            <a:p>
              <a:pPr algn="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cs typeface="B Nazanin" panose="00000400000000000000" pitchFamily="2" charset="-78"/>
              </a:endParaRPr>
            </a:p>
          </p:txBody>
        </p:sp>
      </p:grpSp>
      <p:sp>
        <p:nvSpPr>
          <p:cNvPr id="23" name="Freeform 108">
            <a:extLst>
              <a:ext uri="{FF2B5EF4-FFF2-40B4-BE49-F238E27FC236}">
                <a16:creationId xmlns:a16="http://schemas.microsoft.com/office/drawing/2014/main" id="{EACACD6B-7485-37BF-BD28-8CD42FEAD188}"/>
              </a:ext>
            </a:extLst>
          </p:cNvPr>
          <p:cNvSpPr/>
          <p:nvPr/>
        </p:nvSpPr>
        <p:spPr>
          <a:xfrm flipH="1">
            <a:off x="3919451" y="3812911"/>
            <a:ext cx="504000" cy="45719"/>
          </a:xfrm>
          <a:custGeom>
            <a:avLst/>
            <a:gdLst>
              <a:gd name="connsiteX0" fmla="*/ 0 w 304800"/>
              <a:gd name="connsiteY0" fmla="*/ 321734 h 321734"/>
              <a:gd name="connsiteX1" fmla="*/ 135467 w 304800"/>
              <a:gd name="connsiteY1" fmla="*/ 0 h 321734"/>
              <a:gd name="connsiteX2" fmla="*/ 304800 w 304800"/>
              <a:gd name="connsiteY2" fmla="*/ 0 h 321734"/>
            </a:gdLst>
            <a:ahLst/>
            <a:cxnLst>
              <a:cxn ang="0">
                <a:pos x="connsiteX0" y="connsiteY0"/>
              </a:cxn>
              <a:cxn ang="0">
                <a:pos x="connsiteX1" y="connsiteY1"/>
              </a:cxn>
              <a:cxn ang="0">
                <a:pos x="connsiteX2" y="connsiteY2"/>
              </a:cxn>
            </a:cxnLst>
            <a:rect l="l" t="t" r="r" b="b"/>
            <a:pathLst>
              <a:path w="304800" h="321734">
                <a:moveTo>
                  <a:pt x="0" y="321734"/>
                </a:moveTo>
                <a:lnTo>
                  <a:pt x="135467" y="0"/>
                </a:lnTo>
                <a:lnTo>
                  <a:pt x="304800" y="0"/>
                </a:lnTo>
              </a:path>
            </a:pathLst>
          </a:custGeom>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lstStyle>
          <a:p>
            <a:pPr algn="ctr"/>
            <a:endParaRPr lang="ko-KR" altLang="en-US" sz="2700">
              <a:cs typeface="B Nazanin" panose="00000400000000000000" pitchFamily="2" charset="-78"/>
            </a:endParaRPr>
          </a:p>
        </p:txBody>
      </p:sp>
      <p:sp>
        <p:nvSpPr>
          <p:cNvPr id="24" name="Freeform 63">
            <a:extLst>
              <a:ext uri="{FF2B5EF4-FFF2-40B4-BE49-F238E27FC236}">
                <a16:creationId xmlns:a16="http://schemas.microsoft.com/office/drawing/2014/main" id="{35A57EC3-DCAE-C225-E441-027DD6BF09AC}"/>
              </a:ext>
            </a:extLst>
          </p:cNvPr>
          <p:cNvSpPr/>
          <p:nvPr/>
        </p:nvSpPr>
        <p:spPr>
          <a:xfrm flipH="1">
            <a:off x="3957243" y="2053415"/>
            <a:ext cx="929289" cy="900880"/>
          </a:xfrm>
          <a:custGeom>
            <a:avLst/>
            <a:gdLst>
              <a:gd name="connsiteX0" fmla="*/ 0 w 660400"/>
              <a:gd name="connsiteY0" fmla="*/ 330200 h 330200"/>
              <a:gd name="connsiteX1" fmla="*/ 313266 w 660400"/>
              <a:gd name="connsiteY1" fmla="*/ 8466 h 330200"/>
              <a:gd name="connsiteX2" fmla="*/ 660400 w 660400"/>
              <a:gd name="connsiteY2" fmla="*/ 0 h 330200"/>
            </a:gdLst>
            <a:ahLst/>
            <a:cxnLst>
              <a:cxn ang="0">
                <a:pos x="connsiteX0" y="connsiteY0"/>
              </a:cxn>
              <a:cxn ang="0">
                <a:pos x="connsiteX1" y="connsiteY1"/>
              </a:cxn>
              <a:cxn ang="0">
                <a:pos x="connsiteX2" y="connsiteY2"/>
              </a:cxn>
            </a:cxnLst>
            <a:rect l="l" t="t" r="r" b="b"/>
            <a:pathLst>
              <a:path w="660400" h="330200">
                <a:moveTo>
                  <a:pt x="0" y="330200"/>
                </a:moveTo>
                <a:lnTo>
                  <a:pt x="313266" y="8466"/>
                </a:lnTo>
                <a:lnTo>
                  <a:pt x="660400" y="0"/>
                </a:lnTo>
              </a:path>
            </a:pathLst>
          </a:custGeom>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lstStyle>
          <a:p>
            <a:pPr algn="ctr"/>
            <a:endParaRPr lang="ko-KR" altLang="en-US" sz="2700">
              <a:cs typeface="B Nazanin" panose="00000400000000000000" pitchFamily="2" charset="-78"/>
            </a:endParaRPr>
          </a:p>
        </p:txBody>
      </p:sp>
      <p:sp>
        <p:nvSpPr>
          <p:cNvPr id="25" name="Freeform 63">
            <a:extLst>
              <a:ext uri="{FF2B5EF4-FFF2-40B4-BE49-F238E27FC236}">
                <a16:creationId xmlns:a16="http://schemas.microsoft.com/office/drawing/2014/main" id="{193B6E76-3A45-799C-EBE3-8DCEA9E1844C}"/>
              </a:ext>
            </a:extLst>
          </p:cNvPr>
          <p:cNvSpPr/>
          <p:nvPr/>
        </p:nvSpPr>
        <p:spPr>
          <a:xfrm flipV="1">
            <a:off x="7363107" y="5291001"/>
            <a:ext cx="871651" cy="307778"/>
          </a:xfrm>
          <a:custGeom>
            <a:avLst/>
            <a:gdLst>
              <a:gd name="connsiteX0" fmla="*/ 0 w 660400"/>
              <a:gd name="connsiteY0" fmla="*/ 330200 h 330200"/>
              <a:gd name="connsiteX1" fmla="*/ 313266 w 660400"/>
              <a:gd name="connsiteY1" fmla="*/ 8466 h 330200"/>
              <a:gd name="connsiteX2" fmla="*/ 660400 w 660400"/>
              <a:gd name="connsiteY2" fmla="*/ 0 h 330200"/>
            </a:gdLst>
            <a:ahLst/>
            <a:cxnLst>
              <a:cxn ang="0">
                <a:pos x="connsiteX0" y="connsiteY0"/>
              </a:cxn>
              <a:cxn ang="0">
                <a:pos x="connsiteX1" y="connsiteY1"/>
              </a:cxn>
              <a:cxn ang="0">
                <a:pos x="connsiteX2" y="connsiteY2"/>
              </a:cxn>
            </a:cxnLst>
            <a:rect l="l" t="t" r="r" b="b"/>
            <a:pathLst>
              <a:path w="660400" h="330200">
                <a:moveTo>
                  <a:pt x="0" y="330200"/>
                </a:moveTo>
                <a:lnTo>
                  <a:pt x="313266" y="8466"/>
                </a:lnTo>
                <a:lnTo>
                  <a:pt x="660400" y="0"/>
                </a:lnTo>
              </a:path>
            </a:pathLst>
          </a:custGeom>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lstStyle>
          <a:p>
            <a:pPr algn="ctr"/>
            <a:endParaRPr lang="ko-KR" altLang="en-US" sz="2700">
              <a:cs typeface="B Nazanin" panose="00000400000000000000" pitchFamily="2" charset="-78"/>
            </a:endParaRPr>
          </a:p>
        </p:txBody>
      </p:sp>
      <p:sp>
        <p:nvSpPr>
          <p:cNvPr id="26" name="Freeform 63">
            <a:extLst>
              <a:ext uri="{FF2B5EF4-FFF2-40B4-BE49-F238E27FC236}">
                <a16:creationId xmlns:a16="http://schemas.microsoft.com/office/drawing/2014/main" id="{FEE89E1F-D6F4-7E48-6C34-64E51F659BDF}"/>
              </a:ext>
            </a:extLst>
          </p:cNvPr>
          <p:cNvSpPr/>
          <p:nvPr/>
        </p:nvSpPr>
        <p:spPr>
          <a:xfrm flipH="1" flipV="1">
            <a:off x="3919449" y="5362653"/>
            <a:ext cx="871649" cy="236126"/>
          </a:xfrm>
          <a:custGeom>
            <a:avLst/>
            <a:gdLst>
              <a:gd name="connsiteX0" fmla="*/ 0 w 660400"/>
              <a:gd name="connsiteY0" fmla="*/ 330200 h 330200"/>
              <a:gd name="connsiteX1" fmla="*/ 313266 w 660400"/>
              <a:gd name="connsiteY1" fmla="*/ 8466 h 330200"/>
              <a:gd name="connsiteX2" fmla="*/ 660400 w 660400"/>
              <a:gd name="connsiteY2" fmla="*/ 0 h 330200"/>
            </a:gdLst>
            <a:ahLst/>
            <a:cxnLst>
              <a:cxn ang="0">
                <a:pos x="connsiteX0" y="connsiteY0"/>
              </a:cxn>
              <a:cxn ang="0">
                <a:pos x="connsiteX1" y="connsiteY1"/>
              </a:cxn>
              <a:cxn ang="0">
                <a:pos x="connsiteX2" y="connsiteY2"/>
              </a:cxn>
            </a:cxnLst>
            <a:rect l="l" t="t" r="r" b="b"/>
            <a:pathLst>
              <a:path w="660400" h="330200">
                <a:moveTo>
                  <a:pt x="0" y="330200"/>
                </a:moveTo>
                <a:lnTo>
                  <a:pt x="313266" y="8466"/>
                </a:lnTo>
                <a:lnTo>
                  <a:pt x="660400" y="0"/>
                </a:lnTo>
              </a:path>
            </a:pathLst>
          </a:custGeom>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lstStyle>
          <a:p>
            <a:pPr algn="ctr"/>
            <a:endParaRPr lang="ko-KR" altLang="en-US" sz="2700">
              <a:cs typeface="B Nazanin" panose="00000400000000000000" pitchFamily="2" charset="-78"/>
            </a:endParaRPr>
          </a:p>
        </p:txBody>
      </p:sp>
      <p:sp>
        <p:nvSpPr>
          <p:cNvPr id="27" name="TextBox 18">
            <a:extLst>
              <a:ext uri="{FF2B5EF4-FFF2-40B4-BE49-F238E27FC236}">
                <a16:creationId xmlns:a16="http://schemas.microsoft.com/office/drawing/2014/main" id="{86909C3F-8B53-D490-7A61-0D72D8770AB4}"/>
              </a:ext>
            </a:extLst>
          </p:cNvPr>
          <p:cNvSpPr txBox="1"/>
          <p:nvPr/>
        </p:nvSpPr>
        <p:spPr>
          <a:xfrm>
            <a:off x="1083311" y="283387"/>
            <a:ext cx="6365239" cy="923330"/>
          </a:xfrm>
          <a:prstGeom prst="rect">
            <a:avLst/>
          </a:prstGeom>
          <a:noFill/>
        </p:spPr>
        <p:txBody>
          <a:bodyPr wrap="square" rtlCol="0" anchor="ctr">
            <a:spAutoFit/>
          </a:bodyPr>
          <a:lstStyle>
            <a:defPPr/>
          </a:lstStyle>
          <a:p>
            <a:r>
              <a:rPr lang="fa-IR" altLang="ko-KR" sz="5400" b="1" spc="600" dirty="0">
                <a:solidFill>
                  <a:schemeClr val="accent4"/>
                </a:solidFill>
                <a:latin typeface="Agency FB" panose="020B0503020202020204" pitchFamily="34" charset="0"/>
                <a:cs typeface="B Nazanin" panose="00000400000000000000" pitchFamily="2" charset="-78"/>
              </a:rPr>
              <a:t>سبک</a:t>
            </a:r>
            <a:r>
              <a:rPr lang="fa-IR" altLang="ko-KR" sz="5400" b="1" spc="600" dirty="0">
                <a:solidFill>
                  <a:srgbClr val="E61358"/>
                </a:solidFill>
                <a:latin typeface="Agency FB" panose="020B0503020202020204" pitchFamily="34" charset="0"/>
                <a:cs typeface="B Nazanin" panose="00000400000000000000" pitchFamily="2" charset="-78"/>
              </a:rPr>
              <a:t> اینفوگرافیک</a:t>
            </a:r>
            <a:endParaRPr lang="ko-KR" altLang="en-US" sz="5400" b="1" spc="600" dirty="0">
              <a:solidFill>
                <a:srgbClr val="00B0F0"/>
              </a:solidFill>
              <a:latin typeface="Agency FB" panose="020B0503020202020204" pitchFamily="34" charset="0"/>
              <a:cs typeface="B Nazanin" panose="00000400000000000000" pitchFamily="2" charset="-78"/>
            </a:endParaRPr>
          </a:p>
        </p:txBody>
      </p:sp>
      <p:sp>
        <p:nvSpPr>
          <p:cNvPr id="28" name="TextBox 7">
            <a:extLst>
              <a:ext uri="{FF2B5EF4-FFF2-40B4-BE49-F238E27FC236}">
                <a16:creationId xmlns:a16="http://schemas.microsoft.com/office/drawing/2014/main" id="{030160B8-27C5-9593-B3EA-45E478C0ED82}"/>
              </a:ext>
            </a:extLst>
          </p:cNvPr>
          <p:cNvSpPr txBox="1"/>
          <p:nvPr/>
        </p:nvSpPr>
        <p:spPr>
          <a:xfrm>
            <a:off x="3919449" y="1118186"/>
            <a:ext cx="2424422" cy="307777"/>
          </a:xfrm>
          <a:prstGeom prst="rect">
            <a:avLst/>
          </a:prstGeom>
          <a:noFill/>
        </p:spPr>
        <p:txBody>
          <a:bodyPr wrap="square" rtlCol="0">
            <a:spAutoFit/>
          </a:bodyPr>
          <a:lstStyle>
            <a:defPPr/>
          </a:lstStyle>
          <a:p>
            <a:pPr algn="r" rtl="1"/>
            <a:r>
              <a:rPr lang="fa-IR" altLang="ko-KR" sz="1400" dirty="0">
                <a:solidFill>
                  <a:schemeClr val="bg1">
                    <a:lumMod val="50000"/>
                  </a:schemeClr>
                </a:solidFill>
                <a:cs typeface="B Nazanin" panose="00000400000000000000" pitchFamily="2" charset="-78"/>
              </a:rPr>
              <a:t>زیرنویس خود را وارد کنید</a:t>
            </a:r>
            <a:endParaRPr lang="en-US" altLang="ko-KR" sz="1400" dirty="0">
              <a:solidFill>
                <a:schemeClr val="bg1">
                  <a:lumMod val="50000"/>
                </a:schemeClr>
              </a:solidFill>
              <a:cs typeface="B Nazanin" panose="00000400000000000000" pitchFamily="2" charset="-78"/>
            </a:endParaRPr>
          </a:p>
        </p:txBody>
      </p:sp>
    </p:spTree>
    <p:extLst>
      <p:ext uri="{BB962C8B-B14F-4D97-AF65-F5344CB8AC3E}">
        <p14:creationId xmlns:p14="http://schemas.microsoft.com/office/powerpoint/2010/main" val="40848460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Marcador de posición de imagen 58">
            <a:extLst>
              <a:ext uri="{FF2B5EF4-FFF2-40B4-BE49-F238E27FC236}">
                <a16:creationId xmlns:a16="http://schemas.microsoft.com/office/drawing/2014/main" id="{D1C369B3-EE15-8DAC-C90D-DF4400A1C2D8}"/>
              </a:ext>
            </a:extLst>
          </p:cNvPr>
          <p:cNvPicPr>
            <a:picLocks noGrp="1" noChangeAspect="1"/>
          </p:cNvPicPr>
          <p:nvPr>
            <p:ph type="pic" sz="quarter" idx="12"/>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p:pic>
      <p:grpSp>
        <p:nvGrpSpPr>
          <p:cNvPr id="15" name="그룹 14">
            <a:extLst>
              <a:ext uri="{FF2B5EF4-FFF2-40B4-BE49-F238E27FC236}">
                <a16:creationId xmlns:a16="http://schemas.microsoft.com/office/drawing/2014/main" id="{A7A019F3-F8E3-4A59-B79C-EF99C467D3CA}"/>
              </a:ext>
            </a:extLst>
          </p:cNvPr>
          <p:cNvGrpSpPr/>
          <p:nvPr/>
        </p:nvGrpSpPr>
        <p:grpSpPr>
          <a:xfrm>
            <a:off x="8233723" y="5673491"/>
            <a:ext cx="3301941" cy="901281"/>
            <a:chOff x="7742163" y="5284704"/>
            <a:chExt cx="3816000" cy="901281"/>
          </a:xfrm>
        </p:grpSpPr>
        <p:sp>
          <p:nvSpPr>
            <p:cNvPr id="16" name="TextBox 15">
              <a:extLst>
                <a:ext uri="{FF2B5EF4-FFF2-40B4-BE49-F238E27FC236}">
                  <a16:creationId xmlns:a16="http://schemas.microsoft.com/office/drawing/2014/main" id="{A26D9E09-4E3C-4F78-9071-1C0ABBDC840B}"/>
                </a:ext>
              </a:extLst>
            </p:cNvPr>
            <p:cNvSpPr txBox="1"/>
            <p:nvPr/>
          </p:nvSpPr>
          <p:spPr>
            <a:xfrm>
              <a:off x="7742163" y="5284704"/>
              <a:ext cx="3816000" cy="276999"/>
            </a:xfrm>
            <a:prstGeom prst="rect">
              <a:avLst/>
            </a:prstGeom>
            <a:noFill/>
          </p:spPr>
          <p:txBody>
            <a:bodyPr wrap="square" lIns="0" rtlCol="0" anchor="ctr">
              <a:spAutoFit/>
            </a:bodyPr>
            <a:lstStyle>
              <a:defPPr/>
            </a:lstStyle>
            <a:p>
              <a:pPr algn="r" rtl="1"/>
              <a:r>
                <a:rPr lang="fa-IR" altLang="ko-KR" sz="1200" b="1" dirty="0">
                  <a:solidFill>
                    <a:schemeClr val="accent1"/>
                  </a:solidFill>
                  <a:cs typeface="B Nazanin" panose="00000400000000000000" pitchFamily="2" charset="-78"/>
                </a:rPr>
                <a:t>محتوا در اینجا</a:t>
              </a:r>
              <a:endParaRPr lang="ko-KR" altLang="en-US" sz="1200" b="1" dirty="0">
                <a:solidFill>
                  <a:schemeClr val="accent1"/>
                </a:solidFill>
                <a:cs typeface="B Nazanin" panose="00000400000000000000" pitchFamily="2" charset="-78"/>
              </a:endParaRPr>
            </a:p>
          </p:txBody>
        </p:sp>
        <p:sp>
          <p:nvSpPr>
            <p:cNvPr id="17" name="TextBox 16">
              <a:extLst>
                <a:ext uri="{FF2B5EF4-FFF2-40B4-BE49-F238E27FC236}">
                  <a16:creationId xmlns:a16="http://schemas.microsoft.com/office/drawing/2014/main" id="{AD22142C-25CE-4CA7-8810-375F76B5AEF4}"/>
                </a:ext>
              </a:extLst>
            </p:cNvPr>
            <p:cNvSpPr txBox="1"/>
            <p:nvPr/>
          </p:nvSpPr>
          <p:spPr>
            <a:xfrm>
              <a:off x="7742163" y="5539654"/>
              <a:ext cx="3816000" cy="646331"/>
            </a:xfrm>
            <a:prstGeom prst="rect">
              <a:avLst/>
            </a:prstGeom>
            <a:noFill/>
          </p:spPr>
          <p:txBody>
            <a:bodyPr wrap="square" lIns="0"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a:t>
              </a:r>
              <a:endParaRPr lang="en-US" altLang="ko-KR" sz="1200" dirty="0">
                <a:solidFill>
                  <a:schemeClr val="tx1">
                    <a:lumMod val="75000"/>
                    <a:lumOff val="25000"/>
                  </a:schemeClr>
                </a:solidFill>
                <a:cs typeface="B Nazanin" panose="00000400000000000000" pitchFamily="2" charset="-78"/>
              </a:endParaRPr>
            </a:p>
          </p:txBody>
        </p:sp>
      </p:grpSp>
      <p:sp>
        <p:nvSpPr>
          <p:cNvPr id="20" name="다이아몬드 19">
            <a:extLst>
              <a:ext uri="{FF2B5EF4-FFF2-40B4-BE49-F238E27FC236}">
                <a16:creationId xmlns:a16="http://schemas.microsoft.com/office/drawing/2014/main" id="{2E78A346-7506-4C96-9357-E5E803A5A4E6}"/>
              </a:ext>
            </a:extLst>
          </p:cNvPr>
          <p:cNvSpPr/>
          <p:nvPr/>
        </p:nvSpPr>
        <p:spPr>
          <a:xfrm>
            <a:off x="7246349" y="5738307"/>
            <a:ext cx="710084" cy="71008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rtl="1"/>
            <a:endParaRPr lang="ko-KR" altLang="en-US" sz="2700">
              <a:cs typeface="B Nazanin" panose="00000400000000000000" pitchFamily="2" charset="-78"/>
            </a:endParaRPr>
          </a:p>
        </p:txBody>
      </p:sp>
      <p:grpSp>
        <p:nvGrpSpPr>
          <p:cNvPr id="12" name="그룹 11">
            <a:extLst>
              <a:ext uri="{FF2B5EF4-FFF2-40B4-BE49-F238E27FC236}">
                <a16:creationId xmlns:a16="http://schemas.microsoft.com/office/drawing/2014/main" id="{8853CE93-C7F2-4C83-887A-5C9E52268651}"/>
              </a:ext>
            </a:extLst>
          </p:cNvPr>
          <p:cNvGrpSpPr/>
          <p:nvPr/>
        </p:nvGrpSpPr>
        <p:grpSpPr>
          <a:xfrm>
            <a:off x="8233723" y="4615250"/>
            <a:ext cx="3301941" cy="901281"/>
            <a:chOff x="7742163" y="4136536"/>
            <a:chExt cx="3816000" cy="901281"/>
          </a:xfrm>
        </p:grpSpPr>
        <p:sp>
          <p:nvSpPr>
            <p:cNvPr id="13" name="TextBox 12">
              <a:extLst>
                <a:ext uri="{FF2B5EF4-FFF2-40B4-BE49-F238E27FC236}">
                  <a16:creationId xmlns:a16="http://schemas.microsoft.com/office/drawing/2014/main" id="{3859D2AF-9A81-47A8-BAED-F8327B6DBE1D}"/>
                </a:ext>
              </a:extLst>
            </p:cNvPr>
            <p:cNvSpPr txBox="1"/>
            <p:nvPr/>
          </p:nvSpPr>
          <p:spPr>
            <a:xfrm>
              <a:off x="7742163" y="4136536"/>
              <a:ext cx="3816000" cy="276999"/>
            </a:xfrm>
            <a:prstGeom prst="rect">
              <a:avLst/>
            </a:prstGeom>
            <a:noFill/>
          </p:spPr>
          <p:txBody>
            <a:bodyPr wrap="square" lIns="0" rtlCol="0" anchor="ctr">
              <a:spAutoFit/>
            </a:bodyPr>
            <a:lstStyle>
              <a:defPPr/>
            </a:lstStyle>
            <a:p>
              <a:pPr algn="r" rtl="1"/>
              <a:r>
                <a:rPr lang="fa-IR" altLang="ko-KR" sz="1200" b="1" dirty="0">
                  <a:solidFill>
                    <a:schemeClr val="accent4"/>
                  </a:solidFill>
                  <a:cs typeface="B Nazanin" panose="00000400000000000000" pitchFamily="2" charset="-78"/>
                </a:rPr>
                <a:t>محتوا در اینجا</a:t>
              </a:r>
              <a:endParaRPr lang="ko-KR" altLang="en-US" sz="1200" b="1" dirty="0">
                <a:solidFill>
                  <a:schemeClr val="accent4"/>
                </a:solidFill>
                <a:cs typeface="B Nazanin" panose="00000400000000000000" pitchFamily="2" charset="-78"/>
              </a:endParaRPr>
            </a:p>
          </p:txBody>
        </p:sp>
        <p:sp>
          <p:nvSpPr>
            <p:cNvPr id="14" name="TextBox 13">
              <a:extLst>
                <a:ext uri="{FF2B5EF4-FFF2-40B4-BE49-F238E27FC236}">
                  <a16:creationId xmlns:a16="http://schemas.microsoft.com/office/drawing/2014/main" id="{DFBBFBD1-D8C0-4994-9A97-B1104ADF067E}"/>
                </a:ext>
              </a:extLst>
            </p:cNvPr>
            <p:cNvSpPr txBox="1"/>
            <p:nvPr/>
          </p:nvSpPr>
          <p:spPr>
            <a:xfrm>
              <a:off x="7742163" y="4391486"/>
              <a:ext cx="3816000" cy="646331"/>
            </a:xfrm>
            <a:prstGeom prst="rect">
              <a:avLst/>
            </a:prstGeom>
            <a:noFill/>
          </p:spPr>
          <p:txBody>
            <a:bodyPr wrap="square" lIns="0"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a:t>
              </a:r>
              <a:endParaRPr lang="en-US" altLang="ko-KR" sz="1200" dirty="0">
                <a:solidFill>
                  <a:schemeClr val="tx1">
                    <a:lumMod val="75000"/>
                    <a:lumOff val="25000"/>
                  </a:schemeClr>
                </a:solidFill>
                <a:cs typeface="B Nazanin" panose="00000400000000000000" pitchFamily="2" charset="-78"/>
              </a:endParaRPr>
            </a:p>
          </p:txBody>
        </p:sp>
      </p:grpSp>
      <p:sp>
        <p:nvSpPr>
          <p:cNvPr id="19" name="다이아몬드 18">
            <a:extLst>
              <a:ext uri="{FF2B5EF4-FFF2-40B4-BE49-F238E27FC236}">
                <a16:creationId xmlns:a16="http://schemas.microsoft.com/office/drawing/2014/main" id="{4E12DE00-3282-48A6-B691-FAAB0CD78F2A}"/>
              </a:ext>
            </a:extLst>
          </p:cNvPr>
          <p:cNvSpPr/>
          <p:nvPr/>
        </p:nvSpPr>
        <p:spPr>
          <a:xfrm>
            <a:off x="7246349" y="4680066"/>
            <a:ext cx="710084" cy="710084"/>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rtl="1"/>
            <a:endParaRPr lang="ko-KR" altLang="en-US" sz="2700">
              <a:cs typeface="B Nazanin" panose="00000400000000000000" pitchFamily="2" charset="-78"/>
            </a:endParaRPr>
          </a:p>
        </p:txBody>
      </p:sp>
      <p:sp>
        <p:nvSpPr>
          <p:cNvPr id="21" name="Round Same Side Corner Rectangle 11">
            <a:extLst>
              <a:ext uri="{FF2B5EF4-FFF2-40B4-BE49-F238E27FC236}">
                <a16:creationId xmlns:a16="http://schemas.microsoft.com/office/drawing/2014/main" id="{C9E9CABF-FA38-4EF1-96AC-23DB2E9BBBB4}"/>
              </a:ext>
            </a:extLst>
          </p:cNvPr>
          <p:cNvSpPr/>
          <p:nvPr/>
        </p:nvSpPr>
        <p:spPr>
          <a:xfrm rot="9900000">
            <a:off x="7443791" y="4884608"/>
            <a:ext cx="354635" cy="30119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0">
              <a:cs typeface="B Nazanin" panose="00000400000000000000" pitchFamily="2" charset="-78"/>
            </a:endParaRPr>
          </a:p>
        </p:txBody>
      </p:sp>
      <p:sp>
        <p:nvSpPr>
          <p:cNvPr id="4" name="다이아몬드 3">
            <a:extLst>
              <a:ext uri="{FF2B5EF4-FFF2-40B4-BE49-F238E27FC236}">
                <a16:creationId xmlns:a16="http://schemas.microsoft.com/office/drawing/2014/main" id="{E326DA9A-379C-438D-86F5-294516B4B64D}"/>
              </a:ext>
            </a:extLst>
          </p:cNvPr>
          <p:cNvSpPr/>
          <p:nvPr/>
        </p:nvSpPr>
        <p:spPr>
          <a:xfrm>
            <a:off x="7246349" y="2563584"/>
            <a:ext cx="710084" cy="71008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rtl="1"/>
            <a:endParaRPr lang="ko-KR" altLang="en-US" sz="2700">
              <a:cs typeface="B Nazanin" panose="00000400000000000000" pitchFamily="2" charset="-78"/>
            </a:endParaRPr>
          </a:p>
        </p:txBody>
      </p:sp>
      <p:grpSp>
        <p:nvGrpSpPr>
          <p:cNvPr id="6" name="그룹 5">
            <a:extLst>
              <a:ext uri="{FF2B5EF4-FFF2-40B4-BE49-F238E27FC236}">
                <a16:creationId xmlns:a16="http://schemas.microsoft.com/office/drawing/2014/main" id="{6991CF75-F109-43F5-B805-F46BA52A3653}"/>
              </a:ext>
            </a:extLst>
          </p:cNvPr>
          <p:cNvGrpSpPr/>
          <p:nvPr/>
        </p:nvGrpSpPr>
        <p:grpSpPr>
          <a:xfrm>
            <a:off x="8233723" y="2498766"/>
            <a:ext cx="3301941" cy="901281"/>
            <a:chOff x="7742163" y="1872858"/>
            <a:chExt cx="3816000" cy="901281"/>
          </a:xfrm>
        </p:grpSpPr>
        <p:sp>
          <p:nvSpPr>
            <p:cNvPr id="7" name="TextBox 6">
              <a:extLst>
                <a:ext uri="{FF2B5EF4-FFF2-40B4-BE49-F238E27FC236}">
                  <a16:creationId xmlns:a16="http://schemas.microsoft.com/office/drawing/2014/main" id="{141044E6-C08F-4A4C-A5EF-EAFC50F5271E}"/>
                </a:ext>
              </a:extLst>
            </p:cNvPr>
            <p:cNvSpPr txBox="1"/>
            <p:nvPr/>
          </p:nvSpPr>
          <p:spPr>
            <a:xfrm>
              <a:off x="7742163" y="1872858"/>
              <a:ext cx="3816000" cy="276999"/>
            </a:xfrm>
            <a:prstGeom prst="rect">
              <a:avLst/>
            </a:prstGeom>
            <a:noFill/>
          </p:spPr>
          <p:txBody>
            <a:bodyPr wrap="square" lIns="0" rtlCol="0" anchor="ctr">
              <a:spAutoFit/>
            </a:bodyPr>
            <a:lstStyle>
              <a:defPPr/>
            </a:lstStyle>
            <a:p>
              <a:pPr algn="r" rtl="1"/>
              <a:r>
                <a:rPr lang="fa-IR" altLang="ko-KR" sz="1200" b="1" dirty="0">
                  <a:solidFill>
                    <a:schemeClr val="accent2"/>
                  </a:solidFill>
                  <a:cs typeface="B Nazanin" panose="00000400000000000000" pitchFamily="2" charset="-78"/>
                </a:rPr>
                <a:t>محتوا در اینجا</a:t>
              </a:r>
              <a:endParaRPr lang="ko-KR" altLang="en-US" sz="1200" b="1" dirty="0">
                <a:solidFill>
                  <a:schemeClr val="accent2"/>
                </a:solidFill>
                <a:cs typeface="B Nazanin" panose="00000400000000000000" pitchFamily="2" charset="-78"/>
              </a:endParaRPr>
            </a:p>
          </p:txBody>
        </p:sp>
        <p:sp>
          <p:nvSpPr>
            <p:cNvPr id="8" name="TextBox 7">
              <a:extLst>
                <a:ext uri="{FF2B5EF4-FFF2-40B4-BE49-F238E27FC236}">
                  <a16:creationId xmlns:a16="http://schemas.microsoft.com/office/drawing/2014/main" id="{37C98695-86AA-45DD-9F90-836080056008}"/>
                </a:ext>
              </a:extLst>
            </p:cNvPr>
            <p:cNvSpPr txBox="1"/>
            <p:nvPr/>
          </p:nvSpPr>
          <p:spPr>
            <a:xfrm>
              <a:off x="7742163" y="2127808"/>
              <a:ext cx="3816000" cy="646331"/>
            </a:xfrm>
            <a:prstGeom prst="rect">
              <a:avLst/>
            </a:prstGeom>
            <a:noFill/>
          </p:spPr>
          <p:txBody>
            <a:bodyPr wrap="square" lIns="0"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a:t>
              </a:r>
              <a:endParaRPr lang="en-US" altLang="ko-KR" sz="1200" dirty="0">
                <a:solidFill>
                  <a:schemeClr val="tx1">
                    <a:lumMod val="75000"/>
                    <a:lumOff val="25000"/>
                  </a:schemeClr>
                </a:solidFill>
                <a:cs typeface="B Nazanin" panose="00000400000000000000" pitchFamily="2" charset="-78"/>
              </a:endParaRPr>
            </a:p>
          </p:txBody>
        </p:sp>
      </p:grpSp>
      <p:sp>
        <p:nvSpPr>
          <p:cNvPr id="22" name="Rounded Rectangle 27">
            <a:extLst>
              <a:ext uri="{FF2B5EF4-FFF2-40B4-BE49-F238E27FC236}">
                <a16:creationId xmlns:a16="http://schemas.microsoft.com/office/drawing/2014/main" id="{40E9B030-CF86-4888-9261-C759A635B9B4}"/>
              </a:ext>
            </a:extLst>
          </p:cNvPr>
          <p:cNvSpPr/>
          <p:nvPr/>
        </p:nvSpPr>
        <p:spPr>
          <a:xfrm>
            <a:off x="7447255" y="2804832"/>
            <a:ext cx="293552" cy="22548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0">
              <a:cs typeface="B Nazanin" panose="00000400000000000000" pitchFamily="2" charset="-78"/>
            </a:endParaRPr>
          </a:p>
        </p:txBody>
      </p:sp>
      <p:grpSp>
        <p:nvGrpSpPr>
          <p:cNvPr id="9" name="그룹 8">
            <a:extLst>
              <a:ext uri="{FF2B5EF4-FFF2-40B4-BE49-F238E27FC236}">
                <a16:creationId xmlns:a16="http://schemas.microsoft.com/office/drawing/2014/main" id="{B274CDCF-FF7E-4AC0-BDAC-0C469B468080}"/>
              </a:ext>
            </a:extLst>
          </p:cNvPr>
          <p:cNvGrpSpPr/>
          <p:nvPr/>
        </p:nvGrpSpPr>
        <p:grpSpPr>
          <a:xfrm>
            <a:off x="8233723" y="3557007"/>
            <a:ext cx="3301941" cy="901281"/>
            <a:chOff x="7742163" y="2999254"/>
            <a:chExt cx="3816000" cy="901281"/>
          </a:xfrm>
        </p:grpSpPr>
        <p:sp>
          <p:nvSpPr>
            <p:cNvPr id="10" name="TextBox 9">
              <a:extLst>
                <a:ext uri="{FF2B5EF4-FFF2-40B4-BE49-F238E27FC236}">
                  <a16:creationId xmlns:a16="http://schemas.microsoft.com/office/drawing/2014/main" id="{51DA542A-2944-4FBD-BEF1-184CB0C25E81}"/>
                </a:ext>
              </a:extLst>
            </p:cNvPr>
            <p:cNvSpPr txBox="1"/>
            <p:nvPr/>
          </p:nvSpPr>
          <p:spPr>
            <a:xfrm>
              <a:off x="7742163" y="2999254"/>
              <a:ext cx="3816000" cy="276999"/>
            </a:xfrm>
            <a:prstGeom prst="rect">
              <a:avLst/>
            </a:prstGeom>
            <a:noFill/>
          </p:spPr>
          <p:txBody>
            <a:bodyPr wrap="square" lIns="0" rtlCol="0" anchor="ctr">
              <a:spAutoFit/>
            </a:bodyPr>
            <a:lstStyle>
              <a:defPPr/>
            </a:lstStyle>
            <a:p>
              <a:pPr algn="r" rtl="1"/>
              <a:r>
                <a:rPr lang="fa-IR" altLang="ko-KR" sz="1200" b="1" dirty="0">
                  <a:solidFill>
                    <a:schemeClr val="accent3"/>
                  </a:solidFill>
                  <a:cs typeface="B Nazanin" panose="00000400000000000000" pitchFamily="2" charset="-78"/>
                </a:rPr>
                <a:t>محتوا در اینجا</a:t>
              </a:r>
              <a:endParaRPr lang="ko-KR" altLang="en-US" sz="1200" b="1" dirty="0">
                <a:solidFill>
                  <a:schemeClr val="accent3"/>
                </a:solidFill>
                <a:cs typeface="B Nazanin" panose="00000400000000000000" pitchFamily="2" charset="-78"/>
              </a:endParaRPr>
            </a:p>
          </p:txBody>
        </p:sp>
        <p:sp>
          <p:nvSpPr>
            <p:cNvPr id="11" name="TextBox 10">
              <a:extLst>
                <a:ext uri="{FF2B5EF4-FFF2-40B4-BE49-F238E27FC236}">
                  <a16:creationId xmlns:a16="http://schemas.microsoft.com/office/drawing/2014/main" id="{C2EF56E7-3816-4745-A992-149A3072BC15}"/>
                </a:ext>
              </a:extLst>
            </p:cNvPr>
            <p:cNvSpPr txBox="1"/>
            <p:nvPr/>
          </p:nvSpPr>
          <p:spPr>
            <a:xfrm>
              <a:off x="7742163" y="3254204"/>
              <a:ext cx="3816000" cy="646331"/>
            </a:xfrm>
            <a:prstGeom prst="rect">
              <a:avLst/>
            </a:prstGeom>
            <a:noFill/>
          </p:spPr>
          <p:txBody>
            <a:bodyPr wrap="square" lIns="0"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a:t>
              </a:r>
              <a:endParaRPr lang="en-US" altLang="ko-KR" sz="1200" dirty="0">
                <a:solidFill>
                  <a:schemeClr val="tx1">
                    <a:lumMod val="75000"/>
                    <a:lumOff val="25000"/>
                  </a:schemeClr>
                </a:solidFill>
                <a:cs typeface="B Nazanin" panose="00000400000000000000" pitchFamily="2" charset="-78"/>
              </a:endParaRPr>
            </a:p>
          </p:txBody>
        </p:sp>
      </p:grpSp>
      <p:sp>
        <p:nvSpPr>
          <p:cNvPr id="18" name="다이아몬드 17">
            <a:extLst>
              <a:ext uri="{FF2B5EF4-FFF2-40B4-BE49-F238E27FC236}">
                <a16:creationId xmlns:a16="http://schemas.microsoft.com/office/drawing/2014/main" id="{AA1F7D3A-10F3-4524-9E7C-EA44020AD583}"/>
              </a:ext>
            </a:extLst>
          </p:cNvPr>
          <p:cNvSpPr/>
          <p:nvPr/>
        </p:nvSpPr>
        <p:spPr>
          <a:xfrm>
            <a:off x="7246349" y="3621825"/>
            <a:ext cx="710084" cy="710084"/>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rtl="1"/>
            <a:endParaRPr lang="ko-KR" altLang="en-US" sz="2700">
              <a:cs typeface="B Nazanin" panose="00000400000000000000" pitchFamily="2" charset="-78"/>
            </a:endParaRPr>
          </a:p>
        </p:txBody>
      </p:sp>
      <p:sp>
        <p:nvSpPr>
          <p:cNvPr id="23" name="Rounded Rectangle 7">
            <a:extLst>
              <a:ext uri="{FF2B5EF4-FFF2-40B4-BE49-F238E27FC236}">
                <a16:creationId xmlns:a16="http://schemas.microsoft.com/office/drawing/2014/main" id="{037437AD-6278-474D-8126-401AF87C6C9B}"/>
              </a:ext>
            </a:extLst>
          </p:cNvPr>
          <p:cNvSpPr/>
          <p:nvPr/>
        </p:nvSpPr>
        <p:spPr>
          <a:xfrm>
            <a:off x="7450799" y="3823374"/>
            <a:ext cx="298451" cy="25756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0">
              <a:cs typeface="B Nazanin" panose="00000400000000000000" pitchFamily="2" charset="-78"/>
            </a:endParaRPr>
          </a:p>
        </p:txBody>
      </p:sp>
      <p:sp>
        <p:nvSpPr>
          <p:cNvPr id="24" name="Chord 15">
            <a:extLst>
              <a:ext uri="{FF2B5EF4-FFF2-40B4-BE49-F238E27FC236}">
                <a16:creationId xmlns:a16="http://schemas.microsoft.com/office/drawing/2014/main" id="{FE0DEC0C-4751-4C9B-8ABE-4B8E410E8026}"/>
              </a:ext>
            </a:extLst>
          </p:cNvPr>
          <p:cNvSpPr/>
          <p:nvPr/>
        </p:nvSpPr>
        <p:spPr>
          <a:xfrm>
            <a:off x="7515352" y="5904100"/>
            <a:ext cx="173602" cy="378498"/>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0">
              <a:cs typeface="B Nazanin" panose="00000400000000000000" pitchFamily="2" charset="-78"/>
            </a:endParaRPr>
          </a:p>
        </p:txBody>
      </p:sp>
      <p:grpSp>
        <p:nvGrpSpPr>
          <p:cNvPr id="27" name="Grupo 26">
            <a:extLst>
              <a:ext uri="{FF2B5EF4-FFF2-40B4-BE49-F238E27FC236}">
                <a16:creationId xmlns:a16="http://schemas.microsoft.com/office/drawing/2014/main" id="{0A22CE0B-EF80-40BA-F695-18042344BECC}"/>
              </a:ext>
            </a:extLst>
          </p:cNvPr>
          <p:cNvGrpSpPr/>
          <p:nvPr/>
        </p:nvGrpSpPr>
        <p:grpSpPr>
          <a:xfrm rot="10800000">
            <a:off x="11325376" y="5665250"/>
            <a:ext cx="859651" cy="1192750"/>
            <a:chOff x="105508" y="99759"/>
            <a:chExt cx="1491200" cy="2069011"/>
          </a:xfrm>
          <a:solidFill>
            <a:srgbClr val="B44B97"/>
          </a:solidFill>
        </p:grpSpPr>
        <p:sp>
          <p:nvSpPr>
            <p:cNvPr id="28" name="Google Shape;14;p2">
              <a:extLst>
                <a:ext uri="{FF2B5EF4-FFF2-40B4-BE49-F238E27FC236}">
                  <a16:creationId xmlns:a16="http://schemas.microsoft.com/office/drawing/2014/main" id="{B00DFB3C-5293-6E2B-649E-2A19565ADA5A}"/>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1" name="Google Shape;14;p2">
              <a:extLst>
                <a:ext uri="{FF2B5EF4-FFF2-40B4-BE49-F238E27FC236}">
                  <a16:creationId xmlns:a16="http://schemas.microsoft.com/office/drawing/2014/main" id="{1F88F185-8E05-7DE7-2346-5CABB2E1DE39}"/>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2" name="Google Shape;14;p2">
              <a:extLst>
                <a:ext uri="{FF2B5EF4-FFF2-40B4-BE49-F238E27FC236}">
                  <a16:creationId xmlns:a16="http://schemas.microsoft.com/office/drawing/2014/main" id="{1BCA2E78-30ED-50AF-CC55-6E13BCA2437C}"/>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4" name="Google Shape;14;p2">
              <a:extLst>
                <a:ext uri="{FF2B5EF4-FFF2-40B4-BE49-F238E27FC236}">
                  <a16:creationId xmlns:a16="http://schemas.microsoft.com/office/drawing/2014/main" id="{E1C47761-C1CD-7612-D9E4-5CC68B7F3BB4}"/>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35" name="Grupo 34">
            <a:extLst>
              <a:ext uri="{FF2B5EF4-FFF2-40B4-BE49-F238E27FC236}">
                <a16:creationId xmlns:a16="http://schemas.microsoft.com/office/drawing/2014/main" id="{BA906003-95F0-3CB6-50B0-10BE7C3D080B}"/>
              </a:ext>
            </a:extLst>
          </p:cNvPr>
          <p:cNvGrpSpPr/>
          <p:nvPr/>
        </p:nvGrpSpPr>
        <p:grpSpPr>
          <a:xfrm rot="5400000">
            <a:off x="11170239" y="-169593"/>
            <a:ext cx="859651" cy="1192750"/>
            <a:chOff x="105508" y="99759"/>
            <a:chExt cx="1491200" cy="2069011"/>
          </a:xfrm>
          <a:solidFill>
            <a:srgbClr val="A0C82F"/>
          </a:solidFill>
        </p:grpSpPr>
        <p:sp>
          <p:nvSpPr>
            <p:cNvPr id="36" name="Google Shape;14;p2">
              <a:extLst>
                <a:ext uri="{FF2B5EF4-FFF2-40B4-BE49-F238E27FC236}">
                  <a16:creationId xmlns:a16="http://schemas.microsoft.com/office/drawing/2014/main" id="{2F01F7B0-F1B4-8789-09BD-6BCB002DB1CB}"/>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7" name="Google Shape;14;p2">
              <a:extLst>
                <a:ext uri="{FF2B5EF4-FFF2-40B4-BE49-F238E27FC236}">
                  <a16:creationId xmlns:a16="http://schemas.microsoft.com/office/drawing/2014/main" id="{0FF0DF61-B92F-80EA-629F-F0402DD08058}"/>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8" name="Google Shape;14;p2">
              <a:extLst>
                <a:ext uri="{FF2B5EF4-FFF2-40B4-BE49-F238E27FC236}">
                  <a16:creationId xmlns:a16="http://schemas.microsoft.com/office/drawing/2014/main" id="{0252B34A-E717-FC83-EFF4-D22EC2079590}"/>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9" name="Google Shape;14;p2">
              <a:extLst>
                <a:ext uri="{FF2B5EF4-FFF2-40B4-BE49-F238E27FC236}">
                  <a16:creationId xmlns:a16="http://schemas.microsoft.com/office/drawing/2014/main" id="{C4CB3BD1-031A-4D49-7693-3D6330FE4523}"/>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40" name="Grupo 39">
            <a:extLst>
              <a:ext uri="{FF2B5EF4-FFF2-40B4-BE49-F238E27FC236}">
                <a16:creationId xmlns:a16="http://schemas.microsoft.com/office/drawing/2014/main" id="{E94F9360-B5F2-1E49-622B-F95E937BC202}"/>
              </a:ext>
            </a:extLst>
          </p:cNvPr>
          <p:cNvGrpSpPr/>
          <p:nvPr/>
        </p:nvGrpSpPr>
        <p:grpSpPr>
          <a:xfrm>
            <a:off x="-1" y="-16042"/>
            <a:ext cx="859651" cy="1192750"/>
            <a:chOff x="105508" y="99759"/>
            <a:chExt cx="1491200" cy="2069011"/>
          </a:xfrm>
          <a:solidFill>
            <a:srgbClr val="00B0F0"/>
          </a:solidFill>
        </p:grpSpPr>
        <p:sp>
          <p:nvSpPr>
            <p:cNvPr id="41" name="Google Shape;14;p2">
              <a:extLst>
                <a:ext uri="{FF2B5EF4-FFF2-40B4-BE49-F238E27FC236}">
                  <a16:creationId xmlns:a16="http://schemas.microsoft.com/office/drawing/2014/main" id="{1CBD6715-FC3B-3C41-F3EF-B81AD7D02404}"/>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2" name="Google Shape;14;p2">
              <a:extLst>
                <a:ext uri="{FF2B5EF4-FFF2-40B4-BE49-F238E27FC236}">
                  <a16:creationId xmlns:a16="http://schemas.microsoft.com/office/drawing/2014/main" id="{65749F17-11EF-D151-5B28-14CB00A24B3D}"/>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3" name="Google Shape;14;p2">
              <a:extLst>
                <a:ext uri="{FF2B5EF4-FFF2-40B4-BE49-F238E27FC236}">
                  <a16:creationId xmlns:a16="http://schemas.microsoft.com/office/drawing/2014/main" id="{30002976-9D4B-CF71-0555-2D9D383DEB33}"/>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4" name="Google Shape;14;p2">
              <a:extLst>
                <a:ext uri="{FF2B5EF4-FFF2-40B4-BE49-F238E27FC236}">
                  <a16:creationId xmlns:a16="http://schemas.microsoft.com/office/drawing/2014/main" id="{859BFE14-9B81-3A33-9B39-E2B7E64C778A}"/>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45" name="Grupo 44">
            <a:extLst>
              <a:ext uri="{FF2B5EF4-FFF2-40B4-BE49-F238E27FC236}">
                <a16:creationId xmlns:a16="http://schemas.microsoft.com/office/drawing/2014/main" id="{3A3D862B-31F5-6744-C812-008A1A4DE029}"/>
              </a:ext>
            </a:extLst>
          </p:cNvPr>
          <p:cNvGrpSpPr/>
          <p:nvPr/>
        </p:nvGrpSpPr>
        <p:grpSpPr>
          <a:xfrm rot="16200000">
            <a:off x="150507" y="5831800"/>
            <a:ext cx="859651" cy="1192750"/>
            <a:chOff x="105508" y="99759"/>
            <a:chExt cx="1491200" cy="2069011"/>
          </a:xfrm>
          <a:solidFill>
            <a:srgbClr val="E61358"/>
          </a:solidFill>
        </p:grpSpPr>
        <p:sp>
          <p:nvSpPr>
            <p:cNvPr id="46" name="Google Shape;14;p2">
              <a:extLst>
                <a:ext uri="{FF2B5EF4-FFF2-40B4-BE49-F238E27FC236}">
                  <a16:creationId xmlns:a16="http://schemas.microsoft.com/office/drawing/2014/main" id="{03D09907-D3F7-0B70-9374-C1B0FDA70667}"/>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7" name="Google Shape;14;p2">
              <a:extLst>
                <a:ext uri="{FF2B5EF4-FFF2-40B4-BE49-F238E27FC236}">
                  <a16:creationId xmlns:a16="http://schemas.microsoft.com/office/drawing/2014/main" id="{51EF01D0-8BFB-3D86-797F-6CA58EF93720}"/>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8" name="Google Shape;14;p2">
              <a:extLst>
                <a:ext uri="{FF2B5EF4-FFF2-40B4-BE49-F238E27FC236}">
                  <a16:creationId xmlns:a16="http://schemas.microsoft.com/office/drawing/2014/main" id="{1E011E0A-0ACB-E637-6AB5-A427B9625B81}"/>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9" name="Google Shape;14;p2">
              <a:extLst>
                <a:ext uri="{FF2B5EF4-FFF2-40B4-BE49-F238E27FC236}">
                  <a16:creationId xmlns:a16="http://schemas.microsoft.com/office/drawing/2014/main" id="{8FE0A847-F542-376E-7B7E-5F58EE1D8302}"/>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50" name="Grupo 49">
            <a:extLst>
              <a:ext uri="{FF2B5EF4-FFF2-40B4-BE49-F238E27FC236}">
                <a16:creationId xmlns:a16="http://schemas.microsoft.com/office/drawing/2014/main" id="{F954C7FB-20DF-B696-5138-5E582248B235}"/>
              </a:ext>
            </a:extLst>
          </p:cNvPr>
          <p:cNvGrpSpPr/>
          <p:nvPr/>
        </p:nvGrpSpPr>
        <p:grpSpPr>
          <a:xfrm>
            <a:off x="10954136" y="252323"/>
            <a:ext cx="1087501" cy="1087501"/>
            <a:chOff x="10508450" y="159285"/>
            <a:chExt cx="1548565" cy="1548565"/>
          </a:xfrm>
        </p:grpSpPr>
        <p:sp>
          <p:nvSpPr>
            <p:cNvPr id="51" name="Elipse 50">
              <a:extLst>
                <a:ext uri="{FF2B5EF4-FFF2-40B4-BE49-F238E27FC236}">
                  <a16:creationId xmlns:a16="http://schemas.microsoft.com/office/drawing/2014/main" id="{9586A440-128A-4166-AB47-B438B428AB49}"/>
                </a:ext>
              </a:extLst>
            </p:cNvPr>
            <p:cNvSpPr/>
            <p:nvPr/>
          </p:nvSpPr>
          <p:spPr>
            <a:xfrm>
              <a:off x="10508450" y="159285"/>
              <a:ext cx="1548565" cy="1548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es-ES">
                <a:cs typeface="B Nazanin" panose="00000400000000000000" pitchFamily="2" charset="-78"/>
              </a:endParaRPr>
            </a:p>
          </p:txBody>
        </p:sp>
        <p:grpSp>
          <p:nvGrpSpPr>
            <p:cNvPr id="52" name="Grupo 51">
              <a:extLst>
                <a:ext uri="{FF2B5EF4-FFF2-40B4-BE49-F238E27FC236}">
                  <a16:creationId xmlns:a16="http://schemas.microsoft.com/office/drawing/2014/main" id="{00FDB6A0-0CD9-EBF3-B141-8BE7E0AA799F}"/>
                </a:ext>
              </a:extLst>
            </p:cNvPr>
            <p:cNvGrpSpPr/>
            <p:nvPr/>
          </p:nvGrpSpPr>
          <p:grpSpPr>
            <a:xfrm>
              <a:off x="10728374" y="645008"/>
              <a:ext cx="1108714" cy="577118"/>
              <a:chOff x="5825792" y="854683"/>
              <a:chExt cx="1108714" cy="577118"/>
            </a:xfrm>
          </p:grpSpPr>
          <p:sp>
            <p:nvSpPr>
              <p:cNvPr id="53" name="Freeform 10">
                <a:extLst>
                  <a:ext uri="{FF2B5EF4-FFF2-40B4-BE49-F238E27FC236}">
                    <a16:creationId xmlns:a16="http://schemas.microsoft.com/office/drawing/2014/main" id="{B78AF793-084F-175D-894B-56D0FC546B91}"/>
                  </a:ext>
                </a:extLst>
              </p:cNvPr>
              <p:cNvSpPr/>
              <p:nvPr/>
            </p:nvSpPr>
            <p:spPr bwMode="auto">
              <a:xfrm>
                <a:off x="5825792" y="854683"/>
                <a:ext cx="1108714" cy="374466"/>
              </a:xfrm>
              <a:custGeom>
                <a:avLst/>
                <a:gdLst>
                  <a:gd name="T0" fmla="*/ 917 w 921"/>
                  <a:gd name="T1" fmla="*/ 155 h 311"/>
                  <a:gd name="T2" fmla="*/ 901 w 921"/>
                  <a:gd name="T3" fmla="*/ 178 h 311"/>
                  <a:gd name="T4" fmla="*/ 477 w 921"/>
                  <a:gd name="T5" fmla="*/ 307 h 311"/>
                  <a:gd name="T6" fmla="*/ 444 w 921"/>
                  <a:gd name="T7" fmla="*/ 307 h 311"/>
                  <a:gd name="T8" fmla="*/ 30 w 921"/>
                  <a:gd name="T9" fmla="*/ 180 h 311"/>
                  <a:gd name="T10" fmla="*/ 5 w 921"/>
                  <a:gd name="T11" fmla="*/ 165 h 311"/>
                  <a:gd name="T12" fmla="*/ 24 w 921"/>
                  <a:gd name="T13" fmla="*/ 132 h 311"/>
                  <a:gd name="T14" fmla="*/ 201 w 921"/>
                  <a:gd name="T15" fmla="*/ 78 h 311"/>
                  <a:gd name="T16" fmla="*/ 436 w 921"/>
                  <a:gd name="T17" fmla="*/ 6 h 311"/>
                  <a:gd name="T18" fmla="*/ 487 w 921"/>
                  <a:gd name="T19" fmla="*/ 6 h 311"/>
                  <a:gd name="T20" fmla="*/ 895 w 921"/>
                  <a:gd name="T21" fmla="*/ 131 h 311"/>
                  <a:gd name="T22" fmla="*/ 917 w 921"/>
                  <a:gd name="T23" fmla="*/ 15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1" h="311">
                    <a:moveTo>
                      <a:pt x="917" y="155"/>
                    </a:moveTo>
                    <a:cubicBezTo>
                      <a:pt x="920" y="169"/>
                      <a:pt x="913" y="174"/>
                      <a:pt x="901" y="178"/>
                    </a:cubicBezTo>
                    <a:cubicBezTo>
                      <a:pt x="760" y="221"/>
                      <a:pt x="618" y="264"/>
                      <a:pt x="477" y="307"/>
                    </a:cubicBezTo>
                    <a:cubicBezTo>
                      <a:pt x="466" y="311"/>
                      <a:pt x="455" y="310"/>
                      <a:pt x="444" y="307"/>
                    </a:cubicBezTo>
                    <a:cubicBezTo>
                      <a:pt x="306" y="264"/>
                      <a:pt x="168" y="222"/>
                      <a:pt x="30" y="180"/>
                    </a:cubicBezTo>
                    <a:cubicBezTo>
                      <a:pt x="20" y="177"/>
                      <a:pt x="9" y="176"/>
                      <a:pt x="5" y="165"/>
                    </a:cubicBezTo>
                    <a:cubicBezTo>
                      <a:pt x="0" y="149"/>
                      <a:pt x="5" y="138"/>
                      <a:pt x="24" y="132"/>
                    </a:cubicBezTo>
                    <a:cubicBezTo>
                      <a:pt x="83" y="114"/>
                      <a:pt x="142" y="96"/>
                      <a:pt x="201" y="78"/>
                    </a:cubicBezTo>
                    <a:cubicBezTo>
                      <a:pt x="280" y="54"/>
                      <a:pt x="358" y="31"/>
                      <a:pt x="436" y="6"/>
                    </a:cubicBezTo>
                    <a:cubicBezTo>
                      <a:pt x="454" y="1"/>
                      <a:pt x="469" y="0"/>
                      <a:pt x="487" y="6"/>
                    </a:cubicBezTo>
                    <a:cubicBezTo>
                      <a:pt x="623" y="48"/>
                      <a:pt x="759" y="89"/>
                      <a:pt x="895" y="131"/>
                    </a:cubicBezTo>
                    <a:cubicBezTo>
                      <a:pt x="908" y="135"/>
                      <a:pt x="921" y="137"/>
                      <a:pt x="917"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54" name="Freeform 11">
                <a:extLst>
                  <a:ext uri="{FF2B5EF4-FFF2-40B4-BE49-F238E27FC236}">
                    <a16:creationId xmlns:a16="http://schemas.microsoft.com/office/drawing/2014/main" id="{B6B1BDA9-5D9A-AC5C-DD58-720358707CBD}"/>
                  </a:ext>
                </a:extLst>
              </p:cNvPr>
              <p:cNvSpPr/>
              <p:nvPr/>
            </p:nvSpPr>
            <p:spPr bwMode="auto">
              <a:xfrm>
                <a:off x="6059283" y="1154256"/>
                <a:ext cx="646138" cy="265797"/>
              </a:xfrm>
              <a:custGeom>
                <a:avLst/>
                <a:gdLst>
                  <a:gd name="T0" fmla="*/ 535 w 537"/>
                  <a:gd name="T1" fmla="*/ 79 h 220"/>
                  <a:gd name="T2" fmla="*/ 535 w 537"/>
                  <a:gd name="T3" fmla="*/ 137 h 220"/>
                  <a:gd name="T4" fmla="*/ 516 w 537"/>
                  <a:gd name="T5" fmla="*/ 171 h 220"/>
                  <a:gd name="T6" fmla="*/ 415 w 537"/>
                  <a:gd name="T7" fmla="*/ 202 h 220"/>
                  <a:gd name="T8" fmla="*/ 78 w 537"/>
                  <a:gd name="T9" fmla="*/ 193 h 220"/>
                  <a:gd name="T10" fmla="*/ 51 w 537"/>
                  <a:gd name="T11" fmla="*/ 186 h 220"/>
                  <a:gd name="T12" fmla="*/ 1 w 537"/>
                  <a:gd name="T13" fmla="*/ 117 h 220"/>
                  <a:gd name="T14" fmla="*/ 1 w 537"/>
                  <a:gd name="T15" fmla="*/ 21 h 220"/>
                  <a:gd name="T16" fmla="*/ 20 w 537"/>
                  <a:gd name="T17" fmla="*/ 5 h 220"/>
                  <a:gd name="T18" fmla="*/ 243 w 537"/>
                  <a:gd name="T19" fmla="*/ 75 h 220"/>
                  <a:gd name="T20" fmla="*/ 292 w 537"/>
                  <a:gd name="T21" fmla="*/ 75 h 220"/>
                  <a:gd name="T22" fmla="*/ 513 w 537"/>
                  <a:gd name="T23" fmla="*/ 6 h 220"/>
                  <a:gd name="T24" fmla="*/ 536 w 537"/>
                  <a:gd name="T25" fmla="*/ 23 h 220"/>
                  <a:gd name="T26" fmla="*/ 535 w 537"/>
                  <a:gd name="T27" fmla="*/ 7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220">
                    <a:moveTo>
                      <a:pt x="535" y="79"/>
                    </a:moveTo>
                    <a:cubicBezTo>
                      <a:pt x="535" y="98"/>
                      <a:pt x="535" y="117"/>
                      <a:pt x="535" y="137"/>
                    </a:cubicBezTo>
                    <a:cubicBezTo>
                      <a:pt x="536" y="152"/>
                      <a:pt x="529" y="163"/>
                      <a:pt x="516" y="171"/>
                    </a:cubicBezTo>
                    <a:cubicBezTo>
                      <a:pt x="485" y="191"/>
                      <a:pt x="450" y="196"/>
                      <a:pt x="415" y="202"/>
                    </a:cubicBezTo>
                    <a:cubicBezTo>
                      <a:pt x="302" y="220"/>
                      <a:pt x="190" y="218"/>
                      <a:pt x="78" y="193"/>
                    </a:cubicBezTo>
                    <a:cubicBezTo>
                      <a:pt x="69" y="191"/>
                      <a:pt x="60" y="189"/>
                      <a:pt x="51" y="186"/>
                    </a:cubicBezTo>
                    <a:cubicBezTo>
                      <a:pt x="9" y="172"/>
                      <a:pt x="1" y="161"/>
                      <a:pt x="1" y="117"/>
                    </a:cubicBezTo>
                    <a:cubicBezTo>
                      <a:pt x="1" y="85"/>
                      <a:pt x="1" y="53"/>
                      <a:pt x="1" y="21"/>
                    </a:cubicBezTo>
                    <a:cubicBezTo>
                      <a:pt x="0" y="6"/>
                      <a:pt x="4" y="0"/>
                      <a:pt x="20" y="5"/>
                    </a:cubicBezTo>
                    <a:cubicBezTo>
                      <a:pt x="95" y="29"/>
                      <a:pt x="169" y="51"/>
                      <a:pt x="243" y="75"/>
                    </a:cubicBezTo>
                    <a:cubicBezTo>
                      <a:pt x="260" y="80"/>
                      <a:pt x="275" y="80"/>
                      <a:pt x="292" y="75"/>
                    </a:cubicBezTo>
                    <a:cubicBezTo>
                      <a:pt x="366" y="52"/>
                      <a:pt x="440" y="30"/>
                      <a:pt x="513" y="6"/>
                    </a:cubicBezTo>
                    <a:cubicBezTo>
                      <a:pt x="531" y="1"/>
                      <a:pt x="537" y="4"/>
                      <a:pt x="536" y="23"/>
                    </a:cubicBezTo>
                    <a:cubicBezTo>
                      <a:pt x="535" y="41"/>
                      <a:pt x="535" y="60"/>
                      <a:pt x="535"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55" name="Freeform 12">
                <a:extLst>
                  <a:ext uri="{FF2B5EF4-FFF2-40B4-BE49-F238E27FC236}">
                    <a16:creationId xmlns:a16="http://schemas.microsoft.com/office/drawing/2014/main" id="{C4E4A880-5433-A166-5372-315BCC1DF6B6}"/>
                  </a:ext>
                </a:extLst>
              </p:cNvPr>
              <p:cNvSpPr/>
              <p:nvPr/>
            </p:nvSpPr>
            <p:spPr bwMode="auto">
              <a:xfrm>
                <a:off x="5850756" y="1102858"/>
                <a:ext cx="132163" cy="328943"/>
              </a:xfrm>
              <a:custGeom>
                <a:avLst/>
                <a:gdLst>
                  <a:gd name="T0" fmla="*/ 77 w 110"/>
                  <a:gd name="T1" fmla="*/ 82 h 272"/>
                  <a:gd name="T2" fmla="*/ 77 w 110"/>
                  <a:gd name="T3" fmla="*/ 118 h 272"/>
                  <a:gd name="T4" fmla="*/ 89 w 110"/>
                  <a:gd name="T5" fmla="*/ 160 h 272"/>
                  <a:gd name="T6" fmla="*/ 100 w 110"/>
                  <a:gd name="T7" fmla="*/ 202 h 272"/>
                  <a:gd name="T8" fmla="*/ 108 w 110"/>
                  <a:gd name="T9" fmla="*/ 247 h 272"/>
                  <a:gd name="T10" fmla="*/ 87 w 110"/>
                  <a:gd name="T11" fmla="*/ 272 h 272"/>
                  <a:gd name="T12" fmla="*/ 23 w 110"/>
                  <a:gd name="T13" fmla="*/ 272 h 272"/>
                  <a:gd name="T14" fmla="*/ 3 w 110"/>
                  <a:gd name="T15" fmla="*/ 246 h 272"/>
                  <a:gd name="T16" fmla="*/ 16 w 110"/>
                  <a:gd name="T17" fmla="*/ 172 h 272"/>
                  <a:gd name="T18" fmla="*/ 17 w 110"/>
                  <a:gd name="T19" fmla="*/ 168 h 272"/>
                  <a:gd name="T20" fmla="*/ 34 w 110"/>
                  <a:gd name="T21" fmla="*/ 68 h 272"/>
                  <a:gd name="T22" fmla="*/ 34 w 110"/>
                  <a:gd name="T23" fmla="*/ 16 h 272"/>
                  <a:gd name="T24" fmla="*/ 51 w 110"/>
                  <a:gd name="T25" fmla="*/ 3 h 272"/>
                  <a:gd name="T26" fmla="*/ 77 w 110"/>
                  <a:gd name="T27" fmla="*/ 36 h 272"/>
                  <a:gd name="T28" fmla="*/ 77 w 110"/>
                  <a:gd name="T29" fmla="*/ 8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272">
                    <a:moveTo>
                      <a:pt x="77" y="82"/>
                    </a:moveTo>
                    <a:cubicBezTo>
                      <a:pt x="77" y="94"/>
                      <a:pt x="77" y="106"/>
                      <a:pt x="77" y="118"/>
                    </a:cubicBezTo>
                    <a:cubicBezTo>
                      <a:pt x="76" y="133"/>
                      <a:pt x="76" y="147"/>
                      <a:pt x="89" y="160"/>
                    </a:cubicBezTo>
                    <a:cubicBezTo>
                      <a:pt x="100" y="170"/>
                      <a:pt x="97" y="188"/>
                      <a:pt x="100" y="202"/>
                    </a:cubicBezTo>
                    <a:cubicBezTo>
                      <a:pt x="103" y="217"/>
                      <a:pt x="105" y="232"/>
                      <a:pt x="108" y="247"/>
                    </a:cubicBezTo>
                    <a:cubicBezTo>
                      <a:pt x="110" y="263"/>
                      <a:pt x="103" y="271"/>
                      <a:pt x="87" y="272"/>
                    </a:cubicBezTo>
                    <a:cubicBezTo>
                      <a:pt x="66" y="272"/>
                      <a:pt x="44" y="272"/>
                      <a:pt x="23" y="272"/>
                    </a:cubicBezTo>
                    <a:cubicBezTo>
                      <a:pt x="7" y="271"/>
                      <a:pt x="0" y="262"/>
                      <a:pt x="3" y="246"/>
                    </a:cubicBezTo>
                    <a:cubicBezTo>
                      <a:pt x="7" y="221"/>
                      <a:pt x="11" y="197"/>
                      <a:pt x="16" y="172"/>
                    </a:cubicBezTo>
                    <a:cubicBezTo>
                      <a:pt x="16" y="170"/>
                      <a:pt x="16" y="169"/>
                      <a:pt x="17" y="168"/>
                    </a:cubicBezTo>
                    <a:cubicBezTo>
                      <a:pt x="44" y="138"/>
                      <a:pt x="31" y="102"/>
                      <a:pt x="34" y="68"/>
                    </a:cubicBezTo>
                    <a:cubicBezTo>
                      <a:pt x="35" y="50"/>
                      <a:pt x="34" y="33"/>
                      <a:pt x="34" y="16"/>
                    </a:cubicBezTo>
                    <a:cubicBezTo>
                      <a:pt x="34" y="2"/>
                      <a:pt x="39" y="0"/>
                      <a:pt x="51" y="3"/>
                    </a:cubicBezTo>
                    <a:cubicBezTo>
                      <a:pt x="69" y="8"/>
                      <a:pt x="79" y="16"/>
                      <a:pt x="77" y="36"/>
                    </a:cubicBezTo>
                    <a:cubicBezTo>
                      <a:pt x="75" y="51"/>
                      <a:pt x="77" y="67"/>
                      <a:pt x="77"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grpSp>
      </p:grpSp>
      <p:sp>
        <p:nvSpPr>
          <p:cNvPr id="60" name="Text Placeholder 13">
            <a:extLst>
              <a:ext uri="{FF2B5EF4-FFF2-40B4-BE49-F238E27FC236}">
                <a16:creationId xmlns:a16="http://schemas.microsoft.com/office/drawing/2014/main" id="{D8072B96-8869-FD3E-2801-4DF4AB506128}"/>
              </a:ext>
            </a:extLst>
          </p:cNvPr>
          <p:cNvSpPr txBox="1"/>
          <p:nvPr/>
        </p:nvSpPr>
        <p:spPr>
          <a:xfrm>
            <a:off x="7159226" y="1588260"/>
            <a:ext cx="4043532" cy="830967"/>
          </a:xfrm>
          <a:prstGeom prst="rect">
            <a:avLst/>
          </a:prstGeom>
          <a:noFill/>
        </p:spPr>
        <p:txBody>
          <a:bodyPr anchor="ctr"/>
          <a:lstStyle>
            <a:defPPr/>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lnSpc>
                <a:spcPct val="110000"/>
              </a:lnSpc>
              <a:buNone/>
            </a:pPr>
            <a:r>
              <a:rPr lang="fa-IR" altLang="ko-KR" sz="4000" b="1" dirty="0">
                <a:solidFill>
                  <a:srgbClr val="B44B97"/>
                </a:solidFill>
                <a:latin typeface="Agency FB" panose="020B0503020202020204" pitchFamily="34" charset="0"/>
                <a:cs typeface="B Nazanin" panose="00000400000000000000" pitchFamily="2" charset="-78"/>
              </a:rPr>
              <a:t>ارائه</a:t>
            </a:r>
            <a:endParaRPr lang="en-US" altLang="ko-KR" sz="4000" b="1" dirty="0">
              <a:solidFill>
                <a:srgbClr val="B44B97"/>
              </a:solidFill>
              <a:latin typeface="Agency FB" panose="020B0503020202020204" pitchFamily="34" charset="0"/>
              <a:cs typeface="B Nazanin" panose="00000400000000000000" pitchFamily="2" charset="-78"/>
            </a:endParaRPr>
          </a:p>
        </p:txBody>
      </p:sp>
      <p:sp>
        <p:nvSpPr>
          <p:cNvPr id="61" name="TextBox 9">
            <a:extLst>
              <a:ext uri="{FF2B5EF4-FFF2-40B4-BE49-F238E27FC236}">
                <a16:creationId xmlns:a16="http://schemas.microsoft.com/office/drawing/2014/main" id="{491F0DB8-B5D8-C0EE-5ECC-A5BE6B482533}"/>
              </a:ext>
            </a:extLst>
          </p:cNvPr>
          <p:cNvSpPr txBox="1"/>
          <p:nvPr/>
        </p:nvSpPr>
        <p:spPr>
          <a:xfrm>
            <a:off x="7227683" y="41017"/>
            <a:ext cx="2893190" cy="1015663"/>
          </a:xfrm>
          <a:prstGeom prst="rect">
            <a:avLst/>
          </a:prstGeom>
          <a:noFill/>
        </p:spPr>
        <p:txBody>
          <a:bodyPr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6600" b="1" spc="600" dirty="0">
                <a:solidFill>
                  <a:srgbClr val="E61358"/>
                </a:solidFill>
                <a:latin typeface="Agency FB" panose="020B0503020202020204" pitchFamily="34" charset="0"/>
                <a:cs typeface="B Nazanin" panose="00000400000000000000" pitchFamily="2" charset="-78"/>
              </a:rPr>
              <a:t>زود</a:t>
            </a:r>
            <a:endParaRPr lang="en-US" sz="6600" b="1" spc="600" dirty="0">
              <a:solidFill>
                <a:srgbClr val="E61358"/>
              </a:solidFill>
              <a:latin typeface="Agency FB" panose="020B0503020202020204" pitchFamily="34" charset="0"/>
              <a:cs typeface="B Nazanin" panose="00000400000000000000" pitchFamily="2" charset="-78"/>
            </a:endParaRPr>
          </a:p>
        </p:txBody>
      </p:sp>
      <p:sp>
        <p:nvSpPr>
          <p:cNvPr id="62" name="TextBox 9">
            <a:extLst>
              <a:ext uri="{FF2B5EF4-FFF2-40B4-BE49-F238E27FC236}">
                <a16:creationId xmlns:a16="http://schemas.microsoft.com/office/drawing/2014/main" id="{B6022A16-5A96-0003-8CBF-132B886934A4}"/>
              </a:ext>
            </a:extLst>
          </p:cNvPr>
          <p:cNvSpPr txBox="1"/>
          <p:nvPr/>
        </p:nvSpPr>
        <p:spPr>
          <a:xfrm>
            <a:off x="7227683" y="945083"/>
            <a:ext cx="2232984" cy="830997"/>
          </a:xfrm>
          <a:prstGeom prst="rect">
            <a:avLst/>
          </a:prstGeom>
          <a:noFill/>
        </p:spPr>
        <p:txBody>
          <a:bodyPr wrap="non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5400" b="1" spc="600" dirty="0">
                <a:solidFill>
                  <a:srgbClr val="00B0F0"/>
                </a:solidFill>
                <a:latin typeface="Agency FB" panose="020B0503020202020204" pitchFamily="34" charset="0"/>
                <a:cs typeface="B Nazanin" panose="00000400000000000000" pitchFamily="2" charset="-78"/>
              </a:rPr>
              <a:t>تحریک</a:t>
            </a:r>
            <a:endParaRPr lang="en-US" sz="5400" b="1" spc="600" dirty="0">
              <a:solidFill>
                <a:srgbClr val="00B0F0"/>
              </a:solidFill>
              <a:latin typeface="Agency FB" panose="020B0503020202020204" pitchFamily="34" charset="0"/>
              <a:cs typeface="B Nazanin" panose="00000400000000000000" pitchFamily="2" charset="-78"/>
            </a:endParaRPr>
          </a:p>
        </p:txBody>
      </p:sp>
    </p:spTree>
    <p:extLst>
      <p:ext uri="{BB962C8B-B14F-4D97-AF65-F5344CB8AC3E}">
        <p14:creationId xmlns:p14="http://schemas.microsoft.com/office/powerpoint/2010/main" val="17437746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ADFFB84-35F7-4705-B8A0-24C6241D60E7}"/>
              </a:ext>
            </a:extLst>
          </p:cNvPr>
          <p:cNvSpPr txBox="1"/>
          <p:nvPr/>
        </p:nvSpPr>
        <p:spPr>
          <a:xfrm>
            <a:off x="3463295" y="4327539"/>
            <a:ext cx="1562683" cy="333524"/>
          </a:xfrm>
          <a:prstGeom prst="rect">
            <a:avLst/>
          </a:prstGeom>
          <a:noFill/>
        </p:spPr>
        <p:txBody>
          <a:bodyPr lIns="0" anchor="ctr"/>
          <a:lstStyle>
            <a:defPPr/>
            <a:lvl1pPr indent="0">
              <a:spcBef>
                <a:spcPct val="20000"/>
              </a:spcBef>
              <a:buFontTx/>
              <a:buNone/>
              <a:defRPr sz="2400" b="1" baseline="0">
                <a:solidFill>
                  <a:schemeClr val="bg1"/>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r"/>
            <a:r>
              <a:rPr lang="fa-IR" altLang="ko-KR" sz="3600" dirty="0">
                <a:solidFill>
                  <a:srgbClr val="0051F2"/>
                </a:solidFill>
                <a:latin typeface="Agency FB" panose="020B0503020202020204" pitchFamily="34" charset="0"/>
                <a:cs typeface="B Nazanin" panose="00000400000000000000" pitchFamily="2" charset="-78"/>
              </a:rPr>
              <a:t>کودکان</a:t>
            </a:r>
            <a:endParaRPr lang="en-US" altLang="ko-KR" sz="3600" dirty="0">
              <a:solidFill>
                <a:srgbClr val="0051F2"/>
              </a:solidFill>
              <a:latin typeface="Agency FB" panose="020B0503020202020204" pitchFamily="34" charset="0"/>
              <a:cs typeface="B Nazanin" panose="00000400000000000000" pitchFamily="2" charset="-78"/>
            </a:endParaRPr>
          </a:p>
        </p:txBody>
      </p:sp>
      <p:sp>
        <p:nvSpPr>
          <p:cNvPr id="10" name="직사각형 34">
            <a:extLst>
              <a:ext uri="{FF2B5EF4-FFF2-40B4-BE49-F238E27FC236}">
                <a16:creationId xmlns:a16="http://schemas.microsoft.com/office/drawing/2014/main" id="{41FCB0D7-23F7-439A-A35C-CA648FF90B09}"/>
              </a:ext>
            </a:extLst>
          </p:cNvPr>
          <p:cNvSpPr/>
          <p:nvPr/>
        </p:nvSpPr>
        <p:spPr>
          <a:xfrm>
            <a:off x="2895097" y="3938800"/>
            <a:ext cx="2282763" cy="333524"/>
          </a:xfrm>
          <a:prstGeom prst="rect">
            <a:avLst/>
          </a:prstGeom>
          <a:noFill/>
        </p:spPr>
        <p:txBody>
          <a:bodyPr lIns="0" anchor="ctr"/>
          <a:lstStyle>
            <a:defPPr/>
          </a:lstStyle>
          <a:p>
            <a:pPr algn="r"/>
            <a:r>
              <a:rPr lang="fa-IR" altLang="ko-KR" sz="3600" b="1" dirty="0">
                <a:solidFill>
                  <a:schemeClr val="accent1"/>
                </a:solidFill>
                <a:latin typeface="Agency FB" panose="020B0503020202020204" pitchFamily="34" charset="0"/>
                <a:cs typeface="B Nazanin" panose="00000400000000000000" pitchFamily="2" charset="-78"/>
              </a:rPr>
              <a:t>قالب</a:t>
            </a:r>
            <a:endParaRPr lang="en-US" altLang="ko-KR" sz="3600" b="1" dirty="0">
              <a:solidFill>
                <a:schemeClr val="accent1"/>
              </a:solidFill>
              <a:latin typeface="Agency FB" panose="020B0503020202020204" pitchFamily="34" charset="0"/>
              <a:cs typeface="B Nazanin" panose="00000400000000000000" pitchFamily="2" charset="-78"/>
            </a:endParaRPr>
          </a:p>
        </p:txBody>
      </p:sp>
      <p:sp>
        <p:nvSpPr>
          <p:cNvPr id="11" name="직사각형 35">
            <a:extLst>
              <a:ext uri="{FF2B5EF4-FFF2-40B4-BE49-F238E27FC236}">
                <a16:creationId xmlns:a16="http://schemas.microsoft.com/office/drawing/2014/main" id="{7F90DCAC-17F0-4A2B-85BD-F6784B0110A4}"/>
              </a:ext>
            </a:extLst>
          </p:cNvPr>
          <p:cNvSpPr/>
          <p:nvPr/>
        </p:nvSpPr>
        <p:spPr>
          <a:xfrm>
            <a:off x="2167151" y="4884195"/>
            <a:ext cx="2858827" cy="333524"/>
          </a:xfrm>
          <a:prstGeom prst="rect">
            <a:avLst/>
          </a:prstGeom>
          <a:noFill/>
        </p:spPr>
        <p:txBody>
          <a:bodyPr lIns="0" anchor="ctr"/>
          <a:lstStyle>
            <a:defPPr/>
          </a:lstStyle>
          <a:p>
            <a:pPr algn="r"/>
            <a:endParaRPr lang="en-US" altLang="ko-KR" sz="3600" b="1" dirty="0">
              <a:solidFill>
                <a:srgbClr val="A0C82F"/>
              </a:solidFill>
              <a:latin typeface="Agency FB" panose="020B0503020202020204" pitchFamily="34" charset="0"/>
              <a:cs typeface="B Nazanin" panose="00000400000000000000" pitchFamily="2" charset="-78"/>
            </a:endParaRPr>
          </a:p>
        </p:txBody>
      </p:sp>
      <p:sp>
        <p:nvSpPr>
          <p:cNvPr id="12" name="Text Placeholder 20">
            <a:extLst>
              <a:ext uri="{FF2B5EF4-FFF2-40B4-BE49-F238E27FC236}">
                <a16:creationId xmlns:a16="http://schemas.microsoft.com/office/drawing/2014/main" id="{F94C7DFE-08A4-4DA1-B327-03C761733164}"/>
              </a:ext>
            </a:extLst>
          </p:cNvPr>
          <p:cNvSpPr txBox="1"/>
          <p:nvPr/>
        </p:nvSpPr>
        <p:spPr>
          <a:xfrm>
            <a:off x="808339" y="5330459"/>
            <a:ext cx="4228515" cy="1279349"/>
          </a:xfrm>
          <a:prstGeom prst="rect">
            <a:avLst/>
          </a:prstGeom>
        </p:spPr>
        <p:txBody>
          <a:bodyPr lIns="0" anchor="t"/>
          <a:lstStyle>
            <a:defPPr/>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ct val="150000"/>
              </a:lnSpc>
            </a:pPr>
            <a:r>
              <a:rPr lang="fa-IR" altLang="ko-KR"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 من امیدوارم و معتقدم که این الگو وقت شما را خواهد داشت. ارائه پاورپوینت مدرنی را دریافت کنید که به زیبایی طراحی شده است. ارائه پاورپوینت مدرنی را دریافت کنید که به زیبایی طراحی شده است. آسان برای تغییر رنگ، عکس و متن.</a:t>
            </a:r>
            <a:endParaRPr lang="en-US" altLang="ko-KR" dirty="0">
              <a:solidFill>
                <a:schemeClr val="tx1">
                  <a:lumMod val="75000"/>
                  <a:lumOff val="25000"/>
                </a:schemeClr>
              </a:solidFill>
              <a:cs typeface="B Nazanin" panose="00000400000000000000" pitchFamily="2" charset="-78"/>
            </a:endParaRPr>
          </a:p>
        </p:txBody>
      </p:sp>
      <p:grpSp>
        <p:nvGrpSpPr>
          <p:cNvPr id="5" name="Grupo 4">
            <a:extLst>
              <a:ext uri="{FF2B5EF4-FFF2-40B4-BE49-F238E27FC236}">
                <a16:creationId xmlns:a16="http://schemas.microsoft.com/office/drawing/2014/main" id="{F4021F1F-8891-9F3E-0F65-B539AA6B5580}"/>
              </a:ext>
            </a:extLst>
          </p:cNvPr>
          <p:cNvGrpSpPr/>
          <p:nvPr/>
        </p:nvGrpSpPr>
        <p:grpSpPr>
          <a:xfrm rot="10800000">
            <a:off x="11325376" y="5665250"/>
            <a:ext cx="859651" cy="1192750"/>
            <a:chOff x="105508" y="99759"/>
            <a:chExt cx="1491200" cy="2069011"/>
          </a:xfrm>
          <a:solidFill>
            <a:srgbClr val="B44B97"/>
          </a:solidFill>
        </p:grpSpPr>
        <p:sp>
          <p:nvSpPr>
            <p:cNvPr id="7" name="Google Shape;14;p2">
              <a:extLst>
                <a:ext uri="{FF2B5EF4-FFF2-40B4-BE49-F238E27FC236}">
                  <a16:creationId xmlns:a16="http://schemas.microsoft.com/office/drawing/2014/main" id="{121EC51C-4CE2-2AA6-00D0-3AE9CADA3F67}"/>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sp>
          <p:nvSpPr>
            <p:cNvPr id="8" name="Google Shape;14;p2">
              <a:extLst>
                <a:ext uri="{FF2B5EF4-FFF2-40B4-BE49-F238E27FC236}">
                  <a16:creationId xmlns:a16="http://schemas.microsoft.com/office/drawing/2014/main" id="{D2BAB261-3537-1DDF-5013-6356311C8617}"/>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sp>
          <p:nvSpPr>
            <p:cNvPr id="14" name="Google Shape;14;p2">
              <a:extLst>
                <a:ext uri="{FF2B5EF4-FFF2-40B4-BE49-F238E27FC236}">
                  <a16:creationId xmlns:a16="http://schemas.microsoft.com/office/drawing/2014/main" id="{7FF629E2-C13C-7F10-4925-B4BC32E9C9A9}"/>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sp>
          <p:nvSpPr>
            <p:cNvPr id="15" name="Google Shape;14;p2">
              <a:extLst>
                <a:ext uri="{FF2B5EF4-FFF2-40B4-BE49-F238E27FC236}">
                  <a16:creationId xmlns:a16="http://schemas.microsoft.com/office/drawing/2014/main" id="{79D664BF-505B-71CA-BD3D-3D8EBBEEE6E1}"/>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grpSp>
      <p:grpSp>
        <p:nvGrpSpPr>
          <p:cNvPr id="33" name="Grupo 32">
            <a:extLst>
              <a:ext uri="{FF2B5EF4-FFF2-40B4-BE49-F238E27FC236}">
                <a16:creationId xmlns:a16="http://schemas.microsoft.com/office/drawing/2014/main" id="{9F462CBE-0AFC-757B-CCC6-52F5A0094E5C}"/>
              </a:ext>
            </a:extLst>
          </p:cNvPr>
          <p:cNvGrpSpPr/>
          <p:nvPr/>
        </p:nvGrpSpPr>
        <p:grpSpPr>
          <a:xfrm rot="5400000">
            <a:off x="11170239" y="-169593"/>
            <a:ext cx="859651" cy="1192750"/>
            <a:chOff x="105508" y="99759"/>
            <a:chExt cx="1491200" cy="2069011"/>
          </a:xfrm>
          <a:solidFill>
            <a:srgbClr val="A0C82F"/>
          </a:solidFill>
        </p:grpSpPr>
        <p:sp>
          <p:nvSpPr>
            <p:cNvPr id="34" name="Google Shape;14;p2">
              <a:extLst>
                <a:ext uri="{FF2B5EF4-FFF2-40B4-BE49-F238E27FC236}">
                  <a16:creationId xmlns:a16="http://schemas.microsoft.com/office/drawing/2014/main" id="{9B4B2714-29C7-E1BB-E85D-1ED58B78D029}"/>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sp>
          <p:nvSpPr>
            <p:cNvPr id="35" name="Google Shape;14;p2">
              <a:extLst>
                <a:ext uri="{FF2B5EF4-FFF2-40B4-BE49-F238E27FC236}">
                  <a16:creationId xmlns:a16="http://schemas.microsoft.com/office/drawing/2014/main" id="{DBC4A865-F30F-B7FF-F4D7-CA8BD33391E8}"/>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sp>
          <p:nvSpPr>
            <p:cNvPr id="36" name="Google Shape;14;p2">
              <a:extLst>
                <a:ext uri="{FF2B5EF4-FFF2-40B4-BE49-F238E27FC236}">
                  <a16:creationId xmlns:a16="http://schemas.microsoft.com/office/drawing/2014/main" id="{B0D98EFF-ABEA-F6F0-02C3-C3248F041523}"/>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sp>
          <p:nvSpPr>
            <p:cNvPr id="37" name="Google Shape;14;p2">
              <a:extLst>
                <a:ext uri="{FF2B5EF4-FFF2-40B4-BE49-F238E27FC236}">
                  <a16:creationId xmlns:a16="http://schemas.microsoft.com/office/drawing/2014/main" id="{4E3F462D-9229-0E21-D497-B22C98686662}"/>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grpSp>
      <p:grpSp>
        <p:nvGrpSpPr>
          <p:cNvPr id="38" name="Grupo 37">
            <a:extLst>
              <a:ext uri="{FF2B5EF4-FFF2-40B4-BE49-F238E27FC236}">
                <a16:creationId xmlns:a16="http://schemas.microsoft.com/office/drawing/2014/main" id="{5BC91735-9C7E-90BC-2B61-A2633F5F3AE1}"/>
              </a:ext>
            </a:extLst>
          </p:cNvPr>
          <p:cNvGrpSpPr/>
          <p:nvPr/>
        </p:nvGrpSpPr>
        <p:grpSpPr>
          <a:xfrm>
            <a:off x="-1" y="-16042"/>
            <a:ext cx="859651" cy="1192750"/>
            <a:chOff x="105508" y="99759"/>
            <a:chExt cx="1491200" cy="2069011"/>
          </a:xfrm>
          <a:solidFill>
            <a:srgbClr val="00B0F0"/>
          </a:solidFill>
        </p:grpSpPr>
        <p:sp>
          <p:nvSpPr>
            <p:cNvPr id="39" name="Google Shape;14;p2">
              <a:extLst>
                <a:ext uri="{FF2B5EF4-FFF2-40B4-BE49-F238E27FC236}">
                  <a16:creationId xmlns:a16="http://schemas.microsoft.com/office/drawing/2014/main" id="{B640D789-8D8A-B508-F2AA-5B2F54391046}"/>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sp>
          <p:nvSpPr>
            <p:cNvPr id="40" name="Google Shape;14;p2">
              <a:extLst>
                <a:ext uri="{FF2B5EF4-FFF2-40B4-BE49-F238E27FC236}">
                  <a16:creationId xmlns:a16="http://schemas.microsoft.com/office/drawing/2014/main" id="{70A4C249-5D6C-14B1-2C33-1F47FF7AA578}"/>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sp>
          <p:nvSpPr>
            <p:cNvPr id="41" name="Google Shape;14;p2">
              <a:extLst>
                <a:ext uri="{FF2B5EF4-FFF2-40B4-BE49-F238E27FC236}">
                  <a16:creationId xmlns:a16="http://schemas.microsoft.com/office/drawing/2014/main" id="{D5DF188D-199F-E073-26DE-8E805D7155AB}"/>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sp>
          <p:nvSpPr>
            <p:cNvPr id="42" name="Google Shape;14;p2">
              <a:extLst>
                <a:ext uri="{FF2B5EF4-FFF2-40B4-BE49-F238E27FC236}">
                  <a16:creationId xmlns:a16="http://schemas.microsoft.com/office/drawing/2014/main" id="{25810E97-8C0E-248B-2C69-6843042D6F1B}"/>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grpSp>
      <p:grpSp>
        <p:nvGrpSpPr>
          <p:cNvPr id="43" name="Grupo 42">
            <a:extLst>
              <a:ext uri="{FF2B5EF4-FFF2-40B4-BE49-F238E27FC236}">
                <a16:creationId xmlns:a16="http://schemas.microsoft.com/office/drawing/2014/main" id="{D3F01FCA-F795-F711-6AF0-7F971ED735B5}"/>
              </a:ext>
            </a:extLst>
          </p:cNvPr>
          <p:cNvGrpSpPr/>
          <p:nvPr/>
        </p:nvGrpSpPr>
        <p:grpSpPr>
          <a:xfrm rot="16200000">
            <a:off x="150507" y="5831800"/>
            <a:ext cx="859651" cy="1192750"/>
            <a:chOff x="105508" y="99759"/>
            <a:chExt cx="1491200" cy="2069011"/>
          </a:xfrm>
          <a:solidFill>
            <a:srgbClr val="E61358"/>
          </a:solidFill>
        </p:grpSpPr>
        <p:sp>
          <p:nvSpPr>
            <p:cNvPr id="44" name="Google Shape;14;p2">
              <a:extLst>
                <a:ext uri="{FF2B5EF4-FFF2-40B4-BE49-F238E27FC236}">
                  <a16:creationId xmlns:a16="http://schemas.microsoft.com/office/drawing/2014/main" id="{8CBBB256-7BA5-37A6-36B0-30DC3DD70CB8}"/>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sp>
          <p:nvSpPr>
            <p:cNvPr id="45" name="Google Shape;14;p2">
              <a:extLst>
                <a:ext uri="{FF2B5EF4-FFF2-40B4-BE49-F238E27FC236}">
                  <a16:creationId xmlns:a16="http://schemas.microsoft.com/office/drawing/2014/main" id="{A50309E1-F3B9-30F8-E28B-8E98C6106548}"/>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sp>
          <p:nvSpPr>
            <p:cNvPr id="46" name="Google Shape;14;p2">
              <a:extLst>
                <a:ext uri="{FF2B5EF4-FFF2-40B4-BE49-F238E27FC236}">
                  <a16:creationId xmlns:a16="http://schemas.microsoft.com/office/drawing/2014/main" id="{7E79D7DE-8FB3-78F3-2FEF-35FD04D0A32B}"/>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sp>
          <p:nvSpPr>
            <p:cNvPr id="47" name="Google Shape;14;p2">
              <a:extLst>
                <a:ext uri="{FF2B5EF4-FFF2-40B4-BE49-F238E27FC236}">
                  <a16:creationId xmlns:a16="http://schemas.microsoft.com/office/drawing/2014/main" id="{D0CC0610-0644-250A-2914-652B85B08010}"/>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a:spcBef>
                  <a:spcPct val="0"/>
                </a:spcBef>
                <a:spcAft>
                  <a:spcPct val="0"/>
                </a:spcAft>
                <a:buNone/>
              </a:pPr>
              <a:endParaRPr sz="2400">
                <a:solidFill>
                  <a:srgbClr val="002060"/>
                </a:solidFill>
                <a:cs typeface="B Nazanin" panose="00000400000000000000" pitchFamily="2" charset="-78"/>
              </a:endParaRPr>
            </a:p>
          </p:txBody>
        </p:sp>
      </p:grpSp>
      <p:grpSp>
        <p:nvGrpSpPr>
          <p:cNvPr id="48" name="Grupo 47">
            <a:extLst>
              <a:ext uri="{FF2B5EF4-FFF2-40B4-BE49-F238E27FC236}">
                <a16:creationId xmlns:a16="http://schemas.microsoft.com/office/drawing/2014/main" id="{BBC038E0-6268-6B85-8F49-329DA244ADDE}"/>
              </a:ext>
            </a:extLst>
          </p:cNvPr>
          <p:cNvGrpSpPr/>
          <p:nvPr/>
        </p:nvGrpSpPr>
        <p:grpSpPr>
          <a:xfrm>
            <a:off x="10954136" y="252323"/>
            <a:ext cx="1087501" cy="1087501"/>
            <a:chOff x="10508450" y="159285"/>
            <a:chExt cx="1548565" cy="1548565"/>
          </a:xfrm>
        </p:grpSpPr>
        <p:sp>
          <p:nvSpPr>
            <p:cNvPr id="49" name="Elipse 48">
              <a:extLst>
                <a:ext uri="{FF2B5EF4-FFF2-40B4-BE49-F238E27FC236}">
                  <a16:creationId xmlns:a16="http://schemas.microsoft.com/office/drawing/2014/main" id="{44B3373F-E6CD-7F48-477E-C067CFA5D014}"/>
                </a:ext>
              </a:extLst>
            </p:cNvPr>
            <p:cNvSpPr/>
            <p:nvPr/>
          </p:nvSpPr>
          <p:spPr>
            <a:xfrm>
              <a:off x="10508450" y="159285"/>
              <a:ext cx="1548565" cy="1548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ES">
                <a:cs typeface="B Nazanin" panose="00000400000000000000" pitchFamily="2" charset="-78"/>
              </a:endParaRPr>
            </a:p>
          </p:txBody>
        </p:sp>
        <p:grpSp>
          <p:nvGrpSpPr>
            <p:cNvPr id="50" name="Grupo 49">
              <a:extLst>
                <a:ext uri="{FF2B5EF4-FFF2-40B4-BE49-F238E27FC236}">
                  <a16:creationId xmlns:a16="http://schemas.microsoft.com/office/drawing/2014/main" id="{9073CAE0-88EA-347B-D63E-B366A669AC82}"/>
                </a:ext>
              </a:extLst>
            </p:cNvPr>
            <p:cNvGrpSpPr/>
            <p:nvPr/>
          </p:nvGrpSpPr>
          <p:grpSpPr>
            <a:xfrm>
              <a:off x="10728374" y="645008"/>
              <a:ext cx="1108714" cy="577118"/>
              <a:chOff x="5825792" y="854683"/>
              <a:chExt cx="1108714" cy="577118"/>
            </a:xfrm>
          </p:grpSpPr>
          <p:sp>
            <p:nvSpPr>
              <p:cNvPr id="51" name="Freeform 10">
                <a:extLst>
                  <a:ext uri="{FF2B5EF4-FFF2-40B4-BE49-F238E27FC236}">
                    <a16:creationId xmlns:a16="http://schemas.microsoft.com/office/drawing/2014/main" id="{AF17AC94-2712-CFAA-9AE6-77317E4CFDDA}"/>
                  </a:ext>
                </a:extLst>
              </p:cNvPr>
              <p:cNvSpPr/>
              <p:nvPr/>
            </p:nvSpPr>
            <p:spPr bwMode="auto">
              <a:xfrm>
                <a:off x="5825792" y="854683"/>
                <a:ext cx="1108714" cy="374466"/>
              </a:xfrm>
              <a:custGeom>
                <a:avLst/>
                <a:gdLst>
                  <a:gd name="T0" fmla="*/ 917 w 921"/>
                  <a:gd name="T1" fmla="*/ 155 h 311"/>
                  <a:gd name="T2" fmla="*/ 901 w 921"/>
                  <a:gd name="T3" fmla="*/ 178 h 311"/>
                  <a:gd name="T4" fmla="*/ 477 w 921"/>
                  <a:gd name="T5" fmla="*/ 307 h 311"/>
                  <a:gd name="T6" fmla="*/ 444 w 921"/>
                  <a:gd name="T7" fmla="*/ 307 h 311"/>
                  <a:gd name="T8" fmla="*/ 30 w 921"/>
                  <a:gd name="T9" fmla="*/ 180 h 311"/>
                  <a:gd name="T10" fmla="*/ 5 w 921"/>
                  <a:gd name="T11" fmla="*/ 165 h 311"/>
                  <a:gd name="T12" fmla="*/ 24 w 921"/>
                  <a:gd name="T13" fmla="*/ 132 h 311"/>
                  <a:gd name="T14" fmla="*/ 201 w 921"/>
                  <a:gd name="T15" fmla="*/ 78 h 311"/>
                  <a:gd name="T16" fmla="*/ 436 w 921"/>
                  <a:gd name="T17" fmla="*/ 6 h 311"/>
                  <a:gd name="T18" fmla="*/ 487 w 921"/>
                  <a:gd name="T19" fmla="*/ 6 h 311"/>
                  <a:gd name="T20" fmla="*/ 895 w 921"/>
                  <a:gd name="T21" fmla="*/ 131 h 311"/>
                  <a:gd name="T22" fmla="*/ 917 w 921"/>
                  <a:gd name="T23" fmla="*/ 15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1" h="311">
                    <a:moveTo>
                      <a:pt x="917" y="155"/>
                    </a:moveTo>
                    <a:cubicBezTo>
                      <a:pt x="920" y="169"/>
                      <a:pt x="913" y="174"/>
                      <a:pt x="901" y="178"/>
                    </a:cubicBezTo>
                    <a:cubicBezTo>
                      <a:pt x="760" y="221"/>
                      <a:pt x="618" y="264"/>
                      <a:pt x="477" y="307"/>
                    </a:cubicBezTo>
                    <a:cubicBezTo>
                      <a:pt x="466" y="311"/>
                      <a:pt x="455" y="310"/>
                      <a:pt x="444" y="307"/>
                    </a:cubicBezTo>
                    <a:cubicBezTo>
                      <a:pt x="306" y="264"/>
                      <a:pt x="168" y="222"/>
                      <a:pt x="30" y="180"/>
                    </a:cubicBezTo>
                    <a:cubicBezTo>
                      <a:pt x="20" y="177"/>
                      <a:pt x="9" y="176"/>
                      <a:pt x="5" y="165"/>
                    </a:cubicBezTo>
                    <a:cubicBezTo>
                      <a:pt x="0" y="149"/>
                      <a:pt x="5" y="138"/>
                      <a:pt x="24" y="132"/>
                    </a:cubicBezTo>
                    <a:cubicBezTo>
                      <a:pt x="83" y="114"/>
                      <a:pt x="142" y="96"/>
                      <a:pt x="201" y="78"/>
                    </a:cubicBezTo>
                    <a:cubicBezTo>
                      <a:pt x="280" y="54"/>
                      <a:pt x="358" y="31"/>
                      <a:pt x="436" y="6"/>
                    </a:cubicBezTo>
                    <a:cubicBezTo>
                      <a:pt x="454" y="1"/>
                      <a:pt x="469" y="0"/>
                      <a:pt x="487" y="6"/>
                    </a:cubicBezTo>
                    <a:cubicBezTo>
                      <a:pt x="623" y="48"/>
                      <a:pt x="759" y="89"/>
                      <a:pt x="895" y="131"/>
                    </a:cubicBezTo>
                    <a:cubicBezTo>
                      <a:pt x="908" y="135"/>
                      <a:pt x="921" y="137"/>
                      <a:pt x="917"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l"/>
                <a:endParaRPr lang="es-ES">
                  <a:cs typeface="B Nazanin" panose="00000400000000000000" pitchFamily="2" charset="-78"/>
                </a:endParaRPr>
              </a:p>
            </p:txBody>
          </p:sp>
          <p:sp>
            <p:nvSpPr>
              <p:cNvPr id="52" name="Freeform 11">
                <a:extLst>
                  <a:ext uri="{FF2B5EF4-FFF2-40B4-BE49-F238E27FC236}">
                    <a16:creationId xmlns:a16="http://schemas.microsoft.com/office/drawing/2014/main" id="{861A04DA-2F86-1CBA-D6E7-4F9CE02D21E9}"/>
                  </a:ext>
                </a:extLst>
              </p:cNvPr>
              <p:cNvSpPr/>
              <p:nvPr/>
            </p:nvSpPr>
            <p:spPr bwMode="auto">
              <a:xfrm>
                <a:off x="6059283" y="1154256"/>
                <a:ext cx="646138" cy="265797"/>
              </a:xfrm>
              <a:custGeom>
                <a:avLst/>
                <a:gdLst>
                  <a:gd name="T0" fmla="*/ 535 w 537"/>
                  <a:gd name="T1" fmla="*/ 79 h 220"/>
                  <a:gd name="T2" fmla="*/ 535 w 537"/>
                  <a:gd name="T3" fmla="*/ 137 h 220"/>
                  <a:gd name="T4" fmla="*/ 516 w 537"/>
                  <a:gd name="T5" fmla="*/ 171 h 220"/>
                  <a:gd name="T6" fmla="*/ 415 w 537"/>
                  <a:gd name="T7" fmla="*/ 202 h 220"/>
                  <a:gd name="T8" fmla="*/ 78 w 537"/>
                  <a:gd name="T9" fmla="*/ 193 h 220"/>
                  <a:gd name="T10" fmla="*/ 51 w 537"/>
                  <a:gd name="T11" fmla="*/ 186 h 220"/>
                  <a:gd name="T12" fmla="*/ 1 w 537"/>
                  <a:gd name="T13" fmla="*/ 117 h 220"/>
                  <a:gd name="T14" fmla="*/ 1 w 537"/>
                  <a:gd name="T15" fmla="*/ 21 h 220"/>
                  <a:gd name="T16" fmla="*/ 20 w 537"/>
                  <a:gd name="T17" fmla="*/ 5 h 220"/>
                  <a:gd name="T18" fmla="*/ 243 w 537"/>
                  <a:gd name="T19" fmla="*/ 75 h 220"/>
                  <a:gd name="T20" fmla="*/ 292 w 537"/>
                  <a:gd name="T21" fmla="*/ 75 h 220"/>
                  <a:gd name="T22" fmla="*/ 513 w 537"/>
                  <a:gd name="T23" fmla="*/ 6 h 220"/>
                  <a:gd name="T24" fmla="*/ 536 w 537"/>
                  <a:gd name="T25" fmla="*/ 23 h 220"/>
                  <a:gd name="T26" fmla="*/ 535 w 537"/>
                  <a:gd name="T27" fmla="*/ 7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220">
                    <a:moveTo>
                      <a:pt x="535" y="79"/>
                    </a:moveTo>
                    <a:cubicBezTo>
                      <a:pt x="535" y="98"/>
                      <a:pt x="535" y="117"/>
                      <a:pt x="535" y="137"/>
                    </a:cubicBezTo>
                    <a:cubicBezTo>
                      <a:pt x="536" y="152"/>
                      <a:pt x="529" y="163"/>
                      <a:pt x="516" y="171"/>
                    </a:cubicBezTo>
                    <a:cubicBezTo>
                      <a:pt x="485" y="191"/>
                      <a:pt x="450" y="196"/>
                      <a:pt x="415" y="202"/>
                    </a:cubicBezTo>
                    <a:cubicBezTo>
                      <a:pt x="302" y="220"/>
                      <a:pt x="190" y="218"/>
                      <a:pt x="78" y="193"/>
                    </a:cubicBezTo>
                    <a:cubicBezTo>
                      <a:pt x="69" y="191"/>
                      <a:pt x="60" y="189"/>
                      <a:pt x="51" y="186"/>
                    </a:cubicBezTo>
                    <a:cubicBezTo>
                      <a:pt x="9" y="172"/>
                      <a:pt x="1" y="161"/>
                      <a:pt x="1" y="117"/>
                    </a:cubicBezTo>
                    <a:cubicBezTo>
                      <a:pt x="1" y="85"/>
                      <a:pt x="1" y="53"/>
                      <a:pt x="1" y="21"/>
                    </a:cubicBezTo>
                    <a:cubicBezTo>
                      <a:pt x="0" y="6"/>
                      <a:pt x="4" y="0"/>
                      <a:pt x="20" y="5"/>
                    </a:cubicBezTo>
                    <a:cubicBezTo>
                      <a:pt x="95" y="29"/>
                      <a:pt x="169" y="51"/>
                      <a:pt x="243" y="75"/>
                    </a:cubicBezTo>
                    <a:cubicBezTo>
                      <a:pt x="260" y="80"/>
                      <a:pt x="275" y="80"/>
                      <a:pt x="292" y="75"/>
                    </a:cubicBezTo>
                    <a:cubicBezTo>
                      <a:pt x="366" y="52"/>
                      <a:pt x="440" y="30"/>
                      <a:pt x="513" y="6"/>
                    </a:cubicBezTo>
                    <a:cubicBezTo>
                      <a:pt x="531" y="1"/>
                      <a:pt x="537" y="4"/>
                      <a:pt x="536" y="23"/>
                    </a:cubicBezTo>
                    <a:cubicBezTo>
                      <a:pt x="535" y="41"/>
                      <a:pt x="535" y="60"/>
                      <a:pt x="535"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l"/>
                <a:endParaRPr lang="es-ES">
                  <a:cs typeface="B Nazanin" panose="00000400000000000000" pitchFamily="2" charset="-78"/>
                </a:endParaRPr>
              </a:p>
            </p:txBody>
          </p:sp>
          <p:sp>
            <p:nvSpPr>
              <p:cNvPr id="53" name="Freeform 12">
                <a:extLst>
                  <a:ext uri="{FF2B5EF4-FFF2-40B4-BE49-F238E27FC236}">
                    <a16:creationId xmlns:a16="http://schemas.microsoft.com/office/drawing/2014/main" id="{36C728CC-461F-7A4C-0DDE-94FC4C6BCE9B}"/>
                  </a:ext>
                </a:extLst>
              </p:cNvPr>
              <p:cNvSpPr/>
              <p:nvPr/>
            </p:nvSpPr>
            <p:spPr bwMode="auto">
              <a:xfrm>
                <a:off x="5850756" y="1102858"/>
                <a:ext cx="132163" cy="328943"/>
              </a:xfrm>
              <a:custGeom>
                <a:avLst/>
                <a:gdLst>
                  <a:gd name="T0" fmla="*/ 77 w 110"/>
                  <a:gd name="T1" fmla="*/ 82 h 272"/>
                  <a:gd name="T2" fmla="*/ 77 w 110"/>
                  <a:gd name="T3" fmla="*/ 118 h 272"/>
                  <a:gd name="T4" fmla="*/ 89 w 110"/>
                  <a:gd name="T5" fmla="*/ 160 h 272"/>
                  <a:gd name="T6" fmla="*/ 100 w 110"/>
                  <a:gd name="T7" fmla="*/ 202 h 272"/>
                  <a:gd name="T8" fmla="*/ 108 w 110"/>
                  <a:gd name="T9" fmla="*/ 247 h 272"/>
                  <a:gd name="T10" fmla="*/ 87 w 110"/>
                  <a:gd name="T11" fmla="*/ 272 h 272"/>
                  <a:gd name="T12" fmla="*/ 23 w 110"/>
                  <a:gd name="T13" fmla="*/ 272 h 272"/>
                  <a:gd name="T14" fmla="*/ 3 w 110"/>
                  <a:gd name="T15" fmla="*/ 246 h 272"/>
                  <a:gd name="T16" fmla="*/ 16 w 110"/>
                  <a:gd name="T17" fmla="*/ 172 h 272"/>
                  <a:gd name="T18" fmla="*/ 17 w 110"/>
                  <a:gd name="T19" fmla="*/ 168 h 272"/>
                  <a:gd name="T20" fmla="*/ 34 w 110"/>
                  <a:gd name="T21" fmla="*/ 68 h 272"/>
                  <a:gd name="T22" fmla="*/ 34 w 110"/>
                  <a:gd name="T23" fmla="*/ 16 h 272"/>
                  <a:gd name="T24" fmla="*/ 51 w 110"/>
                  <a:gd name="T25" fmla="*/ 3 h 272"/>
                  <a:gd name="T26" fmla="*/ 77 w 110"/>
                  <a:gd name="T27" fmla="*/ 36 h 272"/>
                  <a:gd name="T28" fmla="*/ 77 w 110"/>
                  <a:gd name="T29" fmla="*/ 8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272">
                    <a:moveTo>
                      <a:pt x="77" y="82"/>
                    </a:moveTo>
                    <a:cubicBezTo>
                      <a:pt x="77" y="94"/>
                      <a:pt x="77" y="106"/>
                      <a:pt x="77" y="118"/>
                    </a:cubicBezTo>
                    <a:cubicBezTo>
                      <a:pt x="76" y="133"/>
                      <a:pt x="76" y="147"/>
                      <a:pt x="89" y="160"/>
                    </a:cubicBezTo>
                    <a:cubicBezTo>
                      <a:pt x="100" y="170"/>
                      <a:pt x="97" y="188"/>
                      <a:pt x="100" y="202"/>
                    </a:cubicBezTo>
                    <a:cubicBezTo>
                      <a:pt x="103" y="217"/>
                      <a:pt x="105" y="232"/>
                      <a:pt x="108" y="247"/>
                    </a:cubicBezTo>
                    <a:cubicBezTo>
                      <a:pt x="110" y="263"/>
                      <a:pt x="103" y="271"/>
                      <a:pt x="87" y="272"/>
                    </a:cubicBezTo>
                    <a:cubicBezTo>
                      <a:pt x="66" y="272"/>
                      <a:pt x="44" y="272"/>
                      <a:pt x="23" y="272"/>
                    </a:cubicBezTo>
                    <a:cubicBezTo>
                      <a:pt x="7" y="271"/>
                      <a:pt x="0" y="262"/>
                      <a:pt x="3" y="246"/>
                    </a:cubicBezTo>
                    <a:cubicBezTo>
                      <a:pt x="7" y="221"/>
                      <a:pt x="11" y="197"/>
                      <a:pt x="16" y="172"/>
                    </a:cubicBezTo>
                    <a:cubicBezTo>
                      <a:pt x="16" y="170"/>
                      <a:pt x="16" y="169"/>
                      <a:pt x="17" y="168"/>
                    </a:cubicBezTo>
                    <a:cubicBezTo>
                      <a:pt x="44" y="138"/>
                      <a:pt x="31" y="102"/>
                      <a:pt x="34" y="68"/>
                    </a:cubicBezTo>
                    <a:cubicBezTo>
                      <a:pt x="35" y="50"/>
                      <a:pt x="34" y="33"/>
                      <a:pt x="34" y="16"/>
                    </a:cubicBezTo>
                    <a:cubicBezTo>
                      <a:pt x="34" y="2"/>
                      <a:pt x="39" y="0"/>
                      <a:pt x="51" y="3"/>
                    </a:cubicBezTo>
                    <a:cubicBezTo>
                      <a:pt x="69" y="8"/>
                      <a:pt x="79" y="16"/>
                      <a:pt x="77" y="36"/>
                    </a:cubicBezTo>
                    <a:cubicBezTo>
                      <a:pt x="75" y="51"/>
                      <a:pt x="77" y="67"/>
                      <a:pt x="77"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l"/>
                <a:endParaRPr lang="es-ES">
                  <a:cs typeface="B Nazanin" panose="00000400000000000000" pitchFamily="2" charset="-78"/>
                </a:endParaRPr>
              </a:p>
            </p:txBody>
          </p:sp>
        </p:grpSp>
      </p:grpSp>
      <p:sp>
        <p:nvSpPr>
          <p:cNvPr id="54" name="Text Placeholder 13">
            <a:extLst>
              <a:ext uri="{FF2B5EF4-FFF2-40B4-BE49-F238E27FC236}">
                <a16:creationId xmlns:a16="http://schemas.microsoft.com/office/drawing/2014/main" id="{549BF73C-C87E-4997-FF5F-2858F87B34BE}"/>
              </a:ext>
            </a:extLst>
          </p:cNvPr>
          <p:cNvSpPr txBox="1"/>
          <p:nvPr/>
        </p:nvSpPr>
        <p:spPr>
          <a:xfrm>
            <a:off x="931924" y="1776912"/>
            <a:ext cx="4043532" cy="830967"/>
          </a:xfrm>
          <a:prstGeom prst="rect">
            <a:avLst/>
          </a:prstGeom>
          <a:noFill/>
        </p:spPr>
        <p:txBody>
          <a:bodyPr anchor="ctr"/>
          <a:lstStyle>
            <a:defPPr/>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lnSpc>
                <a:spcPct val="110000"/>
              </a:lnSpc>
              <a:buNone/>
            </a:pPr>
            <a:r>
              <a:rPr lang="fa-IR" altLang="ko-KR" sz="4000" b="1" dirty="0">
                <a:solidFill>
                  <a:srgbClr val="B44B97"/>
                </a:solidFill>
                <a:latin typeface="Agency FB" panose="020B0503020202020204" pitchFamily="34" charset="0"/>
                <a:cs typeface="B Nazanin" panose="00000400000000000000" pitchFamily="2" charset="-78"/>
              </a:rPr>
              <a:t>ارائه</a:t>
            </a:r>
            <a:endParaRPr lang="en-US" altLang="ko-KR" sz="4000" b="1" dirty="0">
              <a:solidFill>
                <a:srgbClr val="B44B97"/>
              </a:solidFill>
              <a:latin typeface="Agency FB" panose="020B0503020202020204" pitchFamily="34" charset="0"/>
              <a:cs typeface="B Nazanin" panose="00000400000000000000" pitchFamily="2" charset="-78"/>
            </a:endParaRPr>
          </a:p>
        </p:txBody>
      </p:sp>
      <p:sp>
        <p:nvSpPr>
          <p:cNvPr id="55" name="TextBox 9">
            <a:extLst>
              <a:ext uri="{FF2B5EF4-FFF2-40B4-BE49-F238E27FC236}">
                <a16:creationId xmlns:a16="http://schemas.microsoft.com/office/drawing/2014/main" id="{3239A093-3C05-C11D-B056-35AFC0332411}"/>
              </a:ext>
            </a:extLst>
          </p:cNvPr>
          <p:cNvSpPr txBox="1"/>
          <p:nvPr/>
        </p:nvSpPr>
        <p:spPr>
          <a:xfrm>
            <a:off x="2519349" y="295976"/>
            <a:ext cx="2893190" cy="1015663"/>
          </a:xfrm>
          <a:prstGeom prst="rect">
            <a:avLst/>
          </a:prstGeom>
          <a:noFill/>
        </p:spPr>
        <p:txBody>
          <a:bodyPr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6600" b="1" spc="600" dirty="0">
                <a:solidFill>
                  <a:srgbClr val="E61358"/>
                </a:solidFill>
                <a:latin typeface="Agency FB" panose="020B0503020202020204" pitchFamily="34" charset="0"/>
                <a:cs typeface="B Nazanin" panose="00000400000000000000" pitchFamily="2" charset="-78"/>
              </a:rPr>
              <a:t>زود</a:t>
            </a:r>
            <a:endParaRPr lang="en-US" sz="6600" b="1" spc="600" dirty="0">
              <a:solidFill>
                <a:srgbClr val="E61358"/>
              </a:solidFill>
              <a:latin typeface="Agency FB" panose="020B0503020202020204" pitchFamily="34" charset="0"/>
              <a:cs typeface="B Nazanin" panose="00000400000000000000" pitchFamily="2" charset="-78"/>
            </a:endParaRPr>
          </a:p>
        </p:txBody>
      </p:sp>
      <p:sp>
        <p:nvSpPr>
          <p:cNvPr id="56" name="TextBox 9">
            <a:extLst>
              <a:ext uri="{FF2B5EF4-FFF2-40B4-BE49-F238E27FC236}">
                <a16:creationId xmlns:a16="http://schemas.microsoft.com/office/drawing/2014/main" id="{53787EBF-4BE9-341C-DAA9-60BF889C1797}"/>
              </a:ext>
            </a:extLst>
          </p:cNvPr>
          <p:cNvSpPr txBox="1"/>
          <p:nvPr/>
        </p:nvSpPr>
        <p:spPr>
          <a:xfrm>
            <a:off x="2849452" y="1132464"/>
            <a:ext cx="2232984" cy="830997"/>
          </a:xfrm>
          <a:prstGeom prst="rect">
            <a:avLst/>
          </a:prstGeom>
          <a:noFill/>
        </p:spPr>
        <p:txBody>
          <a:bodyPr wrap="non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5400" b="1" spc="600" dirty="0">
                <a:solidFill>
                  <a:srgbClr val="00B0F0"/>
                </a:solidFill>
                <a:latin typeface="Agency FB" panose="020B0503020202020204" pitchFamily="34" charset="0"/>
                <a:cs typeface="B Nazanin" panose="00000400000000000000" pitchFamily="2" charset="-78"/>
              </a:rPr>
              <a:t>تحریک</a:t>
            </a:r>
            <a:endParaRPr lang="en-US" sz="5400" b="1" spc="600" dirty="0">
              <a:solidFill>
                <a:srgbClr val="00B0F0"/>
              </a:solidFill>
              <a:latin typeface="Agency FB" panose="020B0503020202020204" pitchFamily="34" charset="0"/>
              <a:cs typeface="B Nazanin" panose="00000400000000000000" pitchFamily="2" charset="-78"/>
            </a:endParaRPr>
          </a:p>
        </p:txBody>
      </p:sp>
      <p:pic>
        <p:nvPicPr>
          <p:cNvPr id="58" name="Imagen 57">
            <a:extLst>
              <a:ext uri="{FF2B5EF4-FFF2-40B4-BE49-F238E27FC236}">
                <a16:creationId xmlns:a16="http://schemas.microsoft.com/office/drawing/2014/main" id="{8D6E799C-1D98-52B1-7A1B-91DF7823ED0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691868" y="2188864"/>
            <a:ext cx="2636224" cy="2636224"/>
          </a:xfrm>
          <a:prstGeom prst="rect">
            <a:avLst/>
          </a:prstGeom>
        </p:spPr>
      </p:pic>
      <p:pic>
        <p:nvPicPr>
          <p:cNvPr id="62" name="Marcador de posición de imagen 61">
            <a:extLst>
              <a:ext uri="{FF2B5EF4-FFF2-40B4-BE49-F238E27FC236}">
                <a16:creationId xmlns:a16="http://schemas.microsoft.com/office/drawing/2014/main" id="{6A6360CD-D9AE-D358-347C-C5AE053762F2}"/>
              </a:ext>
            </a:extLst>
          </p:cNvPr>
          <p:cNvPicPr>
            <a:picLocks noGrp="1" noChangeAspect="1"/>
          </p:cNvPicPr>
          <p:nvPr>
            <p:ph type="pic" sz="quarter" idx="14"/>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18823813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A641C93-5F59-BDAB-D2FA-7A8BE52BA49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444E046F-9E7B-4665-8D4F-A21BFC073CA2}"/>
              </a:ext>
            </a:extLst>
          </p:cNvPr>
          <p:cNvSpPr/>
          <p:nvPr/>
        </p:nvSpPr>
        <p:spPr>
          <a:xfrm>
            <a:off x="1390650" y="977265"/>
            <a:ext cx="9395460" cy="490347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ES">
              <a:cs typeface="B Nazanin" panose="00000400000000000000" pitchFamily="2" charset="-78"/>
            </a:endParaRPr>
          </a:p>
        </p:txBody>
      </p:sp>
      <p:sp>
        <p:nvSpPr>
          <p:cNvPr id="19" name="Trapezoid 24">
            <a:extLst>
              <a:ext uri="{FF2B5EF4-FFF2-40B4-BE49-F238E27FC236}">
                <a16:creationId xmlns:a16="http://schemas.microsoft.com/office/drawing/2014/main" id="{716EB2F4-BEFD-43D9-8FDF-7867DCFA0E4B}"/>
              </a:ext>
            </a:extLst>
          </p:cNvPr>
          <p:cNvSpPr>
            <a:spLocks noChangeAspect="1"/>
          </p:cNvSpPr>
          <p:nvPr/>
        </p:nvSpPr>
        <p:spPr>
          <a:xfrm rot="8369018">
            <a:off x="6543420" y="2652942"/>
            <a:ext cx="1146181" cy="115710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59" name="TextBox 58">
            <a:extLst>
              <a:ext uri="{FF2B5EF4-FFF2-40B4-BE49-F238E27FC236}">
                <a16:creationId xmlns:a16="http://schemas.microsoft.com/office/drawing/2014/main" id="{9D8C9F72-DCEA-4778-9B06-162CCEAE54C6}"/>
              </a:ext>
            </a:extLst>
          </p:cNvPr>
          <p:cNvSpPr txBox="1"/>
          <p:nvPr/>
        </p:nvSpPr>
        <p:spPr>
          <a:xfrm>
            <a:off x="3595734" y="2040491"/>
            <a:ext cx="4767216" cy="842538"/>
          </a:xfrm>
          <a:prstGeom prst="rect">
            <a:avLst/>
          </a:prstGeom>
          <a:noFill/>
        </p:spPr>
        <p:txBody>
          <a:bodyPr wrap="square" rtlCol="0" anchor="ctr">
            <a:spAutoFit/>
          </a:bodyPr>
          <a:lstStyle>
            <a:defPPr/>
          </a:lstStyle>
          <a:p>
            <a:pPr algn="dist">
              <a:lnSpc>
                <a:spcPts val="5400"/>
              </a:lnSpc>
            </a:pPr>
            <a:r>
              <a:rPr lang="fa-IR" altLang="ko-KR" sz="6000" b="1" dirty="0">
                <a:solidFill>
                  <a:srgbClr val="00B0F0"/>
                </a:solidFill>
                <a:latin typeface="Agency FB" panose="020B0503020202020204" pitchFamily="34" charset="0"/>
                <a:cs typeface="B Nazanin" panose="00000400000000000000" pitchFamily="2" charset="-78"/>
              </a:rPr>
              <a:t>بخش </a:t>
            </a:r>
            <a:r>
              <a:rPr lang="fa-IR" altLang="ko-KR" sz="6000" b="1" dirty="0">
                <a:solidFill>
                  <a:srgbClr val="FF0000"/>
                </a:solidFill>
                <a:latin typeface="Agency FB" panose="020B0503020202020204" pitchFamily="34" charset="0"/>
                <a:cs typeface="B Nazanin" panose="00000400000000000000" pitchFamily="2" charset="-78"/>
              </a:rPr>
              <a:t>شکست</a:t>
            </a:r>
            <a:endParaRPr lang="ko-KR" altLang="en-US" sz="6000" b="1" dirty="0">
              <a:solidFill>
                <a:srgbClr val="FF0000"/>
              </a:solidFill>
              <a:latin typeface="Agency FB" pitchFamily="34" charset="0"/>
              <a:cs typeface="B Nazanin" panose="00000400000000000000" pitchFamily="2" charset="-78"/>
            </a:endParaRPr>
          </a:p>
        </p:txBody>
      </p:sp>
      <p:sp>
        <p:nvSpPr>
          <p:cNvPr id="24" name="Elipse 23">
            <a:extLst>
              <a:ext uri="{FF2B5EF4-FFF2-40B4-BE49-F238E27FC236}">
                <a16:creationId xmlns:a16="http://schemas.microsoft.com/office/drawing/2014/main" id="{4AC2C8FC-6DBD-449E-A579-0F832A07BAE3}"/>
              </a:ext>
            </a:extLst>
          </p:cNvPr>
          <p:cNvSpPr/>
          <p:nvPr/>
        </p:nvSpPr>
        <p:spPr>
          <a:xfrm>
            <a:off x="5396318" y="368960"/>
            <a:ext cx="1548565" cy="1548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ES">
              <a:cs typeface="B Nazanin" panose="00000400000000000000" pitchFamily="2" charset="-78"/>
            </a:endParaRPr>
          </a:p>
        </p:txBody>
      </p:sp>
      <p:grpSp>
        <p:nvGrpSpPr>
          <p:cNvPr id="10" name="Grupo 9">
            <a:extLst>
              <a:ext uri="{FF2B5EF4-FFF2-40B4-BE49-F238E27FC236}">
                <a16:creationId xmlns:a16="http://schemas.microsoft.com/office/drawing/2014/main" id="{12EC4C4C-5D2E-17CD-ACC2-67A4DCF72D3D}"/>
              </a:ext>
            </a:extLst>
          </p:cNvPr>
          <p:cNvGrpSpPr/>
          <p:nvPr/>
        </p:nvGrpSpPr>
        <p:grpSpPr>
          <a:xfrm>
            <a:off x="5616242" y="854683"/>
            <a:ext cx="1108714" cy="577118"/>
            <a:chOff x="5825792" y="854683"/>
            <a:chExt cx="1108714" cy="577118"/>
          </a:xfrm>
        </p:grpSpPr>
        <p:sp>
          <p:nvSpPr>
            <p:cNvPr id="25" name="Freeform 10">
              <a:extLst>
                <a:ext uri="{FF2B5EF4-FFF2-40B4-BE49-F238E27FC236}">
                  <a16:creationId xmlns:a16="http://schemas.microsoft.com/office/drawing/2014/main" id="{9DAC1890-5CBF-472E-A539-7062C14CD9F1}"/>
                </a:ext>
              </a:extLst>
            </p:cNvPr>
            <p:cNvSpPr/>
            <p:nvPr/>
          </p:nvSpPr>
          <p:spPr bwMode="auto">
            <a:xfrm>
              <a:off x="5825792" y="854683"/>
              <a:ext cx="1108714" cy="374466"/>
            </a:xfrm>
            <a:custGeom>
              <a:avLst/>
              <a:gdLst>
                <a:gd name="T0" fmla="*/ 917 w 921"/>
                <a:gd name="T1" fmla="*/ 155 h 311"/>
                <a:gd name="T2" fmla="*/ 901 w 921"/>
                <a:gd name="T3" fmla="*/ 178 h 311"/>
                <a:gd name="T4" fmla="*/ 477 w 921"/>
                <a:gd name="T5" fmla="*/ 307 h 311"/>
                <a:gd name="T6" fmla="*/ 444 w 921"/>
                <a:gd name="T7" fmla="*/ 307 h 311"/>
                <a:gd name="T8" fmla="*/ 30 w 921"/>
                <a:gd name="T9" fmla="*/ 180 h 311"/>
                <a:gd name="T10" fmla="*/ 5 w 921"/>
                <a:gd name="T11" fmla="*/ 165 h 311"/>
                <a:gd name="T12" fmla="*/ 24 w 921"/>
                <a:gd name="T13" fmla="*/ 132 h 311"/>
                <a:gd name="T14" fmla="*/ 201 w 921"/>
                <a:gd name="T15" fmla="*/ 78 h 311"/>
                <a:gd name="T16" fmla="*/ 436 w 921"/>
                <a:gd name="T17" fmla="*/ 6 h 311"/>
                <a:gd name="T18" fmla="*/ 487 w 921"/>
                <a:gd name="T19" fmla="*/ 6 h 311"/>
                <a:gd name="T20" fmla="*/ 895 w 921"/>
                <a:gd name="T21" fmla="*/ 131 h 311"/>
                <a:gd name="T22" fmla="*/ 917 w 921"/>
                <a:gd name="T23" fmla="*/ 15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1" h="311">
                  <a:moveTo>
                    <a:pt x="917" y="155"/>
                  </a:moveTo>
                  <a:cubicBezTo>
                    <a:pt x="920" y="169"/>
                    <a:pt x="913" y="174"/>
                    <a:pt x="901" y="178"/>
                  </a:cubicBezTo>
                  <a:cubicBezTo>
                    <a:pt x="760" y="221"/>
                    <a:pt x="618" y="264"/>
                    <a:pt x="477" y="307"/>
                  </a:cubicBezTo>
                  <a:cubicBezTo>
                    <a:pt x="466" y="311"/>
                    <a:pt x="455" y="310"/>
                    <a:pt x="444" y="307"/>
                  </a:cubicBezTo>
                  <a:cubicBezTo>
                    <a:pt x="306" y="264"/>
                    <a:pt x="168" y="222"/>
                    <a:pt x="30" y="180"/>
                  </a:cubicBezTo>
                  <a:cubicBezTo>
                    <a:pt x="20" y="177"/>
                    <a:pt x="9" y="176"/>
                    <a:pt x="5" y="165"/>
                  </a:cubicBezTo>
                  <a:cubicBezTo>
                    <a:pt x="0" y="149"/>
                    <a:pt x="5" y="138"/>
                    <a:pt x="24" y="132"/>
                  </a:cubicBezTo>
                  <a:cubicBezTo>
                    <a:pt x="83" y="114"/>
                    <a:pt x="142" y="96"/>
                    <a:pt x="201" y="78"/>
                  </a:cubicBezTo>
                  <a:cubicBezTo>
                    <a:pt x="280" y="54"/>
                    <a:pt x="358" y="31"/>
                    <a:pt x="436" y="6"/>
                  </a:cubicBezTo>
                  <a:cubicBezTo>
                    <a:pt x="454" y="1"/>
                    <a:pt x="469" y="0"/>
                    <a:pt x="487" y="6"/>
                  </a:cubicBezTo>
                  <a:cubicBezTo>
                    <a:pt x="623" y="48"/>
                    <a:pt x="759" y="89"/>
                    <a:pt x="895" y="131"/>
                  </a:cubicBezTo>
                  <a:cubicBezTo>
                    <a:pt x="908" y="135"/>
                    <a:pt x="921" y="137"/>
                    <a:pt x="917"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s-ES">
                <a:cs typeface="B Nazanin" panose="00000400000000000000" pitchFamily="2" charset="-78"/>
              </a:endParaRPr>
            </a:p>
          </p:txBody>
        </p:sp>
        <p:sp>
          <p:nvSpPr>
            <p:cNvPr id="26" name="Freeform 11">
              <a:extLst>
                <a:ext uri="{FF2B5EF4-FFF2-40B4-BE49-F238E27FC236}">
                  <a16:creationId xmlns:a16="http://schemas.microsoft.com/office/drawing/2014/main" id="{614AE765-67DF-497C-80CE-2825341C23D1}"/>
                </a:ext>
              </a:extLst>
            </p:cNvPr>
            <p:cNvSpPr/>
            <p:nvPr/>
          </p:nvSpPr>
          <p:spPr bwMode="auto">
            <a:xfrm>
              <a:off x="6059283" y="1154256"/>
              <a:ext cx="646138" cy="265797"/>
            </a:xfrm>
            <a:custGeom>
              <a:avLst/>
              <a:gdLst>
                <a:gd name="T0" fmla="*/ 535 w 537"/>
                <a:gd name="T1" fmla="*/ 79 h 220"/>
                <a:gd name="T2" fmla="*/ 535 w 537"/>
                <a:gd name="T3" fmla="*/ 137 h 220"/>
                <a:gd name="T4" fmla="*/ 516 w 537"/>
                <a:gd name="T5" fmla="*/ 171 h 220"/>
                <a:gd name="T6" fmla="*/ 415 w 537"/>
                <a:gd name="T7" fmla="*/ 202 h 220"/>
                <a:gd name="T8" fmla="*/ 78 w 537"/>
                <a:gd name="T9" fmla="*/ 193 h 220"/>
                <a:gd name="T10" fmla="*/ 51 w 537"/>
                <a:gd name="T11" fmla="*/ 186 h 220"/>
                <a:gd name="T12" fmla="*/ 1 w 537"/>
                <a:gd name="T13" fmla="*/ 117 h 220"/>
                <a:gd name="T14" fmla="*/ 1 w 537"/>
                <a:gd name="T15" fmla="*/ 21 h 220"/>
                <a:gd name="T16" fmla="*/ 20 w 537"/>
                <a:gd name="T17" fmla="*/ 5 h 220"/>
                <a:gd name="T18" fmla="*/ 243 w 537"/>
                <a:gd name="T19" fmla="*/ 75 h 220"/>
                <a:gd name="T20" fmla="*/ 292 w 537"/>
                <a:gd name="T21" fmla="*/ 75 h 220"/>
                <a:gd name="T22" fmla="*/ 513 w 537"/>
                <a:gd name="T23" fmla="*/ 6 h 220"/>
                <a:gd name="T24" fmla="*/ 536 w 537"/>
                <a:gd name="T25" fmla="*/ 23 h 220"/>
                <a:gd name="T26" fmla="*/ 535 w 537"/>
                <a:gd name="T27" fmla="*/ 7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220">
                  <a:moveTo>
                    <a:pt x="535" y="79"/>
                  </a:moveTo>
                  <a:cubicBezTo>
                    <a:pt x="535" y="98"/>
                    <a:pt x="535" y="117"/>
                    <a:pt x="535" y="137"/>
                  </a:cubicBezTo>
                  <a:cubicBezTo>
                    <a:pt x="536" y="152"/>
                    <a:pt x="529" y="163"/>
                    <a:pt x="516" y="171"/>
                  </a:cubicBezTo>
                  <a:cubicBezTo>
                    <a:pt x="485" y="191"/>
                    <a:pt x="450" y="196"/>
                    <a:pt x="415" y="202"/>
                  </a:cubicBezTo>
                  <a:cubicBezTo>
                    <a:pt x="302" y="220"/>
                    <a:pt x="190" y="218"/>
                    <a:pt x="78" y="193"/>
                  </a:cubicBezTo>
                  <a:cubicBezTo>
                    <a:pt x="69" y="191"/>
                    <a:pt x="60" y="189"/>
                    <a:pt x="51" y="186"/>
                  </a:cubicBezTo>
                  <a:cubicBezTo>
                    <a:pt x="9" y="172"/>
                    <a:pt x="1" y="161"/>
                    <a:pt x="1" y="117"/>
                  </a:cubicBezTo>
                  <a:cubicBezTo>
                    <a:pt x="1" y="85"/>
                    <a:pt x="1" y="53"/>
                    <a:pt x="1" y="21"/>
                  </a:cubicBezTo>
                  <a:cubicBezTo>
                    <a:pt x="0" y="6"/>
                    <a:pt x="4" y="0"/>
                    <a:pt x="20" y="5"/>
                  </a:cubicBezTo>
                  <a:cubicBezTo>
                    <a:pt x="95" y="29"/>
                    <a:pt x="169" y="51"/>
                    <a:pt x="243" y="75"/>
                  </a:cubicBezTo>
                  <a:cubicBezTo>
                    <a:pt x="260" y="80"/>
                    <a:pt x="275" y="80"/>
                    <a:pt x="292" y="75"/>
                  </a:cubicBezTo>
                  <a:cubicBezTo>
                    <a:pt x="366" y="52"/>
                    <a:pt x="440" y="30"/>
                    <a:pt x="513" y="6"/>
                  </a:cubicBezTo>
                  <a:cubicBezTo>
                    <a:pt x="531" y="1"/>
                    <a:pt x="537" y="4"/>
                    <a:pt x="536" y="23"/>
                  </a:cubicBezTo>
                  <a:cubicBezTo>
                    <a:pt x="535" y="41"/>
                    <a:pt x="535" y="60"/>
                    <a:pt x="535"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s-ES">
                <a:cs typeface="B Nazanin" panose="00000400000000000000" pitchFamily="2" charset="-78"/>
              </a:endParaRPr>
            </a:p>
          </p:txBody>
        </p:sp>
        <p:sp>
          <p:nvSpPr>
            <p:cNvPr id="27" name="Freeform 12">
              <a:extLst>
                <a:ext uri="{FF2B5EF4-FFF2-40B4-BE49-F238E27FC236}">
                  <a16:creationId xmlns:a16="http://schemas.microsoft.com/office/drawing/2014/main" id="{655B671D-ACF8-4C98-A8AE-7D5A89E83A61}"/>
                </a:ext>
              </a:extLst>
            </p:cNvPr>
            <p:cNvSpPr/>
            <p:nvPr/>
          </p:nvSpPr>
          <p:spPr bwMode="auto">
            <a:xfrm>
              <a:off x="5850756" y="1102858"/>
              <a:ext cx="132163" cy="328943"/>
            </a:xfrm>
            <a:custGeom>
              <a:avLst/>
              <a:gdLst>
                <a:gd name="T0" fmla="*/ 77 w 110"/>
                <a:gd name="T1" fmla="*/ 82 h 272"/>
                <a:gd name="T2" fmla="*/ 77 w 110"/>
                <a:gd name="T3" fmla="*/ 118 h 272"/>
                <a:gd name="T4" fmla="*/ 89 w 110"/>
                <a:gd name="T5" fmla="*/ 160 h 272"/>
                <a:gd name="T6" fmla="*/ 100 w 110"/>
                <a:gd name="T7" fmla="*/ 202 h 272"/>
                <a:gd name="T8" fmla="*/ 108 w 110"/>
                <a:gd name="T9" fmla="*/ 247 h 272"/>
                <a:gd name="T10" fmla="*/ 87 w 110"/>
                <a:gd name="T11" fmla="*/ 272 h 272"/>
                <a:gd name="T12" fmla="*/ 23 w 110"/>
                <a:gd name="T13" fmla="*/ 272 h 272"/>
                <a:gd name="T14" fmla="*/ 3 w 110"/>
                <a:gd name="T15" fmla="*/ 246 h 272"/>
                <a:gd name="T16" fmla="*/ 16 w 110"/>
                <a:gd name="T17" fmla="*/ 172 h 272"/>
                <a:gd name="T18" fmla="*/ 17 w 110"/>
                <a:gd name="T19" fmla="*/ 168 h 272"/>
                <a:gd name="T20" fmla="*/ 34 w 110"/>
                <a:gd name="T21" fmla="*/ 68 h 272"/>
                <a:gd name="T22" fmla="*/ 34 w 110"/>
                <a:gd name="T23" fmla="*/ 16 h 272"/>
                <a:gd name="T24" fmla="*/ 51 w 110"/>
                <a:gd name="T25" fmla="*/ 3 h 272"/>
                <a:gd name="T26" fmla="*/ 77 w 110"/>
                <a:gd name="T27" fmla="*/ 36 h 272"/>
                <a:gd name="T28" fmla="*/ 77 w 110"/>
                <a:gd name="T29" fmla="*/ 8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272">
                  <a:moveTo>
                    <a:pt x="77" y="82"/>
                  </a:moveTo>
                  <a:cubicBezTo>
                    <a:pt x="77" y="94"/>
                    <a:pt x="77" y="106"/>
                    <a:pt x="77" y="118"/>
                  </a:cubicBezTo>
                  <a:cubicBezTo>
                    <a:pt x="76" y="133"/>
                    <a:pt x="76" y="147"/>
                    <a:pt x="89" y="160"/>
                  </a:cubicBezTo>
                  <a:cubicBezTo>
                    <a:pt x="100" y="170"/>
                    <a:pt x="97" y="188"/>
                    <a:pt x="100" y="202"/>
                  </a:cubicBezTo>
                  <a:cubicBezTo>
                    <a:pt x="103" y="217"/>
                    <a:pt x="105" y="232"/>
                    <a:pt x="108" y="247"/>
                  </a:cubicBezTo>
                  <a:cubicBezTo>
                    <a:pt x="110" y="263"/>
                    <a:pt x="103" y="271"/>
                    <a:pt x="87" y="272"/>
                  </a:cubicBezTo>
                  <a:cubicBezTo>
                    <a:pt x="66" y="272"/>
                    <a:pt x="44" y="272"/>
                    <a:pt x="23" y="272"/>
                  </a:cubicBezTo>
                  <a:cubicBezTo>
                    <a:pt x="7" y="271"/>
                    <a:pt x="0" y="262"/>
                    <a:pt x="3" y="246"/>
                  </a:cubicBezTo>
                  <a:cubicBezTo>
                    <a:pt x="7" y="221"/>
                    <a:pt x="11" y="197"/>
                    <a:pt x="16" y="172"/>
                  </a:cubicBezTo>
                  <a:cubicBezTo>
                    <a:pt x="16" y="170"/>
                    <a:pt x="16" y="169"/>
                    <a:pt x="17" y="168"/>
                  </a:cubicBezTo>
                  <a:cubicBezTo>
                    <a:pt x="44" y="138"/>
                    <a:pt x="31" y="102"/>
                    <a:pt x="34" y="68"/>
                  </a:cubicBezTo>
                  <a:cubicBezTo>
                    <a:pt x="35" y="50"/>
                    <a:pt x="34" y="33"/>
                    <a:pt x="34" y="16"/>
                  </a:cubicBezTo>
                  <a:cubicBezTo>
                    <a:pt x="34" y="2"/>
                    <a:pt x="39" y="0"/>
                    <a:pt x="51" y="3"/>
                  </a:cubicBezTo>
                  <a:cubicBezTo>
                    <a:pt x="69" y="8"/>
                    <a:pt x="79" y="16"/>
                    <a:pt x="77" y="36"/>
                  </a:cubicBezTo>
                  <a:cubicBezTo>
                    <a:pt x="75" y="51"/>
                    <a:pt x="77" y="67"/>
                    <a:pt x="77"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s-ES">
                <a:cs typeface="B Nazanin" panose="00000400000000000000" pitchFamily="2" charset="-78"/>
              </a:endParaRPr>
            </a:p>
          </p:txBody>
        </p:sp>
      </p:grpSp>
      <p:pic>
        <p:nvPicPr>
          <p:cNvPr id="13" name="Imagen 12">
            <a:extLst>
              <a:ext uri="{FF2B5EF4-FFF2-40B4-BE49-F238E27FC236}">
                <a16:creationId xmlns:a16="http://schemas.microsoft.com/office/drawing/2014/main" id="{FE78BB7C-C945-CAA1-A18A-BEEA84AF88A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b="15105"/>
          <a:stretch>
            <a:fillRect/>
          </a:stretch>
        </p:blipFill>
        <p:spPr>
          <a:xfrm>
            <a:off x="1323453" y="2780042"/>
            <a:ext cx="9395460" cy="3708998"/>
          </a:xfrm>
          <a:prstGeom prst="rect">
            <a:avLst/>
          </a:prstGeom>
        </p:spPr>
      </p:pic>
      <p:sp>
        <p:nvSpPr>
          <p:cNvPr id="16" name="TextBox 22">
            <a:extLst>
              <a:ext uri="{FF2B5EF4-FFF2-40B4-BE49-F238E27FC236}">
                <a16:creationId xmlns:a16="http://schemas.microsoft.com/office/drawing/2014/main" id="{B9F53429-BB6D-DD86-8BFF-DDD9675D44EE}"/>
              </a:ext>
            </a:extLst>
          </p:cNvPr>
          <p:cNvSpPr txBox="1"/>
          <p:nvPr/>
        </p:nvSpPr>
        <p:spPr>
          <a:xfrm>
            <a:off x="3828749" y="2808849"/>
            <a:ext cx="4507692" cy="461665"/>
          </a:xfrm>
          <a:prstGeom prst="rect">
            <a:avLst/>
          </a:prstGeom>
          <a:noFill/>
        </p:spPr>
        <p:txBody>
          <a:bodyPr wrap="square" rtlCol="0">
            <a:spAutoFit/>
          </a:bodyPr>
          <a:lstStyle>
            <a:defPPr/>
          </a:lstStyle>
          <a:p>
            <a:pPr algn="ctr"/>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 من امیدوارم و معتقدم که این الگو وقت شما را خواهد داشت.</a:t>
            </a:r>
            <a:endParaRPr lang="en-US" altLang="ko-KR" sz="1200" dirty="0">
              <a:solidFill>
                <a:schemeClr val="tx1">
                  <a:lumMod val="75000"/>
                  <a:lumOff val="25000"/>
                </a:schemeClr>
              </a:solidFill>
              <a:cs typeface="B Nazanin" panose="00000400000000000000" pitchFamily="2" charset="-78"/>
            </a:endParaRPr>
          </a:p>
        </p:txBody>
      </p:sp>
      <p:grpSp>
        <p:nvGrpSpPr>
          <p:cNvPr id="17" name="Grupo 16">
            <a:extLst>
              <a:ext uri="{FF2B5EF4-FFF2-40B4-BE49-F238E27FC236}">
                <a16:creationId xmlns:a16="http://schemas.microsoft.com/office/drawing/2014/main" id="{70AD7DC7-1783-DB4B-FF2E-4E3F19459CD1}"/>
              </a:ext>
            </a:extLst>
          </p:cNvPr>
          <p:cNvGrpSpPr/>
          <p:nvPr/>
        </p:nvGrpSpPr>
        <p:grpSpPr>
          <a:xfrm>
            <a:off x="-1" y="-16042"/>
            <a:ext cx="859651" cy="1192750"/>
            <a:chOff x="105508" y="99759"/>
            <a:chExt cx="1491200" cy="2069011"/>
          </a:xfrm>
          <a:solidFill>
            <a:srgbClr val="00B0F0"/>
          </a:solidFill>
        </p:grpSpPr>
        <p:sp>
          <p:nvSpPr>
            <p:cNvPr id="18" name="Google Shape;14;p2">
              <a:extLst>
                <a:ext uri="{FF2B5EF4-FFF2-40B4-BE49-F238E27FC236}">
                  <a16:creationId xmlns:a16="http://schemas.microsoft.com/office/drawing/2014/main" id="{EE6AF04B-E037-4A2C-3125-8BC51ABAEE6C}"/>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sp>
          <p:nvSpPr>
            <p:cNvPr id="28" name="Google Shape;14;p2">
              <a:extLst>
                <a:ext uri="{FF2B5EF4-FFF2-40B4-BE49-F238E27FC236}">
                  <a16:creationId xmlns:a16="http://schemas.microsoft.com/office/drawing/2014/main" id="{89A3FB06-6750-41C9-9E82-5753633809A9}"/>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sp>
          <p:nvSpPr>
            <p:cNvPr id="31" name="Google Shape;14;p2">
              <a:extLst>
                <a:ext uri="{FF2B5EF4-FFF2-40B4-BE49-F238E27FC236}">
                  <a16:creationId xmlns:a16="http://schemas.microsoft.com/office/drawing/2014/main" id="{F394215E-497F-F5D5-B228-816D84D985A8}"/>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sp>
          <p:nvSpPr>
            <p:cNvPr id="32" name="Google Shape;14;p2">
              <a:extLst>
                <a:ext uri="{FF2B5EF4-FFF2-40B4-BE49-F238E27FC236}">
                  <a16:creationId xmlns:a16="http://schemas.microsoft.com/office/drawing/2014/main" id="{98163947-ACE2-81E4-BE50-3C5E484A9419}"/>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grpSp>
      <p:grpSp>
        <p:nvGrpSpPr>
          <p:cNvPr id="33" name="Grupo 32">
            <a:extLst>
              <a:ext uri="{FF2B5EF4-FFF2-40B4-BE49-F238E27FC236}">
                <a16:creationId xmlns:a16="http://schemas.microsoft.com/office/drawing/2014/main" id="{8770427B-E1BC-0729-C090-3264C12AE990}"/>
              </a:ext>
            </a:extLst>
          </p:cNvPr>
          <p:cNvGrpSpPr/>
          <p:nvPr/>
        </p:nvGrpSpPr>
        <p:grpSpPr>
          <a:xfrm rot="16200000">
            <a:off x="150507" y="5831800"/>
            <a:ext cx="859651" cy="1192750"/>
            <a:chOff x="105508" y="99759"/>
            <a:chExt cx="1491200" cy="2069011"/>
          </a:xfrm>
          <a:solidFill>
            <a:srgbClr val="E61358"/>
          </a:solidFill>
        </p:grpSpPr>
        <p:sp>
          <p:nvSpPr>
            <p:cNvPr id="34" name="Google Shape;14;p2">
              <a:extLst>
                <a:ext uri="{FF2B5EF4-FFF2-40B4-BE49-F238E27FC236}">
                  <a16:creationId xmlns:a16="http://schemas.microsoft.com/office/drawing/2014/main" id="{EB820892-D8D8-3346-F65B-1024723BD678}"/>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sp>
          <p:nvSpPr>
            <p:cNvPr id="35" name="Google Shape;14;p2">
              <a:extLst>
                <a:ext uri="{FF2B5EF4-FFF2-40B4-BE49-F238E27FC236}">
                  <a16:creationId xmlns:a16="http://schemas.microsoft.com/office/drawing/2014/main" id="{34F1EB72-1D4D-F433-3E66-FEA78EFD0104}"/>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sp>
          <p:nvSpPr>
            <p:cNvPr id="36" name="Google Shape;14;p2">
              <a:extLst>
                <a:ext uri="{FF2B5EF4-FFF2-40B4-BE49-F238E27FC236}">
                  <a16:creationId xmlns:a16="http://schemas.microsoft.com/office/drawing/2014/main" id="{4FF5988B-AE7D-A475-618B-6BDC4F892B16}"/>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sp>
          <p:nvSpPr>
            <p:cNvPr id="37" name="Google Shape;14;p2">
              <a:extLst>
                <a:ext uri="{FF2B5EF4-FFF2-40B4-BE49-F238E27FC236}">
                  <a16:creationId xmlns:a16="http://schemas.microsoft.com/office/drawing/2014/main" id="{B136FCB1-71FC-02E3-836E-997EF2A7A7FE}"/>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cs typeface="B Nazanin" panose="00000400000000000000" pitchFamily="2" charset="-78"/>
              </a:endParaRPr>
            </a:p>
          </p:txBody>
        </p:sp>
      </p:grpSp>
    </p:spTree>
    <p:extLst>
      <p:ext uri="{BB962C8B-B14F-4D97-AF65-F5344CB8AC3E}">
        <p14:creationId xmlns:p14="http://schemas.microsoft.com/office/powerpoint/2010/main" val="6240625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6A20321E-0BB4-CB05-C964-9415553608C1}"/>
              </a:ext>
            </a:extLst>
          </p:cNvPr>
          <p:cNvGrpSpPr/>
          <p:nvPr/>
        </p:nvGrpSpPr>
        <p:grpSpPr>
          <a:xfrm>
            <a:off x="9064359" y="2723682"/>
            <a:ext cx="2303626" cy="2356922"/>
            <a:chOff x="9064359" y="2723682"/>
            <a:chExt cx="2303626" cy="2356922"/>
          </a:xfrm>
          <a:solidFill>
            <a:srgbClr val="E61358"/>
          </a:solidFill>
        </p:grpSpPr>
        <p:sp>
          <p:nvSpPr>
            <p:cNvPr id="3" name="Rounded Rectangle 7">
              <a:extLst>
                <a:ext uri="{FF2B5EF4-FFF2-40B4-BE49-F238E27FC236}">
                  <a16:creationId xmlns:a16="http://schemas.microsoft.com/office/drawing/2014/main" id="{02C7F079-4218-0733-FC59-AFD69E708723}"/>
                </a:ext>
              </a:extLst>
            </p:cNvPr>
            <p:cNvSpPr/>
            <p:nvPr/>
          </p:nvSpPr>
          <p:spPr>
            <a:xfrm>
              <a:off x="9996243" y="4658697"/>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1">
                <a:cs typeface="B Nazanin" panose="00000400000000000000" pitchFamily="2" charset="-78"/>
              </a:endParaRPr>
            </a:p>
          </p:txBody>
        </p:sp>
        <p:sp>
          <p:nvSpPr>
            <p:cNvPr id="4" name="Rounded Rectangle 8">
              <a:extLst>
                <a:ext uri="{FF2B5EF4-FFF2-40B4-BE49-F238E27FC236}">
                  <a16:creationId xmlns:a16="http://schemas.microsoft.com/office/drawing/2014/main" id="{BC42C846-693D-C35B-04AB-67AB42912661}"/>
                </a:ext>
              </a:extLst>
            </p:cNvPr>
            <p:cNvSpPr/>
            <p:nvPr/>
          </p:nvSpPr>
          <p:spPr>
            <a:xfrm>
              <a:off x="9996243" y="4756832"/>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1">
                <a:cs typeface="B Nazanin" panose="00000400000000000000" pitchFamily="2" charset="-78"/>
              </a:endParaRPr>
            </a:p>
          </p:txBody>
        </p:sp>
        <p:sp>
          <p:nvSpPr>
            <p:cNvPr id="5" name="Rounded Rectangle 9">
              <a:extLst>
                <a:ext uri="{FF2B5EF4-FFF2-40B4-BE49-F238E27FC236}">
                  <a16:creationId xmlns:a16="http://schemas.microsoft.com/office/drawing/2014/main" id="{C6271B3F-DBD6-117B-95FE-ED4356F5FC6D}"/>
                </a:ext>
              </a:extLst>
            </p:cNvPr>
            <p:cNvSpPr/>
            <p:nvPr/>
          </p:nvSpPr>
          <p:spPr>
            <a:xfrm>
              <a:off x="9996243" y="4854966"/>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1">
                <a:cs typeface="B Nazanin" panose="00000400000000000000" pitchFamily="2" charset="-78"/>
              </a:endParaRPr>
            </a:p>
          </p:txBody>
        </p:sp>
        <p:sp>
          <p:nvSpPr>
            <p:cNvPr id="6" name="Chord 8">
              <a:extLst>
                <a:ext uri="{FF2B5EF4-FFF2-40B4-BE49-F238E27FC236}">
                  <a16:creationId xmlns:a16="http://schemas.microsoft.com/office/drawing/2014/main" id="{C22AC076-F9AA-ACB1-0C8D-7BE21FAA8B26}"/>
                </a:ext>
              </a:extLst>
            </p:cNvPr>
            <p:cNvSpPr/>
            <p:nvPr/>
          </p:nvSpPr>
          <p:spPr>
            <a:xfrm rot="19366552">
              <a:off x="10081327" y="4849871"/>
              <a:ext cx="279977" cy="230733"/>
            </a:xfrm>
            <a:custGeom>
              <a:avLst/>
              <a:gdLst/>
              <a:ahLst/>
              <a:cxnLst/>
              <a:rect l="l" t="t" r="r" b="b"/>
              <a:pathLst>
                <a:path w="808567" h="666352">
                  <a:moveTo>
                    <a:pt x="11238" y="0"/>
                  </a:moveTo>
                  <a:lnTo>
                    <a:pt x="808567" y="605735"/>
                  </a:lnTo>
                  <a:cubicBezTo>
                    <a:pt x="631295" y="696452"/>
                    <a:pt x="413578" y="686352"/>
                    <a:pt x="241904" y="568647"/>
                  </a:cubicBezTo>
                  <a:cubicBezTo>
                    <a:pt x="54716" y="440307"/>
                    <a:pt x="-32876" y="214793"/>
                    <a:pt x="112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1">
                <a:cs typeface="B Nazanin" panose="00000400000000000000" pitchFamily="2" charset="-78"/>
              </a:endParaRPr>
            </a:p>
          </p:txBody>
        </p:sp>
        <p:sp>
          <p:nvSpPr>
            <p:cNvPr id="7" name="Freeform 19">
              <a:extLst>
                <a:ext uri="{FF2B5EF4-FFF2-40B4-BE49-F238E27FC236}">
                  <a16:creationId xmlns:a16="http://schemas.microsoft.com/office/drawing/2014/main" id="{5F30FFE6-D310-A678-F4E6-109415FE7985}"/>
                </a:ext>
              </a:extLst>
            </p:cNvPr>
            <p:cNvSpPr/>
            <p:nvPr/>
          </p:nvSpPr>
          <p:spPr bwMode="auto">
            <a:xfrm>
              <a:off x="9693039" y="3410767"/>
              <a:ext cx="1039477" cy="1222506"/>
            </a:xfrm>
            <a:custGeom>
              <a:avLst/>
              <a:gdLst>
                <a:gd name="T0" fmla="*/ 1239 w 2141"/>
                <a:gd name="T1" fmla="*/ 16 h 2665"/>
                <a:gd name="T2" fmla="*/ 1465 w 2141"/>
                <a:gd name="T3" fmla="*/ 82 h 2665"/>
                <a:gd name="T4" fmla="*/ 1673 w 2141"/>
                <a:gd name="T5" fmla="*/ 194 h 2665"/>
                <a:gd name="T6" fmla="*/ 1855 w 2141"/>
                <a:gd name="T7" fmla="*/ 349 h 2665"/>
                <a:gd name="T8" fmla="*/ 2000 w 2141"/>
                <a:gd name="T9" fmla="*/ 546 h 2665"/>
                <a:gd name="T10" fmla="*/ 2099 w 2141"/>
                <a:gd name="T11" fmla="*/ 777 h 2665"/>
                <a:gd name="T12" fmla="*/ 2141 w 2141"/>
                <a:gd name="T13" fmla="*/ 1039 h 2665"/>
                <a:gd name="T14" fmla="*/ 2119 w 2141"/>
                <a:gd name="T15" fmla="*/ 1331 h 2665"/>
                <a:gd name="T16" fmla="*/ 2051 w 2141"/>
                <a:gd name="T17" fmla="*/ 1562 h 2665"/>
                <a:gd name="T18" fmla="*/ 1959 w 2141"/>
                <a:gd name="T19" fmla="*/ 1722 h 2665"/>
                <a:gd name="T20" fmla="*/ 1853 w 2141"/>
                <a:gd name="T21" fmla="*/ 1859 h 2665"/>
                <a:gd name="T22" fmla="*/ 1743 w 2141"/>
                <a:gd name="T23" fmla="*/ 1990 h 2665"/>
                <a:gd name="T24" fmla="*/ 1644 w 2141"/>
                <a:gd name="T25" fmla="*/ 2133 h 2665"/>
                <a:gd name="T26" fmla="*/ 1578 w 2141"/>
                <a:gd name="T27" fmla="*/ 2265 h 2665"/>
                <a:gd name="T28" fmla="*/ 1542 w 2141"/>
                <a:gd name="T29" fmla="*/ 2384 h 2665"/>
                <a:gd name="T30" fmla="*/ 1535 w 2141"/>
                <a:gd name="T31" fmla="*/ 2512 h 2665"/>
                <a:gd name="T32" fmla="*/ 1495 w 2141"/>
                <a:gd name="T33" fmla="*/ 2608 h 2665"/>
                <a:gd name="T34" fmla="*/ 1430 w 2141"/>
                <a:gd name="T35" fmla="*/ 2661 h 2665"/>
                <a:gd name="T36" fmla="*/ 1302 w 2141"/>
                <a:gd name="T37" fmla="*/ 2665 h 2665"/>
                <a:gd name="T38" fmla="*/ 1103 w 2141"/>
                <a:gd name="T39" fmla="*/ 2664 h 2665"/>
                <a:gd name="T40" fmla="*/ 893 w 2141"/>
                <a:gd name="T41" fmla="*/ 2664 h 2665"/>
                <a:gd name="T42" fmla="*/ 736 w 2141"/>
                <a:gd name="T43" fmla="*/ 2664 h 2665"/>
                <a:gd name="T44" fmla="*/ 668 w 2141"/>
                <a:gd name="T45" fmla="*/ 2629 h 2665"/>
                <a:gd name="T46" fmla="*/ 633 w 2141"/>
                <a:gd name="T47" fmla="*/ 2573 h 2665"/>
                <a:gd name="T48" fmla="*/ 621 w 2141"/>
                <a:gd name="T49" fmla="*/ 2514 h 2665"/>
                <a:gd name="T50" fmla="*/ 621 w 2141"/>
                <a:gd name="T51" fmla="*/ 2441 h 2665"/>
                <a:gd name="T52" fmla="*/ 615 w 2141"/>
                <a:gd name="T53" fmla="*/ 2358 h 2665"/>
                <a:gd name="T54" fmla="*/ 589 w 2141"/>
                <a:gd name="T55" fmla="*/ 2258 h 2665"/>
                <a:gd name="T56" fmla="*/ 522 w 2141"/>
                <a:gd name="T57" fmla="*/ 2136 h 2665"/>
                <a:gd name="T58" fmla="*/ 429 w 2141"/>
                <a:gd name="T59" fmla="*/ 2015 h 2665"/>
                <a:gd name="T60" fmla="*/ 351 w 2141"/>
                <a:gd name="T61" fmla="*/ 1917 h 2665"/>
                <a:gd name="T62" fmla="*/ 250 w 2141"/>
                <a:gd name="T63" fmla="*/ 1794 h 2665"/>
                <a:gd name="T64" fmla="*/ 145 w 2141"/>
                <a:gd name="T65" fmla="*/ 1641 h 2665"/>
                <a:gd name="T66" fmla="*/ 58 w 2141"/>
                <a:gd name="T67" fmla="*/ 1458 h 2665"/>
                <a:gd name="T68" fmla="*/ 6 w 2141"/>
                <a:gd name="T69" fmla="*/ 1244 h 2665"/>
                <a:gd name="T70" fmla="*/ 7 w 2141"/>
                <a:gd name="T71" fmla="*/ 988 h 2665"/>
                <a:gd name="T72" fmla="*/ 58 w 2141"/>
                <a:gd name="T73" fmla="*/ 742 h 2665"/>
                <a:gd name="T74" fmla="*/ 145 w 2141"/>
                <a:gd name="T75" fmla="*/ 540 h 2665"/>
                <a:gd name="T76" fmla="*/ 260 w 2141"/>
                <a:gd name="T77" fmla="*/ 376 h 2665"/>
                <a:gd name="T78" fmla="*/ 394 w 2141"/>
                <a:gd name="T79" fmla="*/ 249 h 2665"/>
                <a:gd name="T80" fmla="*/ 537 w 2141"/>
                <a:gd name="T81" fmla="*/ 152 h 2665"/>
                <a:gd name="T82" fmla="*/ 679 w 2141"/>
                <a:gd name="T83" fmla="*/ 83 h 2665"/>
                <a:gd name="T84" fmla="*/ 813 w 2141"/>
                <a:gd name="T85" fmla="*/ 37 h 2665"/>
                <a:gd name="T86" fmla="*/ 928 w 2141"/>
                <a:gd name="T87" fmla="*/ 9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1" h="2665">
                  <a:moveTo>
                    <a:pt x="1084" y="0"/>
                  </a:moveTo>
                  <a:lnTo>
                    <a:pt x="1162" y="6"/>
                  </a:lnTo>
                  <a:lnTo>
                    <a:pt x="1239" y="16"/>
                  </a:lnTo>
                  <a:lnTo>
                    <a:pt x="1316" y="32"/>
                  </a:lnTo>
                  <a:lnTo>
                    <a:pt x="1391" y="54"/>
                  </a:lnTo>
                  <a:lnTo>
                    <a:pt x="1465" y="82"/>
                  </a:lnTo>
                  <a:lnTo>
                    <a:pt x="1537" y="114"/>
                  </a:lnTo>
                  <a:lnTo>
                    <a:pt x="1606" y="152"/>
                  </a:lnTo>
                  <a:lnTo>
                    <a:pt x="1673" y="194"/>
                  </a:lnTo>
                  <a:lnTo>
                    <a:pt x="1737" y="242"/>
                  </a:lnTo>
                  <a:lnTo>
                    <a:pt x="1798" y="293"/>
                  </a:lnTo>
                  <a:lnTo>
                    <a:pt x="1855" y="349"/>
                  </a:lnTo>
                  <a:lnTo>
                    <a:pt x="1907" y="410"/>
                  </a:lnTo>
                  <a:lnTo>
                    <a:pt x="1956" y="476"/>
                  </a:lnTo>
                  <a:lnTo>
                    <a:pt x="2000" y="546"/>
                  </a:lnTo>
                  <a:lnTo>
                    <a:pt x="2038" y="618"/>
                  </a:lnTo>
                  <a:lnTo>
                    <a:pt x="2071" y="696"/>
                  </a:lnTo>
                  <a:lnTo>
                    <a:pt x="2099" y="777"/>
                  </a:lnTo>
                  <a:lnTo>
                    <a:pt x="2119" y="861"/>
                  </a:lnTo>
                  <a:lnTo>
                    <a:pt x="2134" y="949"/>
                  </a:lnTo>
                  <a:lnTo>
                    <a:pt x="2141" y="1039"/>
                  </a:lnTo>
                  <a:lnTo>
                    <a:pt x="2141" y="1133"/>
                  </a:lnTo>
                  <a:lnTo>
                    <a:pt x="2135" y="1231"/>
                  </a:lnTo>
                  <a:lnTo>
                    <a:pt x="2119" y="1331"/>
                  </a:lnTo>
                  <a:lnTo>
                    <a:pt x="2096" y="1433"/>
                  </a:lnTo>
                  <a:lnTo>
                    <a:pt x="2076" y="1500"/>
                  </a:lnTo>
                  <a:lnTo>
                    <a:pt x="2051" y="1562"/>
                  </a:lnTo>
                  <a:lnTo>
                    <a:pt x="2023" y="1619"/>
                  </a:lnTo>
                  <a:lnTo>
                    <a:pt x="1993" y="1672"/>
                  </a:lnTo>
                  <a:lnTo>
                    <a:pt x="1959" y="1722"/>
                  </a:lnTo>
                  <a:lnTo>
                    <a:pt x="1926" y="1769"/>
                  </a:lnTo>
                  <a:lnTo>
                    <a:pt x="1889" y="1816"/>
                  </a:lnTo>
                  <a:lnTo>
                    <a:pt x="1853" y="1859"/>
                  </a:lnTo>
                  <a:lnTo>
                    <a:pt x="1815" y="1903"/>
                  </a:lnTo>
                  <a:lnTo>
                    <a:pt x="1779" y="1945"/>
                  </a:lnTo>
                  <a:lnTo>
                    <a:pt x="1743" y="1990"/>
                  </a:lnTo>
                  <a:lnTo>
                    <a:pt x="1708" y="2035"/>
                  </a:lnTo>
                  <a:lnTo>
                    <a:pt x="1676" y="2082"/>
                  </a:lnTo>
                  <a:lnTo>
                    <a:pt x="1644" y="2133"/>
                  </a:lnTo>
                  <a:lnTo>
                    <a:pt x="1616" y="2185"/>
                  </a:lnTo>
                  <a:lnTo>
                    <a:pt x="1597" y="2226"/>
                  </a:lnTo>
                  <a:lnTo>
                    <a:pt x="1578" y="2265"/>
                  </a:lnTo>
                  <a:lnTo>
                    <a:pt x="1564" y="2304"/>
                  </a:lnTo>
                  <a:lnTo>
                    <a:pt x="1551" y="2344"/>
                  </a:lnTo>
                  <a:lnTo>
                    <a:pt x="1542" y="2384"/>
                  </a:lnTo>
                  <a:lnTo>
                    <a:pt x="1536" y="2428"/>
                  </a:lnTo>
                  <a:lnTo>
                    <a:pt x="1536" y="2473"/>
                  </a:lnTo>
                  <a:lnTo>
                    <a:pt x="1535" y="2512"/>
                  </a:lnTo>
                  <a:lnTo>
                    <a:pt x="1526" y="2549"/>
                  </a:lnTo>
                  <a:lnTo>
                    <a:pt x="1513" y="2581"/>
                  </a:lnTo>
                  <a:lnTo>
                    <a:pt x="1495" y="2608"/>
                  </a:lnTo>
                  <a:lnTo>
                    <a:pt x="1475" y="2632"/>
                  </a:lnTo>
                  <a:lnTo>
                    <a:pt x="1453" y="2649"/>
                  </a:lnTo>
                  <a:lnTo>
                    <a:pt x="1430" y="2661"/>
                  </a:lnTo>
                  <a:lnTo>
                    <a:pt x="1408" y="2665"/>
                  </a:lnTo>
                  <a:lnTo>
                    <a:pt x="1359" y="2665"/>
                  </a:lnTo>
                  <a:lnTo>
                    <a:pt x="1302" y="2665"/>
                  </a:lnTo>
                  <a:lnTo>
                    <a:pt x="1239" y="2665"/>
                  </a:lnTo>
                  <a:lnTo>
                    <a:pt x="1172" y="2665"/>
                  </a:lnTo>
                  <a:lnTo>
                    <a:pt x="1103" y="2664"/>
                  </a:lnTo>
                  <a:lnTo>
                    <a:pt x="1031" y="2664"/>
                  </a:lnTo>
                  <a:lnTo>
                    <a:pt x="961" y="2664"/>
                  </a:lnTo>
                  <a:lnTo>
                    <a:pt x="893" y="2664"/>
                  </a:lnTo>
                  <a:lnTo>
                    <a:pt x="828" y="2664"/>
                  </a:lnTo>
                  <a:lnTo>
                    <a:pt x="768" y="2665"/>
                  </a:lnTo>
                  <a:lnTo>
                    <a:pt x="736" y="2664"/>
                  </a:lnTo>
                  <a:lnTo>
                    <a:pt x="708" y="2656"/>
                  </a:lnTo>
                  <a:lnTo>
                    <a:pt x="687" y="2645"/>
                  </a:lnTo>
                  <a:lnTo>
                    <a:pt x="668" y="2629"/>
                  </a:lnTo>
                  <a:lnTo>
                    <a:pt x="652" y="2611"/>
                  </a:lnTo>
                  <a:lnTo>
                    <a:pt x="640" y="2592"/>
                  </a:lnTo>
                  <a:lnTo>
                    <a:pt x="633" y="2573"/>
                  </a:lnTo>
                  <a:lnTo>
                    <a:pt x="627" y="2554"/>
                  </a:lnTo>
                  <a:lnTo>
                    <a:pt x="624" y="2537"/>
                  </a:lnTo>
                  <a:lnTo>
                    <a:pt x="621" y="2514"/>
                  </a:lnTo>
                  <a:lnTo>
                    <a:pt x="621" y="2490"/>
                  </a:lnTo>
                  <a:lnTo>
                    <a:pt x="621" y="2467"/>
                  </a:lnTo>
                  <a:lnTo>
                    <a:pt x="621" y="2441"/>
                  </a:lnTo>
                  <a:lnTo>
                    <a:pt x="621" y="2415"/>
                  </a:lnTo>
                  <a:lnTo>
                    <a:pt x="620" y="2387"/>
                  </a:lnTo>
                  <a:lnTo>
                    <a:pt x="615" y="2358"/>
                  </a:lnTo>
                  <a:lnTo>
                    <a:pt x="609" y="2326"/>
                  </a:lnTo>
                  <a:lnTo>
                    <a:pt x="601" y="2293"/>
                  </a:lnTo>
                  <a:lnTo>
                    <a:pt x="589" y="2258"/>
                  </a:lnTo>
                  <a:lnTo>
                    <a:pt x="572" y="2220"/>
                  </a:lnTo>
                  <a:lnTo>
                    <a:pt x="550" y="2179"/>
                  </a:lnTo>
                  <a:lnTo>
                    <a:pt x="522" y="2136"/>
                  </a:lnTo>
                  <a:lnTo>
                    <a:pt x="489" y="2090"/>
                  </a:lnTo>
                  <a:lnTo>
                    <a:pt x="448" y="2041"/>
                  </a:lnTo>
                  <a:lnTo>
                    <a:pt x="429" y="2015"/>
                  </a:lnTo>
                  <a:lnTo>
                    <a:pt x="407" y="1984"/>
                  </a:lnTo>
                  <a:lnTo>
                    <a:pt x="380" y="1952"/>
                  </a:lnTo>
                  <a:lnTo>
                    <a:pt x="351" y="1917"/>
                  </a:lnTo>
                  <a:lnTo>
                    <a:pt x="319" y="1878"/>
                  </a:lnTo>
                  <a:lnTo>
                    <a:pt x="285" y="1837"/>
                  </a:lnTo>
                  <a:lnTo>
                    <a:pt x="250" y="1794"/>
                  </a:lnTo>
                  <a:lnTo>
                    <a:pt x="214" y="1746"/>
                  </a:lnTo>
                  <a:lnTo>
                    <a:pt x="179" y="1695"/>
                  </a:lnTo>
                  <a:lnTo>
                    <a:pt x="145" y="1641"/>
                  </a:lnTo>
                  <a:lnTo>
                    <a:pt x="113" y="1583"/>
                  </a:lnTo>
                  <a:lnTo>
                    <a:pt x="84" y="1523"/>
                  </a:lnTo>
                  <a:lnTo>
                    <a:pt x="58" y="1458"/>
                  </a:lnTo>
                  <a:lnTo>
                    <a:pt x="36" y="1391"/>
                  </a:lnTo>
                  <a:lnTo>
                    <a:pt x="19" y="1318"/>
                  </a:lnTo>
                  <a:lnTo>
                    <a:pt x="6" y="1244"/>
                  </a:lnTo>
                  <a:lnTo>
                    <a:pt x="0" y="1164"/>
                  </a:lnTo>
                  <a:lnTo>
                    <a:pt x="0" y="1081"/>
                  </a:lnTo>
                  <a:lnTo>
                    <a:pt x="7" y="988"/>
                  </a:lnTo>
                  <a:lnTo>
                    <a:pt x="19" y="901"/>
                  </a:lnTo>
                  <a:lnTo>
                    <a:pt x="36" y="819"/>
                  </a:lnTo>
                  <a:lnTo>
                    <a:pt x="58" y="742"/>
                  </a:lnTo>
                  <a:lnTo>
                    <a:pt x="83" y="669"/>
                  </a:lnTo>
                  <a:lnTo>
                    <a:pt x="112" y="602"/>
                  </a:lnTo>
                  <a:lnTo>
                    <a:pt x="145" y="540"/>
                  </a:lnTo>
                  <a:lnTo>
                    <a:pt x="180" y="480"/>
                  </a:lnTo>
                  <a:lnTo>
                    <a:pt x="220" y="426"/>
                  </a:lnTo>
                  <a:lnTo>
                    <a:pt x="260" y="376"/>
                  </a:lnTo>
                  <a:lnTo>
                    <a:pt x="304" y="330"/>
                  </a:lnTo>
                  <a:lnTo>
                    <a:pt x="348" y="287"/>
                  </a:lnTo>
                  <a:lnTo>
                    <a:pt x="394" y="249"/>
                  </a:lnTo>
                  <a:lnTo>
                    <a:pt x="441" y="213"/>
                  </a:lnTo>
                  <a:lnTo>
                    <a:pt x="489" y="181"/>
                  </a:lnTo>
                  <a:lnTo>
                    <a:pt x="537" y="152"/>
                  </a:lnTo>
                  <a:lnTo>
                    <a:pt x="585" y="125"/>
                  </a:lnTo>
                  <a:lnTo>
                    <a:pt x="633" y="104"/>
                  </a:lnTo>
                  <a:lnTo>
                    <a:pt x="679" y="83"/>
                  </a:lnTo>
                  <a:lnTo>
                    <a:pt x="726" y="64"/>
                  </a:lnTo>
                  <a:lnTo>
                    <a:pt x="769" y="50"/>
                  </a:lnTo>
                  <a:lnTo>
                    <a:pt x="813" y="37"/>
                  </a:lnTo>
                  <a:lnTo>
                    <a:pt x="854" y="25"/>
                  </a:lnTo>
                  <a:lnTo>
                    <a:pt x="892" y="16"/>
                  </a:lnTo>
                  <a:lnTo>
                    <a:pt x="928" y="9"/>
                  </a:lnTo>
                  <a:lnTo>
                    <a:pt x="1007" y="2"/>
                  </a:lnTo>
                  <a:lnTo>
                    <a:pt x="1084" y="0"/>
                  </a:ln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ko-KR" altLang="en-US" sz="2701">
                <a:cs typeface="B Nazanin" panose="00000400000000000000" pitchFamily="2" charset="-78"/>
              </a:endParaRPr>
            </a:p>
          </p:txBody>
        </p:sp>
        <p:sp>
          <p:nvSpPr>
            <p:cNvPr id="8" name="Rectangle 4102">
              <a:extLst>
                <a:ext uri="{FF2B5EF4-FFF2-40B4-BE49-F238E27FC236}">
                  <a16:creationId xmlns:a16="http://schemas.microsoft.com/office/drawing/2014/main" id="{C78D2FA8-A752-DFB5-38A3-A1AC50563106}"/>
                </a:ext>
              </a:extLst>
            </p:cNvPr>
            <p:cNvSpPr/>
            <p:nvPr/>
          </p:nvSpPr>
          <p:spPr>
            <a:xfrm>
              <a:off x="10176254" y="272368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9" name="Rectangle 116">
              <a:extLst>
                <a:ext uri="{FF2B5EF4-FFF2-40B4-BE49-F238E27FC236}">
                  <a16:creationId xmlns:a16="http://schemas.microsoft.com/office/drawing/2014/main" id="{DB78B5B3-CDB0-5504-E1EB-AAD10C6BA63C}"/>
                </a:ext>
              </a:extLst>
            </p:cNvPr>
            <p:cNvSpPr/>
            <p:nvPr/>
          </p:nvSpPr>
          <p:spPr>
            <a:xfrm rot="8100000">
              <a:off x="9590460" y="2929530"/>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10" name="Rectangle 118">
              <a:extLst>
                <a:ext uri="{FF2B5EF4-FFF2-40B4-BE49-F238E27FC236}">
                  <a16:creationId xmlns:a16="http://schemas.microsoft.com/office/drawing/2014/main" id="{8B293322-AC82-9D11-08CA-7FA3FF71B4CA}"/>
                </a:ext>
              </a:extLst>
            </p:cNvPr>
            <p:cNvSpPr/>
            <p:nvPr/>
          </p:nvSpPr>
          <p:spPr>
            <a:xfrm rot="16800000">
              <a:off x="9271325" y="343062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11" name="Rectangle 116">
              <a:extLst>
                <a:ext uri="{FF2B5EF4-FFF2-40B4-BE49-F238E27FC236}">
                  <a16:creationId xmlns:a16="http://schemas.microsoft.com/office/drawing/2014/main" id="{C4BE231F-91BF-3CFB-8F5F-2A663427EBB7}"/>
                </a:ext>
              </a:extLst>
            </p:cNvPr>
            <p:cNvSpPr/>
            <p:nvPr/>
          </p:nvSpPr>
          <p:spPr>
            <a:xfrm rot="13500000" flipH="1">
              <a:off x="10768836" y="2929530"/>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12" name="Rectangle 118">
              <a:extLst>
                <a:ext uri="{FF2B5EF4-FFF2-40B4-BE49-F238E27FC236}">
                  <a16:creationId xmlns:a16="http://schemas.microsoft.com/office/drawing/2014/main" id="{A1145517-0407-7592-B44B-EA4A05082415}"/>
                </a:ext>
              </a:extLst>
            </p:cNvPr>
            <p:cNvSpPr/>
            <p:nvPr/>
          </p:nvSpPr>
          <p:spPr>
            <a:xfrm rot="4800000" flipH="1">
              <a:off x="11087971" y="343062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grpSp>
      <p:sp>
        <p:nvSpPr>
          <p:cNvPr id="13" name="TextBox 22">
            <a:extLst>
              <a:ext uri="{FF2B5EF4-FFF2-40B4-BE49-F238E27FC236}">
                <a16:creationId xmlns:a16="http://schemas.microsoft.com/office/drawing/2014/main" id="{B11611A2-E564-1803-0926-C8A27C73AB3B}"/>
              </a:ext>
            </a:extLst>
          </p:cNvPr>
          <p:cNvSpPr txBox="1"/>
          <p:nvPr/>
        </p:nvSpPr>
        <p:spPr>
          <a:xfrm>
            <a:off x="839711" y="1502232"/>
            <a:ext cx="10512584" cy="623248"/>
          </a:xfrm>
          <a:prstGeom prst="rect">
            <a:avLst/>
          </a:prstGeom>
          <a:noFill/>
        </p:spPr>
        <p:txBody>
          <a:bodyPr wrap="square" rtlCol="0">
            <a:spAutoFit/>
          </a:bodyPr>
          <a:lstStyle>
            <a:defPPr/>
          </a:lstStyle>
          <a:p>
            <a:pPr algn="ctr">
              <a:lnSpc>
                <a:spcPct val="150000"/>
              </a:lnSpc>
            </a:pPr>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 شما به سادگی می توانید مخاطبان خود را تحت تاثیر قرار دهید و با الگوهای ما، یک صدای منحصر به فرد و جذاب به گزارش ها و ارائه های خود اضافه کنید. شما به سادگی می توانید مخاطبان خود را تحت تاثیر قرار دهید و با الگوهای ما به گزارش ها و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sp>
        <p:nvSpPr>
          <p:cNvPr id="14" name="Content Placeholder 3">
            <a:extLst>
              <a:ext uri="{FF2B5EF4-FFF2-40B4-BE49-F238E27FC236}">
                <a16:creationId xmlns:a16="http://schemas.microsoft.com/office/drawing/2014/main" id="{91BCE3C1-0E02-5C1B-902F-CB1C28CCBD82}"/>
              </a:ext>
            </a:extLst>
          </p:cNvPr>
          <p:cNvSpPr txBox="1"/>
          <p:nvPr/>
        </p:nvSpPr>
        <p:spPr>
          <a:xfrm>
            <a:off x="791026" y="2845133"/>
            <a:ext cx="2376618" cy="401952"/>
          </a:xfrm>
          <a:prstGeom prst="rect">
            <a:avLst/>
          </a:prstGeom>
        </p:spPr>
        <p:txBody>
          <a:bodyPr/>
          <a:lstStyle>
            <a:defPPr/>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a-IR" altLang="ko-KR" sz="2000" b="1" dirty="0">
                <a:solidFill>
                  <a:srgbClr val="00B0F0"/>
                </a:solidFill>
                <a:cs typeface="B Nazanin" panose="00000400000000000000" pitchFamily="2" charset="-78"/>
              </a:rPr>
              <a:t>محتوا در اینجا</a:t>
            </a:r>
            <a:endParaRPr lang="ko-KR" altLang="en-US" sz="2000" b="1" dirty="0">
              <a:solidFill>
                <a:srgbClr val="00B0F0"/>
              </a:solidFill>
              <a:cs typeface="B Nazanin" panose="00000400000000000000" pitchFamily="2" charset="-78"/>
            </a:endParaRPr>
          </a:p>
        </p:txBody>
      </p:sp>
      <p:sp>
        <p:nvSpPr>
          <p:cNvPr id="15" name="Freeform: Shape 85">
            <a:extLst>
              <a:ext uri="{FF2B5EF4-FFF2-40B4-BE49-F238E27FC236}">
                <a16:creationId xmlns:a16="http://schemas.microsoft.com/office/drawing/2014/main" id="{00117B41-DD39-124C-DAC5-0D9F1D68C8E1}"/>
              </a:ext>
            </a:extLst>
          </p:cNvPr>
          <p:cNvSpPr/>
          <p:nvPr/>
        </p:nvSpPr>
        <p:spPr>
          <a:xfrm rot="18900000" flipV="1">
            <a:off x="9914425" y="3864491"/>
            <a:ext cx="669734" cy="556516"/>
          </a:xfrm>
          <a:custGeom>
            <a:avLst/>
            <a:gdLst>
              <a:gd name="connsiteX0" fmla="*/ 662869 w 669734"/>
              <a:gd name="connsiteY0" fmla="*/ 394553 h 556516"/>
              <a:gd name="connsiteX1" fmla="*/ 551062 w 669734"/>
              <a:gd name="connsiteY1" fmla="*/ 151859 h 556516"/>
              <a:gd name="connsiteX2" fmla="*/ 309459 w 669734"/>
              <a:gd name="connsiteY2" fmla="*/ 173325 h 556516"/>
              <a:gd name="connsiteX3" fmla="*/ 244112 w 669734"/>
              <a:gd name="connsiteY3" fmla="*/ 200381 h 556516"/>
              <a:gd name="connsiteX4" fmla="*/ 43731 w 669734"/>
              <a:gd name="connsiteY4" fmla="*/ 0 h 556516"/>
              <a:gd name="connsiteX5" fmla="*/ 0 w 669734"/>
              <a:gd name="connsiteY5" fmla="*/ 43731 h 556516"/>
              <a:gd name="connsiteX6" fmla="*/ 196668 w 669734"/>
              <a:gd name="connsiteY6" fmla="*/ 240399 h 556516"/>
              <a:gd name="connsiteX7" fmla="*/ 175917 w 669734"/>
              <a:gd name="connsiteY7" fmla="*/ 282796 h 556516"/>
              <a:gd name="connsiteX8" fmla="*/ 148962 w 669734"/>
              <a:gd name="connsiteY8" fmla="*/ 459686 h 556516"/>
              <a:gd name="connsiteX9" fmla="*/ 322487 w 669734"/>
              <a:gd name="connsiteY9" fmla="*/ 553205 h 556516"/>
              <a:gd name="connsiteX10" fmla="*/ 259277 w 669734"/>
              <a:gd name="connsiteY10" fmla="*/ 302045 h 556516"/>
              <a:gd name="connsiteX11" fmla="*/ 233426 w 669734"/>
              <a:gd name="connsiteY11" fmla="*/ 240580 h 556516"/>
              <a:gd name="connsiteX12" fmla="*/ 328431 w 669734"/>
              <a:gd name="connsiteY12" fmla="*/ 287735 h 556516"/>
              <a:gd name="connsiteX13" fmla="*/ 662869 w 669734"/>
              <a:gd name="connsiteY13" fmla="*/ 394553 h 55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9734" h="556516">
                <a:moveTo>
                  <a:pt x="662869" y="394553"/>
                </a:moveTo>
                <a:cubicBezTo>
                  <a:pt x="690452" y="318643"/>
                  <a:pt x="631232" y="188858"/>
                  <a:pt x="551062" y="151859"/>
                </a:cubicBezTo>
                <a:cubicBezTo>
                  <a:pt x="506726" y="125762"/>
                  <a:pt x="418615" y="135022"/>
                  <a:pt x="309459" y="173325"/>
                </a:cubicBezTo>
                <a:lnTo>
                  <a:pt x="244112" y="200381"/>
                </a:lnTo>
                <a:lnTo>
                  <a:pt x="43731" y="0"/>
                </a:lnTo>
                <a:lnTo>
                  <a:pt x="0" y="43731"/>
                </a:lnTo>
                <a:lnTo>
                  <a:pt x="196668" y="240399"/>
                </a:lnTo>
                <a:lnTo>
                  <a:pt x="175917" y="282796"/>
                </a:lnTo>
                <a:cubicBezTo>
                  <a:pt x="142679" y="361395"/>
                  <a:pt x="131794" y="425839"/>
                  <a:pt x="148962" y="459686"/>
                </a:cubicBezTo>
                <a:cubicBezTo>
                  <a:pt x="172503" y="520419"/>
                  <a:pt x="265324" y="570009"/>
                  <a:pt x="322487" y="553205"/>
                </a:cubicBezTo>
                <a:cubicBezTo>
                  <a:pt x="353361" y="484564"/>
                  <a:pt x="305601" y="399793"/>
                  <a:pt x="259277" y="302045"/>
                </a:cubicBezTo>
                <a:lnTo>
                  <a:pt x="233426" y="240580"/>
                </a:lnTo>
                <a:lnTo>
                  <a:pt x="328431" y="287735"/>
                </a:lnTo>
                <a:cubicBezTo>
                  <a:pt x="456747" y="358698"/>
                  <a:pt x="567384" y="430502"/>
                  <a:pt x="662869" y="394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ko-KR" altLang="en-US" sz="2701">
              <a:cs typeface="B Nazanin" panose="00000400000000000000" pitchFamily="2" charset="-78"/>
            </a:endParaRPr>
          </a:p>
        </p:txBody>
      </p:sp>
      <p:grpSp>
        <p:nvGrpSpPr>
          <p:cNvPr id="16" name="그룹 36">
            <a:extLst>
              <a:ext uri="{FF2B5EF4-FFF2-40B4-BE49-F238E27FC236}">
                <a16:creationId xmlns:a16="http://schemas.microsoft.com/office/drawing/2014/main" id="{BD815F81-15F5-F5C9-B2BC-45D200A08187}"/>
              </a:ext>
            </a:extLst>
          </p:cNvPr>
          <p:cNvGrpSpPr/>
          <p:nvPr/>
        </p:nvGrpSpPr>
        <p:grpSpPr>
          <a:xfrm>
            <a:off x="6319857" y="4022020"/>
            <a:ext cx="3956474" cy="2066287"/>
            <a:chOff x="6319854" y="4022016"/>
            <a:chExt cx="3956473" cy="2066287"/>
          </a:xfrm>
          <a:solidFill>
            <a:srgbClr val="E61358"/>
          </a:solidFill>
        </p:grpSpPr>
        <p:grpSp>
          <p:nvGrpSpPr>
            <p:cNvPr id="17" name="그룹 33">
              <a:extLst>
                <a:ext uri="{FF2B5EF4-FFF2-40B4-BE49-F238E27FC236}">
                  <a16:creationId xmlns:a16="http://schemas.microsoft.com/office/drawing/2014/main" id="{1C91A536-4C52-7C1D-C693-09C7B5F39FE7}"/>
                </a:ext>
              </a:extLst>
            </p:cNvPr>
            <p:cNvGrpSpPr/>
            <p:nvPr/>
          </p:nvGrpSpPr>
          <p:grpSpPr>
            <a:xfrm>
              <a:off x="9196326" y="5008303"/>
              <a:ext cx="1080001" cy="1080000"/>
              <a:chOff x="9196326" y="5008303"/>
              <a:chExt cx="1080001" cy="1080000"/>
            </a:xfrm>
            <a:grpFill/>
          </p:grpSpPr>
          <p:sp>
            <p:nvSpPr>
              <p:cNvPr id="26" name="Rectangle 32">
                <a:extLst>
                  <a:ext uri="{FF2B5EF4-FFF2-40B4-BE49-F238E27FC236}">
                    <a16:creationId xmlns:a16="http://schemas.microsoft.com/office/drawing/2014/main" id="{7EFDAE48-0742-CAD5-B1E6-29D5E3867E64}"/>
                  </a:ext>
                </a:extLst>
              </p:cNvPr>
              <p:cNvSpPr/>
              <p:nvPr/>
            </p:nvSpPr>
            <p:spPr>
              <a:xfrm rot="10800000">
                <a:off x="10156012" y="5043828"/>
                <a:ext cx="120315" cy="540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27" name="Block Arc 83">
                <a:extLst>
                  <a:ext uri="{FF2B5EF4-FFF2-40B4-BE49-F238E27FC236}">
                    <a16:creationId xmlns:a16="http://schemas.microsoft.com/office/drawing/2014/main" id="{9A848666-1EF2-6C79-ACA5-03610DAA13CD}"/>
                  </a:ext>
                </a:extLst>
              </p:cNvPr>
              <p:cNvSpPr/>
              <p:nvPr/>
            </p:nvSpPr>
            <p:spPr>
              <a:xfrm rot="10800000">
                <a:off x="9196327" y="5008303"/>
                <a:ext cx="1080000" cy="1080000"/>
              </a:xfrm>
              <a:prstGeom prst="blockArc">
                <a:avLst>
                  <a:gd name="adj1" fmla="val 10795309"/>
                  <a:gd name="adj2" fmla="val 21580245"/>
                  <a:gd name="adj3" fmla="val 110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solidFill>
                    <a:schemeClr val="tx1"/>
                  </a:solidFill>
                  <a:cs typeface="B Nazanin" panose="00000400000000000000" pitchFamily="2" charset="-78"/>
                </a:endParaRPr>
              </a:p>
            </p:txBody>
          </p:sp>
          <p:sp>
            <p:nvSpPr>
              <p:cNvPr id="28" name="Rectangle 32">
                <a:extLst>
                  <a:ext uri="{FF2B5EF4-FFF2-40B4-BE49-F238E27FC236}">
                    <a16:creationId xmlns:a16="http://schemas.microsoft.com/office/drawing/2014/main" id="{4FC81D61-DBE0-41FC-8DC5-63C984EE680A}"/>
                  </a:ext>
                </a:extLst>
              </p:cNvPr>
              <p:cNvSpPr/>
              <p:nvPr/>
            </p:nvSpPr>
            <p:spPr>
              <a:xfrm rot="10800000">
                <a:off x="9196326" y="5043827"/>
                <a:ext cx="120315" cy="50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grpSp>
        <p:grpSp>
          <p:nvGrpSpPr>
            <p:cNvPr id="18" name="그룹 90">
              <a:extLst>
                <a:ext uri="{FF2B5EF4-FFF2-40B4-BE49-F238E27FC236}">
                  <a16:creationId xmlns:a16="http://schemas.microsoft.com/office/drawing/2014/main" id="{DEEE899A-6B49-F925-5C81-BA871B9B18B2}"/>
                </a:ext>
              </a:extLst>
            </p:cNvPr>
            <p:cNvGrpSpPr/>
            <p:nvPr/>
          </p:nvGrpSpPr>
          <p:grpSpPr>
            <a:xfrm rot="10800000">
              <a:off x="8236185" y="4022016"/>
              <a:ext cx="1080001" cy="1080000"/>
              <a:chOff x="9196326" y="5008303"/>
              <a:chExt cx="1080001" cy="1080000"/>
            </a:xfrm>
            <a:grpFill/>
          </p:grpSpPr>
          <p:sp>
            <p:nvSpPr>
              <p:cNvPr id="23" name="Rectangle 32">
                <a:extLst>
                  <a:ext uri="{FF2B5EF4-FFF2-40B4-BE49-F238E27FC236}">
                    <a16:creationId xmlns:a16="http://schemas.microsoft.com/office/drawing/2014/main" id="{AFAA6597-B0D6-ABC2-4D6B-10F89C51B10D}"/>
                  </a:ext>
                </a:extLst>
              </p:cNvPr>
              <p:cNvSpPr/>
              <p:nvPr/>
            </p:nvSpPr>
            <p:spPr>
              <a:xfrm rot="10800000">
                <a:off x="10156012" y="5043828"/>
                <a:ext cx="120315" cy="540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24" name="Block Arc 83">
                <a:extLst>
                  <a:ext uri="{FF2B5EF4-FFF2-40B4-BE49-F238E27FC236}">
                    <a16:creationId xmlns:a16="http://schemas.microsoft.com/office/drawing/2014/main" id="{1A1FA4A7-A8D0-37CD-7EF5-54E9E91909DE}"/>
                  </a:ext>
                </a:extLst>
              </p:cNvPr>
              <p:cNvSpPr/>
              <p:nvPr/>
            </p:nvSpPr>
            <p:spPr>
              <a:xfrm rot="10800000">
                <a:off x="9196327" y="5008303"/>
                <a:ext cx="1080000" cy="1080000"/>
              </a:xfrm>
              <a:prstGeom prst="blockArc">
                <a:avLst>
                  <a:gd name="adj1" fmla="val 10795309"/>
                  <a:gd name="adj2" fmla="val 21580245"/>
                  <a:gd name="adj3" fmla="val 110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solidFill>
                    <a:schemeClr val="tx1"/>
                  </a:solidFill>
                  <a:cs typeface="B Nazanin" panose="00000400000000000000" pitchFamily="2" charset="-78"/>
                </a:endParaRPr>
              </a:p>
            </p:txBody>
          </p:sp>
          <p:sp>
            <p:nvSpPr>
              <p:cNvPr id="25" name="Rectangle 32">
                <a:extLst>
                  <a:ext uri="{FF2B5EF4-FFF2-40B4-BE49-F238E27FC236}">
                    <a16:creationId xmlns:a16="http://schemas.microsoft.com/office/drawing/2014/main" id="{92FDC588-B95B-27A8-7119-B4300B1B8185}"/>
                  </a:ext>
                </a:extLst>
              </p:cNvPr>
              <p:cNvSpPr/>
              <p:nvPr/>
            </p:nvSpPr>
            <p:spPr>
              <a:xfrm rot="10800000">
                <a:off x="9196326" y="5043827"/>
                <a:ext cx="120315" cy="50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grpSp>
        <p:sp>
          <p:nvSpPr>
            <p:cNvPr id="19" name="Block Arc 83">
              <a:extLst>
                <a:ext uri="{FF2B5EF4-FFF2-40B4-BE49-F238E27FC236}">
                  <a16:creationId xmlns:a16="http://schemas.microsoft.com/office/drawing/2014/main" id="{3C1A9478-5093-5705-28AB-3BC22E9605DF}"/>
                </a:ext>
              </a:extLst>
            </p:cNvPr>
            <p:cNvSpPr/>
            <p:nvPr/>
          </p:nvSpPr>
          <p:spPr>
            <a:xfrm rot="5400000">
              <a:off x="7276738" y="4503827"/>
              <a:ext cx="1080000" cy="1080000"/>
            </a:xfrm>
            <a:prstGeom prst="blockArc">
              <a:avLst>
                <a:gd name="adj1" fmla="val 16247493"/>
                <a:gd name="adj2" fmla="val 21580245"/>
                <a:gd name="adj3" fmla="val 110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solidFill>
                  <a:schemeClr val="tx1"/>
                </a:solidFill>
                <a:cs typeface="B Nazanin" panose="00000400000000000000" pitchFamily="2" charset="-78"/>
              </a:endParaRPr>
            </a:p>
          </p:txBody>
        </p:sp>
        <p:sp>
          <p:nvSpPr>
            <p:cNvPr id="20" name="Rectangle 32">
              <a:extLst>
                <a:ext uri="{FF2B5EF4-FFF2-40B4-BE49-F238E27FC236}">
                  <a16:creationId xmlns:a16="http://schemas.microsoft.com/office/drawing/2014/main" id="{9EED55D2-E2A2-B28B-1485-DBD80E2180F5}"/>
                </a:ext>
              </a:extLst>
            </p:cNvPr>
            <p:cNvSpPr/>
            <p:nvPr/>
          </p:nvSpPr>
          <p:spPr>
            <a:xfrm rot="16200000">
              <a:off x="7270818" y="5028315"/>
              <a:ext cx="120315" cy="9907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21" name="Block Arc 83">
              <a:extLst>
                <a:ext uri="{FF2B5EF4-FFF2-40B4-BE49-F238E27FC236}">
                  <a16:creationId xmlns:a16="http://schemas.microsoft.com/office/drawing/2014/main" id="{63A2AEA6-9944-FC3B-F026-149D48B63B5F}"/>
                </a:ext>
              </a:extLst>
            </p:cNvPr>
            <p:cNvSpPr/>
            <p:nvPr/>
          </p:nvSpPr>
          <p:spPr>
            <a:xfrm rot="16200000" flipH="1">
              <a:off x="6319854" y="4503827"/>
              <a:ext cx="1080000" cy="1080000"/>
            </a:xfrm>
            <a:prstGeom prst="blockArc">
              <a:avLst>
                <a:gd name="adj1" fmla="val 16247493"/>
                <a:gd name="adj2" fmla="val 21580245"/>
                <a:gd name="adj3" fmla="val 110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solidFill>
                  <a:schemeClr val="tx1"/>
                </a:solidFill>
                <a:cs typeface="B Nazanin" panose="00000400000000000000" pitchFamily="2" charset="-78"/>
              </a:endParaRPr>
            </a:p>
          </p:txBody>
        </p:sp>
        <p:sp>
          <p:nvSpPr>
            <p:cNvPr id="22" name="Rectangle 32">
              <a:extLst>
                <a:ext uri="{FF2B5EF4-FFF2-40B4-BE49-F238E27FC236}">
                  <a16:creationId xmlns:a16="http://schemas.microsoft.com/office/drawing/2014/main" id="{1900E951-A345-1128-395D-A0C03457370C}"/>
                </a:ext>
              </a:extLst>
            </p:cNvPr>
            <p:cNvSpPr/>
            <p:nvPr/>
          </p:nvSpPr>
          <p:spPr>
            <a:xfrm>
              <a:off x="6319854" y="4877064"/>
              <a:ext cx="120315" cy="1878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grpSp>
      <p:grpSp>
        <p:nvGrpSpPr>
          <p:cNvPr id="29" name="그룹 101">
            <a:extLst>
              <a:ext uri="{FF2B5EF4-FFF2-40B4-BE49-F238E27FC236}">
                <a16:creationId xmlns:a16="http://schemas.microsoft.com/office/drawing/2014/main" id="{525A0428-8C05-6B21-564B-A412C8435DB6}"/>
              </a:ext>
            </a:extLst>
          </p:cNvPr>
          <p:cNvGrpSpPr/>
          <p:nvPr/>
        </p:nvGrpSpPr>
        <p:grpSpPr>
          <a:xfrm flipH="1">
            <a:off x="1910655" y="4022020"/>
            <a:ext cx="3956474" cy="2066287"/>
            <a:chOff x="6319854" y="4022016"/>
            <a:chExt cx="3956473" cy="2066287"/>
          </a:xfrm>
          <a:solidFill>
            <a:srgbClr val="00B0F0"/>
          </a:solidFill>
        </p:grpSpPr>
        <p:grpSp>
          <p:nvGrpSpPr>
            <p:cNvPr id="30" name="그룹 102">
              <a:extLst>
                <a:ext uri="{FF2B5EF4-FFF2-40B4-BE49-F238E27FC236}">
                  <a16:creationId xmlns:a16="http://schemas.microsoft.com/office/drawing/2014/main" id="{F8099CAD-5A8C-E512-070D-5630CDE84C1A}"/>
                </a:ext>
              </a:extLst>
            </p:cNvPr>
            <p:cNvGrpSpPr/>
            <p:nvPr/>
          </p:nvGrpSpPr>
          <p:grpSpPr>
            <a:xfrm>
              <a:off x="9196326" y="4360204"/>
              <a:ext cx="1080001" cy="1728099"/>
              <a:chOff x="9196326" y="4360204"/>
              <a:chExt cx="1080001" cy="1728099"/>
            </a:xfrm>
            <a:grpFill/>
          </p:grpSpPr>
          <p:sp>
            <p:nvSpPr>
              <p:cNvPr id="39" name="Rectangle 32">
                <a:extLst>
                  <a:ext uri="{FF2B5EF4-FFF2-40B4-BE49-F238E27FC236}">
                    <a16:creationId xmlns:a16="http://schemas.microsoft.com/office/drawing/2014/main" id="{5147E711-4685-744F-B722-BF96042FABA2}"/>
                  </a:ext>
                </a:extLst>
              </p:cNvPr>
              <p:cNvSpPr/>
              <p:nvPr/>
            </p:nvSpPr>
            <p:spPr>
              <a:xfrm rot="10800000">
                <a:off x="10156012" y="4360204"/>
                <a:ext cx="120315" cy="12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40" name="Block Arc 83">
                <a:extLst>
                  <a:ext uri="{FF2B5EF4-FFF2-40B4-BE49-F238E27FC236}">
                    <a16:creationId xmlns:a16="http://schemas.microsoft.com/office/drawing/2014/main" id="{26745351-64FC-3204-873A-BC38B17AE0D1}"/>
                  </a:ext>
                </a:extLst>
              </p:cNvPr>
              <p:cNvSpPr/>
              <p:nvPr/>
            </p:nvSpPr>
            <p:spPr>
              <a:xfrm rot="10800000">
                <a:off x="9196327" y="5008303"/>
                <a:ext cx="1080000" cy="1080000"/>
              </a:xfrm>
              <a:prstGeom prst="blockArc">
                <a:avLst>
                  <a:gd name="adj1" fmla="val 10795309"/>
                  <a:gd name="adj2" fmla="val 21580245"/>
                  <a:gd name="adj3" fmla="val 110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solidFill>
                    <a:schemeClr val="tx1"/>
                  </a:solidFill>
                  <a:cs typeface="B Nazanin" panose="00000400000000000000" pitchFamily="2" charset="-78"/>
                </a:endParaRPr>
              </a:p>
            </p:txBody>
          </p:sp>
          <p:sp>
            <p:nvSpPr>
              <p:cNvPr id="41" name="Rectangle 32">
                <a:extLst>
                  <a:ext uri="{FF2B5EF4-FFF2-40B4-BE49-F238E27FC236}">
                    <a16:creationId xmlns:a16="http://schemas.microsoft.com/office/drawing/2014/main" id="{8AA28334-467E-EC46-E6B3-D3CB1DB181E6}"/>
                  </a:ext>
                </a:extLst>
              </p:cNvPr>
              <p:cNvSpPr/>
              <p:nvPr/>
            </p:nvSpPr>
            <p:spPr>
              <a:xfrm rot="10800000">
                <a:off x="9196326" y="5043827"/>
                <a:ext cx="120315" cy="50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grpSp>
        <p:grpSp>
          <p:nvGrpSpPr>
            <p:cNvPr id="31" name="그룹 103">
              <a:extLst>
                <a:ext uri="{FF2B5EF4-FFF2-40B4-BE49-F238E27FC236}">
                  <a16:creationId xmlns:a16="http://schemas.microsoft.com/office/drawing/2014/main" id="{5E05C836-D639-BAA4-4E9A-87334C8678A5}"/>
                </a:ext>
              </a:extLst>
            </p:cNvPr>
            <p:cNvGrpSpPr/>
            <p:nvPr/>
          </p:nvGrpSpPr>
          <p:grpSpPr>
            <a:xfrm rot="10800000">
              <a:off x="8236185" y="4022016"/>
              <a:ext cx="1080001" cy="1080000"/>
              <a:chOff x="9196326" y="5008303"/>
              <a:chExt cx="1080001" cy="1080000"/>
            </a:xfrm>
            <a:grpFill/>
          </p:grpSpPr>
          <p:sp>
            <p:nvSpPr>
              <p:cNvPr id="36" name="Rectangle 32">
                <a:extLst>
                  <a:ext uri="{FF2B5EF4-FFF2-40B4-BE49-F238E27FC236}">
                    <a16:creationId xmlns:a16="http://schemas.microsoft.com/office/drawing/2014/main" id="{7E878240-BD7B-56CB-20CF-0A9C1F2DD2E0}"/>
                  </a:ext>
                </a:extLst>
              </p:cNvPr>
              <p:cNvSpPr/>
              <p:nvPr/>
            </p:nvSpPr>
            <p:spPr>
              <a:xfrm rot="10800000">
                <a:off x="10156012" y="5043828"/>
                <a:ext cx="120315" cy="540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37" name="Block Arc 83">
                <a:extLst>
                  <a:ext uri="{FF2B5EF4-FFF2-40B4-BE49-F238E27FC236}">
                    <a16:creationId xmlns:a16="http://schemas.microsoft.com/office/drawing/2014/main" id="{727B621E-94FE-9958-21CF-809B80D1A087}"/>
                  </a:ext>
                </a:extLst>
              </p:cNvPr>
              <p:cNvSpPr/>
              <p:nvPr/>
            </p:nvSpPr>
            <p:spPr>
              <a:xfrm rot="10800000">
                <a:off x="9196327" y="5008303"/>
                <a:ext cx="1080000" cy="1080000"/>
              </a:xfrm>
              <a:prstGeom prst="blockArc">
                <a:avLst>
                  <a:gd name="adj1" fmla="val 10795309"/>
                  <a:gd name="adj2" fmla="val 21580245"/>
                  <a:gd name="adj3" fmla="val 110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solidFill>
                    <a:schemeClr val="tx1"/>
                  </a:solidFill>
                  <a:cs typeface="B Nazanin" panose="00000400000000000000" pitchFamily="2" charset="-78"/>
                </a:endParaRPr>
              </a:p>
            </p:txBody>
          </p:sp>
          <p:sp>
            <p:nvSpPr>
              <p:cNvPr id="38" name="Rectangle 32">
                <a:extLst>
                  <a:ext uri="{FF2B5EF4-FFF2-40B4-BE49-F238E27FC236}">
                    <a16:creationId xmlns:a16="http://schemas.microsoft.com/office/drawing/2014/main" id="{8F71504E-2033-2ADD-E8E1-0CCEC2B8C8C1}"/>
                  </a:ext>
                </a:extLst>
              </p:cNvPr>
              <p:cNvSpPr/>
              <p:nvPr/>
            </p:nvSpPr>
            <p:spPr>
              <a:xfrm rot="10800000">
                <a:off x="9196326" y="5043827"/>
                <a:ext cx="120315" cy="50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grpSp>
        <p:sp>
          <p:nvSpPr>
            <p:cNvPr id="32" name="Block Arc 83">
              <a:extLst>
                <a:ext uri="{FF2B5EF4-FFF2-40B4-BE49-F238E27FC236}">
                  <a16:creationId xmlns:a16="http://schemas.microsoft.com/office/drawing/2014/main" id="{2BA9133A-35AB-336D-4707-93655B882BAF}"/>
                </a:ext>
              </a:extLst>
            </p:cNvPr>
            <p:cNvSpPr/>
            <p:nvPr/>
          </p:nvSpPr>
          <p:spPr>
            <a:xfrm rot="5400000">
              <a:off x="7276738" y="4503827"/>
              <a:ext cx="1080000" cy="1080000"/>
            </a:xfrm>
            <a:prstGeom prst="blockArc">
              <a:avLst>
                <a:gd name="adj1" fmla="val 16247493"/>
                <a:gd name="adj2" fmla="val 21580245"/>
                <a:gd name="adj3" fmla="val 110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solidFill>
                  <a:schemeClr val="tx1"/>
                </a:solidFill>
                <a:cs typeface="B Nazanin" panose="00000400000000000000" pitchFamily="2" charset="-78"/>
              </a:endParaRPr>
            </a:p>
          </p:txBody>
        </p:sp>
        <p:sp>
          <p:nvSpPr>
            <p:cNvPr id="33" name="Rectangle 32">
              <a:extLst>
                <a:ext uri="{FF2B5EF4-FFF2-40B4-BE49-F238E27FC236}">
                  <a16:creationId xmlns:a16="http://schemas.microsoft.com/office/drawing/2014/main" id="{5E3E0B48-99EB-AF67-8BFD-7DD250B43DC8}"/>
                </a:ext>
              </a:extLst>
            </p:cNvPr>
            <p:cNvSpPr/>
            <p:nvPr/>
          </p:nvSpPr>
          <p:spPr>
            <a:xfrm rot="16200000">
              <a:off x="7270818" y="5028315"/>
              <a:ext cx="120315" cy="9907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34" name="Block Arc 83">
              <a:extLst>
                <a:ext uri="{FF2B5EF4-FFF2-40B4-BE49-F238E27FC236}">
                  <a16:creationId xmlns:a16="http://schemas.microsoft.com/office/drawing/2014/main" id="{C8D628F5-9E46-2E62-104D-672FAB20EC23}"/>
                </a:ext>
              </a:extLst>
            </p:cNvPr>
            <p:cNvSpPr/>
            <p:nvPr/>
          </p:nvSpPr>
          <p:spPr>
            <a:xfrm rot="16200000" flipH="1">
              <a:off x="6319854" y="4503827"/>
              <a:ext cx="1080000" cy="1080000"/>
            </a:xfrm>
            <a:prstGeom prst="blockArc">
              <a:avLst>
                <a:gd name="adj1" fmla="val 16247493"/>
                <a:gd name="adj2" fmla="val 21580245"/>
                <a:gd name="adj3" fmla="val 110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solidFill>
                  <a:schemeClr val="tx1"/>
                </a:solidFill>
                <a:cs typeface="B Nazanin" panose="00000400000000000000" pitchFamily="2" charset="-78"/>
              </a:endParaRPr>
            </a:p>
          </p:txBody>
        </p:sp>
        <p:sp>
          <p:nvSpPr>
            <p:cNvPr id="35" name="Rectangle 32">
              <a:extLst>
                <a:ext uri="{FF2B5EF4-FFF2-40B4-BE49-F238E27FC236}">
                  <a16:creationId xmlns:a16="http://schemas.microsoft.com/office/drawing/2014/main" id="{86723F3E-BB59-A775-5B20-4D77E90649C7}"/>
                </a:ext>
              </a:extLst>
            </p:cNvPr>
            <p:cNvSpPr/>
            <p:nvPr/>
          </p:nvSpPr>
          <p:spPr>
            <a:xfrm>
              <a:off x="6319854" y="4877064"/>
              <a:ext cx="120315" cy="1878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grpSp>
      <p:grpSp>
        <p:nvGrpSpPr>
          <p:cNvPr id="42" name="Grupo 41">
            <a:extLst>
              <a:ext uri="{FF2B5EF4-FFF2-40B4-BE49-F238E27FC236}">
                <a16:creationId xmlns:a16="http://schemas.microsoft.com/office/drawing/2014/main" id="{C9B245F6-B98D-1CC6-B1DC-49411C93071E}"/>
              </a:ext>
            </a:extLst>
          </p:cNvPr>
          <p:cNvGrpSpPr/>
          <p:nvPr/>
        </p:nvGrpSpPr>
        <p:grpSpPr>
          <a:xfrm>
            <a:off x="1452562" y="3298826"/>
            <a:ext cx="1019176" cy="1211261"/>
            <a:chOff x="1452562" y="3298826"/>
            <a:chExt cx="1019176" cy="1211261"/>
          </a:xfrm>
          <a:solidFill>
            <a:srgbClr val="00B0F0"/>
          </a:solidFill>
        </p:grpSpPr>
        <p:sp>
          <p:nvSpPr>
            <p:cNvPr id="43" name="Freeform 5">
              <a:extLst>
                <a:ext uri="{FF2B5EF4-FFF2-40B4-BE49-F238E27FC236}">
                  <a16:creationId xmlns:a16="http://schemas.microsoft.com/office/drawing/2014/main" id="{B1E84D79-1839-35A0-EBF1-F3BEC0483296}"/>
                </a:ext>
              </a:extLst>
            </p:cNvPr>
            <p:cNvSpPr>
              <a:spLocks noEditPoints="1"/>
            </p:cNvSpPr>
            <p:nvPr/>
          </p:nvSpPr>
          <p:spPr bwMode="auto">
            <a:xfrm>
              <a:off x="1452562" y="3641725"/>
              <a:ext cx="1019176" cy="868362"/>
            </a:xfrm>
            <a:custGeom>
              <a:avLst/>
              <a:gdLst>
                <a:gd name="T0" fmla="*/ 442 w 684"/>
                <a:gd name="T1" fmla="*/ 580 h 582"/>
                <a:gd name="T2" fmla="*/ 292 w 684"/>
                <a:gd name="T3" fmla="*/ 576 h 582"/>
                <a:gd name="T4" fmla="*/ 205 w 684"/>
                <a:gd name="T5" fmla="*/ 577 h 582"/>
                <a:gd name="T6" fmla="*/ 142 w 684"/>
                <a:gd name="T7" fmla="*/ 544 h 582"/>
                <a:gd name="T8" fmla="*/ 48 w 684"/>
                <a:gd name="T9" fmla="*/ 402 h 582"/>
                <a:gd name="T10" fmla="*/ 23 w 684"/>
                <a:gd name="T11" fmla="*/ 144 h 582"/>
                <a:gd name="T12" fmla="*/ 207 w 684"/>
                <a:gd name="T13" fmla="*/ 13 h 582"/>
                <a:gd name="T14" fmla="*/ 261 w 684"/>
                <a:gd name="T15" fmla="*/ 28 h 582"/>
                <a:gd name="T16" fmla="*/ 428 w 684"/>
                <a:gd name="T17" fmla="*/ 27 h 582"/>
                <a:gd name="T18" fmla="*/ 603 w 684"/>
                <a:gd name="T19" fmla="*/ 51 h 582"/>
                <a:gd name="T20" fmla="*/ 672 w 684"/>
                <a:gd name="T21" fmla="*/ 185 h 582"/>
                <a:gd name="T22" fmla="*/ 557 w 684"/>
                <a:gd name="T23" fmla="*/ 532 h 582"/>
                <a:gd name="T24" fmla="*/ 442 w 684"/>
                <a:gd name="T25" fmla="*/ 580 h 582"/>
                <a:gd name="T26" fmla="*/ 80 w 684"/>
                <a:gd name="T27" fmla="*/ 240 h 582"/>
                <a:gd name="T28" fmla="*/ 136 w 684"/>
                <a:gd name="T29" fmla="*/ 424 h 582"/>
                <a:gd name="T30" fmla="*/ 166 w 684"/>
                <a:gd name="T31" fmla="*/ 439 h 582"/>
                <a:gd name="T32" fmla="*/ 191 w 684"/>
                <a:gd name="T33" fmla="*/ 417 h 582"/>
                <a:gd name="T34" fmla="*/ 183 w 684"/>
                <a:gd name="T35" fmla="*/ 385 h 582"/>
                <a:gd name="T36" fmla="*/ 142 w 684"/>
                <a:gd name="T37" fmla="*/ 254 h 582"/>
                <a:gd name="T38" fmla="*/ 165 w 684"/>
                <a:gd name="T39" fmla="*/ 145 h 582"/>
                <a:gd name="T40" fmla="*/ 148 w 684"/>
                <a:gd name="T41" fmla="*/ 100 h 582"/>
                <a:gd name="T42" fmla="*/ 108 w 684"/>
                <a:gd name="T43" fmla="*/ 124 h 582"/>
                <a:gd name="T44" fmla="*/ 80 w 684"/>
                <a:gd name="T45" fmla="*/ 24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4" h="582">
                  <a:moveTo>
                    <a:pt x="442" y="580"/>
                  </a:moveTo>
                  <a:cubicBezTo>
                    <a:pt x="392" y="574"/>
                    <a:pt x="342" y="572"/>
                    <a:pt x="292" y="576"/>
                  </a:cubicBezTo>
                  <a:cubicBezTo>
                    <a:pt x="263" y="578"/>
                    <a:pt x="234" y="581"/>
                    <a:pt x="205" y="577"/>
                  </a:cubicBezTo>
                  <a:cubicBezTo>
                    <a:pt x="179" y="573"/>
                    <a:pt x="159" y="562"/>
                    <a:pt x="142" y="544"/>
                  </a:cubicBezTo>
                  <a:cubicBezTo>
                    <a:pt x="103" y="502"/>
                    <a:pt x="70" y="456"/>
                    <a:pt x="48" y="402"/>
                  </a:cubicBezTo>
                  <a:cubicBezTo>
                    <a:pt x="13" y="319"/>
                    <a:pt x="0" y="233"/>
                    <a:pt x="23" y="144"/>
                  </a:cubicBezTo>
                  <a:cubicBezTo>
                    <a:pt x="45" y="60"/>
                    <a:pt x="126" y="4"/>
                    <a:pt x="207" y="13"/>
                  </a:cubicBezTo>
                  <a:cubicBezTo>
                    <a:pt x="226" y="15"/>
                    <a:pt x="244" y="21"/>
                    <a:pt x="261" y="28"/>
                  </a:cubicBezTo>
                  <a:cubicBezTo>
                    <a:pt x="317" y="50"/>
                    <a:pt x="373" y="50"/>
                    <a:pt x="428" y="27"/>
                  </a:cubicBezTo>
                  <a:cubicBezTo>
                    <a:pt x="491" y="0"/>
                    <a:pt x="550" y="11"/>
                    <a:pt x="603" y="51"/>
                  </a:cubicBezTo>
                  <a:cubicBezTo>
                    <a:pt x="648" y="84"/>
                    <a:pt x="666" y="132"/>
                    <a:pt x="672" y="185"/>
                  </a:cubicBezTo>
                  <a:cubicBezTo>
                    <a:pt x="684" y="317"/>
                    <a:pt x="643" y="432"/>
                    <a:pt x="557" y="532"/>
                  </a:cubicBezTo>
                  <a:cubicBezTo>
                    <a:pt x="526" y="568"/>
                    <a:pt x="488" y="582"/>
                    <a:pt x="442" y="580"/>
                  </a:cubicBezTo>
                  <a:close/>
                  <a:moveTo>
                    <a:pt x="80" y="240"/>
                  </a:moveTo>
                  <a:cubicBezTo>
                    <a:pt x="80" y="317"/>
                    <a:pt x="103" y="372"/>
                    <a:pt x="136" y="424"/>
                  </a:cubicBezTo>
                  <a:cubicBezTo>
                    <a:pt x="143" y="434"/>
                    <a:pt x="152" y="441"/>
                    <a:pt x="166" y="439"/>
                  </a:cubicBezTo>
                  <a:cubicBezTo>
                    <a:pt x="179" y="438"/>
                    <a:pt x="187" y="429"/>
                    <a:pt x="191" y="417"/>
                  </a:cubicBezTo>
                  <a:cubicBezTo>
                    <a:pt x="196" y="404"/>
                    <a:pt x="189" y="395"/>
                    <a:pt x="183" y="385"/>
                  </a:cubicBezTo>
                  <a:cubicBezTo>
                    <a:pt x="160" y="344"/>
                    <a:pt x="142" y="302"/>
                    <a:pt x="142" y="254"/>
                  </a:cubicBezTo>
                  <a:cubicBezTo>
                    <a:pt x="142" y="216"/>
                    <a:pt x="153" y="181"/>
                    <a:pt x="165" y="145"/>
                  </a:cubicBezTo>
                  <a:cubicBezTo>
                    <a:pt x="172" y="123"/>
                    <a:pt x="165" y="106"/>
                    <a:pt x="148" y="100"/>
                  </a:cubicBezTo>
                  <a:cubicBezTo>
                    <a:pt x="131" y="95"/>
                    <a:pt x="116" y="104"/>
                    <a:pt x="108" y="124"/>
                  </a:cubicBezTo>
                  <a:cubicBezTo>
                    <a:pt x="91" y="166"/>
                    <a:pt x="79" y="208"/>
                    <a:pt x="80" y="240"/>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ES">
                <a:cs typeface="B Nazanin" panose="00000400000000000000" pitchFamily="2" charset="-78"/>
              </a:endParaRPr>
            </a:p>
          </p:txBody>
        </p:sp>
        <p:sp>
          <p:nvSpPr>
            <p:cNvPr id="44" name="Freeform 6">
              <a:extLst>
                <a:ext uri="{FF2B5EF4-FFF2-40B4-BE49-F238E27FC236}">
                  <a16:creationId xmlns:a16="http://schemas.microsoft.com/office/drawing/2014/main" id="{1D4CA155-70C0-DC7A-6197-8269620603B6}"/>
                </a:ext>
              </a:extLst>
            </p:cNvPr>
            <p:cNvSpPr/>
            <p:nvPr/>
          </p:nvSpPr>
          <p:spPr bwMode="auto">
            <a:xfrm>
              <a:off x="1981200" y="3298826"/>
              <a:ext cx="252413" cy="307975"/>
            </a:xfrm>
            <a:custGeom>
              <a:avLst/>
              <a:gdLst>
                <a:gd name="T0" fmla="*/ 169 w 169"/>
                <a:gd name="T1" fmla="*/ 53 h 206"/>
                <a:gd name="T2" fmla="*/ 43 w 169"/>
                <a:gd name="T3" fmla="*/ 204 h 206"/>
                <a:gd name="T4" fmla="*/ 16 w 169"/>
                <a:gd name="T5" fmla="*/ 185 h 206"/>
                <a:gd name="T6" fmla="*/ 114 w 169"/>
                <a:gd name="T7" fmla="*/ 13 h 206"/>
                <a:gd name="T8" fmla="*/ 169 w 169"/>
                <a:gd name="T9" fmla="*/ 53 h 206"/>
              </a:gdLst>
              <a:ahLst/>
              <a:cxnLst>
                <a:cxn ang="0">
                  <a:pos x="T0" y="T1"/>
                </a:cxn>
                <a:cxn ang="0">
                  <a:pos x="T2" y="T3"/>
                </a:cxn>
                <a:cxn ang="0">
                  <a:pos x="T4" y="T5"/>
                </a:cxn>
                <a:cxn ang="0">
                  <a:pos x="T6" y="T7"/>
                </a:cxn>
                <a:cxn ang="0">
                  <a:pos x="T8" y="T9"/>
                </a:cxn>
              </a:cxnLst>
              <a:rect l="0" t="0" r="r" b="b"/>
              <a:pathLst>
                <a:path w="169" h="206">
                  <a:moveTo>
                    <a:pt x="169" y="53"/>
                  </a:moveTo>
                  <a:cubicBezTo>
                    <a:pt x="169" y="123"/>
                    <a:pt x="109" y="195"/>
                    <a:pt x="43" y="204"/>
                  </a:cubicBezTo>
                  <a:cubicBezTo>
                    <a:pt x="27" y="206"/>
                    <a:pt x="19" y="200"/>
                    <a:pt x="16" y="185"/>
                  </a:cubicBezTo>
                  <a:cubicBezTo>
                    <a:pt x="0" y="117"/>
                    <a:pt x="47" y="34"/>
                    <a:pt x="114" y="13"/>
                  </a:cubicBezTo>
                  <a:cubicBezTo>
                    <a:pt x="157" y="0"/>
                    <a:pt x="169" y="9"/>
                    <a:pt x="169" y="53"/>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ES">
                <a:cs typeface="B Nazanin" panose="00000400000000000000" pitchFamily="2" charset="-78"/>
              </a:endParaRPr>
            </a:p>
          </p:txBody>
        </p:sp>
        <p:sp>
          <p:nvSpPr>
            <p:cNvPr id="45" name="Freeform 7">
              <a:extLst>
                <a:ext uri="{FF2B5EF4-FFF2-40B4-BE49-F238E27FC236}">
                  <a16:creationId xmlns:a16="http://schemas.microsoft.com/office/drawing/2014/main" id="{50B856F6-44AF-257F-05E1-13EC0BC1773D}"/>
                </a:ext>
              </a:extLst>
            </p:cNvPr>
            <p:cNvSpPr/>
            <p:nvPr/>
          </p:nvSpPr>
          <p:spPr bwMode="auto">
            <a:xfrm>
              <a:off x="1730375" y="3303588"/>
              <a:ext cx="257175" cy="361950"/>
            </a:xfrm>
            <a:custGeom>
              <a:avLst/>
              <a:gdLst>
                <a:gd name="T0" fmla="*/ 170 w 172"/>
                <a:gd name="T1" fmla="*/ 223 h 243"/>
                <a:gd name="T2" fmla="*/ 157 w 172"/>
                <a:gd name="T3" fmla="*/ 241 h 243"/>
                <a:gd name="T4" fmla="*/ 140 w 172"/>
                <a:gd name="T5" fmla="*/ 229 h 243"/>
                <a:gd name="T6" fmla="*/ 18 w 172"/>
                <a:gd name="T7" fmla="*/ 60 h 243"/>
                <a:gd name="T8" fmla="*/ 18 w 172"/>
                <a:gd name="T9" fmla="*/ 31 h 243"/>
                <a:gd name="T10" fmla="*/ 40 w 172"/>
                <a:gd name="T11" fmla="*/ 14 h 243"/>
                <a:gd name="T12" fmla="*/ 75 w 172"/>
                <a:gd name="T13" fmla="*/ 16 h 243"/>
                <a:gd name="T14" fmla="*/ 169 w 172"/>
                <a:gd name="T15" fmla="*/ 210 h 243"/>
                <a:gd name="T16" fmla="*/ 170 w 172"/>
                <a:gd name="T17" fmla="*/ 2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43">
                  <a:moveTo>
                    <a:pt x="170" y="223"/>
                  </a:moveTo>
                  <a:cubicBezTo>
                    <a:pt x="172" y="231"/>
                    <a:pt x="168" y="238"/>
                    <a:pt x="157" y="241"/>
                  </a:cubicBezTo>
                  <a:cubicBezTo>
                    <a:pt x="146" y="243"/>
                    <a:pt x="142" y="237"/>
                    <a:pt x="140" y="229"/>
                  </a:cubicBezTo>
                  <a:cubicBezTo>
                    <a:pt x="121" y="157"/>
                    <a:pt x="73" y="106"/>
                    <a:pt x="18" y="60"/>
                  </a:cubicBezTo>
                  <a:cubicBezTo>
                    <a:pt x="4" y="49"/>
                    <a:pt x="0" y="41"/>
                    <a:pt x="18" y="31"/>
                  </a:cubicBezTo>
                  <a:cubicBezTo>
                    <a:pt x="26" y="26"/>
                    <a:pt x="33" y="20"/>
                    <a:pt x="40" y="14"/>
                  </a:cubicBezTo>
                  <a:cubicBezTo>
                    <a:pt x="53" y="0"/>
                    <a:pt x="63" y="2"/>
                    <a:pt x="75" y="16"/>
                  </a:cubicBezTo>
                  <a:cubicBezTo>
                    <a:pt x="122" y="73"/>
                    <a:pt x="158" y="136"/>
                    <a:pt x="169" y="210"/>
                  </a:cubicBezTo>
                  <a:cubicBezTo>
                    <a:pt x="169" y="213"/>
                    <a:pt x="169" y="217"/>
                    <a:pt x="170" y="223"/>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ES">
                <a:cs typeface="B Nazanin" panose="00000400000000000000" pitchFamily="2" charset="-78"/>
              </a:endParaRPr>
            </a:p>
          </p:txBody>
        </p:sp>
      </p:grpSp>
      <p:pic>
        <p:nvPicPr>
          <p:cNvPr id="46" name="Imagen 45">
            <a:extLst>
              <a:ext uri="{FF2B5EF4-FFF2-40B4-BE49-F238E27FC236}">
                <a16:creationId xmlns:a16="http://schemas.microsoft.com/office/drawing/2014/main" id="{ED66C6A9-F093-1EC7-E63E-05B8DC3D1B9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5931" y="2430933"/>
            <a:ext cx="5905607" cy="4427068"/>
          </a:xfrm>
          <a:prstGeom prst="rect">
            <a:avLst/>
          </a:prstGeom>
        </p:spPr>
      </p:pic>
      <p:grpSp>
        <p:nvGrpSpPr>
          <p:cNvPr id="47" name="Group 119">
            <a:extLst>
              <a:ext uri="{FF2B5EF4-FFF2-40B4-BE49-F238E27FC236}">
                <a16:creationId xmlns:a16="http://schemas.microsoft.com/office/drawing/2014/main" id="{4B61E18B-CEF0-5B05-F0A4-3972CEF7C17B}"/>
              </a:ext>
            </a:extLst>
          </p:cNvPr>
          <p:cNvGrpSpPr/>
          <p:nvPr/>
        </p:nvGrpSpPr>
        <p:grpSpPr>
          <a:xfrm>
            <a:off x="8685434" y="5990313"/>
            <a:ext cx="3071762" cy="735302"/>
            <a:chOff x="2714217" y="4295471"/>
            <a:chExt cx="2585075" cy="735302"/>
          </a:xfrm>
          <a:gradFill>
            <a:gsLst>
              <a:gs pos="0">
                <a:schemeClr val="bg1"/>
              </a:gs>
              <a:gs pos="100000">
                <a:schemeClr val="accent1">
                  <a:lumMod val="60000"/>
                  <a:lumOff val="40000"/>
                  <a:alpha val="0"/>
                </a:schemeClr>
              </a:gs>
            </a:gsLst>
            <a:lin ang="10800000" scaled="0"/>
          </a:gradFill>
        </p:grpSpPr>
        <p:sp>
          <p:nvSpPr>
            <p:cNvPr id="48" name="TextBox 120">
              <a:extLst>
                <a:ext uri="{FF2B5EF4-FFF2-40B4-BE49-F238E27FC236}">
                  <a16:creationId xmlns:a16="http://schemas.microsoft.com/office/drawing/2014/main" id="{30157D68-DBB0-B144-CD4A-D31E0C98D3EE}"/>
                </a:ext>
              </a:extLst>
            </p:cNvPr>
            <p:cNvSpPr txBox="1"/>
            <p:nvPr/>
          </p:nvSpPr>
          <p:spPr>
            <a:xfrm>
              <a:off x="2714217" y="4569108"/>
              <a:ext cx="2585075" cy="461665"/>
            </a:xfrm>
            <a:prstGeom prst="rect">
              <a:avLst/>
            </a:prstGeom>
            <a:grpFill/>
          </p:spPr>
          <p:txBody>
            <a:bodyPr wrap="square" rtlCol="0">
              <a:spAutoFit/>
            </a:bodyPr>
            <a:lstStyle>
              <a:defPPr/>
            </a:lstStyle>
            <a:p>
              <a:pPr algn="ctr"/>
              <a:r>
                <a:rPr lang="fa-IR" altLang="ko-KR" sz="1200" b="1"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endParaRPr lang="en-US" altLang="ko-KR" sz="1200" b="1" dirty="0">
                <a:solidFill>
                  <a:schemeClr val="tx1">
                    <a:lumMod val="75000"/>
                    <a:lumOff val="25000"/>
                  </a:schemeClr>
                </a:solidFill>
                <a:cs typeface="B Nazanin" panose="00000400000000000000" pitchFamily="2" charset="-78"/>
              </a:endParaRPr>
            </a:p>
          </p:txBody>
        </p:sp>
        <p:sp>
          <p:nvSpPr>
            <p:cNvPr id="49" name="Content Placeholder 3">
              <a:extLst>
                <a:ext uri="{FF2B5EF4-FFF2-40B4-BE49-F238E27FC236}">
                  <a16:creationId xmlns:a16="http://schemas.microsoft.com/office/drawing/2014/main" id="{9C749D31-603D-7D16-84B8-77B5DCDB0D40}"/>
                </a:ext>
              </a:extLst>
            </p:cNvPr>
            <p:cNvSpPr txBox="1"/>
            <p:nvPr/>
          </p:nvSpPr>
          <p:spPr>
            <a:xfrm>
              <a:off x="2714218" y="4295471"/>
              <a:ext cx="2585074" cy="252287"/>
            </a:xfrm>
            <a:prstGeom prst="rect">
              <a:avLst/>
            </a:prstGeom>
            <a:grpFill/>
          </p:spPr>
          <p:txBody>
            <a:bodyPr/>
            <a:lstStyle>
              <a:defPPr/>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a-IR" altLang="ko-KR" sz="1400" b="1" dirty="0">
                  <a:solidFill>
                    <a:schemeClr val="tx1">
                      <a:lumMod val="75000"/>
                      <a:lumOff val="25000"/>
                    </a:schemeClr>
                  </a:solidFill>
                  <a:cs typeface="B Nazanin" panose="00000400000000000000" pitchFamily="2" charset="-78"/>
                </a:rPr>
                <a:t>محتوا در اینجا</a:t>
              </a:r>
              <a:endParaRPr lang="ko-KR" altLang="en-US" sz="1400" b="1" dirty="0">
                <a:solidFill>
                  <a:schemeClr val="tx1">
                    <a:lumMod val="75000"/>
                    <a:lumOff val="25000"/>
                  </a:schemeClr>
                </a:solidFill>
                <a:cs typeface="B Nazanin" panose="00000400000000000000" pitchFamily="2" charset="-78"/>
              </a:endParaRPr>
            </a:p>
          </p:txBody>
        </p:sp>
      </p:grpSp>
      <p:sp>
        <p:nvSpPr>
          <p:cNvPr id="50" name="TextBox 18">
            <a:extLst>
              <a:ext uri="{FF2B5EF4-FFF2-40B4-BE49-F238E27FC236}">
                <a16:creationId xmlns:a16="http://schemas.microsoft.com/office/drawing/2014/main" id="{2AF07121-366F-AFA4-9C75-91BFCEE86561}"/>
              </a:ext>
            </a:extLst>
          </p:cNvPr>
          <p:cNvSpPr txBox="1"/>
          <p:nvPr/>
        </p:nvSpPr>
        <p:spPr>
          <a:xfrm>
            <a:off x="1083311" y="283387"/>
            <a:ext cx="6365239" cy="923330"/>
          </a:xfrm>
          <a:prstGeom prst="rect">
            <a:avLst/>
          </a:prstGeom>
          <a:noFill/>
        </p:spPr>
        <p:txBody>
          <a:bodyPr wrap="square" rtlCol="0" anchor="ctr">
            <a:spAutoFit/>
          </a:bodyPr>
          <a:lstStyle>
            <a:defPPr/>
          </a:lstStyle>
          <a:p>
            <a:pPr algn="r" rtl="1"/>
            <a:r>
              <a:rPr lang="fa-IR" altLang="ko-KR" sz="5400" b="1" spc="600" dirty="0">
                <a:solidFill>
                  <a:srgbClr val="E61358"/>
                </a:solidFill>
                <a:latin typeface="Agency FB" panose="020B0503020202020204" pitchFamily="34" charset="0"/>
                <a:cs typeface="B Nazanin" panose="00000400000000000000" pitchFamily="2" charset="-78"/>
              </a:rPr>
              <a:t>سبک </a:t>
            </a:r>
            <a:r>
              <a:rPr lang="fa-IR" altLang="ko-KR" sz="5400" b="1" spc="600" dirty="0">
                <a:solidFill>
                  <a:schemeClr val="accent4"/>
                </a:solidFill>
                <a:latin typeface="Agency FB" panose="020B0503020202020204" pitchFamily="34" charset="0"/>
                <a:cs typeface="B Nazanin" panose="00000400000000000000" pitchFamily="2" charset="-78"/>
              </a:rPr>
              <a:t>اینفوگرافیک</a:t>
            </a:r>
            <a:endParaRPr lang="ko-KR" altLang="en-US" sz="5400" b="1" spc="600" dirty="0">
              <a:solidFill>
                <a:schemeClr val="accent4"/>
              </a:solidFill>
              <a:latin typeface="Agency FB" panose="020B0503020202020204" pitchFamily="34" charset="0"/>
              <a:cs typeface="B Nazanin" panose="00000400000000000000" pitchFamily="2" charset="-78"/>
            </a:endParaRPr>
          </a:p>
        </p:txBody>
      </p:sp>
      <p:sp>
        <p:nvSpPr>
          <p:cNvPr id="51" name="TextBox 7">
            <a:extLst>
              <a:ext uri="{FF2B5EF4-FFF2-40B4-BE49-F238E27FC236}">
                <a16:creationId xmlns:a16="http://schemas.microsoft.com/office/drawing/2014/main" id="{FA17D71E-B45E-0D8A-13B2-AE7B71BC2912}"/>
              </a:ext>
            </a:extLst>
          </p:cNvPr>
          <p:cNvSpPr txBox="1"/>
          <p:nvPr/>
        </p:nvSpPr>
        <p:spPr>
          <a:xfrm>
            <a:off x="4733959" y="1086707"/>
            <a:ext cx="2424422" cy="307777"/>
          </a:xfrm>
          <a:prstGeom prst="rect">
            <a:avLst/>
          </a:prstGeom>
          <a:noFill/>
        </p:spPr>
        <p:txBody>
          <a:bodyPr wrap="square" rtlCol="0">
            <a:spAutoFit/>
          </a:bodyPr>
          <a:lstStyle>
            <a:defPPr/>
          </a:lstStyle>
          <a:p>
            <a:pPr algn="r" rtl="1"/>
            <a:r>
              <a:rPr lang="fa-IR" altLang="ko-KR" sz="1400" dirty="0">
                <a:solidFill>
                  <a:schemeClr val="bg1">
                    <a:lumMod val="50000"/>
                  </a:schemeClr>
                </a:solidFill>
                <a:cs typeface="B Nazanin" panose="00000400000000000000" pitchFamily="2" charset="-78"/>
              </a:rPr>
              <a:t>زیرنویس خود را وارد کنید</a:t>
            </a:r>
            <a:endParaRPr lang="en-US" altLang="ko-KR" sz="1400" dirty="0">
              <a:solidFill>
                <a:schemeClr val="bg1">
                  <a:lumMod val="50000"/>
                </a:schemeClr>
              </a:solidFill>
              <a:cs typeface="B Nazanin" panose="00000400000000000000" pitchFamily="2" charset="-78"/>
            </a:endParaRPr>
          </a:p>
        </p:txBody>
      </p:sp>
    </p:spTree>
    <p:extLst>
      <p:ext uri="{BB962C8B-B14F-4D97-AF65-F5344CB8AC3E}">
        <p14:creationId xmlns:p14="http://schemas.microsoft.com/office/powerpoint/2010/main" val="7104747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CB724506-8C06-ABB5-EB75-336536F131A4}"/>
              </a:ext>
            </a:extLst>
          </p:cNvPr>
          <p:cNvSpPr/>
          <p:nvPr/>
        </p:nvSpPr>
        <p:spPr>
          <a:xfrm>
            <a:off x="942975" y="390525"/>
            <a:ext cx="6048375" cy="6048375"/>
          </a:xfrm>
          <a:prstGeom prst="ellipse">
            <a:avLst/>
          </a:prstGeom>
          <a:solidFill>
            <a:srgbClr val="E61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5" name="TextBox 9">
            <a:extLst>
              <a:ext uri="{FF2B5EF4-FFF2-40B4-BE49-F238E27FC236}">
                <a16:creationId xmlns:a16="http://schemas.microsoft.com/office/drawing/2014/main" id="{7E362E6E-FE3C-65D7-2602-54B07CA0EAEC}"/>
              </a:ext>
            </a:extLst>
          </p:cNvPr>
          <p:cNvSpPr txBox="1"/>
          <p:nvPr/>
        </p:nvSpPr>
        <p:spPr>
          <a:xfrm flipH="1">
            <a:off x="7251524" y="41549"/>
            <a:ext cx="4432304" cy="3539430"/>
          </a:xfrm>
          <a:prstGeom prst="rect">
            <a:avLst/>
          </a:prstGeom>
          <a:noFill/>
        </p:spPr>
        <p:txBody>
          <a:bodyPr wrap="none" lIns="0" tIns="0" rIns="0" bIns="0" rtlCol="0">
            <a:spAutoFit/>
          </a:bodyPr>
          <a:lstStyle>
            <a:defPPr/>
          </a:lstStyle>
          <a:p>
            <a:pPr algn="ctr"/>
            <a:r>
              <a:rPr lang="fa-IR" sz="11500" b="1" spc="600" dirty="0">
                <a:solidFill>
                  <a:srgbClr val="E61358"/>
                </a:solidFill>
                <a:latin typeface="Agency FB" panose="020B0503020202020204" pitchFamily="34" charset="0"/>
                <a:cs typeface="B Nazanin" panose="00000400000000000000" pitchFamily="2" charset="-78"/>
              </a:rPr>
              <a:t>با تشکر</a:t>
            </a:r>
          </a:p>
          <a:p>
            <a:pPr algn="ctr"/>
            <a:r>
              <a:rPr lang="fa-IR" sz="11500" b="1" spc="600" dirty="0">
                <a:solidFill>
                  <a:schemeClr val="accent4"/>
                </a:solidFill>
                <a:latin typeface="Agency FB" panose="020B0503020202020204" pitchFamily="34" charset="0"/>
                <a:cs typeface="B Nazanin" panose="00000400000000000000" pitchFamily="2" charset="-78"/>
              </a:rPr>
              <a:t>شما!</a:t>
            </a:r>
            <a:endParaRPr lang="en-US" sz="11500" b="1" spc="600" dirty="0">
              <a:solidFill>
                <a:schemeClr val="accent4"/>
              </a:solidFill>
              <a:latin typeface="Agency FB" panose="020B0503020202020204" pitchFamily="34" charset="0"/>
              <a:cs typeface="B Nazanin" panose="00000400000000000000" pitchFamily="2" charset="-78"/>
            </a:endParaRPr>
          </a:p>
        </p:txBody>
      </p:sp>
      <p:sp>
        <p:nvSpPr>
          <p:cNvPr id="20" name="Forma libre: forma 19">
            <a:extLst>
              <a:ext uri="{FF2B5EF4-FFF2-40B4-BE49-F238E27FC236}">
                <a16:creationId xmlns:a16="http://schemas.microsoft.com/office/drawing/2014/main" id="{BD9C3A27-8D40-CBB6-8E0F-2A37C85AB692}"/>
              </a:ext>
            </a:extLst>
          </p:cNvPr>
          <p:cNvSpPr/>
          <p:nvPr userDrawn="1"/>
        </p:nvSpPr>
        <p:spPr>
          <a:xfrm>
            <a:off x="9157230" y="4136435"/>
            <a:ext cx="703395" cy="703395"/>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gradFill>
            <a:gsLst>
              <a:gs pos="0">
                <a:srgbClr val="E61358"/>
              </a:gs>
              <a:gs pos="74000">
                <a:srgbClr val="00B0F0"/>
              </a:gs>
              <a:gs pos="100000">
                <a:srgbClr val="A0C82F"/>
              </a:gs>
            </a:gsLst>
            <a:lin ang="5400000" scaled="1"/>
          </a:gradFill>
          <a:ln w="2285" cap="flat">
            <a:noFill/>
            <a:prstDash val="solid"/>
            <a:miter/>
          </a:ln>
        </p:spPr>
        <p:txBody>
          <a:bodyPr rtlCol="0" anchor="ctr"/>
          <a:lstStyle>
            <a:defPPr/>
          </a:lstStyle>
          <a:p>
            <a:endParaRPr lang="es-PE" sz="1400"/>
          </a:p>
        </p:txBody>
      </p:sp>
      <p:grpSp>
        <p:nvGrpSpPr>
          <p:cNvPr id="23" name="Grupo 22">
            <a:extLst>
              <a:ext uri="{FF2B5EF4-FFF2-40B4-BE49-F238E27FC236}">
                <a16:creationId xmlns:a16="http://schemas.microsoft.com/office/drawing/2014/main" id="{F6FD654C-A87E-0136-9C1C-60437E705A9B}"/>
              </a:ext>
            </a:extLst>
          </p:cNvPr>
          <p:cNvGrpSpPr/>
          <p:nvPr/>
        </p:nvGrpSpPr>
        <p:grpSpPr>
          <a:xfrm>
            <a:off x="8190857" y="5326094"/>
            <a:ext cx="2468122" cy="355392"/>
            <a:chOff x="359484" y="5996664"/>
            <a:chExt cx="4327937" cy="623192"/>
          </a:xfrm>
          <a:gradFill>
            <a:gsLst>
              <a:gs pos="0">
                <a:srgbClr val="E61358"/>
              </a:gs>
              <a:gs pos="74000">
                <a:srgbClr val="00B0F0"/>
              </a:gs>
              <a:gs pos="100000">
                <a:srgbClr val="A0C82F"/>
              </a:gs>
            </a:gsLst>
            <a:lin ang="5400000" scaled="1"/>
          </a:gradFill>
          <a:effectLst>
            <a:reflection blurRad="6350" stA="50000" endA="300" endPos="55500" dist="50800" dir="5400000" sy="-100000" algn="bl" rotWithShape="0"/>
          </a:effectLst>
        </p:grpSpPr>
        <p:sp>
          <p:nvSpPr>
            <p:cNvPr id="24" name="Rounded Rectangle 2">
              <a:extLst>
                <a:ext uri="{FF2B5EF4-FFF2-40B4-BE49-F238E27FC236}">
                  <a16:creationId xmlns:a16="http://schemas.microsoft.com/office/drawing/2014/main" id="{2367B371-0EA2-02B8-D055-DEBA81C3E1F1}"/>
                </a:ext>
              </a:extLst>
            </p:cNvPr>
            <p:cNvSpPr/>
            <p:nvPr/>
          </p:nvSpPr>
          <p:spPr>
            <a:xfrm>
              <a:off x="1294284" y="6009071"/>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D37424"/>
                </a:solidFill>
              </a:endParaRPr>
            </a:p>
          </p:txBody>
        </p:sp>
        <p:sp>
          <p:nvSpPr>
            <p:cNvPr id="25" name="Rounded Rectangle 8">
              <a:extLst>
                <a:ext uri="{FF2B5EF4-FFF2-40B4-BE49-F238E27FC236}">
                  <a16:creationId xmlns:a16="http://schemas.microsoft.com/office/drawing/2014/main" id="{7A4C11E3-6553-8290-7AB7-1C91CEE7CE2D}"/>
                </a:ext>
              </a:extLst>
            </p:cNvPr>
            <p:cNvSpPr/>
            <p:nvPr/>
          </p:nvSpPr>
          <p:spPr>
            <a:xfrm>
              <a:off x="359484" y="6009071"/>
              <a:ext cx="573149" cy="61078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D37424"/>
                </a:solidFill>
              </a:endParaRPr>
            </a:p>
          </p:txBody>
        </p:sp>
        <p:sp>
          <p:nvSpPr>
            <p:cNvPr id="26" name="Rounded Rectangle 2">
              <a:extLst>
                <a:ext uri="{FF2B5EF4-FFF2-40B4-BE49-F238E27FC236}">
                  <a16:creationId xmlns:a16="http://schemas.microsoft.com/office/drawing/2014/main" id="{84E70319-5873-54FF-CA8A-4615FACB72C1}"/>
                </a:ext>
              </a:extLst>
            </p:cNvPr>
            <p:cNvSpPr/>
            <p:nvPr/>
          </p:nvSpPr>
          <p:spPr>
            <a:xfrm>
              <a:off x="3157215" y="6009071"/>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D37424"/>
                </a:solidFill>
              </a:endParaRPr>
            </a:p>
          </p:txBody>
        </p:sp>
        <p:sp>
          <p:nvSpPr>
            <p:cNvPr id="27" name="Rounded Rectangle 3">
              <a:extLst>
                <a:ext uri="{FF2B5EF4-FFF2-40B4-BE49-F238E27FC236}">
                  <a16:creationId xmlns:a16="http://schemas.microsoft.com/office/drawing/2014/main" id="{B9BA091B-8236-3C86-A051-FDA8A9873DC5}"/>
                </a:ext>
              </a:extLst>
            </p:cNvPr>
            <p:cNvSpPr>
              <a:spLocks noChangeAspect="1"/>
            </p:cNvSpPr>
            <p:nvPr/>
          </p:nvSpPr>
          <p:spPr>
            <a:xfrm>
              <a:off x="2219126" y="6009071"/>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D37424"/>
                </a:solidFill>
              </a:endParaRPr>
            </a:p>
          </p:txBody>
        </p:sp>
        <p:sp>
          <p:nvSpPr>
            <p:cNvPr id="28" name="Rounded Rectangle 10">
              <a:extLst>
                <a:ext uri="{FF2B5EF4-FFF2-40B4-BE49-F238E27FC236}">
                  <a16:creationId xmlns:a16="http://schemas.microsoft.com/office/drawing/2014/main" id="{E0F9E3CB-B742-2C79-56C3-2BD3E4BB18C1}"/>
                </a:ext>
              </a:extLst>
            </p:cNvPr>
            <p:cNvSpPr>
              <a:spLocks noChangeAspect="1"/>
            </p:cNvSpPr>
            <p:nvPr/>
          </p:nvSpPr>
          <p:spPr>
            <a:xfrm>
              <a:off x="4112293" y="5996664"/>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D37424"/>
                </a:solidFill>
              </a:endParaRPr>
            </a:p>
          </p:txBody>
        </p:sp>
      </p:grpSp>
      <p:sp>
        <p:nvSpPr>
          <p:cNvPr id="30" name="Google Shape;6325;p79">
            <a:extLst>
              <a:ext uri="{FF2B5EF4-FFF2-40B4-BE49-F238E27FC236}">
                <a16:creationId xmlns:a16="http://schemas.microsoft.com/office/drawing/2014/main" id="{6E8D9646-9EA0-94AA-9759-3404F081933B}"/>
              </a:ext>
            </a:extLst>
          </p:cNvPr>
          <p:cNvSpPr txBox="1"/>
          <p:nvPr/>
        </p:nvSpPr>
        <p:spPr>
          <a:xfrm>
            <a:off x="7480381" y="5816103"/>
            <a:ext cx="3968607" cy="560000"/>
          </a:xfrm>
          <a:prstGeom prst="rect">
            <a:avLst/>
          </a:prstGeom>
          <a:noFill/>
          <a:ln>
            <a:noFill/>
          </a:ln>
        </p:spPr>
        <p:txBody>
          <a:bodyPr spcFirstLastPara="1" wrap="square" lIns="121900" tIns="121900" rIns="121900" bIns="121900" anchor="ctr" anchorCtr="0">
            <a:noAutofit/>
          </a:bodyPr>
          <a:lstStyle>
            <a:defPPr/>
          </a:lstStyle>
          <a:p>
            <a:pPr algn="ctr"/>
            <a:r>
              <a:rPr lang="fa-IR" dirty="0">
                <a:solidFill>
                  <a:schemeClr val="tx1">
                    <a:lumMod val="75000"/>
                    <a:lumOff val="25000"/>
                  </a:schemeClr>
                </a:solidFill>
                <a:latin typeface="Raleway"/>
                <a:ea typeface="Raleway"/>
                <a:cs typeface="Raleway"/>
                <a:sym typeface="Raleway"/>
              </a:rPr>
              <a:t>لطفاً این اسلاید را برای ذکر منبع نگه دارید</a:t>
            </a:r>
            <a:endParaRPr dirty="0">
              <a:solidFill>
                <a:schemeClr val="tx1">
                  <a:lumMod val="75000"/>
                  <a:lumOff val="25000"/>
                </a:schemeClr>
              </a:solidFill>
              <a:latin typeface="Raleway"/>
              <a:ea typeface="Raleway"/>
              <a:cs typeface="Raleway"/>
              <a:sym typeface="Raleway"/>
            </a:endParaRPr>
          </a:p>
        </p:txBody>
      </p:sp>
      <p:grpSp>
        <p:nvGrpSpPr>
          <p:cNvPr id="31" name="Grupo 30">
            <a:extLst>
              <a:ext uri="{FF2B5EF4-FFF2-40B4-BE49-F238E27FC236}">
                <a16:creationId xmlns:a16="http://schemas.microsoft.com/office/drawing/2014/main" id="{9F568A79-94DB-C58A-8126-23816B863582}"/>
              </a:ext>
            </a:extLst>
          </p:cNvPr>
          <p:cNvGrpSpPr/>
          <p:nvPr/>
        </p:nvGrpSpPr>
        <p:grpSpPr>
          <a:xfrm>
            <a:off x="-1" y="-16042"/>
            <a:ext cx="859651" cy="1192750"/>
            <a:chOff x="105508" y="99759"/>
            <a:chExt cx="1491200" cy="2069011"/>
          </a:xfrm>
          <a:solidFill>
            <a:srgbClr val="00B0F0"/>
          </a:solidFill>
        </p:grpSpPr>
        <p:sp>
          <p:nvSpPr>
            <p:cNvPr id="32" name="Google Shape;14;p2">
              <a:extLst>
                <a:ext uri="{FF2B5EF4-FFF2-40B4-BE49-F238E27FC236}">
                  <a16:creationId xmlns:a16="http://schemas.microsoft.com/office/drawing/2014/main" id="{919168EA-E8D6-8BC5-0FB0-9A347A92F342}"/>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33" name="Google Shape;14;p2">
              <a:extLst>
                <a:ext uri="{FF2B5EF4-FFF2-40B4-BE49-F238E27FC236}">
                  <a16:creationId xmlns:a16="http://schemas.microsoft.com/office/drawing/2014/main" id="{C55A5A88-B0F9-B7C9-1869-0D887596074D}"/>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34" name="Google Shape;14;p2">
              <a:extLst>
                <a:ext uri="{FF2B5EF4-FFF2-40B4-BE49-F238E27FC236}">
                  <a16:creationId xmlns:a16="http://schemas.microsoft.com/office/drawing/2014/main" id="{6023A4AE-426A-281C-F4C4-63CD3E3C9320}"/>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35" name="Google Shape;14;p2">
              <a:extLst>
                <a:ext uri="{FF2B5EF4-FFF2-40B4-BE49-F238E27FC236}">
                  <a16:creationId xmlns:a16="http://schemas.microsoft.com/office/drawing/2014/main" id="{09C96C14-00D8-7736-8231-44851CCED612}"/>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grpSp>
      <p:grpSp>
        <p:nvGrpSpPr>
          <p:cNvPr id="36" name="Grupo 35">
            <a:extLst>
              <a:ext uri="{FF2B5EF4-FFF2-40B4-BE49-F238E27FC236}">
                <a16:creationId xmlns:a16="http://schemas.microsoft.com/office/drawing/2014/main" id="{53950B3F-2B95-53B2-2693-65EAB1B0A723}"/>
              </a:ext>
            </a:extLst>
          </p:cNvPr>
          <p:cNvGrpSpPr/>
          <p:nvPr/>
        </p:nvGrpSpPr>
        <p:grpSpPr>
          <a:xfrm rot="16200000">
            <a:off x="150507" y="5831800"/>
            <a:ext cx="859651" cy="1192750"/>
            <a:chOff x="105508" y="99759"/>
            <a:chExt cx="1491200" cy="2069011"/>
          </a:xfrm>
          <a:solidFill>
            <a:srgbClr val="E61358"/>
          </a:solidFill>
        </p:grpSpPr>
        <p:sp>
          <p:nvSpPr>
            <p:cNvPr id="37" name="Google Shape;14;p2">
              <a:extLst>
                <a:ext uri="{FF2B5EF4-FFF2-40B4-BE49-F238E27FC236}">
                  <a16:creationId xmlns:a16="http://schemas.microsoft.com/office/drawing/2014/main" id="{58DB0177-3E9E-CBB9-7DED-78C44316DBEE}"/>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38" name="Google Shape;14;p2">
              <a:extLst>
                <a:ext uri="{FF2B5EF4-FFF2-40B4-BE49-F238E27FC236}">
                  <a16:creationId xmlns:a16="http://schemas.microsoft.com/office/drawing/2014/main" id="{56047E71-881B-AFA0-5E95-7BD957D6C2E1}"/>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39" name="Google Shape;14;p2">
              <a:extLst>
                <a:ext uri="{FF2B5EF4-FFF2-40B4-BE49-F238E27FC236}">
                  <a16:creationId xmlns:a16="http://schemas.microsoft.com/office/drawing/2014/main" id="{10446D3E-7FDB-F92A-A3FE-8106ACB6661E}"/>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sp>
          <p:nvSpPr>
            <p:cNvPr id="40" name="Google Shape;14;p2">
              <a:extLst>
                <a:ext uri="{FF2B5EF4-FFF2-40B4-BE49-F238E27FC236}">
                  <a16:creationId xmlns:a16="http://schemas.microsoft.com/office/drawing/2014/main" id="{C5B956F2-F642-3FC6-AA8F-1FAF41ECF03C}"/>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l" rtl="0">
                <a:spcBef>
                  <a:spcPct val="0"/>
                </a:spcBef>
                <a:spcAft>
                  <a:spcPct val="0"/>
                </a:spcAft>
                <a:buNone/>
              </a:pPr>
              <a:endParaRPr sz="2400">
                <a:solidFill>
                  <a:srgbClr val="002060"/>
                </a:solidFill>
              </a:endParaRPr>
            </a:p>
          </p:txBody>
        </p:sp>
      </p:grpSp>
      <p:sp>
        <p:nvSpPr>
          <p:cNvPr id="41" name="Rectangle 9">
            <a:extLst>
              <a:ext uri="{FF2B5EF4-FFF2-40B4-BE49-F238E27FC236}">
                <a16:creationId xmlns:a16="http://schemas.microsoft.com/office/drawing/2014/main" id="{DFF6043B-914A-C6AF-0066-FEB4F6A007A1}"/>
              </a:ext>
            </a:extLst>
          </p:cNvPr>
          <p:cNvSpPr/>
          <p:nvPr/>
        </p:nvSpPr>
        <p:spPr>
          <a:xfrm rot="5400000">
            <a:off x="9280425" y="1343132"/>
            <a:ext cx="377793" cy="4586752"/>
          </a:xfrm>
          <a:custGeom>
            <a:avLst/>
            <a:gdLst>
              <a:gd name="connsiteX0" fmla="*/ 0 w 514679"/>
              <a:gd name="connsiteY0" fmla="*/ 455834 h 5883241"/>
              <a:gd name="connsiteX1" fmla="*/ 452990 w 514679"/>
              <a:gd name="connsiteY1" fmla="*/ 0 h 5883241"/>
              <a:gd name="connsiteX2" fmla="*/ 514679 w 514679"/>
              <a:gd name="connsiteY2" fmla="*/ 5411147 h 5883241"/>
              <a:gd name="connsiteX3" fmla="*/ 0 w 514679"/>
              <a:gd name="connsiteY3" fmla="*/ 5883241 h 5883241"/>
              <a:gd name="connsiteX4" fmla="*/ 0 w 514679"/>
              <a:gd name="connsiteY4" fmla="*/ 455834 h 58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79" h="5883241">
                <a:moveTo>
                  <a:pt x="0" y="455834"/>
                </a:moveTo>
                <a:lnTo>
                  <a:pt x="452990" y="0"/>
                </a:lnTo>
                <a:lnTo>
                  <a:pt x="514679" y="5411147"/>
                </a:lnTo>
                <a:lnTo>
                  <a:pt x="0" y="5883241"/>
                </a:lnTo>
                <a:lnTo>
                  <a:pt x="0" y="455834"/>
                </a:lnTo>
                <a:close/>
              </a:path>
            </a:pathLst>
          </a:custGeom>
          <a:gradFill>
            <a:gsLst>
              <a:gs pos="0">
                <a:srgbClr val="E61358"/>
              </a:gs>
              <a:gs pos="74000">
                <a:srgbClr val="00B0F0"/>
              </a:gs>
              <a:gs pos="100000">
                <a:srgbClr val="A0C82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42" name="TextBox 10">
            <a:extLst>
              <a:ext uri="{FF2B5EF4-FFF2-40B4-BE49-F238E27FC236}">
                <a16:creationId xmlns:a16="http://schemas.microsoft.com/office/drawing/2014/main" id="{FDBBDE2B-22EF-E0C5-ADE8-D2F25FCFEB3C}"/>
              </a:ext>
            </a:extLst>
          </p:cNvPr>
          <p:cNvSpPr txBox="1"/>
          <p:nvPr/>
        </p:nvSpPr>
        <p:spPr>
          <a:xfrm>
            <a:off x="7372281" y="3454244"/>
            <a:ext cx="4449410" cy="307777"/>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fa-IR" sz="1400" spc="1500" dirty="0">
                <a:ln>
                  <a:solidFill>
                    <a:schemeClr val="bg1"/>
                  </a:solidFill>
                </a:ln>
                <a:solidFill>
                  <a:schemeClr val="bg1"/>
                </a:solidFill>
                <a:latin typeface="Arial" panose="020B0604020202020204" pitchFamily="34" charset="0"/>
                <a:cs typeface="Arial" panose="020B0604020202020204" pitchFamily="34" charset="0"/>
              </a:rPr>
              <a:t>قالب کودکان</a:t>
            </a:r>
            <a:endParaRPr lang="en-US" sz="1400" spc="1500" dirty="0">
              <a:ln>
                <a:solidFill>
                  <a:schemeClr val="bg1"/>
                </a:solidFill>
              </a:ln>
              <a:solidFill>
                <a:schemeClr val="bg1"/>
              </a:solidFill>
              <a:latin typeface="Arial" panose="020B0604020202020204" pitchFamily="34" charset="0"/>
              <a:cs typeface="Arial" panose="020B0604020202020204" pitchFamily="34" charset="0"/>
            </a:endParaRPr>
          </a:p>
        </p:txBody>
      </p:sp>
      <p:cxnSp>
        <p:nvCxnSpPr>
          <p:cNvPr id="47" name="Conector recto 46">
            <a:extLst>
              <a:ext uri="{FF2B5EF4-FFF2-40B4-BE49-F238E27FC236}">
                <a16:creationId xmlns:a16="http://schemas.microsoft.com/office/drawing/2014/main" id="{666D65D4-2312-647E-41D0-BAB4FA841655}"/>
              </a:ext>
            </a:extLst>
          </p:cNvPr>
          <p:cNvCxnSpPr/>
          <p:nvPr/>
        </p:nvCxnSpPr>
        <p:spPr>
          <a:xfrm flipH="1">
            <a:off x="7357271" y="4489138"/>
            <a:ext cx="16656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9D01A30B-3EDE-E6E2-7680-ED1900FA869C}"/>
              </a:ext>
            </a:extLst>
          </p:cNvPr>
          <p:cNvCxnSpPr/>
          <p:nvPr/>
        </p:nvCxnSpPr>
        <p:spPr>
          <a:xfrm flipH="1">
            <a:off x="9979972" y="4495800"/>
            <a:ext cx="18215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Marcador de posición de imagen 53">
            <a:extLst>
              <a:ext uri="{FF2B5EF4-FFF2-40B4-BE49-F238E27FC236}">
                <a16:creationId xmlns:a16="http://schemas.microsoft.com/office/drawing/2014/main" id="{0B94C7AA-C689-77B9-1B04-A0D60617EFDA}"/>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24871000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3">
            <a:extLst>
              <a:ext uri="{FF2B5EF4-FFF2-40B4-BE49-F238E27FC236}">
                <a16:creationId xmlns:a16="http://schemas.microsoft.com/office/drawing/2014/main" id="{37D49257-2CB0-149B-CB94-772E0DB719F4}"/>
              </a:ext>
            </a:extLst>
          </p:cNvPr>
          <p:cNvGrpSpPr/>
          <p:nvPr/>
        </p:nvGrpSpPr>
        <p:grpSpPr>
          <a:xfrm>
            <a:off x="1169895" y="2596817"/>
            <a:ext cx="3985576" cy="2126076"/>
            <a:chOff x="877421" y="2247650"/>
            <a:chExt cx="2989182" cy="1594557"/>
          </a:xfrm>
        </p:grpSpPr>
        <p:sp>
          <p:nvSpPr>
            <p:cNvPr id="4" name="Google Shape;272;p42">
              <a:extLst>
                <a:ext uri="{FF2B5EF4-FFF2-40B4-BE49-F238E27FC236}">
                  <a16:creationId xmlns:a16="http://schemas.microsoft.com/office/drawing/2014/main" id="{1D5B24AE-660E-CB2B-1C08-B4CA49D255BB}"/>
                </a:ext>
              </a:extLst>
            </p:cNvPr>
            <p:cNvSpPr txBox="1"/>
            <p:nvPr/>
          </p:nvSpPr>
          <p:spPr>
            <a:xfrm>
              <a:off x="877421" y="2247650"/>
              <a:ext cx="2117101" cy="308701"/>
            </a:xfrm>
            <a:prstGeom prst="rect">
              <a:avLst/>
            </a:prstGeom>
            <a:noFill/>
            <a:ln cap="flat">
              <a:noFill/>
            </a:ln>
          </p:spPr>
          <p:txBody>
            <a:bodyPr vert="horz" wrap="square" lIns="121895" tIns="121895" rIns="121895" bIns="121895" anchor="t" anchorCtr="0" compatLnSpc="1">
              <a:noAutofit/>
            </a:bodyPr>
            <a:lstStyle>
              <a:defPPr/>
            </a:lstStyle>
            <a:p>
              <a:pPr algn="r" defTabSz="1219170" rtl="1">
                <a:defRPr sz="1800" b="0" i="0" u="none" strike="noStrike" kern="0" cap="none" spc="0" baseline="0">
                  <a:solidFill>
                    <a:srgbClr val="000000"/>
                  </a:solidFill>
                  <a:uFillTx/>
                </a:defRPr>
              </a:pPr>
              <a:r>
                <a:rPr lang="fa-IR" sz="2133" kern="0" dirty="0">
                  <a:solidFill>
                    <a:srgbClr val="A0C82F"/>
                  </a:solidFill>
                  <a:latin typeface="Source Sans Pro" pitchFamily="34"/>
                  <a:ea typeface="Rubik"/>
                  <a:cs typeface="B Nazanin" panose="00000400000000000000" pitchFamily="2" charset="-78"/>
                </a:rPr>
                <a:t>تصاویر :</a:t>
              </a:r>
              <a:endParaRPr lang="es-PE" sz="2133" kern="0" dirty="0">
                <a:solidFill>
                  <a:srgbClr val="A0C82F"/>
                </a:solidFill>
                <a:latin typeface="Source Sans Pro" pitchFamily="34"/>
                <a:ea typeface="Rubik"/>
                <a:cs typeface="B Nazanin" panose="00000400000000000000" pitchFamily="2" charset="-78"/>
              </a:endParaRPr>
            </a:p>
          </p:txBody>
        </p:sp>
        <p:sp>
          <p:nvSpPr>
            <p:cNvPr id="5" name="Google Shape;273;p42">
              <a:extLst>
                <a:ext uri="{FF2B5EF4-FFF2-40B4-BE49-F238E27FC236}">
                  <a16:creationId xmlns:a16="http://schemas.microsoft.com/office/drawing/2014/main" id="{684EF6EF-4328-8F3A-00C1-CF969647F76C}"/>
                </a:ext>
              </a:extLst>
            </p:cNvPr>
            <p:cNvSpPr txBox="1"/>
            <p:nvPr/>
          </p:nvSpPr>
          <p:spPr>
            <a:xfrm>
              <a:off x="877421" y="2556278"/>
              <a:ext cx="2989182" cy="1285929"/>
            </a:xfrm>
            <a:prstGeom prst="rect">
              <a:avLst/>
            </a:prstGeom>
            <a:noFill/>
            <a:ln cap="flat">
              <a:noFill/>
            </a:ln>
          </p:spPr>
          <p:txBody>
            <a:bodyPr vert="horz" wrap="square" lIns="121895" tIns="121895" rIns="121895" bIns="121895" anchor="t" anchorCtr="0" compatLnSpc="1">
              <a:noAutofit/>
            </a:bodyPr>
            <a:lstStyle>
              <a:defPPr/>
            </a:lstStyle>
            <a:p>
              <a:pPr marL="342891" indent="-342891" algn="r" defTabSz="1219170" rtl="1">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B Nazanin" panose="00000400000000000000" pitchFamily="2" charset="-78"/>
                </a:rPr>
                <a:t>pixabay.com</a:t>
              </a:r>
            </a:p>
            <a:p>
              <a:pPr marL="342891" indent="-342891" algn="r" defTabSz="1219170" rtl="1">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B Nazanin" panose="00000400000000000000" pitchFamily="2" charset="-78"/>
                </a:rPr>
                <a:t>hobari.org</a:t>
              </a:r>
            </a:p>
            <a:p>
              <a:pPr marL="342891" indent="-342891" algn="r" defTabSz="1219170" rtl="1">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B Nazanin" panose="00000400000000000000" pitchFamily="2" charset="-78"/>
                </a:rPr>
                <a:t>wixstatic.com</a:t>
              </a:r>
            </a:p>
            <a:p>
              <a:pPr marL="342891" indent="-342891" algn="r" defTabSz="1219170" rtl="1">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B Nazanin" panose="00000400000000000000" pitchFamily="2" charset="-78"/>
                </a:rPr>
                <a:t>facebook.com/</a:t>
              </a:r>
              <a:r>
                <a:rPr lang="es-PE" sz="2000" kern="0" dirty="0" err="1">
                  <a:solidFill>
                    <a:srgbClr val="000000"/>
                  </a:solidFill>
                  <a:latin typeface="Source Sans Pro" pitchFamily="34"/>
                  <a:ea typeface="Montserrat"/>
                  <a:cs typeface="B Nazanin" panose="00000400000000000000" pitchFamily="2" charset="-78"/>
                </a:rPr>
                <a:t>chiquititoscet</a:t>
              </a:r>
              <a:endParaRPr lang="es-PE" sz="2000" kern="0" dirty="0">
                <a:solidFill>
                  <a:srgbClr val="000000"/>
                </a:solidFill>
                <a:latin typeface="Source Sans Pro" pitchFamily="34"/>
                <a:ea typeface="Montserrat"/>
                <a:cs typeface="B Nazanin" panose="00000400000000000000" pitchFamily="2" charset="-78"/>
              </a:endParaRPr>
            </a:p>
          </p:txBody>
        </p:sp>
      </p:grpSp>
      <p:sp>
        <p:nvSpPr>
          <p:cNvPr id="6" name="Google Shape;274;p42">
            <a:extLst>
              <a:ext uri="{FF2B5EF4-FFF2-40B4-BE49-F238E27FC236}">
                <a16:creationId xmlns:a16="http://schemas.microsoft.com/office/drawing/2014/main" id="{C66C8029-A256-1741-54EE-454AC792AD88}"/>
              </a:ext>
            </a:extLst>
          </p:cNvPr>
          <p:cNvSpPr txBox="1"/>
          <p:nvPr/>
        </p:nvSpPr>
        <p:spPr>
          <a:xfrm>
            <a:off x="1169896" y="4531621"/>
            <a:ext cx="2822801" cy="411601"/>
          </a:xfrm>
          <a:prstGeom prst="rect">
            <a:avLst/>
          </a:prstGeom>
          <a:noFill/>
          <a:ln cap="flat">
            <a:noFill/>
          </a:ln>
        </p:spPr>
        <p:txBody>
          <a:bodyPr vert="horz" wrap="square" lIns="121895" tIns="121895" rIns="121895" bIns="121895" anchor="t" anchorCtr="0" compatLnSpc="1">
            <a:noAutofit/>
          </a:bodyPr>
          <a:lstStyle>
            <a:defPPr/>
          </a:lstStyle>
          <a:p>
            <a:pPr algn="r" defTabSz="1219170" rtl="1">
              <a:defRPr sz="1800" b="0" i="0" u="none" strike="noStrike" kern="0" cap="none" spc="0" baseline="0">
                <a:solidFill>
                  <a:srgbClr val="000000"/>
                </a:solidFill>
                <a:uFillTx/>
              </a:defRPr>
            </a:pPr>
            <a:r>
              <a:rPr lang="fa-IR" sz="2133" kern="0" dirty="0">
                <a:solidFill>
                  <a:srgbClr val="B44B97"/>
                </a:solidFill>
                <a:latin typeface="Source Sans Pro" pitchFamily="34"/>
                <a:ea typeface="Rubik"/>
                <a:cs typeface="B Nazanin" panose="00000400000000000000" pitchFamily="2" charset="-78"/>
              </a:rPr>
              <a:t>فونت ها:</a:t>
            </a:r>
            <a:endParaRPr lang="en-US" sz="2133" kern="0" dirty="0">
              <a:solidFill>
                <a:srgbClr val="B44B97"/>
              </a:solidFill>
              <a:latin typeface="Source Sans Pro" pitchFamily="34"/>
              <a:ea typeface="Rubik"/>
              <a:cs typeface="B Nazanin" panose="00000400000000000000" pitchFamily="2" charset="-78"/>
            </a:endParaRPr>
          </a:p>
        </p:txBody>
      </p:sp>
      <p:sp>
        <p:nvSpPr>
          <p:cNvPr id="7" name="Google Shape;275;p42">
            <a:extLst>
              <a:ext uri="{FF2B5EF4-FFF2-40B4-BE49-F238E27FC236}">
                <a16:creationId xmlns:a16="http://schemas.microsoft.com/office/drawing/2014/main" id="{687885ED-2E92-DECC-151B-F9FB4DA5E93C}"/>
              </a:ext>
            </a:extLst>
          </p:cNvPr>
          <p:cNvSpPr txBox="1"/>
          <p:nvPr/>
        </p:nvSpPr>
        <p:spPr>
          <a:xfrm>
            <a:off x="1169896" y="4943124"/>
            <a:ext cx="3527169" cy="912803"/>
          </a:xfrm>
          <a:prstGeom prst="rect">
            <a:avLst/>
          </a:prstGeom>
          <a:noFill/>
          <a:ln cap="flat">
            <a:noFill/>
          </a:ln>
        </p:spPr>
        <p:txBody>
          <a:bodyPr vert="horz" wrap="square" lIns="121895" tIns="121895" rIns="121895" bIns="121895" anchor="t" anchorCtr="0" compatLnSpc="1">
            <a:noAutofit/>
          </a:bodyPr>
          <a:lstStyle>
            <a:defPPr/>
          </a:lstStyle>
          <a:p>
            <a:pPr marL="380953" indent="-380953" algn="r" defTabSz="1219170" rtl="1">
              <a:buClr>
                <a:srgbClr val="000000"/>
              </a:buClr>
              <a:buSzTx/>
              <a:buFont typeface="Arial" panose="020B0604020202020204" pitchFamily="34" charset="0"/>
              <a:buChar char="•"/>
              <a:defRPr sz="1800" b="0" i="0" u="none" strike="noStrike" kern="0" cap="none" spc="0" baseline="0">
                <a:solidFill>
                  <a:srgbClr val="000000"/>
                </a:solidFill>
                <a:uFillTx/>
              </a:defRPr>
            </a:pPr>
            <a:r>
              <a:rPr lang="fa-IR" sz="2000" kern="0" dirty="0">
                <a:solidFill>
                  <a:srgbClr val="000000"/>
                </a:solidFill>
                <a:latin typeface="Source Sans Pro" pitchFamily="34"/>
                <a:ea typeface="Montserrat"/>
                <a:cs typeface="B Nazanin" panose="00000400000000000000" pitchFamily="2" charset="-78"/>
              </a:rPr>
              <a:t>آریال</a:t>
            </a:r>
          </a:p>
          <a:p>
            <a:pPr marL="380953" indent="-380953" algn="r" defTabSz="1219170" rtl="1">
              <a:buClr>
                <a:srgbClr val="000000"/>
              </a:buClr>
              <a:buSzTx/>
              <a:buFont typeface="Arial" panose="020B0604020202020204" pitchFamily="34" charset="0"/>
              <a:buChar char="•"/>
              <a:defRPr sz="1800" b="0" i="0" u="none" strike="noStrike" kern="0" cap="none" spc="0" baseline="0">
                <a:solidFill>
                  <a:srgbClr val="000000"/>
                </a:solidFill>
                <a:uFillTx/>
              </a:defRPr>
            </a:pPr>
            <a:r>
              <a:rPr lang="fa-IR" sz="2000" kern="0" dirty="0">
                <a:solidFill>
                  <a:srgbClr val="000000"/>
                </a:solidFill>
                <a:latin typeface="Source Sans Pro" pitchFamily="34"/>
                <a:ea typeface="Montserrat"/>
                <a:cs typeface="B Nazanin" panose="00000400000000000000" pitchFamily="2" charset="-78"/>
              </a:rPr>
              <a:t>آژانس </a:t>
            </a:r>
            <a:r>
              <a:rPr lang="es-PE" sz="2000" kern="0" dirty="0">
                <a:solidFill>
                  <a:srgbClr val="000000"/>
                </a:solidFill>
                <a:latin typeface="Source Sans Pro" pitchFamily="34"/>
                <a:ea typeface="Montserrat"/>
                <a:cs typeface="B Nazanin" panose="00000400000000000000" pitchFamily="2" charset="-78"/>
              </a:rPr>
              <a:t>FB</a:t>
            </a:r>
          </a:p>
        </p:txBody>
      </p:sp>
      <p:sp>
        <p:nvSpPr>
          <p:cNvPr id="8" name="TextBox 18">
            <a:extLst>
              <a:ext uri="{FF2B5EF4-FFF2-40B4-BE49-F238E27FC236}">
                <a16:creationId xmlns:a16="http://schemas.microsoft.com/office/drawing/2014/main" id="{D8AABC85-4A52-0ED8-8294-5D70743F86DA}"/>
              </a:ext>
            </a:extLst>
          </p:cNvPr>
          <p:cNvSpPr txBox="1"/>
          <p:nvPr/>
        </p:nvSpPr>
        <p:spPr>
          <a:xfrm>
            <a:off x="1083311" y="191055"/>
            <a:ext cx="6365239" cy="1107996"/>
          </a:xfrm>
          <a:prstGeom prst="rect">
            <a:avLst/>
          </a:prstGeom>
          <a:noFill/>
        </p:spPr>
        <p:txBody>
          <a:bodyPr wrap="square" rtlCol="0" anchor="ctr">
            <a:spAutoFit/>
          </a:bodyPr>
          <a:lstStyle>
            <a:defPPr/>
          </a:lstStyle>
          <a:p>
            <a:pPr algn="r" rtl="1"/>
            <a:r>
              <a:rPr lang="fa-IR" altLang="ko-KR" sz="6600" b="1" spc="600" dirty="0">
                <a:solidFill>
                  <a:srgbClr val="E61358"/>
                </a:solidFill>
                <a:latin typeface="Agency FB" panose="020B0503020202020204" pitchFamily="34" charset="0"/>
                <a:cs typeface="B Nazanin" panose="00000400000000000000" pitchFamily="2" charset="-78"/>
              </a:rPr>
              <a:t>آبنما</a:t>
            </a:r>
            <a:endParaRPr lang="ko-KR" altLang="en-US" sz="6600" b="1" spc="600" dirty="0">
              <a:solidFill>
                <a:srgbClr val="00B0F0"/>
              </a:solidFill>
              <a:latin typeface="Agency FB" pitchFamily="34" charset="0"/>
              <a:cs typeface="B Nazanin" panose="00000400000000000000" pitchFamily="2" charset="-78"/>
            </a:endParaRPr>
          </a:p>
        </p:txBody>
      </p:sp>
      <p:pic>
        <p:nvPicPr>
          <p:cNvPr id="11" name="Imagen 10">
            <a:extLst>
              <a:ext uri="{FF2B5EF4-FFF2-40B4-BE49-F238E27FC236}">
                <a16:creationId xmlns:a16="http://schemas.microsoft.com/office/drawing/2014/main" id="{F51A23E7-05BD-CFD5-A41A-87715213D3D1}"/>
              </a:ext>
            </a:extLst>
          </p:cNvPr>
          <p:cNvPicPr>
            <a:picLocks noChangeAspect="1"/>
          </p:cNvPicPr>
          <p:nvPr/>
        </p:nvPicPr>
        <p:blipFill>
          <a:blip r:embed="rId2">
            <a:extLst>
              <a:ext uri="{28A0092B-C50C-407E-A947-70E740481C1C}">
                <a14:useLocalDpi xmlns:a14="http://schemas.microsoft.com/office/drawing/2010/main"/>
              </a:ext>
            </a:extLst>
          </a:blip>
          <a:srcRect b="16373"/>
          <a:stretch>
            <a:fillRect/>
          </a:stretch>
        </p:blipFill>
        <p:spPr>
          <a:xfrm>
            <a:off x="3941673" y="1378535"/>
            <a:ext cx="7671274" cy="4888916"/>
          </a:xfrm>
          <a:prstGeom prst="rect">
            <a:avLst/>
          </a:prstGeom>
        </p:spPr>
      </p:pic>
    </p:spTree>
    <p:extLst>
      <p:ext uri="{BB962C8B-B14F-4D97-AF65-F5344CB8AC3E}">
        <p14:creationId xmlns:p14="http://schemas.microsoft.com/office/powerpoint/2010/main" val="25917056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1">
            <a:extLst>
              <a:ext uri="{FF2B5EF4-FFF2-40B4-BE49-F238E27FC236}">
                <a16:creationId xmlns:a16="http://schemas.microsoft.com/office/drawing/2014/main" id="{ECA071B9-9E87-40D7-B598-74AD873AAEDC}"/>
              </a:ext>
            </a:extLst>
          </p:cNvPr>
          <p:cNvSpPr txBox="1">
            <a:spLocks noGrp="1"/>
          </p:cNvSpPr>
          <p:nvPr>
            <p:ph type="body" idx="4294967295"/>
          </p:nvPr>
        </p:nvSpPr>
        <p:spPr>
          <a:xfrm>
            <a:off x="208592" y="171221"/>
            <a:ext cx="1987667" cy="543181"/>
          </a:xfrm>
          <a:prstGeom prst="rect">
            <a:avLst/>
          </a:prstGeom>
        </p:spPr>
        <p:txBody>
          <a:bodyPr anchor="ctr" anchorCtr="1"/>
          <a:lstStyle>
            <a:defPPr/>
          </a:lstStyle>
          <a:p>
            <a:pPr marL="0" lvl="0" indent="0" algn="ctr" rtl="1">
              <a:buNone/>
            </a:pPr>
            <a:r>
              <a:rPr lang="fa-IR" sz="2700" b="1" dirty="0">
                <a:solidFill>
                  <a:srgbClr val="E61358"/>
                </a:solidFill>
                <a:cs typeface="B Nazanin" panose="00000400000000000000" pitchFamily="2" charset="-78"/>
              </a:rPr>
              <a:t>منابع</a:t>
            </a:r>
            <a:endParaRPr lang="en-US" sz="2700" b="1" dirty="0">
              <a:solidFill>
                <a:srgbClr val="E61358"/>
              </a:solidFill>
              <a:latin typeface="Arial"/>
              <a:cs typeface="B Nazanin" panose="00000400000000000000" pitchFamily="2" charset="-78"/>
            </a:endParaRPr>
          </a:p>
        </p:txBody>
      </p:sp>
      <p:sp>
        <p:nvSpPr>
          <p:cNvPr id="2" name="Elipse 1">
            <a:extLst>
              <a:ext uri="{FF2B5EF4-FFF2-40B4-BE49-F238E27FC236}">
                <a16:creationId xmlns:a16="http://schemas.microsoft.com/office/drawing/2014/main" id="{AD44FAE1-39F6-F57D-A584-E8E4BD2284AA}"/>
              </a:ext>
            </a:extLst>
          </p:cNvPr>
          <p:cNvSpPr/>
          <p:nvPr/>
        </p:nvSpPr>
        <p:spPr>
          <a:xfrm>
            <a:off x="571494" y="4636160"/>
            <a:ext cx="1548565" cy="1548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es-ES">
              <a:cs typeface="B Nazanin" panose="00000400000000000000" pitchFamily="2" charset="-78"/>
            </a:endParaRPr>
          </a:p>
        </p:txBody>
      </p:sp>
      <p:grpSp>
        <p:nvGrpSpPr>
          <p:cNvPr id="3" name="Grupo 2">
            <a:extLst>
              <a:ext uri="{FF2B5EF4-FFF2-40B4-BE49-F238E27FC236}">
                <a16:creationId xmlns:a16="http://schemas.microsoft.com/office/drawing/2014/main" id="{B57A8A66-AA38-5913-61DE-ACEB609EA7EC}"/>
              </a:ext>
            </a:extLst>
          </p:cNvPr>
          <p:cNvGrpSpPr/>
          <p:nvPr/>
        </p:nvGrpSpPr>
        <p:grpSpPr>
          <a:xfrm>
            <a:off x="791418" y="5121883"/>
            <a:ext cx="1108714" cy="577118"/>
            <a:chOff x="5825792" y="854683"/>
            <a:chExt cx="1108714" cy="577118"/>
          </a:xfrm>
        </p:grpSpPr>
        <p:sp>
          <p:nvSpPr>
            <p:cNvPr id="4" name="Freeform 10">
              <a:extLst>
                <a:ext uri="{FF2B5EF4-FFF2-40B4-BE49-F238E27FC236}">
                  <a16:creationId xmlns:a16="http://schemas.microsoft.com/office/drawing/2014/main" id="{67802A4A-CF30-60C3-09C6-4F98709EDE6F}"/>
                </a:ext>
              </a:extLst>
            </p:cNvPr>
            <p:cNvSpPr/>
            <p:nvPr/>
          </p:nvSpPr>
          <p:spPr bwMode="auto">
            <a:xfrm>
              <a:off x="5825792" y="854683"/>
              <a:ext cx="1108714" cy="374466"/>
            </a:xfrm>
            <a:custGeom>
              <a:avLst/>
              <a:gdLst>
                <a:gd name="T0" fmla="*/ 917 w 921"/>
                <a:gd name="T1" fmla="*/ 155 h 311"/>
                <a:gd name="T2" fmla="*/ 901 w 921"/>
                <a:gd name="T3" fmla="*/ 178 h 311"/>
                <a:gd name="T4" fmla="*/ 477 w 921"/>
                <a:gd name="T5" fmla="*/ 307 h 311"/>
                <a:gd name="T6" fmla="*/ 444 w 921"/>
                <a:gd name="T7" fmla="*/ 307 h 311"/>
                <a:gd name="T8" fmla="*/ 30 w 921"/>
                <a:gd name="T9" fmla="*/ 180 h 311"/>
                <a:gd name="T10" fmla="*/ 5 w 921"/>
                <a:gd name="T11" fmla="*/ 165 h 311"/>
                <a:gd name="T12" fmla="*/ 24 w 921"/>
                <a:gd name="T13" fmla="*/ 132 h 311"/>
                <a:gd name="T14" fmla="*/ 201 w 921"/>
                <a:gd name="T15" fmla="*/ 78 h 311"/>
                <a:gd name="T16" fmla="*/ 436 w 921"/>
                <a:gd name="T17" fmla="*/ 6 h 311"/>
                <a:gd name="T18" fmla="*/ 487 w 921"/>
                <a:gd name="T19" fmla="*/ 6 h 311"/>
                <a:gd name="T20" fmla="*/ 895 w 921"/>
                <a:gd name="T21" fmla="*/ 131 h 311"/>
                <a:gd name="T22" fmla="*/ 917 w 921"/>
                <a:gd name="T23" fmla="*/ 15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1" h="311">
                  <a:moveTo>
                    <a:pt x="917" y="155"/>
                  </a:moveTo>
                  <a:cubicBezTo>
                    <a:pt x="920" y="169"/>
                    <a:pt x="913" y="174"/>
                    <a:pt x="901" y="178"/>
                  </a:cubicBezTo>
                  <a:cubicBezTo>
                    <a:pt x="760" y="221"/>
                    <a:pt x="618" y="264"/>
                    <a:pt x="477" y="307"/>
                  </a:cubicBezTo>
                  <a:cubicBezTo>
                    <a:pt x="466" y="311"/>
                    <a:pt x="455" y="310"/>
                    <a:pt x="444" y="307"/>
                  </a:cubicBezTo>
                  <a:cubicBezTo>
                    <a:pt x="306" y="264"/>
                    <a:pt x="168" y="222"/>
                    <a:pt x="30" y="180"/>
                  </a:cubicBezTo>
                  <a:cubicBezTo>
                    <a:pt x="20" y="177"/>
                    <a:pt x="9" y="176"/>
                    <a:pt x="5" y="165"/>
                  </a:cubicBezTo>
                  <a:cubicBezTo>
                    <a:pt x="0" y="149"/>
                    <a:pt x="5" y="138"/>
                    <a:pt x="24" y="132"/>
                  </a:cubicBezTo>
                  <a:cubicBezTo>
                    <a:pt x="83" y="114"/>
                    <a:pt x="142" y="96"/>
                    <a:pt x="201" y="78"/>
                  </a:cubicBezTo>
                  <a:cubicBezTo>
                    <a:pt x="280" y="54"/>
                    <a:pt x="358" y="31"/>
                    <a:pt x="436" y="6"/>
                  </a:cubicBezTo>
                  <a:cubicBezTo>
                    <a:pt x="454" y="1"/>
                    <a:pt x="469" y="0"/>
                    <a:pt x="487" y="6"/>
                  </a:cubicBezTo>
                  <a:cubicBezTo>
                    <a:pt x="623" y="48"/>
                    <a:pt x="759" y="89"/>
                    <a:pt x="895" y="131"/>
                  </a:cubicBezTo>
                  <a:cubicBezTo>
                    <a:pt x="908" y="135"/>
                    <a:pt x="921" y="137"/>
                    <a:pt x="917"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5" name="Freeform 11">
              <a:extLst>
                <a:ext uri="{FF2B5EF4-FFF2-40B4-BE49-F238E27FC236}">
                  <a16:creationId xmlns:a16="http://schemas.microsoft.com/office/drawing/2014/main" id="{D0FA694B-0BD3-8DB6-D8A5-A0486AD5E5A2}"/>
                </a:ext>
              </a:extLst>
            </p:cNvPr>
            <p:cNvSpPr/>
            <p:nvPr/>
          </p:nvSpPr>
          <p:spPr bwMode="auto">
            <a:xfrm>
              <a:off x="6059283" y="1154256"/>
              <a:ext cx="646138" cy="265797"/>
            </a:xfrm>
            <a:custGeom>
              <a:avLst/>
              <a:gdLst>
                <a:gd name="T0" fmla="*/ 535 w 537"/>
                <a:gd name="T1" fmla="*/ 79 h 220"/>
                <a:gd name="T2" fmla="*/ 535 w 537"/>
                <a:gd name="T3" fmla="*/ 137 h 220"/>
                <a:gd name="T4" fmla="*/ 516 w 537"/>
                <a:gd name="T5" fmla="*/ 171 h 220"/>
                <a:gd name="T6" fmla="*/ 415 w 537"/>
                <a:gd name="T7" fmla="*/ 202 h 220"/>
                <a:gd name="T8" fmla="*/ 78 w 537"/>
                <a:gd name="T9" fmla="*/ 193 h 220"/>
                <a:gd name="T10" fmla="*/ 51 w 537"/>
                <a:gd name="T11" fmla="*/ 186 h 220"/>
                <a:gd name="T12" fmla="*/ 1 w 537"/>
                <a:gd name="T13" fmla="*/ 117 h 220"/>
                <a:gd name="T14" fmla="*/ 1 w 537"/>
                <a:gd name="T15" fmla="*/ 21 h 220"/>
                <a:gd name="T16" fmla="*/ 20 w 537"/>
                <a:gd name="T17" fmla="*/ 5 h 220"/>
                <a:gd name="T18" fmla="*/ 243 w 537"/>
                <a:gd name="T19" fmla="*/ 75 h 220"/>
                <a:gd name="T20" fmla="*/ 292 w 537"/>
                <a:gd name="T21" fmla="*/ 75 h 220"/>
                <a:gd name="T22" fmla="*/ 513 w 537"/>
                <a:gd name="T23" fmla="*/ 6 h 220"/>
                <a:gd name="T24" fmla="*/ 536 w 537"/>
                <a:gd name="T25" fmla="*/ 23 h 220"/>
                <a:gd name="T26" fmla="*/ 535 w 537"/>
                <a:gd name="T27" fmla="*/ 7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220">
                  <a:moveTo>
                    <a:pt x="535" y="79"/>
                  </a:moveTo>
                  <a:cubicBezTo>
                    <a:pt x="535" y="98"/>
                    <a:pt x="535" y="117"/>
                    <a:pt x="535" y="137"/>
                  </a:cubicBezTo>
                  <a:cubicBezTo>
                    <a:pt x="536" y="152"/>
                    <a:pt x="529" y="163"/>
                    <a:pt x="516" y="171"/>
                  </a:cubicBezTo>
                  <a:cubicBezTo>
                    <a:pt x="485" y="191"/>
                    <a:pt x="450" y="196"/>
                    <a:pt x="415" y="202"/>
                  </a:cubicBezTo>
                  <a:cubicBezTo>
                    <a:pt x="302" y="220"/>
                    <a:pt x="190" y="218"/>
                    <a:pt x="78" y="193"/>
                  </a:cubicBezTo>
                  <a:cubicBezTo>
                    <a:pt x="69" y="191"/>
                    <a:pt x="60" y="189"/>
                    <a:pt x="51" y="186"/>
                  </a:cubicBezTo>
                  <a:cubicBezTo>
                    <a:pt x="9" y="172"/>
                    <a:pt x="1" y="161"/>
                    <a:pt x="1" y="117"/>
                  </a:cubicBezTo>
                  <a:cubicBezTo>
                    <a:pt x="1" y="85"/>
                    <a:pt x="1" y="53"/>
                    <a:pt x="1" y="21"/>
                  </a:cubicBezTo>
                  <a:cubicBezTo>
                    <a:pt x="0" y="6"/>
                    <a:pt x="4" y="0"/>
                    <a:pt x="20" y="5"/>
                  </a:cubicBezTo>
                  <a:cubicBezTo>
                    <a:pt x="95" y="29"/>
                    <a:pt x="169" y="51"/>
                    <a:pt x="243" y="75"/>
                  </a:cubicBezTo>
                  <a:cubicBezTo>
                    <a:pt x="260" y="80"/>
                    <a:pt x="275" y="80"/>
                    <a:pt x="292" y="75"/>
                  </a:cubicBezTo>
                  <a:cubicBezTo>
                    <a:pt x="366" y="52"/>
                    <a:pt x="440" y="30"/>
                    <a:pt x="513" y="6"/>
                  </a:cubicBezTo>
                  <a:cubicBezTo>
                    <a:pt x="531" y="1"/>
                    <a:pt x="537" y="4"/>
                    <a:pt x="536" y="23"/>
                  </a:cubicBezTo>
                  <a:cubicBezTo>
                    <a:pt x="535" y="41"/>
                    <a:pt x="535" y="60"/>
                    <a:pt x="535"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55" name="Freeform 12">
              <a:extLst>
                <a:ext uri="{FF2B5EF4-FFF2-40B4-BE49-F238E27FC236}">
                  <a16:creationId xmlns:a16="http://schemas.microsoft.com/office/drawing/2014/main" id="{0CFDDB12-6895-8EE5-31BE-095736FA6CD1}"/>
                </a:ext>
              </a:extLst>
            </p:cNvPr>
            <p:cNvSpPr/>
            <p:nvPr/>
          </p:nvSpPr>
          <p:spPr bwMode="auto">
            <a:xfrm>
              <a:off x="5850756" y="1102858"/>
              <a:ext cx="132163" cy="328943"/>
            </a:xfrm>
            <a:custGeom>
              <a:avLst/>
              <a:gdLst>
                <a:gd name="T0" fmla="*/ 77 w 110"/>
                <a:gd name="T1" fmla="*/ 82 h 272"/>
                <a:gd name="T2" fmla="*/ 77 w 110"/>
                <a:gd name="T3" fmla="*/ 118 h 272"/>
                <a:gd name="T4" fmla="*/ 89 w 110"/>
                <a:gd name="T5" fmla="*/ 160 h 272"/>
                <a:gd name="T6" fmla="*/ 100 w 110"/>
                <a:gd name="T7" fmla="*/ 202 h 272"/>
                <a:gd name="T8" fmla="*/ 108 w 110"/>
                <a:gd name="T9" fmla="*/ 247 h 272"/>
                <a:gd name="T10" fmla="*/ 87 w 110"/>
                <a:gd name="T11" fmla="*/ 272 h 272"/>
                <a:gd name="T12" fmla="*/ 23 w 110"/>
                <a:gd name="T13" fmla="*/ 272 h 272"/>
                <a:gd name="T14" fmla="*/ 3 w 110"/>
                <a:gd name="T15" fmla="*/ 246 h 272"/>
                <a:gd name="T16" fmla="*/ 16 w 110"/>
                <a:gd name="T17" fmla="*/ 172 h 272"/>
                <a:gd name="T18" fmla="*/ 17 w 110"/>
                <a:gd name="T19" fmla="*/ 168 h 272"/>
                <a:gd name="T20" fmla="*/ 34 w 110"/>
                <a:gd name="T21" fmla="*/ 68 h 272"/>
                <a:gd name="T22" fmla="*/ 34 w 110"/>
                <a:gd name="T23" fmla="*/ 16 h 272"/>
                <a:gd name="T24" fmla="*/ 51 w 110"/>
                <a:gd name="T25" fmla="*/ 3 h 272"/>
                <a:gd name="T26" fmla="*/ 77 w 110"/>
                <a:gd name="T27" fmla="*/ 36 h 272"/>
                <a:gd name="T28" fmla="*/ 77 w 110"/>
                <a:gd name="T29" fmla="*/ 8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272">
                  <a:moveTo>
                    <a:pt x="77" y="82"/>
                  </a:moveTo>
                  <a:cubicBezTo>
                    <a:pt x="77" y="94"/>
                    <a:pt x="77" y="106"/>
                    <a:pt x="77" y="118"/>
                  </a:cubicBezTo>
                  <a:cubicBezTo>
                    <a:pt x="76" y="133"/>
                    <a:pt x="76" y="147"/>
                    <a:pt x="89" y="160"/>
                  </a:cubicBezTo>
                  <a:cubicBezTo>
                    <a:pt x="100" y="170"/>
                    <a:pt x="97" y="188"/>
                    <a:pt x="100" y="202"/>
                  </a:cubicBezTo>
                  <a:cubicBezTo>
                    <a:pt x="103" y="217"/>
                    <a:pt x="105" y="232"/>
                    <a:pt x="108" y="247"/>
                  </a:cubicBezTo>
                  <a:cubicBezTo>
                    <a:pt x="110" y="263"/>
                    <a:pt x="103" y="271"/>
                    <a:pt x="87" y="272"/>
                  </a:cubicBezTo>
                  <a:cubicBezTo>
                    <a:pt x="66" y="272"/>
                    <a:pt x="44" y="272"/>
                    <a:pt x="23" y="272"/>
                  </a:cubicBezTo>
                  <a:cubicBezTo>
                    <a:pt x="7" y="271"/>
                    <a:pt x="0" y="262"/>
                    <a:pt x="3" y="246"/>
                  </a:cubicBezTo>
                  <a:cubicBezTo>
                    <a:pt x="7" y="221"/>
                    <a:pt x="11" y="197"/>
                    <a:pt x="16" y="172"/>
                  </a:cubicBezTo>
                  <a:cubicBezTo>
                    <a:pt x="16" y="170"/>
                    <a:pt x="16" y="169"/>
                    <a:pt x="17" y="168"/>
                  </a:cubicBezTo>
                  <a:cubicBezTo>
                    <a:pt x="44" y="138"/>
                    <a:pt x="31" y="102"/>
                    <a:pt x="34" y="68"/>
                  </a:cubicBezTo>
                  <a:cubicBezTo>
                    <a:pt x="35" y="50"/>
                    <a:pt x="34" y="33"/>
                    <a:pt x="34" y="16"/>
                  </a:cubicBezTo>
                  <a:cubicBezTo>
                    <a:pt x="34" y="2"/>
                    <a:pt x="39" y="0"/>
                    <a:pt x="51" y="3"/>
                  </a:cubicBezTo>
                  <a:cubicBezTo>
                    <a:pt x="69" y="8"/>
                    <a:pt x="79" y="16"/>
                    <a:pt x="77" y="36"/>
                  </a:cubicBezTo>
                  <a:cubicBezTo>
                    <a:pt x="75" y="51"/>
                    <a:pt x="77" y="67"/>
                    <a:pt x="77"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grpSp>
      <p:sp>
        <p:nvSpPr>
          <p:cNvPr id="56" name="자유형: 도형 79">
            <a:extLst>
              <a:ext uri="{FF2B5EF4-FFF2-40B4-BE49-F238E27FC236}">
                <a16:creationId xmlns:a16="http://schemas.microsoft.com/office/drawing/2014/main" id="{CAB94712-95D6-679D-B2D8-525D9742FB48}"/>
              </a:ext>
            </a:extLst>
          </p:cNvPr>
          <p:cNvSpPr>
            <a:spLocks noChangeAspect="1"/>
          </p:cNvSpPr>
          <p:nvPr/>
        </p:nvSpPr>
        <p:spPr>
          <a:xfrm>
            <a:off x="3948617" y="2417767"/>
            <a:ext cx="854909" cy="1343933"/>
          </a:xfrm>
          <a:custGeom>
            <a:avLst/>
            <a:gdLst>
              <a:gd name="connsiteX0" fmla="*/ 951056 w 2991257"/>
              <a:gd name="connsiteY0" fmla="*/ 4310393 h 4702319"/>
              <a:gd name="connsiteX1" fmla="*/ 2052826 w 2991257"/>
              <a:gd name="connsiteY1" fmla="*/ 4310393 h 4702319"/>
              <a:gd name="connsiteX2" fmla="*/ 2052826 w 2991257"/>
              <a:gd name="connsiteY2" fmla="*/ 4506356 h 4702319"/>
              <a:gd name="connsiteX3" fmla="*/ 1501941 w 2991257"/>
              <a:gd name="connsiteY3" fmla="*/ 4702319 h 4702319"/>
              <a:gd name="connsiteX4" fmla="*/ 951056 w 2991257"/>
              <a:gd name="connsiteY4" fmla="*/ 4506356 h 4702319"/>
              <a:gd name="connsiteX5" fmla="*/ 953472 w 2991257"/>
              <a:gd name="connsiteY5" fmla="*/ 3978828 h 4702319"/>
              <a:gd name="connsiteX6" fmla="*/ 2050412 w 2991257"/>
              <a:gd name="connsiteY6" fmla="*/ 3978828 h 4702319"/>
              <a:gd name="connsiteX7" fmla="*/ 2152988 w 2991257"/>
              <a:gd name="connsiteY7" fmla="*/ 4079172 h 4702319"/>
              <a:gd name="connsiteX8" fmla="*/ 2152988 w 2991257"/>
              <a:gd name="connsiteY8" fmla="*/ 4123466 h 4702319"/>
              <a:gd name="connsiteX9" fmla="*/ 2050412 w 2991257"/>
              <a:gd name="connsiteY9" fmla="*/ 4223810 h 4702319"/>
              <a:gd name="connsiteX10" fmla="*/ 953472 w 2991257"/>
              <a:gd name="connsiteY10" fmla="*/ 4223810 h 4702319"/>
              <a:gd name="connsiteX11" fmla="*/ 850896 w 2991257"/>
              <a:gd name="connsiteY11" fmla="*/ 4123466 h 4702319"/>
              <a:gd name="connsiteX12" fmla="*/ 850896 w 2991257"/>
              <a:gd name="connsiteY12" fmla="*/ 4079172 h 4702319"/>
              <a:gd name="connsiteX13" fmla="*/ 953472 w 2991257"/>
              <a:gd name="connsiteY13" fmla="*/ 3978828 h 4702319"/>
              <a:gd name="connsiteX14" fmla="*/ 903390 w 2991257"/>
              <a:gd name="connsiteY14" fmla="*/ 3647264 h 4702319"/>
              <a:gd name="connsiteX15" fmla="*/ 2100491 w 2991257"/>
              <a:gd name="connsiteY15" fmla="*/ 3647264 h 4702319"/>
              <a:gd name="connsiteX16" fmla="*/ 2203068 w 2991257"/>
              <a:gd name="connsiteY16" fmla="*/ 3747607 h 4702319"/>
              <a:gd name="connsiteX17" fmla="*/ 2203068 w 2991257"/>
              <a:gd name="connsiteY17" fmla="*/ 3791900 h 4702319"/>
              <a:gd name="connsiteX18" fmla="*/ 2100491 w 2991257"/>
              <a:gd name="connsiteY18" fmla="*/ 3892244 h 4702319"/>
              <a:gd name="connsiteX19" fmla="*/ 903390 w 2991257"/>
              <a:gd name="connsiteY19" fmla="*/ 3892244 h 4702319"/>
              <a:gd name="connsiteX20" fmla="*/ 800815 w 2991257"/>
              <a:gd name="connsiteY20" fmla="*/ 3791900 h 4702319"/>
              <a:gd name="connsiteX21" fmla="*/ 800815 w 2991257"/>
              <a:gd name="connsiteY21" fmla="*/ 3747607 h 4702319"/>
              <a:gd name="connsiteX22" fmla="*/ 903390 w 2991257"/>
              <a:gd name="connsiteY22" fmla="*/ 3647264 h 4702319"/>
              <a:gd name="connsiteX23" fmla="*/ 853310 w 2991257"/>
              <a:gd name="connsiteY23" fmla="*/ 3315698 h 4702319"/>
              <a:gd name="connsiteX24" fmla="*/ 2150572 w 2991257"/>
              <a:gd name="connsiteY24" fmla="*/ 3315698 h 4702319"/>
              <a:gd name="connsiteX25" fmla="*/ 2253147 w 2991257"/>
              <a:gd name="connsiteY25" fmla="*/ 3416042 h 4702319"/>
              <a:gd name="connsiteX26" fmla="*/ 2253147 w 2991257"/>
              <a:gd name="connsiteY26" fmla="*/ 3460336 h 4702319"/>
              <a:gd name="connsiteX27" fmla="*/ 2150572 w 2991257"/>
              <a:gd name="connsiteY27" fmla="*/ 3560680 h 4702319"/>
              <a:gd name="connsiteX28" fmla="*/ 853310 w 2991257"/>
              <a:gd name="connsiteY28" fmla="*/ 3560680 h 4702319"/>
              <a:gd name="connsiteX29" fmla="*/ 750733 w 2991257"/>
              <a:gd name="connsiteY29" fmla="*/ 3460336 h 4702319"/>
              <a:gd name="connsiteX30" fmla="*/ 750733 w 2991257"/>
              <a:gd name="connsiteY30" fmla="*/ 3416042 h 4702319"/>
              <a:gd name="connsiteX31" fmla="*/ 853310 w 2991257"/>
              <a:gd name="connsiteY31" fmla="*/ 3315698 h 4702319"/>
              <a:gd name="connsiteX32" fmla="*/ 1386722 w 2991257"/>
              <a:gd name="connsiteY32" fmla="*/ 1558904 h 4702319"/>
              <a:gd name="connsiteX33" fmla="*/ 1267488 w 2991257"/>
              <a:gd name="connsiteY33" fmla="*/ 1609721 h 4702319"/>
              <a:gd name="connsiteX34" fmla="*/ 1167563 w 2991257"/>
              <a:gd name="connsiteY34" fmla="*/ 1572653 h 4702319"/>
              <a:gd name="connsiteX35" fmla="*/ 1400707 w 2991257"/>
              <a:gd name="connsiteY35" fmla="*/ 3012633 h 4702319"/>
              <a:gd name="connsiteX36" fmla="*/ 1492336 w 2991257"/>
              <a:gd name="connsiteY36" fmla="*/ 3011914 h 4702319"/>
              <a:gd name="connsiteX37" fmla="*/ 1492336 w 2991257"/>
              <a:gd name="connsiteY37" fmla="*/ 3011864 h 4702319"/>
              <a:gd name="connsiteX38" fmla="*/ 1495631 w 2991257"/>
              <a:gd name="connsiteY38" fmla="*/ 3011889 h 4702319"/>
              <a:gd name="connsiteX39" fmla="*/ 1498923 w 2991257"/>
              <a:gd name="connsiteY39" fmla="*/ 3011864 h 4702319"/>
              <a:gd name="connsiteX40" fmla="*/ 1498923 w 2991257"/>
              <a:gd name="connsiteY40" fmla="*/ 3011914 h 4702319"/>
              <a:gd name="connsiteX41" fmla="*/ 1589466 w 2991257"/>
              <a:gd name="connsiteY41" fmla="*/ 3012625 h 4702319"/>
              <a:gd name="connsiteX42" fmla="*/ 1819775 w 2991257"/>
              <a:gd name="connsiteY42" fmla="*/ 1590148 h 4702319"/>
              <a:gd name="connsiteX43" fmla="*/ 1744424 w 2991257"/>
              <a:gd name="connsiteY43" fmla="*/ 1609721 h 4702319"/>
              <a:gd name="connsiteX44" fmla="*/ 1625191 w 2991257"/>
              <a:gd name="connsiteY44" fmla="*/ 1558904 h 4702319"/>
              <a:gd name="connsiteX45" fmla="*/ 1505957 w 2991257"/>
              <a:gd name="connsiteY45" fmla="*/ 1609721 h 4702319"/>
              <a:gd name="connsiteX46" fmla="*/ 1386722 w 2991257"/>
              <a:gd name="connsiteY46" fmla="*/ 1558904 h 4702319"/>
              <a:gd name="connsiteX47" fmla="*/ 1492336 w 2991257"/>
              <a:gd name="connsiteY47" fmla="*/ 296022 h 4702319"/>
              <a:gd name="connsiteX48" fmla="*/ 274831 w 2991257"/>
              <a:gd name="connsiteY48" fmla="*/ 1488534 h 4702319"/>
              <a:gd name="connsiteX49" fmla="*/ 855798 w 2991257"/>
              <a:gd name="connsiteY49" fmla="*/ 2574654 h 4702319"/>
              <a:gd name="connsiteX50" fmla="*/ 1010657 w 2991257"/>
              <a:gd name="connsiteY50" fmla="*/ 2878465 h 4702319"/>
              <a:gd name="connsiteX51" fmla="*/ 1099844 w 2991257"/>
              <a:gd name="connsiteY51" fmla="*/ 3014995 h 4702319"/>
              <a:gd name="connsiteX52" fmla="*/ 1178890 w 2991257"/>
              <a:gd name="connsiteY52" fmla="*/ 3014374 h 4702319"/>
              <a:gd name="connsiteX53" fmla="*/ 912952 w 2991257"/>
              <a:gd name="connsiteY53" fmla="*/ 1371837 h 4702319"/>
              <a:gd name="connsiteX54" fmla="*/ 1002548 w 2991257"/>
              <a:gd name="connsiteY54" fmla="*/ 1251201 h 4702319"/>
              <a:gd name="connsiteX55" fmla="*/ 1006296 w 2991257"/>
              <a:gd name="connsiteY55" fmla="*/ 1250621 h 4702319"/>
              <a:gd name="connsiteX56" fmla="*/ 1124040 w 2991257"/>
              <a:gd name="connsiteY56" fmla="*/ 1323612 h 4702319"/>
              <a:gd name="connsiteX57" fmla="*/ 1267488 w 2991257"/>
              <a:gd name="connsiteY57" fmla="*/ 1239026 h 4702319"/>
              <a:gd name="connsiteX58" fmla="*/ 1386722 w 2991257"/>
              <a:gd name="connsiteY58" fmla="*/ 1289845 h 4702319"/>
              <a:gd name="connsiteX59" fmla="*/ 1505957 w 2991257"/>
              <a:gd name="connsiteY59" fmla="*/ 1239026 h 4702319"/>
              <a:gd name="connsiteX60" fmla="*/ 1625191 w 2991257"/>
              <a:gd name="connsiteY60" fmla="*/ 1289845 h 4702319"/>
              <a:gd name="connsiteX61" fmla="*/ 1744424 w 2991257"/>
              <a:gd name="connsiteY61" fmla="*/ 1239026 h 4702319"/>
              <a:gd name="connsiteX62" fmla="*/ 1873330 w 2991257"/>
              <a:gd name="connsiteY62" fmla="*/ 1300835 h 4702319"/>
              <a:gd name="connsiteX63" fmla="*/ 1984961 w 2991257"/>
              <a:gd name="connsiteY63" fmla="*/ 1243910 h 4702319"/>
              <a:gd name="connsiteX64" fmla="*/ 1988709 w 2991257"/>
              <a:gd name="connsiteY64" fmla="*/ 1244491 h 4702319"/>
              <a:gd name="connsiteX65" fmla="*/ 2078307 w 2991257"/>
              <a:gd name="connsiteY65" fmla="*/ 1365125 h 4702319"/>
              <a:gd name="connsiteX66" fmla="*/ 1811283 w 2991257"/>
              <a:gd name="connsiteY66" fmla="*/ 3014366 h 4702319"/>
              <a:gd name="connsiteX67" fmla="*/ 1891413 w 2991257"/>
              <a:gd name="connsiteY67" fmla="*/ 3014995 h 4702319"/>
              <a:gd name="connsiteX68" fmla="*/ 1980600 w 2991257"/>
              <a:gd name="connsiteY68" fmla="*/ 2878465 h 4702319"/>
              <a:gd name="connsiteX69" fmla="*/ 2135459 w 2991257"/>
              <a:gd name="connsiteY69" fmla="*/ 2574654 h 4702319"/>
              <a:gd name="connsiteX70" fmla="*/ 2716427 w 2991257"/>
              <a:gd name="connsiteY70" fmla="*/ 1488534 h 4702319"/>
              <a:gd name="connsiteX71" fmla="*/ 1498923 w 2991257"/>
              <a:gd name="connsiteY71" fmla="*/ 296022 h 4702319"/>
              <a:gd name="connsiteX72" fmla="*/ 1498923 w 2991257"/>
              <a:gd name="connsiteY72" fmla="*/ 296319 h 4702319"/>
              <a:gd name="connsiteX73" fmla="*/ 1495631 w 2991257"/>
              <a:gd name="connsiteY73" fmla="*/ 296070 h 4702319"/>
              <a:gd name="connsiteX74" fmla="*/ 1492336 w 2991257"/>
              <a:gd name="connsiteY74" fmla="*/ 296319 h 4702319"/>
              <a:gd name="connsiteX75" fmla="*/ 1492826 w 2991257"/>
              <a:gd name="connsiteY75" fmla="*/ 0 h 4702319"/>
              <a:gd name="connsiteX76" fmla="*/ 1495631 w 2991257"/>
              <a:gd name="connsiteY76" fmla="*/ 211 h 4702319"/>
              <a:gd name="connsiteX77" fmla="*/ 1498432 w 2991257"/>
              <a:gd name="connsiteY77" fmla="*/ 0 h 4702319"/>
              <a:gd name="connsiteX78" fmla="*/ 2991257 w 2991257"/>
              <a:gd name="connsiteY78" fmla="*/ 1460348 h 4702319"/>
              <a:gd name="connsiteX79" fmla="*/ 2279478 w 2991257"/>
              <a:gd name="connsiteY79" fmla="*/ 2790647 h 4702319"/>
              <a:gd name="connsiteX80" fmla="*/ 2207246 w 2991257"/>
              <a:gd name="connsiteY80" fmla="*/ 3088369 h 4702319"/>
              <a:gd name="connsiteX81" fmla="*/ 2016213 w 2991257"/>
              <a:gd name="connsiteY81" fmla="*/ 3228140 h 4702319"/>
              <a:gd name="connsiteX82" fmla="*/ 1495631 w 2991257"/>
              <a:gd name="connsiteY82" fmla="*/ 3226317 h 4702319"/>
              <a:gd name="connsiteX83" fmla="*/ 975044 w 2991257"/>
              <a:gd name="connsiteY83" fmla="*/ 3228140 h 4702319"/>
              <a:gd name="connsiteX84" fmla="*/ 784011 w 2991257"/>
              <a:gd name="connsiteY84" fmla="*/ 3088369 h 4702319"/>
              <a:gd name="connsiteX85" fmla="*/ 711780 w 2991257"/>
              <a:gd name="connsiteY85" fmla="*/ 2790647 h 4702319"/>
              <a:gd name="connsiteX86" fmla="*/ 0 w 2991257"/>
              <a:gd name="connsiteY86" fmla="*/ 1460348 h 4702319"/>
              <a:gd name="connsiteX87" fmla="*/ 1492826 w 2991257"/>
              <a:gd name="connsiteY87" fmla="*/ 0 h 470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991257" h="4702319">
                <a:moveTo>
                  <a:pt x="951056" y="4310393"/>
                </a:moveTo>
                <a:lnTo>
                  <a:pt x="2052826" y="4310393"/>
                </a:lnTo>
                <a:lnTo>
                  <a:pt x="2052826" y="4506356"/>
                </a:lnTo>
                <a:cubicBezTo>
                  <a:pt x="2052826" y="4614583"/>
                  <a:pt x="1806188" y="4702319"/>
                  <a:pt x="1501941" y="4702319"/>
                </a:cubicBezTo>
                <a:cubicBezTo>
                  <a:pt x="1197696" y="4702319"/>
                  <a:pt x="951056" y="4614583"/>
                  <a:pt x="951056" y="4506356"/>
                </a:cubicBezTo>
                <a:close/>
                <a:moveTo>
                  <a:pt x="953472" y="3978828"/>
                </a:moveTo>
                <a:lnTo>
                  <a:pt x="2050412" y="3978828"/>
                </a:lnTo>
                <a:cubicBezTo>
                  <a:pt x="2107063" y="3978828"/>
                  <a:pt x="2152988" y="4023754"/>
                  <a:pt x="2152988" y="4079172"/>
                </a:cubicBezTo>
                <a:lnTo>
                  <a:pt x="2152988" y="4123466"/>
                </a:lnTo>
                <a:cubicBezTo>
                  <a:pt x="2152988" y="4178882"/>
                  <a:pt x="2107063" y="4223810"/>
                  <a:pt x="2050412" y="4223810"/>
                </a:cubicBezTo>
                <a:lnTo>
                  <a:pt x="953472" y="4223810"/>
                </a:lnTo>
                <a:cubicBezTo>
                  <a:pt x="896821" y="4223810"/>
                  <a:pt x="850896" y="4178882"/>
                  <a:pt x="850896" y="4123466"/>
                </a:cubicBezTo>
                <a:lnTo>
                  <a:pt x="850896" y="4079172"/>
                </a:lnTo>
                <a:cubicBezTo>
                  <a:pt x="850896" y="4023754"/>
                  <a:pt x="896821" y="3978828"/>
                  <a:pt x="953472" y="3978828"/>
                </a:cubicBezTo>
                <a:close/>
                <a:moveTo>
                  <a:pt x="903390" y="3647264"/>
                </a:moveTo>
                <a:lnTo>
                  <a:pt x="2100491" y="3647264"/>
                </a:lnTo>
                <a:cubicBezTo>
                  <a:pt x="2157143" y="3647264"/>
                  <a:pt x="2203068" y="3692189"/>
                  <a:pt x="2203068" y="3747607"/>
                </a:cubicBezTo>
                <a:lnTo>
                  <a:pt x="2203068" y="3791900"/>
                </a:lnTo>
                <a:cubicBezTo>
                  <a:pt x="2203068" y="3847318"/>
                  <a:pt x="2157143" y="3892244"/>
                  <a:pt x="2100491" y="3892244"/>
                </a:cubicBezTo>
                <a:lnTo>
                  <a:pt x="903390" y="3892244"/>
                </a:lnTo>
                <a:cubicBezTo>
                  <a:pt x="846740" y="3892244"/>
                  <a:pt x="800815" y="3847318"/>
                  <a:pt x="800815" y="3791900"/>
                </a:cubicBezTo>
                <a:lnTo>
                  <a:pt x="800815" y="3747607"/>
                </a:lnTo>
                <a:cubicBezTo>
                  <a:pt x="800815" y="3692189"/>
                  <a:pt x="846740" y="3647264"/>
                  <a:pt x="903390" y="3647264"/>
                </a:cubicBezTo>
                <a:close/>
                <a:moveTo>
                  <a:pt x="853310" y="3315698"/>
                </a:moveTo>
                <a:lnTo>
                  <a:pt x="2150572" y="3315698"/>
                </a:lnTo>
                <a:cubicBezTo>
                  <a:pt x="2207223" y="3315698"/>
                  <a:pt x="2253147" y="3360624"/>
                  <a:pt x="2253147" y="3416042"/>
                </a:cubicBezTo>
                <a:lnTo>
                  <a:pt x="2253147" y="3460336"/>
                </a:lnTo>
                <a:cubicBezTo>
                  <a:pt x="2253147" y="3515753"/>
                  <a:pt x="2207223" y="3560680"/>
                  <a:pt x="2150572" y="3560680"/>
                </a:cubicBezTo>
                <a:lnTo>
                  <a:pt x="853310" y="3560680"/>
                </a:lnTo>
                <a:cubicBezTo>
                  <a:pt x="796658" y="3560680"/>
                  <a:pt x="750733" y="3515753"/>
                  <a:pt x="750733" y="3460336"/>
                </a:cubicBezTo>
                <a:lnTo>
                  <a:pt x="750733" y="3416042"/>
                </a:lnTo>
                <a:cubicBezTo>
                  <a:pt x="750733" y="3360624"/>
                  <a:pt x="796658" y="3315698"/>
                  <a:pt x="853310" y="3315698"/>
                </a:cubicBezTo>
                <a:close/>
                <a:moveTo>
                  <a:pt x="1386722" y="1558904"/>
                </a:moveTo>
                <a:cubicBezTo>
                  <a:pt x="1356097" y="1590701"/>
                  <a:pt x="1313897" y="1609721"/>
                  <a:pt x="1267488" y="1609721"/>
                </a:cubicBezTo>
                <a:cubicBezTo>
                  <a:pt x="1229461" y="1609721"/>
                  <a:pt x="1194258" y="1596950"/>
                  <a:pt x="1167563" y="1572653"/>
                </a:cubicBezTo>
                <a:lnTo>
                  <a:pt x="1400707" y="3012633"/>
                </a:lnTo>
                <a:lnTo>
                  <a:pt x="1492336" y="3011914"/>
                </a:lnTo>
                <a:lnTo>
                  <a:pt x="1492336" y="3011864"/>
                </a:lnTo>
                <a:lnTo>
                  <a:pt x="1495631" y="3011889"/>
                </a:lnTo>
                <a:lnTo>
                  <a:pt x="1498923" y="3011864"/>
                </a:lnTo>
                <a:lnTo>
                  <a:pt x="1498923" y="3011914"/>
                </a:lnTo>
                <a:lnTo>
                  <a:pt x="1589466" y="3012625"/>
                </a:lnTo>
                <a:lnTo>
                  <a:pt x="1819775" y="1590148"/>
                </a:lnTo>
                <a:cubicBezTo>
                  <a:pt x="1797467" y="1603167"/>
                  <a:pt x="1771670" y="1609721"/>
                  <a:pt x="1744424" y="1609721"/>
                </a:cubicBezTo>
                <a:cubicBezTo>
                  <a:pt x="1698015" y="1609721"/>
                  <a:pt x="1655815" y="1590701"/>
                  <a:pt x="1625191" y="1558904"/>
                </a:cubicBezTo>
                <a:cubicBezTo>
                  <a:pt x="1594564" y="1590701"/>
                  <a:pt x="1552364" y="1609721"/>
                  <a:pt x="1505957" y="1609721"/>
                </a:cubicBezTo>
                <a:cubicBezTo>
                  <a:pt x="1459548" y="1609721"/>
                  <a:pt x="1417348" y="1590701"/>
                  <a:pt x="1386722" y="1558904"/>
                </a:cubicBezTo>
                <a:close/>
                <a:moveTo>
                  <a:pt x="1492336" y="296022"/>
                </a:moveTo>
                <a:cubicBezTo>
                  <a:pt x="819777" y="296795"/>
                  <a:pt x="274831" y="830410"/>
                  <a:pt x="274831" y="1488534"/>
                </a:cubicBezTo>
                <a:cubicBezTo>
                  <a:pt x="274831" y="1934058"/>
                  <a:pt x="599874" y="2373770"/>
                  <a:pt x="855798" y="2574654"/>
                </a:cubicBezTo>
                <a:cubicBezTo>
                  <a:pt x="972489" y="2706724"/>
                  <a:pt x="963238" y="2709431"/>
                  <a:pt x="1010657" y="2878465"/>
                </a:cubicBezTo>
                <a:cubicBezTo>
                  <a:pt x="1029549" y="2996988"/>
                  <a:pt x="991277" y="3008834"/>
                  <a:pt x="1099844" y="3014995"/>
                </a:cubicBezTo>
                <a:lnTo>
                  <a:pt x="1178890" y="3014374"/>
                </a:lnTo>
                <a:lnTo>
                  <a:pt x="912952" y="1371837"/>
                </a:lnTo>
                <a:cubicBezTo>
                  <a:pt x="903639" y="1314321"/>
                  <a:pt x="943753" y="1260311"/>
                  <a:pt x="1002548" y="1251201"/>
                </a:cubicBezTo>
                <a:lnTo>
                  <a:pt x="1006296" y="1250621"/>
                </a:lnTo>
                <a:cubicBezTo>
                  <a:pt x="1059733" y="1242341"/>
                  <a:pt x="1110210" y="1274002"/>
                  <a:pt x="1124040" y="1323612"/>
                </a:cubicBezTo>
                <a:cubicBezTo>
                  <a:pt x="1152654" y="1271953"/>
                  <a:pt x="1206429" y="1239026"/>
                  <a:pt x="1267488" y="1239026"/>
                </a:cubicBezTo>
                <a:cubicBezTo>
                  <a:pt x="1313897" y="1239026"/>
                  <a:pt x="1356097" y="1258048"/>
                  <a:pt x="1386722" y="1289845"/>
                </a:cubicBezTo>
                <a:cubicBezTo>
                  <a:pt x="1417348" y="1258048"/>
                  <a:pt x="1459548" y="1239026"/>
                  <a:pt x="1505957" y="1239026"/>
                </a:cubicBezTo>
                <a:cubicBezTo>
                  <a:pt x="1552364" y="1239026"/>
                  <a:pt x="1594564" y="1258048"/>
                  <a:pt x="1625191" y="1289845"/>
                </a:cubicBezTo>
                <a:cubicBezTo>
                  <a:pt x="1655815" y="1258048"/>
                  <a:pt x="1698015" y="1239026"/>
                  <a:pt x="1744424" y="1239026"/>
                </a:cubicBezTo>
                <a:cubicBezTo>
                  <a:pt x="1795987" y="1239026"/>
                  <a:pt x="1842359" y="1262509"/>
                  <a:pt x="1873330" y="1300835"/>
                </a:cubicBezTo>
                <a:cubicBezTo>
                  <a:pt x="1892646" y="1260564"/>
                  <a:pt x="1937643" y="1236578"/>
                  <a:pt x="1984961" y="1243910"/>
                </a:cubicBezTo>
                <a:lnTo>
                  <a:pt x="1988709" y="1244491"/>
                </a:lnTo>
                <a:cubicBezTo>
                  <a:pt x="2047506" y="1253600"/>
                  <a:pt x="2087618" y="1307610"/>
                  <a:pt x="2078307" y="1365125"/>
                </a:cubicBezTo>
                <a:lnTo>
                  <a:pt x="1811283" y="3014366"/>
                </a:lnTo>
                <a:lnTo>
                  <a:pt x="1891413" y="3014995"/>
                </a:lnTo>
                <a:cubicBezTo>
                  <a:pt x="1999980" y="3008834"/>
                  <a:pt x="1961709" y="2996988"/>
                  <a:pt x="1980600" y="2878465"/>
                </a:cubicBezTo>
                <a:cubicBezTo>
                  <a:pt x="2028019" y="2709431"/>
                  <a:pt x="2018769" y="2706724"/>
                  <a:pt x="2135459" y="2574654"/>
                </a:cubicBezTo>
                <a:cubicBezTo>
                  <a:pt x="2391383" y="2373770"/>
                  <a:pt x="2716427" y="1934058"/>
                  <a:pt x="2716427" y="1488534"/>
                </a:cubicBezTo>
                <a:cubicBezTo>
                  <a:pt x="2716427" y="830410"/>
                  <a:pt x="2171481" y="296795"/>
                  <a:pt x="1498923" y="296022"/>
                </a:cubicBezTo>
                <a:lnTo>
                  <a:pt x="1498923" y="296319"/>
                </a:lnTo>
                <a:lnTo>
                  <a:pt x="1495631" y="296070"/>
                </a:lnTo>
                <a:lnTo>
                  <a:pt x="1492336" y="296319"/>
                </a:lnTo>
                <a:close/>
                <a:moveTo>
                  <a:pt x="1492826" y="0"/>
                </a:moveTo>
                <a:lnTo>
                  <a:pt x="1495631" y="211"/>
                </a:lnTo>
                <a:lnTo>
                  <a:pt x="1498432" y="0"/>
                </a:lnTo>
                <a:cubicBezTo>
                  <a:pt x="2322897" y="0"/>
                  <a:pt x="2991257" y="653819"/>
                  <a:pt x="2991257" y="1460348"/>
                </a:cubicBezTo>
                <a:cubicBezTo>
                  <a:pt x="2991257" y="2006129"/>
                  <a:pt x="2592903" y="2544781"/>
                  <a:pt x="2279478" y="2790647"/>
                </a:cubicBezTo>
                <a:cubicBezTo>
                  <a:pt x="2186103" y="2895884"/>
                  <a:pt x="2227311" y="2951181"/>
                  <a:pt x="2207246" y="3088369"/>
                </a:cubicBezTo>
                <a:cubicBezTo>
                  <a:pt x="2155081" y="3194275"/>
                  <a:pt x="2108422" y="3228140"/>
                  <a:pt x="2016213" y="3228140"/>
                </a:cubicBezTo>
                <a:lnTo>
                  <a:pt x="1495631" y="3226317"/>
                </a:lnTo>
                <a:lnTo>
                  <a:pt x="975044" y="3228140"/>
                </a:lnTo>
                <a:cubicBezTo>
                  <a:pt x="882838" y="3228140"/>
                  <a:pt x="836177" y="3194275"/>
                  <a:pt x="784011" y="3088369"/>
                </a:cubicBezTo>
                <a:cubicBezTo>
                  <a:pt x="763946" y="2951181"/>
                  <a:pt x="805155" y="2895884"/>
                  <a:pt x="711780" y="2790647"/>
                </a:cubicBezTo>
                <a:cubicBezTo>
                  <a:pt x="398354" y="2544781"/>
                  <a:pt x="0" y="2006129"/>
                  <a:pt x="0" y="1460348"/>
                </a:cubicBezTo>
                <a:cubicBezTo>
                  <a:pt x="0" y="653819"/>
                  <a:pt x="668362" y="0"/>
                  <a:pt x="1492826" y="0"/>
                </a:cubicBezTo>
                <a:close/>
              </a:path>
            </a:pathLst>
          </a:custGeom>
          <a:solidFill>
            <a:srgbClr val="E613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rtl="1"/>
            <a:endParaRPr lang="ko-KR" altLang="en-US" sz="2701">
              <a:cs typeface="B Nazanin" panose="00000400000000000000" pitchFamily="2" charset="-78"/>
            </a:endParaRPr>
          </a:p>
        </p:txBody>
      </p:sp>
      <p:pic>
        <p:nvPicPr>
          <p:cNvPr id="57" name="Imagen 56">
            <a:extLst>
              <a:ext uri="{FF2B5EF4-FFF2-40B4-BE49-F238E27FC236}">
                <a16:creationId xmlns:a16="http://schemas.microsoft.com/office/drawing/2014/main" id="{C0E0B384-0D29-ABD4-094D-C6D5C2110E2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886996" y="2769616"/>
            <a:ext cx="4977449" cy="3733087"/>
          </a:xfrm>
          <a:prstGeom prst="rect">
            <a:avLst/>
          </a:prstGeom>
        </p:spPr>
      </p:pic>
      <p:grpSp>
        <p:nvGrpSpPr>
          <p:cNvPr id="58" name="Group 8">
            <a:extLst>
              <a:ext uri="{FF2B5EF4-FFF2-40B4-BE49-F238E27FC236}">
                <a16:creationId xmlns:a16="http://schemas.microsoft.com/office/drawing/2014/main" id="{FC39CAFC-FD9F-748E-FD4D-A0DCE96B280D}"/>
              </a:ext>
            </a:extLst>
          </p:cNvPr>
          <p:cNvGrpSpPr/>
          <p:nvPr/>
        </p:nvGrpSpPr>
        <p:grpSpPr>
          <a:xfrm>
            <a:off x="10313788" y="281049"/>
            <a:ext cx="1437921" cy="2670425"/>
            <a:chOff x="445712" y="1449040"/>
            <a:chExt cx="2520000" cy="4680000"/>
          </a:xfrm>
        </p:grpSpPr>
        <p:sp>
          <p:nvSpPr>
            <p:cNvPr id="59" name="Rounded Rectangle 3">
              <a:extLst>
                <a:ext uri="{FF2B5EF4-FFF2-40B4-BE49-F238E27FC236}">
                  <a16:creationId xmlns:a16="http://schemas.microsoft.com/office/drawing/2014/main" id="{B205E03A-5BED-2934-81FA-8A16FC793A4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cs typeface="B Nazanin" panose="00000400000000000000" pitchFamily="2" charset="-78"/>
              </a:endParaRPr>
            </a:p>
          </p:txBody>
        </p:sp>
        <p:sp>
          <p:nvSpPr>
            <p:cNvPr id="60" name="Rectangle 5">
              <a:extLst>
                <a:ext uri="{FF2B5EF4-FFF2-40B4-BE49-F238E27FC236}">
                  <a16:creationId xmlns:a16="http://schemas.microsoft.com/office/drawing/2014/main" id="{66CABA98-BB44-4812-D5CB-D78968C1E28D}"/>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cs typeface="B Nazanin" panose="00000400000000000000" pitchFamily="2" charset="-78"/>
              </a:endParaRPr>
            </a:p>
          </p:txBody>
        </p:sp>
        <p:grpSp>
          <p:nvGrpSpPr>
            <p:cNvPr id="63" name="Group 1">
              <a:extLst>
                <a:ext uri="{FF2B5EF4-FFF2-40B4-BE49-F238E27FC236}">
                  <a16:creationId xmlns:a16="http://schemas.microsoft.com/office/drawing/2014/main" id="{FE92396F-E5CD-3ADA-C750-8C1E95BDCAFC}"/>
                </a:ext>
              </a:extLst>
            </p:cNvPr>
            <p:cNvGrpSpPr/>
            <p:nvPr userDrawn="1"/>
          </p:nvGrpSpPr>
          <p:grpSpPr>
            <a:xfrm>
              <a:off x="1549420" y="5712364"/>
              <a:ext cx="312583" cy="312583"/>
              <a:chOff x="1570727" y="5532687"/>
              <a:chExt cx="312583" cy="312583"/>
            </a:xfrm>
          </p:grpSpPr>
          <p:sp>
            <p:nvSpPr>
              <p:cNvPr id="64" name="Oval 4">
                <a:extLst>
                  <a:ext uri="{FF2B5EF4-FFF2-40B4-BE49-F238E27FC236}">
                    <a16:creationId xmlns:a16="http://schemas.microsoft.com/office/drawing/2014/main" id="{61C00EE2-F74A-386C-A09D-AF5BF4EF935C}"/>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cs typeface="B Nazanin" panose="00000400000000000000" pitchFamily="2" charset="-78"/>
                </a:endParaRPr>
              </a:p>
            </p:txBody>
          </p:sp>
          <p:sp>
            <p:nvSpPr>
              <p:cNvPr id="65" name="Rounded Rectangle 7">
                <a:extLst>
                  <a:ext uri="{FF2B5EF4-FFF2-40B4-BE49-F238E27FC236}">
                    <a16:creationId xmlns:a16="http://schemas.microsoft.com/office/drawing/2014/main" id="{19FAFE4C-1EC6-523C-7C7B-0223325BF8A4}"/>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cs typeface="B Nazanin" panose="00000400000000000000" pitchFamily="2" charset="-78"/>
                </a:endParaRPr>
              </a:p>
            </p:txBody>
          </p:sp>
        </p:grpSp>
      </p:grpSp>
      <p:sp>
        <p:nvSpPr>
          <p:cNvPr id="66" name="Freeform 2">
            <a:extLst>
              <a:ext uri="{FF2B5EF4-FFF2-40B4-BE49-F238E27FC236}">
                <a16:creationId xmlns:a16="http://schemas.microsoft.com/office/drawing/2014/main" id="{F3B06706-99E1-C8AF-82A8-6EB53F86CB9F}"/>
              </a:ext>
            </a:extLst>
          </p:cNvPr>
          <p:cNvSpPr/>
          <p:nvPr/>
        </p:nvSpPr>
        <p:spPr>
          <a:xfrm>
            <a:off x="8103444" y="2944108"/>
            <a:ext cx="3824948" cy="2670425"/>
          </a:xfrm>
          <a:custGeom>
            <a:avLst/>
            <a:gdLst>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5" fmla="*/ 0 w 4637314"/>
              <a:gd name="connsiteY5" fmla="*/ 468086 h 290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grpSp>
        <p:nvGrpSpPr>
          <p:cNvPr id="68" name="Grupo 67">
            <a:extLst>
              <a:ext uri="{FF2B5EF4-FFF2-40B4-BE49-F238E27FC236}">
                <a16:creationId xmlns:a16="http://schemas.microsoft.com/office/drawing/2014/main" id="{CD89F086-31E7-4770-4C53-93E0EAD6198A}"/>
              </a:ext>
            </a:extLst>
          </p:cNvPr>
          <p:cNvGrpSpPr/>
          <p:nvPr/>
        </p:nvGrpSpPr>
        <p:grpSpPr>
          <a:xfrm>
            <a:off x="6559730" y="2342725"/>
            <a:ext cx="2207322" cy="4285809"/>
            <a:chOff x="449152" y="2174426"/>
            <a:chExt cx="2207322" cy="4285809"/>
          </a:xfrm>
        </p:grpSpPr>
        <p:grpSp>
          <p:nvGrpSpPr>
            <p:cNvPr id="69" name="Grupo 68">
              <a:extLst>
                <a:ext uri="{FF2B5EF4-FFF2-40B4-BE49-F238E27FC236}">
                  <a16:creationId xmlns:a16="http://schemas.microsoft.com/office/drawing/2014/main" id="{47293402-BF7C-9F38-6666-0E68644B199E}"/>
                </a:ext>
              </a:extLst>
            </p:cNvPr>
            <p:cNvGrpSpPr/>
            <p:nvPr/>
          </p:nvGrpSpPr>
          <p:grpSpPr>
            <a:xfrm>
              <a:off x="716841" y="2174426"/>
              <a:ext cx="1939633" cy="3473751"/>
              <a:chOff x="716841" y="2174426"/>
              <a:chExt cx="1939633" cy="3473751"/>
            </a:xfrm>
          </p:grpSpPr>
          <p:grpSp>
            <p:nvGrpSpPr>
              <p:cNvPr id="72" name="Group 17">
                <a:extLst>
                  <a:ext uri="{FF2B5EF4-FFF2-40B4-BE49-F238E27FC236}">
                    <a16:creationId xmlns:a16="http://schemas.microsoft.com/office/drawing/2014/main" id="{410B7672-0DC3-5D66-A492-104EF637FB95}"/>
                  </a:ext>
                </a:extLst>
              </p:cNvPr>
              <p:cNvGrpSpPr/>
              <p:nvPr/>
            </p:nvGrpSpPr>
            <p:grpSpPr>
              <a:xfrm rot="2664022">
                <a:off x="1437676" y="2174426"/>
                <a:ext cx="174213" cy="1651325"/>
                <a:chOff x="1039691" y="2468855"/>
                <a:chExt cx="190176" cy="1802639"/>
              </a:xfrm>
            </p:grpSpPr>
            <p:sp>
              <p:nvSpPr>
                <p:cNvPr id="85" name="Rectangle 26">
                  <a:extLst>
                    <a:ext uri="{FF2B5EF4-FFF2-40B4-BE49-F238E27FC236}">
                      <a16:creationId xmlns:a16="http://schemas.microsoft.com/office/drawing/2014/main" id="{8FC19EB3-E090-9B14-8256-E767849F282D}"/>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86" name="Rectangle 27">
                  <a:extLst>
                    <a:ext uri="{FF2B5EF4-FFF2-40B4-BE49-F238E27FC236}">
                      <a16:creationId xmlns:a16="http://schemas.microsoft.com/office/drawing/2014/main" id="{11688138-6D7B-E55A-4CC6-00DA676C4625}"/>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grpSp>
          <p:grpSp>
            <p:nvGrpSpPr>
              <p:cNvPr id="73" name="Group 18">
                <a:extLst>
                  <a:ext uri="{FF2B5EF4-FFF2-40B4-BE49-F238E27FC236}">
                    <a16:creationId xmlns:a16="http://schemas.microsoft.com/office/drawing/2014/main" id="{3505FBF1-D3A6-A37D-E17D-868CDD1A995B}"/>
                  </a:ext>
                </a:extLst>
              </p:cNvPr>
              <p:cNvGrpSpPr/>
              <p:nvPr/>
            </p:nvGrpSpPr>
            <p:grpSpPr>
              <a:xfrm>
                <a:off x="827534" y="3775002"/>
                <a:ext cx="211074" cy="1873175"/>
                <a:chOff x="1093356" y="2490394"/>
                <a:chExt cx="230413" cy="1802702"/>
              </a:xfrm>
            </p:grpSpPr>
            <p:sp>
              <p:nvSpPr>
                <p:cNvPr id="79" name="Rectangle 24">
                  <a:extLst>
                    <a:ext uri="{FF2B5EF4-FFF2-40B4-BE49-F238E27FC236}">
                      <a16:creationId xmlns:a16="http://schemas.microsoft.com/office/drawing/2014/main" id="{08E186A8-C54D-AF09-4B30-3E403129BD4A}"/>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84" name="Rectangle 25">
                  <a:extLst>
                    <a:ext uri="{FF2B5EF4-FFF2-40B4-BE49-F238E27FC236}">
                      <a16:creationId xmlns:a16="http://schemas.microsoft.com/office/drawing/2014/main" id="{22FC918A-AF32-E709-80CA-CBF4C458F04E}"/>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grpSp>
          <p:grpSp>
            <p:nvGrpSpPr>
              <p:cNvPr id="74" name="Group 19">
                <a:extLst>
                  <a:ext uri="{FF2B5EF4-FFF2-40B4-BE49-F238E27FC236}">
                    <a16:creationId xmlns:a16="http://schemas.microsoft.com/office/drawing/2014/main" id="{2F561B3D-BC71-B91F-0302-CD0EF49FE518}"/>
                  </a:ext>
                </a:extLst>
              </p:cNvPr>
              <p:cNvGrpSpPr/>
              <p:nvPr/>
            </p:nvGrpSpPr>
            <p:grpSpPr>
              <a:xfrm>
                <a:off x="716841" y="3427232"/>
                <a:ext cx="433441" cy="433441"/>
                <a:chOff x="3275856" y="4077072"/>
                <a:chExt cx="504056" cy="504056"/>
              </a:xfrm>
            </p:grpSpPr>
            <p:sp>
              <p:nvSpPr>
                <p:cNvPr id="76" name="Oval 22">
                  <a:extLst>
                    <a:ext uri="{FF2B5EF4-FFF2-40B4-BE49-F238E27FC236}">
                      <a16:creationId xmlns:a16="http://schemas.microsoft.com/office/drawing/2014/main" id="{94AC3334-6246-4721-8FFC-710FE4A40095}"/>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77" name="Oval 23">
                  <a:extLst>
                    <a:ext uri="{FF2B5EF4-FFF2-40B4-BE49-F238E27FC236}">
                      <a16:creationId xmlns:a16="http://schemas.microsoft.com/office/drawing/2014/main" id="{C81F05C7-1BCE-E972-4314-A26E6443A119}"/>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grpSp>
          <p:sp>
            <p:nvSpPr>
              <p:cNvPr id="75" name="Rounded Rectangle 14">
                <a:extLst>
                  <a:ext uri="{FF2B5EF4-FFF2-40B4-BE49-F238E27FC236}">
                    <a16:creationId xmlns:a16="http://schemas.microsoft.com/office/drawing/2014/main" id="{F6262561-DFC7-02A8-5F69-55B32EA101F3}"/>
                  </a:ext>
                </a:extLst>
              </p:cNvPr>
              <p:cNvSpPr/>
              <p:nvPr/>
            </p:nvSpPr>
            <p:spPr>
              <a:xfrm rot="19957432">
                <a:off x="1728106" y="2215923"/>
                <a:ext cx="928368" cy="881186"/>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grpSp>
        <p:sp>
          <p:nvSpPr>
            <p:cNvPr id="70" name="Diagonal Stripe 21">
              <a:extLst>
                <a:ext uri="{FF2B5EF4-FFF2-40B4-BE49-F238E27FC236}">
                  <a16:creationId xmlns:a16="http://schemas.microsoft.com/office/drawing/2014/main" id="{5F2CFA3B-4163-F1A4-7A5E-EC92D3C71F22}"/>
                </a:ext>
              </a:extLst>
            </p:cNvPr>
            <p:cNvSpPr/>
            <p:nvPr/>
          </p:nvSpPr>
          <p:spPr>
            <a:xfrm rot="2700000">
              <a:off x="449153" y="5492398"/>
              <a:ext cx="967836" cy="967837"/>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grpSp>
      <p:pic>
        <p:nvPicPr>
          <p:cNvPr id="87" name="Imagen 86">
            <a:extLst>
              <a:ext uri="{FF2B5EF4-FFF2-40B4-BE49-F238E27FC236}">
                <a16:creationId xmlns:a16="http://schemas.microsoft.com/office/drawing/2014/main" id="{19CF9B3E-25F4-D598-34CC-E3EFCB6485C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75286" y="3007516"/>
            <a:ext cx="3652218" cy="3652218"/>
          </a:xfrm>
          <a:prstGeom prst="rect">
            <a:avLst/>
          </a:prstGeom>
        </p:spPr>
      </p:pic>
      <p:grpSp>
        <p:nvGrpSpPr>
          <p:cNvPr id="88" name="Grupo 87">
            <a:extLst>
              <a:ext uri="{FF2B5EF4-FFF2-40B4-BE49-F238E27FC236}">
                <a16:creationId xmlns:a16="http://schemas.microsoft.com/office/drawing/2014/main" id="{F4508BE6-385C-F69D-E331-8D0972A6137D}"/>
              </a:ext>
            </a:extLst>
          </p:cNvPr>
          <p:cNvGrpSpPr/>
          <p:nvPr/>
        </p:nvGrpSpPr>
        <p:grpSpPr>
          <a:xfrm>
            <a:off x="8555840" y="507199"/>
            <a:ext cx="1460078" cy="2015113"/>
            <a:chOff x="503238" y="2876550"/>
            <a:chExt cx="1582737" cy="2184400"/>
          </a:xfrm>
          <a:solidFill>
            <a:srgbClr val="A0C82F"/>
          </a:solidFill>
        </p:grpSpPr>
        <p:sp>
          <p:nvSpPr>
            <p:cNvPr id="89" name="Freeform 5">
              <a:extLst>
                <a:ext uri="{FF2B5EF4-FFF2-40B4-BE49-F238E27FC236}">
                  <a16:creationId xmlns:a16="http://schemas.microsoft.com/office/drawing/2014/main" id="{95F22649-1D43-0BAE-D23B-344E3AAA6015}"/>
                </a:ext>
              </a:extLst>
            </p:cNvPr>
            <p:cNvSpPr>
              <a:spLocks noEditPoints="1"/>
            </p:cNvSpPr>
            <p:nvPr/>
          </p:nvSpPr>
          <p:spPr bwMode="auto">
            <a:xfrm>
              <a:off x="531813" y="2876550"/>
              <a:ext cx="1531937" cy="1520825"/>
            </a:xfrm>
            <a:custGeom>
              <a:avLst/>
              <a:gdLst>
                <a:gd name="T0" fmla="*/ 16 w 604"/>
                <a:gd name="T1" fmla="*/ 351 h 601"/>
                <a:gd name="T2" fmla="*/ 61 w 604"/>
                <a:gd name="T3" fmla="*/ 137 h 601"/>
                <a:gd name="T4" fmla="*/ 246 w 604"/>
                <a:gd name="T5" fmla="*/ 14 h 601"/>
                <a:gd name="T6" fmla="*/ 467 w 604"/>
                <a:gd name="T7" fmla="*/ 60 h 601"/>
                <a:gd name="T8" fmla="*/ 588 w 604"/>
                <a:gd name="T9" fmla="*/ 244 h 601"/>
                <a:gd name="T10" fmla="*/ 543 w 604"/>
                <a:gd name="T11" fmla="*/ 463 h 601"/>
                <a:gd name="T12" fmla="*/ 360 w 604"/>
                <a:gd name="T13" fmla="*/ 585 h 601"/>
                <a:gd name="T14" fmla="*/ 138 w 604"/>
                <a:gd name="T15" fmla="*/ 540 h 601"/>
                <a:gd name="T16" fmla="*/ 16 w 604"/>
                <a:gd name="T17" fmla="*/ 351 h 601"/>
                <a:gd name="T18" fmla="*/ 302 w 604"/>
                <a:gd name="T19" fmla="*/ 517 h 601"/>
                <a:gd name="T20" fmla="*/ 521 w 604"/>
                <a:gd name="T21" fmla="*/ 300 h 601"/>
                <a:gd name="T22" fmla="*/ 300 w 604"/>
                <a:gd name="T23" fmla="*/ 80 h 601"/>
                <a:gd name="T24" fmla="*/ 84 w 604"/>
                <a:gd name="T25" fmla="*/ 294 h 601"/>
                <a:gd name="T26" fmla="*/ 302 w 604"/>
                <a:gd name="T27" fmla="*/ 517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4" h="601">
                  <a:moveTo>
                    <a:pt x="16" y="351"/>
                  </a:moveTo>
                  <a:cubicBezTo>
                    <a:pt x="0" y="272"/>
                    <a:pt x="18" y="201"/>
                    <a:pt x="61" y="137"/>
                  </a:cubicBezTo>
                  <a:cubicBezTo>
                    <a:pt x="105" y="70"/>
                    <a:pt x="168" y="28"/>
                    <a:pt x="246" y="14"/>
                  </a:cubicBezTo>
                  <a:cubicBezTo>
                    <a:pt x="325" y="0"/>
                    <a:pt x="400" y="13"/>
                    <a:pt x="467" y="60"/>
                  </a:cubicBezTo>
                  <a:cubicBezTo>
                    <a:pt x="532" y="106"/>
                    <a:pt x="573" y="167"/>
                    <a:pt x="588" y="244"/>
                  </a:cubicBezTo>
                  <a:cubicBezTo>
                    <a:pt x="604" y="322"/>
                    <a:pt x="588" y="397"/>
                    <a:pt x="543" y="463"/>
                  </a:cubicBezTo>
                  <a:cubicBezTo>
                    <a:pt x="499" y="528"/>
                    <a:pt x="436" y="570"/>
                    <a:pt x="360" y="585"/>
                  </a:cubicBezTo>
                  <a:cubicBezTo>
                    <a:pt x="281" y="601"/>
                    <a:pt x="205" y="587"/>
                    <a:pt x="138" y="540"/>
                  </a:cubicBezTo>
                  <a:cubicBezTo>
                    <a:pt x="71" y="493"/>
                    <a:pt x="31" y="430"/>
                    <a:pt x="16" y="351"/>
                  </a:cubicBezTo>
                  <a:close/>
                  <a:moveTo>
                    <a:pt x="302" y="517"/>
                  </a:moveTo>
                  <a:cubicBezTo>
                    <a:pt x="424" y="518"/>
                    <a:pt x="519" y="423"/>
                    <a:pt x="521" y="300"/>
                  </a:cubicBezTo>
                  <a:cubicBezTo>
                    <a:pt x="524" y="181"/>
                    <a:pt x="420" y="77"/>
                    <a:pt x="300" y="80"/>
                  </a:cubicBezTo>
                  <a:cubicBezTo>
                    <a:pt x="176" y="83"/>
                    <a:pt x="88" y="179"/>
                    <a:pt x="84" y="294"/>
                  </a:cubicBezTo>
                  <a:cubicBezTo>
                    <a:pt x="79" y="418"/>
                    <a:pt x="185" y="520"/>
                    <a:pt x="302" y="517"/>
                  </a:cubicBezTo>
                  <a:close/>
                </a:path>
              </a:pathLst>
            </a:custGeom>
            <a:grp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90" name="Freeform 6">
              <a:extLst>
                <a:ext uri="{FF2B5EF4-FFF2-40B4-BE49-F238E27FC236}">
                  <a16:creationId xmlns:a16="http://schemas.microsoft.com/office/drawing/2014/main" id="{7085C0C7-2DDE-2E7C-FC07-318456F5DA3F}"/>
                </a:ext>
              </a:extLst>
            </p:cNvPr>
            <p:cNvSpPr/>
            <p:nvPr/>
          </p:nvSpPr>
          <p:spPr bwMode="auto">
            <a:xfrm>
              <a:off x="1343025" y="4219575"/>
              <a:ext cx="742950" cy="841375"/>
            </a:xfrm>
            <a:custGeom>
              <a:avLst/>
              <a:gdLst>
                <a:gd name="T0" fmla="*/ 293 w 293"/>
                <a:gd name="T1" fmla="*/ 255 h 332"/>
                <a:gd name="T2" fmla="*/ 279 w 293"/>
                <a:gd name="T3" fmla="*/ 262 h 332"/>
                <a:gd name="T4" fmla="*/ 186 w 293"/>
                <a:gd name="T5" fmla="*/ 227 h 332"/>
                <a:gd name="T6" fmla="*/ 147 w 293"/>
                <a:gd name="T7" fmla="*/ 239 h 332"/>
                <a:gd name="T8" fmla="*/ 95 w 293"/>
                <a:gd name="T9" fmla="*/ 320 h 332"/>
                <a:gd name="T10" fmla="*/ 83 w 293"/>
                <a:gd name="T11" fmla="*/ 331 h 332"/>
                <a:gd name="T12" fmla="*/ 74 w 293"/>
                <a:gd name="T13" fmla="*/ 317 h 332"/>
                <a:gd name="T14" fmla="*/ 5 w 293"/>
                <a:gd name="T15" fmla="*/ 108 h 332"/>
                <a:gd name="T16" fmla="*/ 18 w 293"/>
                <a:gd name="T17" fmla="*/ 88 h 332"/>
                <a:gd name="T18" fmla="*/ 149 w 293"/>
                <a:gd name="T19" fmla="*/ 43 h 332"/>
                <a:gd name="T20" fmla="*/ 192 w 293"/>
                <a:gd name="T21" fmla="*/ 11 h 332"/>
                <a:gd name="T22" fmla="*/ 214 w 293"/>
                <a:gd name="T23" fmla="*/ 16 h 332"/>
                <a:gd name="T24" fmla="*/ 258 w 293"/>
                <a:gd name="T25" fmla="*/ 149 h 332"/>
                <a:gd name="T26" fmla="*/ 288 w 293"/>
                <a:gd name="T27" fmla="*/ 242 h 332"/>
                <a:gd name="T28" fmla="*/ 293 w 293"/>
                <a:gd name="T29" fmla="*/ 25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332">
                  <a:moveTo>
                    <a:pt x="293" y="255"/>
                  </a:moveTo>
                  <a:cubicBezTo>
                    <a:pt x="293" y="268"/>
                    <a:pt x="286" y="264"/>
                    <a:pt x="279" y="262"/>
                  </a:cubicBezTo>
                  <a:cubicBezTo>
                    <a:pt x="248" y="250"/>
                    <a:pt x="217" y="239"/>
                    <a:pt x="186" y="227"/>
                  </a:cubicBezTo>
                  <a:cubicBezTo>
                    <a:pt x="168" y="220"/>
                    <a:pt x="157" y="221"/>
                    <a:pt x="147" y="239"/>
                  </a:cubicBezTo>
                  <a:cubicBezTo>
                    <a:pt x="131" y="267"/>
                    <a:pt x="113" y="293"/>
                    <a:pt x="95" y="320"/>
                  </a:cubicBezTo>
                  <a:cubicBezTo>
                    <a:pt x="92" y="324"/>
                    <a:pt x="90" y="332"/>
                    <a:pt x="83" y="331"/>
                  </a:cubicBezTo>
                  <a:cubicBezTo>
                    <a:pt x="76" y="330"/>
                    <a:pt x="76" y="322"/>
                    <a:pt x="74" y="317"/>
                  </a:cubicBezTo>
                  <a:cubicBezTo>
                    <a:pt x="51" y="247"/>
                    <a:pt x="29" y="177"/>
                    <a:pt x="5" y="108"/>
                  </a:cubicBezTo>
                  <a:cubicBezTo>
                    <a:pt x="0" y="94"/>
                    <a:pt x="3" y="89"/>
                    <a:pt x="18" y="88"/>
                  </a:cubicBezTo>
                  <a:cubicBezTo>
                    <a:pt x="65" y="82"/>
                    <a:pt x="109" y="67"/>
                    <a:pt x="149" y="43"/>
                  </a:cubicBezTo>
                  <a:cubicBezTo>
                    <a:pt x="164" y="34"/>
                    <a:pt x="179" y="22"/>
                    <a:pt x="192" y="11"/>
                  </a:cubicBezTo>
                  <a:cubicBezTo>
                    <a:pt x="204" y="0"/>
                    <a:pt x="209" y="2"/>
                    <a:pt x="214" y="16"/>
                  </a:cubicBezTo>
                  <a:cubicBezTo>
                    <a:pt x="229" y="61"/>
                    <a:pt x="244" y="105"/>
                    <a:pt x="258" y="149"/>
                  </a:cubicBezTo>
                  <a:cubicBezTo>
                    <a:pt x="268" y="180"/>
                    <a:pt x="278" y="211"/>
                    <a:pt x="288" y="242"/>
                  </a:cubicBezTo>
                  <a:cubicBezTo>
                    <a:pt x="290" y="247"/>
                    <a:pt x="291" y="251"/>
                    <a:pt x="293" y="255"/>
                  </a:cubicBezTo>
                  <a:close/>
                </a:path>
              </a:pathLst>
            </a:custGeom>
            <a:grp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91" name="Freeform 7">
              <a:extLst>
                <a:ext uri="{FF2B5EF4-FFF2-40B4-BE49-F238E27FC236}">
                  <a16:creationId xmlns:a16="http://schemas.microsoft.com/office/drawing/2014/main" id="{3DB02C9B-2973-3991-03A7-D245A871CC79}"/>
                </a:ext>
              </a:extLst>
            </p:cNvPr>
            <p:cNvSpPr/>
            <p:nvPr/>
          </p:nvSpPr>
          <p:spPr bwMode="auto">
            <a:xfrm>
              <a:off x="503238" y="4219575"/>
              <a:ext cx="746125" cy="838200"/>
            </a:xfrm>
            <a:custGeom>
              <a:avLst/>
              <a:gdLst>
                <a:gd name="T0" fmla="*/ 293 w 294"/>
                <a:gd name="T1" fmla="*/ 101 h 331"/>
                <a:gd name="T2" fmla="*/ 283 w 294"/>
                <a:gd name="T3" fmla="*/ 130 h 331"/>
                <a:gd name="T4" fmla="*/ 221 w 294"/>
                <a:gd name="T5" fmla="*/ 315 h 331"/>
                <a:gd name="T6" fmla="*/ 211 w 294"/>
                <a:gd name="T7" fmla="*/ 331 h 331"/>
                <a:gd name="T8" fmla="*/ 199 w 294"/>
                <a:gd name="T9" fmla="*/ 319 h 331"/>
                <a:gd name="T10" fmla="*/ 148 w 294"/>
                <a:gd name="T11" fmla="*/ 240 h 331"/>
                <a:gd name="T12" fmla="*/ 110 w 294"/>
                <a:gd name="T13" fmla="*/ 226 h 331"/>
                <a:gd name="T14" fmla="*/ 18 w 294"/>
                <a:gd name="T15" fmla="*/ 261 h 331"/>
                <a:gd name="T16" fmla="*/ 3 w 294"/>
                <a:gd name="T17" fmla="*/ 262 h 331"/>
                <a:gd name="T18" fmla="*/ 5 w 294"/>
                <a:gd name="T19" fmla="*/ 249 h 331"/>
                <a:gd name="T20" fmla="*/ 82 w 294"/>
                <a:gd name="T21" fmla="*/ 16 h 331"/>
                <a:gd name="T22" fmla="*/ 104 w 294"/>
                <a:gd name="T23" fmla="*/ 12 h 331"/>
                <a:gd name="T24" fmla="*/ 249 w 294"/>
                <a:gd name="T25" fmla="*/ 83 h 331"/>
                <a:gd name="T26" fmla="*/ 284 w 294"/>
                <a:gd name="T27" fmla="*/ 89 h 331"/>
                <a:gd name="T28" fmla="*/ 293 w 294"/>
                <a:gd name="T29" fmla="*/ 10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4" h="331">
                  <a:moveTo>
                    <a:pt x="293" y="101"/>
                  </a:moveTo>
                  <a:cubicBezTo>
                    <a:pt x="290" y="110"/>
                    <a:pt x="287" y="120"/>
                    <a:pt x="283" y="130"/>
                  </a:cubicBezTo>
                  <a:cubicBezTo>
                    <a:pt x="263" y="192"/>
                    <a:pt x="242" y="254"/>
                    <a:pt x="221" y="315"/>
                  </a:cubicBezTo>
                  <a:cubicBezTo>
                    <a:pt x="219" y="321"/>
                    <a:pt x="219" y="330"/>
                    <a:pt x="211" y="331"/>
                  </a:cubicBezTo>
                  <a:cubicBezTo>
                    <a:pt x="205" y="331"/>
                    <a:pt x="202" y="323"/>
                    <a:pt x="199" y="319"/>
                  </a:cubicBezTo>
                  <a:cubicBezTo>
                    <a:pt x="182" y="293"/>
                    <a:pt x="164" y="267"/>
                    <a:pt x="148" y="240"/>
                  </a:cubicBezTo>
                  <a:cubicBezTo>
                    <a:pt x="138" y="223"/>
                    <a:pt x="129" y="218"/>
                    <a:pt x="110" y="226"/>
                  </a:cubicBezTo>
                  <a:cubicBezTo>
                    <a:pt x="80" y="240"/>
                    <a:pt x="49" y="250"/>
                    <a:pt x="18" y="261"/>
                  </a:cubicBezTo>
                  <a:cubicBezTo>
                    <a:pt x="13" y="263"/>
                    <a:pt x="8" y="267"/>
                    <a:pt x="3" y="262"/>
                  </a:cubicBezTo>
                  <a:cubicBezTo>
                    <a:pt x="0" y="258"/>
                    <a:pt x="3" y="253"/>
                    <a:pt x="5" y="249"/>
                  </a:cubicBezTo>
                  <a:cubicBezTo>
                    <a:pt x="30" y="171"/>
                    <a:pt x="56" y="93"/>
                    <a:pt x="82" y="16"/>
                  </a:cubicBezTo>
                  <a:cubicBezTo>
                    <a:pt x="87" y="0"/>
                    <a:pt x="95" y="4"/>
                    <a:pt x="104" y="12"/>
                  </a:cubicBezTo>
                  <a:cubicBezTo>
                    <a:pt x="146" y="49"/>
                    <a:pt x="195" y="71"/>
                    <a:pt x="249" y="83"/>
                  </a:cubicBezTo>
                  <a:cubicBezTo>
                    <a:pt x="261" y="86"/>
                    <a:pt x="272" y="87"/>
                    <a:pt x="284" y="89"/>
                  </a:cubicBezTo>
                  <a:cubicBezTo>
                    <a:pt x="290" y="90"/>
                    <a:pt x="294" y="93"/>
                    <a:pt x="293" y="101"/>
                  </a:cubicBezTo>
                  <a:close/>
                </a:path>
              </a:pathLst>
            </a:custGeom>
            <a:grp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92" name="Freeform 8">
              <a:extLst>
                <a:ext uri="{FF2B5EF4-FFF2-40B4-BE49-F238E27FC236}">
                  <a16:creationId xmlns:a16="http://schemas.microsoft.com/office/drawing/2014/main" id="{CFBF1F23-B2A4-0AEF-E9FF-20D24864FA5F}"/>
                </a:ext>
              </a:extLst>
            </p:cNvPr>
            <p:cNvSpPr/>
            <p:nvPr/>
          </p:nvSpPr>
          <p:spPr bwMode="auto">
            <a:xfrm>
              <a:off x="800100" y="3055938"/>
              <a:ext cx="1009650" cy="1082675"/>
            </a:xfrm>
            <a:custGeom>
              <a:avLst/>
              <a:gdLst>
                <a:gd name="T0" fmla="*/ 0 w 398"/>
                <a:gd name="T1" fmla="*/ 245 h 428"/>
                <a:gd name="T2" fmla="*/ 16 w 398"/>
                <a:gd name="T3" fmla="*/ 223 h 428"/>
                <a:gd name="T4" fmla="*/ 297 w 398"/>
                <a:gd name="T5" fmla="*/ 78 h 428"/>
                <a:gd name="T6" fmla="*/ 360 w 398"/>
                <a:gd name="T7" fmla="*/ 306 h 428"/>
                <a:gd name="T8" fmla="*/ 140 w 398"/>
                <a:gd name="T9" fmla="*/ 400 h 428"/>
                <a:gd name="T10" fmla="*/ 20 w 398"/>
                <a:gd name="T11" fmla="*/ 267 h 428"/>
                <a:gd name="T12" fmla="*/ 0 w 398"/>
                <a:gd name="T13" fmla="*/ 245 h 428"/>
              </a:gdLst>
              <a:ahLst/>
              <a:cxnLst>
                <a:cxn ang="0">
                  <a:pos x="T0" y="T1"/>
                </a:cxn>
                <a:cxn ang="0">
                  <a:pos x="T2" y="T3"/>
                </a:cxn>
                <a:cxn ang="0">
                  <a:pos x="T4" y="T5"/>
                </a:cxn>
                <a:cxn ang="0">
                  <a:pos x="T6" y="T7"/>
                </a:cxn>
                <a:cxn ang="0">
                  <a:pos x="T8" y="T9"/>
                </a:cxn>
                <a:cxn ang="0">
                  <a:pos x="T10" y="T11"/>
                </a:cxn>
                <a:cxn ang="0">
                  <a:pos x="T12" y="T13"/>
                </a:cxn>
              </a:cxnLst>
              <a:rect l="0" t="0" r="r" b="b"/>
              <a:pathLst>
                <a:path w="398" h="428">
                  <a:moveTo>
                    <a:pt x="0" y="245"/>
                  </a:moveTo>
                  <a:cubicBezTo>
                    <a:pt x="15" y="243"/>
                    <a:pt x="16" y="233"/>
                    <a:pt x="16" y="223"/>
                  </a:cubicBezTo>
                  <a:cubicBezTo>
                    <a:pt x="18" y="84"/>
                    <a:pt x="173" y="0"/>
                    <a:pt x="297" y="78"/>
                  </a:cubicBezTo>
                  <a:cubicBezTo>
                    <a:pt x="370" y="123"/>
                    <a:pt x="398" y="228"/>
                    <a:pt x="360" y="306"/>
                  </a:cubicBezTo>
                  <a:cubicBezTo>
                    <a:pt x="317" y="393"/>
                    <a:pt x="221" y="428"/>
                    <a:pt x="140" y="400"/>
                  </a:cubicBezTo>
                  <a:cubicBezTo>
                    <a:pt x="76" y="378"/>
                    <a:pt x="35" y="334"/>
                    <a:pt x="20" y="267"/>
                  </a:cubicBezTo>
                  <a:cubicBezTo>
                    <a:pt x="17" y="256"/>
                    <a:pt x="16" y="246"/>
                    <a:pt x="0" y="245"/>
                  </a:cubicBezTo>
                  <a:close/>
                </a:path>
              </a:pathLst>
            </a:custGeom>
            <a:grp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grpSp>
      <p:pic>
        <p:nvPicPr>
          <p:cNvPr id="93" name="Imagen 92">
            <a:extLst>
              <a:ext uri="{FF2B5EF4-FFF2-40B4-BE49-F238E27FC236}">
                <a16:creationId xmlns:a16="http://schemas.microsoft.com/office/drawing/2014/main" id="{B93A18BF-9C79-58C2-1306-24B27FABB2D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51022" y="257739"/>
            <a:ext cx="2775810" cy="2615848"/>
          </a:xfrm>
          <a:prstGeom prst="rect">
            <a:avLst/>
          </a:prstGeom>
        </p:spPr>
      </p:pic>
      <p:pic>
        <p:nvPicPr>
          <p:cNvPr id="94" name="Imagen 93">
            <a:extLst>
              <a:ext uri="{FF2B5EF4-FFF2-40B4-BE49-F238E27FC236}">
                <a16:creationId xmlns:a16="http://schemas.microsoft.com/office/drawing/2014/main" id="{CDB3B692-EED0-C830-7EF3-3CA5A20B75FE}"/>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a:off x="191200" y="1525873"/>
            <a:ext cx="2636224" cy="2636224"/>
          </a:xfrm>
          <a:prstGeom prst="rect">
            <a:avLst/>
          </a:prstGeom>
        </p:spPr>
      </p:pic>
      <p:grpSp>
        <p:nvGrpSpPr>
          <p:cNvPr id="95" name="Group 15">
            <a:extLst>
              <a:ext uri="{FF2B5EF4-FFF2-40B4-BE49-F238E27FC236}">
                <a16:creationId xmlns:a16="http://schemas.microsoft.com/office/drawing/2014/main" id="{66EE7358-2311-34C4-91D1-BD0B0C42C26E}"/>
              </a:ext>
            </a:extLst>
          </p:cNvPr>
          <p:cNvGrpSpPr/>
          <p:nvPr/>
        </p:nvGrpSpPr>
        <p:grpSpPr>
          <a:xfrm>
            <a:off x="3653898" y="242476"/>
            <a:ext cx="1735668" cy="1775824"/>
            <a:chOff x="9064359" y="2723682"/>
            <a:chExt cx="2303626" cy="2356922"/>
          </a:xfrm>
          <a:solidFill>
            <a:srgbClr val="E61358"/>
          </a:solidFill>
        </p:grpSpPr>
        <p:sp>
          <p:nvSpPr>
            <p:cNvPr id="96" name="Rounded Rectangle 7">
              <a:extLst>
                <a:ext uri="{FF2B5EF4-FFF2-40B4-BE49-F238E27FC236}">
                  <a16:creationId xmlns:a16="http://schemas.microsoft.com/office/drawing/2014/main" id="{760487C9-BD4A-CBBA-605C-1F02A31C3079}"/>
                </a:ext>
              </a:extLst>
            </p:cNvPr>
            <p:cNvSpPr/>
            <p:nvPr/>
          </p:nvSpPr>
          <p:spPr>
            <a:xfrm>
              <a:off x="9996243" y="4658697"/>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cs typeface="B Nazanin" panose="00000400000000000000" pitchFamily="2" charset="-78"/>
              </a:endParaRPr>
            </a:p>
          </p:txBody>
        </p:sp>
        <p:sp>
          <p:nvSpPr>
            <p:cNvPr id="98" name="Rounded Rectangle 8">
              <a:extLst>
                <a:ext uri="{FF2B5EF4-FFF2-40B4-BE49-F238E27FC236}">
                  <a16:creationId xmlns:a16="http://schemas.microsoft.com/office/drawing/2014/main" id="{3D578E18-FB1F-4944-6A53-E14D3142473F}"/>
                </a:ext>
              </a:extLst>
            </p:cNvPr>
            <p:cNvSpPr/>
            <p:nvPr/>
          </p:nvSpPr>
          <p:spPr>
            <a:xfrm>
              <a:off x="9996243" y="4756832"/>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cs typeface="B Nazanin" panose="00000400000000000000" pitchFamily="2" charset="-78"/>
              </a:endParaRPr>
            </a:p>
          </p:txBody>
        </p:sp>
        <p:sp>
          <p:nvSpPr>
            <p:cNvPr id="99" name="Rounded Rectangle 9">
              <a:extLst>
                <a:ext uri="{FF2B5EF4-FFF2-40B4-BE49-F238E27FC236}">
                  <a16:creationId xmlns:a16="http://schemas.microsoft.com/office/drawing/2014/main" id="{AC5A7057-085A-FF00-E8B7-2E5320C531FB}"/>
                </a:ext>
              </a:extLst>
            </p:cNvPr>
            <p:cNvSpPr/>
            <p:nvPr/>
          </p:nvSpPr>
          <p:spPr>
            <a:xfrm>
              <a:off x="9996243" y="4854966"/>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cs typeface="B Nazanin" panose="00000400000000000000" pitchFamily="2" charset="-78"/>
              </a:endParaRPr>
            </a:p>
          </p:txBody>
        </p:sp>
        <p:sp>
          <p:nvSpPr>
            <p:cNvPr id="100" name="Chord 8">
              <a:extLst>
                <a:ext uri="{FF2B5EF4-FFF2-40B4-BE49-F238E27FC236}">
                  <a16:creationId xmlns:a16="http://schemas.microsoft.com/office/drawing/2014/main" id="{E67B401D-92A7-31C1-D3D2-D6A4080D9BB2}"/>
                </a:ext>
              </a:extLst>
            </p:cNvPr>
            <p:cNvSpPr/>
            <p:nvPr/>
          </p:nvSpPr>
          <p:spPr>
            <a:xfrm rot="19366552">
              <a:off x="10081327" y="4849871"/>
              <a:ext cx="279977" cy="230733"/>
            </a:xfrm>
            <a:custGeom>
              <a:avLst/>
              <a:gdLst/>
              <a:ahLst/>
              <a:cxnLst/>
              <a:rect l="l" t="t" r="r" b="b"/>
              <a:pathLst>
                <a:path w="808567" h="666352">
                  <a:moveTo>
                    <a:pt x="11238" y="0"/>
                  </a:moveTo>
                  <a:lnTo>
                    <a:pt x="808567" y="605735"/>
                  </a:lnTo>
                  <a:cubicBezTo>
                    <a:pt x="631295" y="696452"/>
                    <a:pt x="413578" y="686352"/>
                    <a:pt x="241904" y="568647"/>
                  </a:cubicBezTo>
                  <a:cubicBezTo>
                    <a:pt x="54716" y="440307"/>
                    <a:pt x="-32876" y="214793"/>
                    <a:pt x="112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cs typeface="B Nazanin" panose="00000400000000000000" pitchFamily="2" charset="-78"/>
              </a:endParaRPr>
            </a:p>
          </p:txBody>
        </p:sp>
        <p:sp>
          <p:nvSpPr>
            <p:cNvPr id="101" name="Freeform 19">
              <a:extLst>
                <a:ext uri="{FF2B5EF4-FFF2-40B4-BE49-F238E27FC236}">
                  <a16:creationId xmlns:a16="http://schemas.microsoft.com/office/drawing/2014/main" id="{11597113-E2AF-FD26-6DCD-96F926D3AAC1}"/>
                </a:ext>
              </a:extLst>
            </p:cNvPr>
            <p:cNvSpPr/>
            <p:nvPr/>
          </p:nvSpPr>
          <p:spPr bwMode="auto">
            <a:xfrm>
              <a:off x="9693039" y="3410767"/>
              <a:ext cx="1039477" cy="1222506"/>
            </a:xfrm>
            <a:custGeom>
              <a:avLst/>
              <a:gdLst>
                <a:gd name="T0" fmla="*/ 1239 w 2141"/>
                <a:gd name="T1" fmla="*/ 16 h 2665"/>
                <a:gd name="T2" fmla="*/ 1465 w 2141"/>
                <a:gd name="T3" fmla="*/ 82 h 2665"/>
                <a:gd name="T4" fmla="*/ 1673 w 2141"/>
                <a:gd name="T5" fmla="*/ 194 h 2665"/>
                <a:gd name="T6" fmla="*/ 1855 w 2141"/>
                <a:gd name="T7" fmla="*/ 349 h 2665"/>
                <a:gd name="T8" fmla="*/ 2000 w 2141"/>
                <a:gd name="T9" fmla="*/ 546 h 2665"/>
                <a:gd name="T10" fmla="*/ 2099 w 2141"/>
                <a:gd name="T11" fmla="*/ 777 h 2665"/>
                <a:gd name="T12" fmla="*/ 2141 w 2141"/>
                <a:gd name="T13" fmla="*/ 1039 h 2665"/>
                <a:gd name="T14" fmla="*/ 2119 w 2141"/>
                <a:gd name="T15" fmla="*/ 1331 h 2665"/>
                <a:gd name="T16" fmla="*/ 2051 w 2141"/>
                <a:gd name="T17" fmla="*/ 1562 h 2665"/>
                <a:gd name="T18" fmla="*/ 1959 w 2141"/>
                <a:gd name="T19" fmla="*/ 1722 h 2665"/>
                <a:gd name="T20" fmla="*/ 1853 w 2141"/>
                <a:gd name="T21" fmla="*/ 1859 h 2665"/>
                <a:gd name="T22" fmla="*/ 1743 w 2141"/>
                <a:gd name="T23" fmla="*/ 1990 h 2665"/>
                <a:gd name="T24" fmla="*/ 1644 w 2141"/>
                <a:gd name="T25" fmla="*/ 2133 h 2665"/>
                <a:gd name="T26" fmla="*/ 1578 w 2141"/>
                <a:gd name="T27" fmla="*/ 2265 h 2665"/>
                <a:gd name="T28" fmla="*/ 1542 w 2141"/>
                <a:gd name="T29" fmla="*/ 2384 h 2665"/>
                <a:gd name="T30" fmla="*/ 1535 w 2141"/>
                <a:gd name="T31" fmla="*/ 2512 h 2665"/>
                <a:gd name="T32" fmla="*/ 1495 w 2141"/>
                <a:gd name="T33" fmla="*/ 2608 h 2665"/>
                <a:gd name="T34" fmla="*/ 1430 w 2141"/>
                <a:gd name="T35" fmla="*/ 2661 h 2665"/>
                <a:gd name="T36" fmla="*/ 1302 w 2141"/>
                <a:gd name="T37" fmla="*/ 2665 h 2665"/>
                <a:gd name="T38" fmla="*/ 1103 w 2141"/>
                <a:gd name="T39" fmla="*/ 2664 h 2665"/>
                <a:gd name="T40" fmla="*/ 893 w 2141"/>
                <a:gd name="T41" fmla="*/ 2664 h 2665"/>
                <a:gd name="T42" fmla="*/ 736 w 2141"/>
                <a:gd name="T43" fmla="*/ 2664 h 2665"/>
                <a:gd name="T44" fmla="*/ 668 w 2141"/>
                <a:gd name="T45" fmla="*/ 2629 h 2665"/>
                <a:gd name="T46" fmla="*/ 633 w 2141"/>
                <a:gd name="T47" fmla="*/ 2573 h 2665"/>
                <a:gd name="T48" fmla="*/ 621 w 2141"/>
                <a:gd name="T49" fmla="*/ 2514 h 2665"/>
                <a:gd name="T50" fmla="*/ 621 w 2141"/>
                <a:gd name="T51" fmla="*/ 2441 h 2665"/>
                <a:gd name="T52" fmla="*/ 615 w 2141"/>
                <a:gd name="T53" fmla="*/ 2358 h 2665"/>
                <a:gd name="T54" fmla="*/ 589 w 2141"/>
                <a:gd name="T55" fmla="*/ 2258 h 2665"/>
                <a:gd name="T56" fmla="*/ 522 w 2141"/>
                <a:gd name="T57" fmla="*/ 2136 h 2665"/>
                <a:gd name="T58" fmla="*/ 429 w 2141"/>
                <a:gd name="T59" fmla="*/ 2015 h 2665"/>
                <a:gd name="T60" fmla="*/ 351 w 2141"/>
                <a:gd name="T61" fmla="*/ 1917 h 2665"/>
                <a:gd name="T62" fmla="*/ 250 w 2141"/>
                <a:gd name="T63" fmla="*/ 1794 h 2665"/>
                <a:gd name="T64" fmla="*/ 145 w 2141"/>
                <a:gd name="T65" fmla="*/ 1641 h 2665"/>
                <a:gd name="T66" fmla="*/ 58 w 2141"/>
                <a:gd name="T67" fmla="*/ 1458 h 2665"/>
                <a:gd name="T68" fmla="*/ 6 w 2141"/>
                <a:gd name="T69" fmla="*/ 1244 h 2665"/>
                <a:gd name="T70" fmla="*/ 7 w 2141"/>
                <a:gd name="T71" fmla="*/ 988 h 2665"/>
                <a:gd name="T72" fmla="*/ 58 w 2141"/>
                <a:gd name="T73" fmla="*/ 742 h 2665"/>
                <a:gd name="T74" fmla="*/ 145 w 2141"/>
                <a:gd name="T75" fmla="*/ 540 h 2665"/>
                <a:gd name="T76" fmla="*/ 260 w 2141"/>
                <a:gd name="T77" fmla="*/ 376 h 2665"/>
                <a:gd name="T78" fmla="*/ 394 w 2141"/>
                <a:gd name="T79" fmla="*/ 249 h 2665"/>
                <a:gd name="T80" fmla="*/ 537 w 2141"/>
                <a:gd name="T81" fmla="*/ 152 h 2665"/>
                <a:gd name="T82" fmla="*/ 679 w 2141"/>
                <a:gd name="T83" fmla="*/ 83 h 2665"/>
                <a:gd name="T84" fmla="*/ 813 w 2141"/>
                <a:gd name="T85" fmla="*/ 37 h 2665"/>
                <a:gd name="T86" fmla="*/ 928 w 2141"/>
                <a:gd name="T87" fmla="*/ 9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1" h="2665">
                  <a:moveTo>
                    <a:pt x="1084" y="0"/>
                  </a:moveTo>
                  <a:lnTo>
                    <a:pt x="1162" y="6"/>
                  </a:lnTo>
                  <a:lnTo>
                    <a:pt x="1239" y="16"/>
                  </a:lnTo>
                  <a:lnTo>
                    <a:pt x="1316" y="32"/>
                  </a:lnTo>
                  <a:lnTo>
                    <a:pt x="1391" y="54"/>
                  </a:lnTo>
                  <a:lnTo>
                    <a:pt x="1465" y="82"/>
                  </a:lnTo>
                  <a:lnTo>
                    <a:pt x="1537" y="114"/>
                  </a:lnTo>
                  <a:lnTo>
                    <a:pt x="1606" y="152"/>
                  </a:lnTo>
                  <a:lnTo>
                    <a:pt x="1673" y="194"/>
                  </a:lnTo>
                  <a:lnTo>
                    <a:pt x="1737" y="242"/>
                  </a:lnTo>
                  <a:lnTo>
                    <a:pt x="1798" y="293"/>
                  </a:lnTo>
                  <a:lnTo>
                    <a:pt x="1855" y="349"/>
                  </a:lnTo>
                  <a:lnTo>
                    <a:pt x="1907" y="410"/>
                  </a:lnTo>
                  <a:lnTo>
                    <a:pt x="1956" y="476"/>
                  </a:lnTo>
                  <a:lnTo>
                    <a:pt x="2000" y="546"/>
                  </a:lnTo>
                  <a:lnTo>
                    <a:pt x="2038" y="618"/>
                  </a:lnTo>
                  <a:lnTo>
                    <a:pt x="2071" y="696"/>
                  </a:lnTo>
                  <a:lnTo>
                    <a:pt x="2099" y="777"/>
                  </a:lnTo>
                  <a:lnTo>
                    <a:pt x="2119" y="861"/>
                  </a:lnTo>
                  <a:lnTo>
                    <a:pt x="2134" y="949"/>
                  </a:lnTo>
                  <a:lnTo>
                    <a:pt x="2141" y="1039"/>
                  </a:lnTo>
                  <a:lnTo>
                    <a:pt x="2141" y="1133"/>
                  </a:lnTo>
                  <a:lnTo>
                    <a:pt x="2135" y="1231"/>
                  </a:lnTo>
                  <a:lnTo>
                    <a:pt x="2119" y="1331"/>
                  </a:lnTo>
                  <a:lnTo>
                    <a:pt x="2096" y="1433"/>
                  </a:lnTo>
                  <a:lnTo>
                    <a:pt x="2076" y="1500"/>
                  </a:lnTo>
                  <a:lnTo>
                    <a:pt x="2051" y="1562"/>
                  </a:lnTo>
                  <a:lnTo>
                    <a:pt x="2023" y="1619"/>
                  </a:lnTo>
                  <a:lnTo>
                    <a:pt x="1993" y="1672"/>
                  </a:lnTo>
                  <a:lnTo>
                    <a:pt x="1959" y="1722"/>
                  </a:lnTo>
                  <a:lnTo>
                    <a:pt x="1926" y="1769"/>
                  </a:lnTo>
                  <a:lnTo>
                    <a:pt x="1889" y="1816"/>
                  </a:lnTo>
                  <a:lnTo>
                    <a:pt x="1853" y="1859"/>
                  </a:lnTo>
                  <a:lnTo>
                    <a:pt x="1815" y="1903"/>
                  </a:lnTo>
                  <a:lnTo>
                    <a:pt x="1779" y="1945"/>
                  </a:lnTo>
                  <a:lnTo>
                    <a:pt x="1743" y="1990"/>
                  </a:lnTo>
                  <a:lnTo>
                    <a:pt x="1708" y="2035"/>
                  </a:lnTo>
                  <a:lnTo>
                    <a:pt x="1676" y="2082"/>
                  </a:lnTo>
                  <a:lnTo>
                    <a:pt x="1644" y="2133"/>
                  </a:lnTo>
                  <a:lnTo>
                    <a:pt x="1616" y="2185"/>
                  </a:lnTo>
                  <a:lnTo>
                    <a:pt x="1597" y="2226"/>
                  </a:lnTo>
                  <a:lnTo>
                    <a:pt x="1578" y="2265"/>
                  </a:lnTo>
                  <a:lnTo>
                    <a:pt x="1564" y="2304"/>
                  </a:lnTo>
                  <a:lnTo>
                    <a:pt x="1551" y="2344"/>
                  </a:lnTo>
                  <a:lnTo>
                    <a:pt x="1542" y="2384"/>
                  </a:lnTo>
                  <a:lnTo>
                    <a:pt x="1536" y="2428"/>
                  </a:lnTo>
                  <a:lnTo>
                    <a:pt x="1536" y="2473"/>
                  </a:lnTo>
                  <a:lnTo>
                    <a:pt x="1535" y="2512"/>
                  </a:lnTo>
                  <a:lnTo>
                    <a:pt x="1526" y="2549"/>
                  </a:lnTo>
                  <a:lnTo>
                    <a:pt x="1513" y="2581"/>
                  </a:lnTo>
                  <a:lnTo>
                    <a:pt x="1495" y="2608"/>
                  </a:lnTo>
                  <a:lnTo>
                    <a:pt x="1475" y="2632"/>
                  </a:lnTo>
                  <a:lnTo>
                    <a:pt x="1453" y="2649"/>
                  </a:lnTo>
                  <a:lnTo>
                    <a:pt x="1430" y="2661"/>
                  </a:lnTo>
                  <a:lnTo>
                    <a:pt x="1408" y="2665"/>
                  </a:lnTo>
                  <a:lnTo>
                    <a:pt x="1359" y="2665"/>
                  </a:lnTo>
                  <a:lnTo>
                    <a:pt x="1302" y="2665"/>
                  </a:lnTo>
                  <a:lnTo>
                    <a:pt x="1239" y="2665"/>
                  </a:lnTo>
                  <a:lnTo>
                    <a:pt x="1172" y="2665"/>
                  </a:lnTo>
                  <a:lnTo>
                    <a:pt x="1103" y="2664"/>
                  </a:lnTo>
                  <a:lnTo>
                    <a:pt x="1031" y="2664"/>
                  </a:lnTo>
                  <a:lnTo>
                    <a:pt x="961" y="2664"/>
                  </a:lnTo>
                  <a:lnTo>
                    <a:pt x="893" y="2664"/>
                  </a:lnTo>
                  <a:lnTo>
                    <a:pt x="828" y="2664"/>
                  </a:lnTo>
                  <a:lnTo>
                    <a:pt x="768" y="2665"/>
                  </a:lnTo>
                  <a:lnTo>
                    <a:pt x="736" y="2664"/>
                  </a:lnTo>
                  <a:lnTo>
                    <a:pt x="708" y="2656"/>
                  </a:lnTo>
                  <a:lnTo>
                    <a:pt x="687" y="2645"/>
                  </a:lnTo>
                  <a:lnTo>
                    <a:pt x="668" y="2629"/>
                  </a:lnTo>
                  <a:lnTo>
                    <a:pt x="652" y="2611"/>
                  </a:lnTo>
                  <a:lnTo>
                    <a:pt x="640" y="2592"/>
                  </a:lnTo>
                  <a:lnTo>
                    <a:pt x="633" y="2573"/>
                  </a:lnTo>
                  <a:lnTo>
                    <a:pt x="627" y="2554"/>
                  </a:lnTo>
                  <a:lnTo>
                    <a:pt x="624" y="2537"/>
                  </a:lnTo>
                  <a:lnTo>
                    <a:pt x="621" y="2514"/>
                  </a:lnTo>
                  <a:lnTo>
                    <a:pt x="621" y="2490"/>
                  </a:lnTo>
                  <a:lnTo>
                    <a:pt x="621" y="2467"/>
                  </a:lnTo>
                  <a:lnTo>
                    <a:pt x="621" y="2441"/>
                  </a:lnTo>
                  <a:lnTo>
                    <a:pt x="621" y="2415"/>
                  </a:lnTo>
                  <a:lnTo>
                    <a:pt x="620" y="2387"/>
                  </a:lnTo>
                  <a:lnTo>
                    <a:pt x="615" y="2358"/>
                  </a:lnTo>
                  <a:lnTo>
                    <a:pt x="609" y="2326"/>
                  </a:lnTo>
                  <a:lnTo>
                    <a:pt x="601" y="2293"/>
                  </a:lnTo>
                  <a:lnTo>
                    <a:pt x="589" y="2258"/>
                  </a:lnTo>
                  <a:lnTo>
                    <a:pt x="572" y="2220"/>
                  </a:lnTo>
                  <a:lnTo>
                    <a:pt x="550" y="2179"/>
                  </a:lnTo>
                  <a:lnTo>
                    <a:pt x="522" y="2136"/>
                  </a:lnTo>
                  <a:lnTo>
                    <a:pt x="489" y="2090"/>
                  </a:lnTo>
                  <a:lnTo>
                    <a:pt x="448" y="2041"/>
                  </a:lnTo>
                  <a:lnTo>
                    <a:pt x="429" y="2015"/>
                  </a:lnTo>
                  <a:lnTo>
                    <a:pt x="407" y="1984"/>
                  </a:lnTo>
                  <a:lnTo>
                    <a:pt x="380" y="1952"/>
                  </a:lnTo>
                  <a:lnTo>
                    <a:pt x="351" y="1917"/>
                  </a:lnTo>
                  <a:lnTo>
                    <a:pt x="319" y="1878"/>
                  </a:lnTo>
                  <a:lnTo>
                    <a:pt x="285" y="1837"/>
                  </a:lnTo>
                  <a:lnTo>
                    <a:pt x="250" y="1794"/>
                  </a:lnTo>
                  <a:lnTo>
                    <a:pt x="214" y="1746"/>
                  </a:lnTo>
                  <a:lnTo>
                    <a:pt x="179" y="1695"/>
                  </a:lnTo>
                  <a:lnTo>
                    <a:pt x="145" y="1641"/>
                  </a:lnTo>
                  <a:lnTo>
                    <a:pt x="113" y="1583"/>
                  </a:lnTo>
                  <a:lnTo>
                    <a:pt x="84" y="1523"/>
                  </a:lnTo>
                  <a:lnTo>
                    <a:pt x="58" y="1458"/>
                  </a:lnTo>
                  <a:lnTo>
                    <a:pt x="36" y="1391"/>
                  </a:lnTo>
                  <a:lnTo>
                    <a:pt x="19" y="1318"/>
                  </a:lnTo>
                  <a:lnTo>
                    <a:pt x="6" y="1244"/>
                  </a:lnTo>
                  <a:lnTo>
                    <a:pt x="0" y="1164"/>
                  </a:lnTo>
                  <a:lnTo>
                    <a:pt x="0" y="1081"/>
                  </a:lnTo>
                  <a:lnTo>
                    <a:pt x="7" y="988"/>
                  </a:lnTo>
                  <a:lnTo>
                    <a:pt x="19" y="901"/>
                  </a:lnTo>
                  <a:lnTo>
                    <a:pt x="36" y="819"/>
                  </a:lnTo>
                  <a:lnTo>
                    <a:pt x="58" y="742"/>
                  </a:lnTo>
                  <a:lnTo>
                    <a:pt x="83" y="669"/>
                  </a:lnTo>
                  <a:lnTo>
                    <a:pt x="112" y="602"/>
                  </a:lnTo>
                  <a:lnTo>
                    <a:pt x="145" y="540"/>
                  </a:lnTo>
                  <a:lnTo>
                    <a:pt x="180" y="480"/>
                  </a:lnTo>
                  <a:lnTo>
                    <a:pt x="220" y="426"/>
                  </a:lnTo>
                  <a:lnTo>
                    <a:pt x="260" y="376"/>
                  </a:lnTo>
                  <a:lnTo>
                    <a:pt x="304" y="330"/>
                  </a:lnTo>
                  <a:lnTo>
                    <a:pt x="348" y="287"/>
                  </a:lnTo>
                  <a:lnTo>
                    <a:pt x="394" y="249"/>
                  </a:lnTo>
                  <a:lnTo>
                    <a:pt x="441" y="213"/>
                  </a:lnTo>
                  <a:lnTo>
                    <a:pt x="489" y="181"/>
                  </a:lnTo>
                  <a:lnTo>
                    <a:pt x="537" y="152"/>
                  </a:lnTo>
                  <a:lnTo>
                    <a:pt x="585" y="125"/>
                  </a:lnTo>
                  <a:lnTo>
                    <a:pt x="633" y="104"/>
                  </a:lnTo>
                  <a:lnTo>
                    <a:pt x="679" y="83"/>
                  </a:lnTo>
                  <a:lnTo>
                    <a:pt x="726" y="64"/>
                  </a:lnTo>
                  <a:lnTo>
                    <a:pt x="769" y="50"/>
                  </a:lnTo>
                  <a:lnTo>
                    <a:pt x="813" y="37"/>
                  </a:lnTo>
                  <a:lnTo>
                    <a:pt x="854" y="25"/>
                  </a:lnTo>
                  <a:lnTo>
                    <a:pt x="892" y="16"/>
                  </a:lnTo>
                  <a:lnTo>
                    <a:pt x="928" y="9"/>
                  </a:lnTo>
                  <a:lnTo>
                    <a:pt x="1007" y="2"/>
                  </a:lnTo>
                  <a:lnTo>
                    <a:pt x="1084" y="0"/>
                  </a:lnTo>
                  <a:close/>
                </a:path>
              </a:pathLst>
            </a:custGeom>
            <a:grpFill/>
            <a:ln>
              <a:noFill/>
            </a:ln>
          </p:spPr>
          <p:txBody>
            <a:bodyPr vert="horz" wrap="square" lIns="91440" tIns="45720" rIns="91440" bIns="45720" numCol="1" anchor="t" anchorCtr="0" compatLnSpc="1">
              <a:prstTxWarp prst="textNoShape">
                <a:avLst/>
              </a:prstTxWarp>
            </a:bodyPr>
            <a:lstStyle>
              <a:defPPr/>
            </a:lstStyle>
            <a:p>
              <a:pPr algn="r" rtl="1"/>
              <a:endParaRPr lang="ko-KR" altLang="en-US" sz="2701">
                <a:cs typeface="B Nazanin" panose="00000400000000000000" pitchFamily="2" charset="-78"/>
              </a:endParaRPr>
            </a:p>
          </p:txBody>
        </p:sp>
        <p:sp>
          <p:nvSpPr>
            <p:cNvPr id="102" name="Rectangle 4102">
              <a:extLst>
                <a:ext uri="{FF2B5EF4-FFF2-40B4-BE49-F238E27FC236}">
                  <a16:creationId xmlns:a16="http://schemas.microsoft.com/office/drawing/2014/main" id="{F9B745F8-927A-78A7-B9F1-E9A70F5C40ED}"/>
                </a:ext>
              </a:extLst>
            </p:cNvPr>
            <p:cNvSpPr/>
            <p:nvPr/>
          </p:nvSpPr>
          <p:spPr>
            <a:xfrm>
              <a:off x="10176254" y="272368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105" name="Rectangle 116">
              <a:extLst>
                <a:ext uri="{FF2B5EF4-FFF2-40B4-BE49-F238E27FC236}">
                  <a16:creationId xmlns:a16="http://schemas.microsoft.com/office/drawing/2014/main" id="{2D4231A0-C272-32CF-8365-644D22611980}"/>
                </a:ext>
              </a:extLst>
            </p:cNvPr>
            <p:cNvSpPr/>
            <p:nvPr/>
          </p:nvSpPr>
          <p:spPr>
            <a:xfrm rot="8100000">
              <a:off x="9590460" y="2929530"/>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106" name="Rectangle 118">
              <a:extLst>
                <a:ext uri="{FF2B5EF4-FFF2-40B4-BE49-F238E27FC236}">
                  <a16:creationId xmlns:a16="http://schemas.microsoft.com/office/drawing/2014/main" id="{FE9506D0-1CE4-EBEA-348D-14A974D4182E}"/>
                </a:ext>
              </a:extLst>
            </p:cNvPr>
            <p:cNvSpPr/>
            <p:nvPr/>
          </p:nvSpPr>
          <p:spPr>
            <a:xfrm rot="16800000">
              <a:off x="9271325" y="343062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107" name="Rectangle 116">
              <a:extLst>
                <a:ext uri="{FF2B5EF4-FFF2-40B4-BE49-F238E27FC236}">
                  <a16:creationId xmlns:a16="http://schemas.microsoft.com/office/drawing/2014/main" id="{B8159983-6C97-70C8-21E1-8C2220AC71FA}"/>
                </a:ext>
              </a:extLst>
            </p:cNvPr>
            <p:cNvSpPr/>
            <p:nvPr/>
          </p:nvSpPr>
          <p:spPr>
            <a:xfrm rot="13500000" flipH="1">
              <a:off x="10768836" y="2929530"/>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108" name="Rectangle 118">
              <a:extLst>
                <a:ext uri="{FF2B5EF4-FFF2-40B4-BE49-F238E27FC236}">
                  <a16:creationId xmlns:a16="http://schemas.microsoft.com/office/drawing/2014/main" id="{868E9C8D-8724-C035-FCCB-C077B717C479}"/>
                </a:ext>
              </a:extLst>
            </p:cNvPr>
            <p:cNvSpPr/>
            <p:nvPr/>
          </p:nvSpPr>
          <p:spPr>
            <a:xfrm rot="4800000" flipH="1">
              <a:off x="11087971" y="343062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grpSp>
      <p:grpSp>
        <p:nvGrpSpPr>
          <p:cNvPr id="127" name="Grupo 126">
            <a:extLst>
              <a:ext uri="{FF2B5EF4-FFF2-40B4-BE49-F238E27FC236}">
                <a16:creationId xmlns:a16="http://schemas.microsoft.com/office/drawing/2014/main" id="{130D5522-A466-7A27-876A-00C75D861435}"/>
              </a:ext>
            </a:extLst>
          </p:cNvPr>
          <p:cNvGrpSpPr/>
          <p:nvPr/>
        </p:nvGrpSpPr>
        <p:grpSpPr>
          <a:xfrm>
            <a:off x="2481538" y="843508"/>
            <a:ext cx="1019176" cy="1211261"/>
            <a:chOff x="1452562" y="3298826"/>
            <a:chExt cx="1019176" cy="1211261"/>
          </a:xfrm>
          <a:solidFill>
            <a:srgbClr val="00B0F0"/>
          </a:solidFill>
        </p:grpSpPr>
        <p:sp>
          <p:nvSpPr>
            <p:cNvPr id="128" name="Freeform 5">
              <a:extLst>
                <a:ext uri="{FF2B5EF4-FFF2-40B4-BE49-F238E27FC236}">
                  <a16:creationId xmlns:a16="http://schemas.microsoft.com/office/drawing/2014/main" id="{8CE69571-6C1F-AD79-77BA-E9403027E197}"/>
                </a:ext>
              </a:extLst>
            </p:cNvPr>
            <p:cNvSpPr>
              <a:spLocks noEditPoints="1"/>
            </p:cNvSpPr>
            <p:nvPr/>
          </p:nvSpPr>
          <p:spPr bwMode="auto">
            <a:xfrm>
              <a:off x="1452562" y="3641725"/>
              <a:ext cx="1019176" cy="868362"/>
            </a:xfrm>
            <a:custGeom>
              <a:avLst/>
              <a:gdLst>
                <a:gd name="T0" fmla="*/ 442 w 684"/>
                <a:gd name="T1" fmla="*/ 580 h 582"/>
                <a:gd name="T2" fmla="*/ 292 w 684"/>
                <a:gd name="T3" fmla="*/ 576 h 582"/>
                <a:gd name="T4" fmla="*/ 205 w 684"/>
                <a:gd name="T5" fmla="*/ 577 h 582"/>
                <a:gd name="T6" fmla="*/ 142 w 684"/>
                <a:gd name="T7" fmla="*/ 544 h 582"/>
                <a:gd name="T8" fmla="*/ 48 w 684"/>
                <a:gd name="T9" fmla="*/ 402 h 582"/>
                <a:gd name="T10" fmla="*/ 23 w 684"/>
                <a:gd name="T11" fmla="*/ 144 h 582"/>
                <a:gd name="T12" fmla="*/ 207 w 684"/>
                <a:gd name="T13" fmla="*/ 13 h 582"/>
                <a:gd name="T14" fmla="*/ 261 w 684"/>
                <a:gd name="T15" fmla="*/ 28 h 582"/>
                <a:gd name="T16" fmla="*/ 428 w 684"/>
                <a:gd name="T17" fmla="*/ 27 h 582"/>
                <a:gd name="T18" fmla="*/ 603 w 684"/>
                <a:gd name="T19" fmla="*/ 51 h 582"/>
                <a:gd name="T20" fmla="*/ 672 w 684"/>
                <a:gd name="T21" fmla="*/ 185 h 582"/>
                <a:gd name="T22" fmla="*/ 557 w 684"/>
                <a:gd name="T23" fmla="*/ 532 h 582"/>
                <a:gd name="T24" fmla="*/ 442 w 684"/>
                <a:gd name="T25" fmla="*/ 580 h 582"/>
                <a:gd name="T26" fmla="*/ 80 w 684"/>
                <a:gd name="T27" fmla="*/ 240 h 582"/>
                <a:gd name="T28" fmla="*/ 136 w 684"/>
                <a:gd name="T29" fmla="*/ 424 h 582"/>
                <a:gd name="T30" fmla="*/ 166 w 684"/>
                <a:gd name="T31" fmla="*/ 439 h 582"/>
                <a:gd name="T32" fmla="*/ 191 w 684"/>
                <a:gd name="T33" fmla="*/ 417 h 582"/>
                <a:gd name="T34" fmla="*/ 183 w 684"/>
                <a:gd name="T35" fmla="*/ 385 h 582"/>
                <a:gd name="T36" fmla="*/ 142 w 684"/>
                <a:gd name="T37" fmla="*/ 254 h 582"/>
                <a:gd name="T38" fmla="*/ 165 w 684"/>
                <a:gd name="T39" fmla="*/ 145 h 582"/>
                <a:gd name="T40" fmla="*/ 148 w 684"/>
                <a:gd name="T41" fmla="*/ 100 h 582"/>
                <a:gd name="T42" fmla="*/ 108 w 684"/>
                <a:gd name="T43" fmla="*/ 124 h 582"/>
                <a:gd name="T44" fmla="*/ 80 w 684"/>
                <a:gd name="T45" fmla="*/ 24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4" h="582">
                  <a:moveTo>
                    <a:pt x="442" y="580"/>
                  </a:moveTo>
                  <a:cubicBezTo>
                    <a:pt x="392" y="574"/>
                    <a:pt x="342" y="572"/>
                    <a:pt x="292" y="576"/>
                  </a:cubicBezTo>
                  <a:cubicBezTo>
                    <a:pt x="263" y="578"/>
                    <a:pt x="234" y="581"/>
                    <a:pt x="205" y="577"/>
                  </a:cubicBezTo>
                  <a:cubicBezTo>
                    <a:pt x="179" y="573"/>
                    <a:pt x="159" y="562"/>
                    <a:pt x="142" y="544"/>
                  </a:cubicBezTo>
                  <a:cubicBezTo>
                    <a:pt x="103" y="502"/>
                    <a:pt x="70" y="456"/>
                    <a:pt x="48" y="402"/>
                  </a:cubicBezTo>
                  <a:cubicBezTo>
                    <a:pt x="13" y="319"/>
                    <a:pt x="0" y="233"/>
                    <a:pt x="23" y="144"/>
                  </a:cubicBezTo>
                  <a:cubicBezTo>
                    <a:pt x="45" y="60"/>
                    <a:pt x="126" y="4"/>
                    <a:pt x="207" y="13"/>
                  </a:cubicBezTo>
                  <a:cubicBezTo>
                    <a:pt x="226" y="15"/>
                    <a:pt x="244" y="21"/>
                    <a:pt x="261" y="28"/>
                  </a:cubicBezTo>
                  <a:cubicBezTo>
                    <a:pt x="317" y="50"/>
                    <a:pt x="373" y="50"/>
                    <a:pt x="428" y="27"/>
                  </a:cubicBezTo>
                  <a:cubicBezTo>
                    <a:pt x="491" y="0"/>
                    <a:pt x="550" y="11"/>
                    <a:pt x="603" y="51"/>
                  </a:cubicBezTo>
                  <a:cubicBezTo>
                    <a:pt x="648" y="84"/>
                    <a:pt x="666" y="132"/>
                    <a:pt x="672" y="185"/>
                  </a:cubicBezTo>
                  <a:cubicBezTo>
                    <a:pt x="684" y="317"/>
                    <a:pt x="643" y="432"/>
                    <a:pt x="557" y="532"/>
                  </a:cubicBezTo>
                  <a:cubicBezTo>
                    <a:pt x="526" y="568"/>
                    <a:pt x="488" y="582"/>
                    <a:pt x="442" y="580"/>
                  </a:cubicBezTo>
                  <a:close/>
                  <a:moveTo>
                    <a:pt x="80" y="240"/>
                  </a:moveTo>
                  <a:cubicBezTo>
                    <a:pt x="80" y="317"/>
                    <a:pt x="103" y="372"/>
                    <a:pt x="136" y="424"/>
                  </a:cubicBezTo>
                  <a:cubicBezTo>
                    <a:pt x="143" y="434"/>
                    <a:pt x="152" y="441"/>
                    <a:pt x="166" y="439"/>
                  </a:cubicBezTo>
                  <a:cubicBezTo>
                    <a:pt x="179" y="438"/>
                    <a:pt x="187" y="429"/>
                    <a:pt x="191" y="417"/>
                  </a:cubicBezTo>
                  <a:cubicBezTo>
                    <a:pt x="196" y="404"/>
                    <a:pt x="189" y="395"/>
                    <a:pt x="183" y="385"/>
                  </a:cubicBezTo>
                  <a:cubicBezTo>
                    <a:pt x="160" y="344"/>
                    <a:pt x="142" y="302"/>
                    <a:pt x="142" y="254"/>
                  </a:cubicBezTo>
                  <a:cubicBezTo>
                    <a:pt x="142" y="216"/>
                    <a:pt x="153" y="181"/>
                    <a:pt x="165" y="145"/>
                  </a:cubicBezTo>
                  <a:cubicBezTo>
                    <a:pt x="172" y="123"/>
                    <a:pt x="165" y="106"/>
                    <a:pt x="148" y="100"/>
                  </a:cubicBezTo>
                  <a:cubicBezTo>
                    <a:pt x="131" y="95"/>
                    <a:pt x="116" y="104"/>
                    <a:pt x="108" y="124"/>
                  </a:cubicBezTo>
                  <a:cubicBezTo>
                    <a:pt x="91" y="166"/>
                    <a:pt x="79" y="208"/>
                    <a:pt x="80" y="240"/>
                  </a:cubicBezTo>
                  <a:close/>
                </a:path>
              </a:pathLst>
            </a:custGeom>
            <a:grp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129" name="Freeform 6">
              <a:extLst>
                <a:ext uri="{FF2B5EF4-FFF2-40B4-BE49-F238E27FC236}">
                  <a16:creationId xmlns:a16="http://schemas.microsoft.com/office/drawing/2014/main" id="{2190B468-0155-2DA3-AED7-FB57509FBF13}"/>
                </a:ext>
              </a:extLst>
            </p:cNvPr>
            <p:cNvSpPr/>
            <p:nvPr/>
          </p:nvSpPr>
          <p:spPr bwMode="auto">
            <a:xfrm>
              <a:off x="1981200" y="3298826"/>
              <a:ext cx="252413" cy="307975"/>
            </a:xfrm>
            <a:custGeom>
              <a:avLst/>
              <a:gdLst>
                <a:gd name="T0" fmla="*/ 169 w 169"/>
                <a:gd name="T1" fmla="*/ 53 h 206"/>
                <a:gd name="T2" fmla="*/ 43 w 169"/>
                <a:gd name="T3" fmla="*/ 204 h 206"/>
                <a:gd name="T4" fmla="*/ 16 w 169"/>
                <a:gd name="T5" fmla="*/ 185 h 206"/>
                <a:gd name="T6" fmla="*/ 114 w 169"/>
                <a:gd name="T7" fmla="*/ 13 h 206"/>
                <a:gd name="T8" fmla="*/ 169 w 169"/>
                <a:gd name="T9" fmla="*/ 53 h 206"/>
              </a:gdLst>
              <a:ahLst/>
              <a:cxnLst>
                <a:cxn ang="0">
                  <a:pos x="T0" y="T1"/>
                </a:cxn>
                <a:cxn ang="0">
                  <a:pos x="T2" y="T3"/>
                </a:cxn>
                <a:cxn ang="0">
                  <a:pos x="T4" y="T5"/>
                </a:cxn>
                <a:cxn ang="0">
                  <a:pos x="T6" y="T7"/>
                </a:cxn>
                <a:cxn ang="0">
                  <a:pos x="T8" y="T9"/>
                </a:cxn>
              </a:cxnLst>
              <a:rect l="0" t="0" r="r" b="b"/>
              <a:pathLst>
                <a:path w="169" h="206">
                  <a:moveTo>
                    <a:pt x="169" y="53"/>
                  </a:moveTo>
                  <a:cubicBezTo>
                    <a:pt x="169" y="123"/>
                    <a:pt x="109" y="195"/>
                    <a:pt x="43" y="204"/>
                  </a:cubicBezTo>
                  <a:cubicBezTo>
                    <a:pt x="27" y="206"/>
                    <a:pt x="19" y="200"/>
                    <a:pt x="16" y="185"/>
                  </a:cubicBezTo>
                  <a:cubicBezTo>
                    <a:pt x="0" y="117"/>
                    <a:pt x="47" y="34"/>
                    <a:pt x="114" y="13"/>
                  </a:cubicBezTo>
                  <a:cubicBezTo>
                    <a:pt x="157" y="0"/>
                    <a:pt x="169" y="9"/>
                    <a:pt x="169" y="53"/>
                  </a:cubicBezTo>
                  <a:close/>
                </a:path>
              </a:pathLst>
            </a:custGeom>
            <a:grp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130" name="Freeform 7">
              <a:extLst>
                <a:ext uri="{FF2B5EF4-FFF2-40B4-BE49-F238E27FC236}">
                  <a16:creationId xmlns:a16="http://schemas.microsoft.com/office/drawing/2014/main" id="{CEB8260A-43DC-2C9E-B390-B10015689539}"/>
                </a:ext>
              </a:extLst>
            </p:cNvPr>
            <p:cNvSpPr/>
            <p:nvPr/>
          </p:nvSpPr>
          <p:spPr bwMode="auto">
            <a:xfrm>
              <a:off x="1730375" y="3303588"/>
              <a:ext cx="257175" cy="361950"/>
            </a:xfrm>
            <a:custGeom>
              <a:avLst/>
              <a:gdLst>
                <a:gd name="T0" fmla="*/ 170 w 172"/>
                <a:gd name="T1" fmla="*/ 223 h 243"/>
                <a:gd name="T2" fmla="*/ 157 w 172"/>
                <a:gd name="T3" fmla="*/ 241 h 243"/>
                <a:gd name="T4" fmla="*/ 140 w 172"/>
                <a:gd name="T5" fmla="*/ 229 h 243"/>
                <a:gd name="T6" fmla="*/ 18 w 172"/>
                <a:gd name="T7" fmla="*/ 60 h 243"/>
                <a:gd name="T8" fmla="*/ 18 w 172"/>
                <a:gd name="T9" fmla="*/ 31 h 243"/>
                <a:gd name="T10" fmla="*/ 40 w 172"/>
                <a:gd name="T11" fmla="*/ 14 h 243"/>
                <a:gd name="T12" fmla="*/ 75 w 172"/>
                <a:gd name="T13" fmla="*/ 16 h 243"/>
                <a:gd name="T14" fmla="*/ 169 w 172"/>
                <a:gd name="T15" fmla="*/ 210 h 243"/>
                <a:gd name="T16" fmla="*/ 170 w 172"/>
                <a:gd name="T17" fmla="*/ 2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43">
                  <a:moveTo>
                    <a:pt x="170" y="223"/>
                  </a:moveTo>
                  <a:cubicBezTo>
                    <a:pt x="172" y="231"/>
                    <a:pt x="168" y="238"/>
                    <a:pt x="157" y="241"/>
                  </a:cubicBezTo>
                  <a:cubicBezTo>
                    <a:pt x="146" y="243"/>
                    <a:pt x="142" y="237"/>
                    <a:pt x="140" y="229"/>
                  </a:cubicBezTo>
                  <a:cubicBezTo>
                    <a:pt x="121" y="157"/>
                    <a:pt x="73" y="106"/>
                    <a:pt x="18" y="60"/>
                  </a:cubicBezTo>
                  <a:cubicBezTo>
                    <a:pt x="4" y="49"/>
                    <a:pt x="0" y="41"/>
                    <a:pt x="18" y="31"/>
                  </a:cubicBezTo>
                  <a:cubicBezTo>
                    <a:pt x="26" y="26"/>
                    <a:pt x="33" y="20"/>
                    <a:pt x="40" y="14"/>
                  </a:cubicBezTo>
                  <a:cubicBezTo>
                    <a:pt x="53" y="0"/>
                    <a:pt x="63" y="2"/>
                    <a:pt x="75" y="16"/>
                  </a:cubicBezTo>
                  <a:cubicBezTo>
                    <a:pt x="122" y="73"/>
                    <a:pt x="158" y="136"/>
                    <a:pt x="169" y="210"/>
                  </a:cubicBezTo>
                  <a:cubicBezTo>
                    <a:pt x="169" y="213"/>
                    <a:pt x="169" y="217"/>
                    <a:pt x="170" y="223"/>
                  </a:cubicBezTo>
                  <a:close/>
                </a:path>
              </a:pathLst>
            </a:custGeom>
            <a:grp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grpSp>
    </p:spTree>
    <p:extLst>
      <p:ext uri="{BB962C8B-B14F-4D97-AF65-F5344CB8AC3E}">
        <p14:creationId xmlns:p14="http://schemas.microsoft.com/office/powerpoint/2010/main" val="19681389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4370356" y="1492155"/>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3531608" y="1562686"/>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4372439"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7844020"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3525315" y="4641909"/>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6003692" y="3642507"/>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9321989" y="3600580"/>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5209117" y="1518722"/>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5995975" y="1518724"/>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5068226"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6783639"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7666841" y="1424307"/>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5964033" y="4600958"/>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4395813" y="3634219"/>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2659463" y="3545252"/>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0051F2"/>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2634530" y="4613428"/>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0051F2"/>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8384988" y="1539357"/>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9191107" y="1539425"/>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0051F2"/>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7621768" y="4578025"/>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6746724" y="4578025"/>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8496800" y="4578025"/>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9371844" y="4578025"/>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0051F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2609478" y="1478779"/>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0051F2"/>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7626093" y="5419906"/>
            <a:ext cx="404152" cy="560233"/>
            <a:chOff x="7025856" y="4064928"/>
            <a:chExt cx="303114" cy="420175"/>
          </a:xfrm>
          <a:solidFill>
            <a:srgbClr val="0051F2"/>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2572083" y="2400900"/>
            <a:ext cx="644200" cy="641017"/>
            <a:chOff x="3235348" y="1800673"/>
            <a:chExt cx="483150" cy="480763"/>
          </a:xfrm>
          <a:solidFill>
            <a:srgbClr val="0051F2"/>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2658171" y="5618927"/>
            <a:ext cx="495396" cy="442068"/>
            <a:chOff x="3299914" y="4214195"/>
            <a:chExt cx="371547" cy="331551"/>
          </a:xfrm>
          <a:solidFill>
            <a:srgbClr val="0051F2"/>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6690991" y="5501969"/>
            <a:ext cx="496544" cy="485827"/>
            <a:chOff x="6324529" y="4126476"/>
            <a:chExt cx="372408" cy="364370"/>
          </a:xfrm>
          <a:solidFill>
            <a:srgbClr val="0051F2"/>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3543847" y="5542729"/>
            <a:ext cx="469684" cy="475695"/>
            <a:chOff x="3964170" y="4157045"/>
            <a:chExt cx="352263" cy="356771"/>
          </a:xfrm>
          <a:solidFill>
            <a:srgbClr val="0051F2"/>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8479521" y="5564686"/>
            <a:ext cx="486936" cy="443569"/>
            <a:chOff x="7665927" y="4173513"/>
            <a:chExt cx="365202" cy="332677"/>
          </a:xfrm>
          <a:solidFill>
            <a:srgbClr val="0051F2"/>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4335755"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0051F2"/>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9363552" y="5521087"/>
            <a:ext cx="476109" cy="484535"/>
            <a:chOff x="8328949" y="4140814"/>
            <a:chExt cx="357082" cy="363401"/>
          </a:xfrm>
          <a:solidFill>
            <a:srgbClr val="0051F2"/>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5093291" y="5544800"/>
            <a:ext cx="486936" cy="484533"/>
            <a:chOff x="5126254" y="4158599"/>
            <a:chExt cx="365202" cy="363400"/>
          </a:xfrm>
          <a:solidFill>
            <a:srgbClr val="0051F2"/>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5902341" y="5591324"/>
            <a:ext cx="483339" cy="378488"/>
            <a:chOff x="5733041" y="4193493"/>
            <a:chExt cx="362504" cy="283866"/>
          </a:xfrm>
          <a:solidFill>
            <a:srgbClr val="0051F2"/>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3489776" y="2522329"/>
            <a:ext cx="480669" cy="552955"/>
            <a:chOff x="3923617" y="1891747"/>
            <a:chExt cx="360502" cy="414716"/>
          </a:xfrm>
          <a:solidFill>
            <a:srgbClr val="0051F2"/>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7582924" y="2518245"/>
            <a:ext cx="554833" cy="553467"/>
            <a:chOff x="6993477" y="1888684"/>
            <a:chExt cx="416125" cy="415100"/>
          </a:xfrm>
          <a:solidFill>
            <a:srgbClr val="0051F2"/>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4351372" y="2522329"/>
            <a:ext cx="640957" cy="553467"/>
            <a:chOff x="4569814" y="1891747"/>
            <a:chExt cx="480718" cy="415100"/>
          </a:xfrm>
          <a:solidFill>
            <a:srgbClr val="0051F2"/>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8371820" y="2490022"/>
            <a:ext cx="562489" cy="552652"/>
            <a:chOff x="7585149" y="1867515"/>
            <a:chExt cx="421867" cy="414489"/>
          </a:xfrm>
          <a:solidFill>
            <a:srgbClr val="0051F2"/>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5194069" y="2523416"/>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0051F2"/>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9232171" y="2490313"/>
            <a:ext cx="553468" cy="504040"/>
            <a:chOff x="8230413" y="1867735"/>
            <a:chExt cx="415101" cy="378030"/>
          </a:xfrm>
          <a:solidFill>
            <a:srgbClr val="0051F2"/>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5960276" y="2496469"/>
            <a:ext cx="553504" cy="553163"/>
            <a:chOff x="5776493" y="1872352"/>
            <a:chExt cx="415128" cy="414872"/>
          </a:xfrm>
          <a:solidFill>
            <a:srgbClr val="0051F2"/>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6787637" y="2475147"/>
            <a:ext cx="557600" cy="550760"/>
            <a:chOff x="6397014" y="1856360"/>
            <a:chExt cx="418200" cy="413070"/>
          </a:xfrm>
          <a:solidFill>
            <a:srgbClr val="0051F2"/>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3439007" y="3466333"/>
            <a:ext cx="669096" cy="669097"/>
            <a:chOff x="3885541" y="2599748"/>
            <a:chExt cx="501822" cy="501823"/>
          </a:xfrm>
          <a:solidFill>
            <a:srgbClr val="0051F2"/>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5165968" y="3560870"/>
            <a:ext cx="526693" cy="526695"/>
            <a:chOff x="5180761" y="2670651"/>
            <a:chExt cx="395020" cy="395021"/>
          </a:xfrm>
          <a:solidFill>
            <a:srgbClr val="0051F2"/>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8382656" y="3635899"/>
            <a:ext cx="588397" cy="379269"/>
            <a:chOff x="7593278" y="2726923"/>
            <a:chExt cx="441298" cy="284452"/>
          </a:xfrm>
          <a:solidFill>
            <a:srgbClr val="0051F2"/>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6834833" y="3664416"/>
            <a:ext cx="451908" cy="423659"/>
            <a:chOff x="6432410" y="2748311"/>
            <a:chExt cx="338931" cy="317744"/>
          </a:xfrm>
          <a:solidFill>
            <a:srgbClr val="0051F2"/>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1045029" y="257860"/>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4212288" y="1830772"/>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A0C82F"/>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5136416" y="1845282"/>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A0C82F"/>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3287440" y="1830772"/>
            <a:ext cx="553869" cy="652296"/>
            <a:chOff x="3837179" y="1242450"/>
            <a:chExt cx="415402" cy="489222"/>
          </a:xfrm>
          <a:solidFill>
            <a:srgbClr val="A0C82F"/>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2381427" y="1866168"/>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A0C82F"/>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9483205" y="1845318"/>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A0C82F"/>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3277831" y="5615975"/>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A0C82F"/>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2343024" y="5615975"/>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A0C82F"/>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5140758" y="5615975"/>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A0C82F"/>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4202667" y="5615975"/>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A0C82F"/>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6095843" y="5603564"/>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A0C82F"/>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6985786" y="5646492"/>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A0C82F"/>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8639912" y="5591786"/>
            <a:ext cx="547785" cy="583839"/>
            <a:chOff x="7851532" y="4063209"/>
            <a:chExt cx="410839" cy="437879"/>
          </a:xfrm>
          <a:solidFill>
            <a:srgbClr val="A0C82F"/>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3482658" y="3876994"/>
            <a:ext cx="523671" cy="508113"/>
            <a:chOff x="3983592" y="2777115"/>
            <a:chExt cx="392753" cy="381085"/>
          </a:xfrm>
          <a:solidFill>
            <a:srgbClr val="A0C82F"/>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4275479" y="3843246"/>
            <a:ext cx="523671" cy="547017"/>
            <a:chOff x="4578208" y="2751804"/>
            <a:chExt cx="392753" cy="410263"/>
          </a:xfrm>
          <a:solidFill>
            <a:srgbClr val="A0C82F"/>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7678033" y="3855265"/>
            <a:ext cx="479547" cy="494715"/>
            <a:chOff x="7130125" y="2760820"/>
            <a:chExt cx="359660" cy="371036"/>
          </a:xfrm>
          <a:solidFill>
            <a:srgbClr val="A0C82F"/>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6709222" y="1747002"/>
            <a:ext cx="687348" cy="724668"/>
            <a:chOff x="6403515" y="1179621"/>
            <a:chExt cx="515511" cy="543501"/>
          </a:xfrm>
          <a:solidFill>
            <a:srgbClr val="A0C82F"/>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5143841" y="3815058"/>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A0C82F"/>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9470295" y="2938355"/>
            <a:ext cx="467527" cy="505895"/>
            <a:chOff x="8474320" y="2073136"/>
            <a:chExt cx="350645" cy="379421"/>
          </a:xfrm>
          <a:solidFill>
            <a:srgbClr val="A0C82F"/>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5992916" y="1787967"/>
            <a:ext cx="570256" cy="714060"/>
            <a:chOff x="5866287" y="1210345"/>
            <a:chExt cx="427692" cy="535545"/>
          </a:xfrm>
          <a:solidFill>
            <a:srgbClr val="A0C82F"/>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6095843" y="3814631"/>
            <a:ext cx="523669" cy="557941"/>
            <a:chOff x="5943481" y="2730343"/>
            <a:chExt cx="392752" cy="418456"/>
          </a:xfrm>
          <a:solidFill>
            <a:srgbClr val="A0C82F"/>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7596178" y="1805975"/>
            <a:ext cx="683983" cy="722277"/>
            <a:chOff x="7068732" y="1223851"/>
            <a:chExt cx="512987" cy="541708"/>
          </a:xfrm>
          <a:solidFill>
            <a:srgbClr val="A0C82F"/>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2447046" y="3812925"/>
            <a:ext cx="523671" cy="559527"/>
            <a:chOff x="3206883" y="2729063"/>
            <a:chExt cx="392753" cy="419645"/>
          </a:xfrm>
          <a:solidFill>
            <a:srgbClr val="A0C82F"/>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6919157" y="3891793"/>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A0C82F"/>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8654076" y="3831161"/>
            <a:ext cx="479584" cy="504968"/>
            <a:chOff x="7862157" y="2742742"/>
            <a:chExt cx="359688" cy="378726"/>
          </a:xfrm>
          <a:solidFill>
            <a:srgbClr val="A0C82F"/>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3285161" y="4796770"/>
            <a:ext cx="422623" cy="511209"/>
            <a:chOff x="3835469" y="3466947"/>
            <a:chExt cx="316967" cy="383407"/>
          </a:xfrm>
          <a:solidFill>
            <a:srgbClr val="A0C82F"/>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5136735" y="4801659"/>
            <a:ext cx="486692" cy="480487"/>
            <a:chOff x="5224150" y="3470614"/>
            <a:chExt cx="365019" cy="360365"/>
          </a:xfrm>
          <a:solidFill>
            <a:srgbClr val="A0C82F"/>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6070654" y="4759804"/>
            <a:ext cx="480316" cy="511857"/>
            <a:chOff x="5924589" y="3439222"/>
            <a:chExt cx="360237" cy="383893"/>
          </a:xfrm>
          <a:solidFill>
            <a:srgbClr val="A0C82F"/>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9541471" y="3839539"/>
            <a:ext cx="346008" cy="483461"/>
            <a:chOff x="8527703" y="2749024"/>
            <a:chExt cx="259506" cy="362596"/>
          </a:xfrm>
          <a:solidFill>
            <a:srgbClr val="A0C82F"/>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6950867" y="4815933"/>
            <a:ext cx="481572" cy="451811"/>
            <a:chOff x="6584749" y="3481321"/>
            <a:chExt cx="361179" cy="338858"/>
          </a:xfrm>
          <a:solidFill>
            <a:srgbClr val="A0C82F"/>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2347593" y="4721520"/>
            <a:ext cx="480280" cy="509125"/>
            <a:chOff x="3132295" y="3410510"/>
            <a:chExt cx="360210" cy="381844"/>
          </a:xfrm>
          <a:solidFill>
            <a:srgbClr val="A0C82F"/>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7686570" y="4733224"/>
            <a:ext cx="482852" cy="515976"/>
            <a:chOff x="7136526" y="3419289"/>
            <a:chExt cx="362139" cy="386982"/>
          </a:xfrm>
          <a:solidFill>
            <a:srgbClr val="A0C82F"/>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7658185" y="5460478"/>
            <a:ext cx="709635" cy="701247"/>
            <a:chOff x="7115239" y="3964728"/>
            <a:chExt cx="532226" cy="525935"/>
          </a:xfrm>
          <a:solidFill>
            <a:srgbClr val="A0C82F"/>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9485597" y="4623741"/>
            <a:ext cx="551127" cy="587399"/>
            <a:chOff x="8485796" y="3337175"/>
            <a:chExt cx="413345" cy="440549"/>
          </a:xfrm>
          <a:solidFill>
            <a:srgbClr val="A0C82F"/>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4195888" y="4848001"/>
            <a:ext cx="482864" cy="513247"/>
            <a:chOff x="4518516" y="3505370"/>
            <a:chExt cx="362148" cy="384935"/>
          </a:xfrm>
          <a:solidFill>
            <a:srgbClr val="A0C82F"/>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8653212" y="4714545"/>
            <a:ext cx="453395" cy="480499"/>
            <a:chOff x="7861508" y="3405280"/>
            <a:chExt cx="340046" cy="360374"/>
          </a:xfrm>
          <a:solidFill>
            <a:srgbClr val="A0C82F"/>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8545313" y="2780272"/>
            <a:ext cx="630399" cy="670072"/>
            <a:chOff x="7780583" y="1954575"/>
            <a:chExt cx="472799" cy="502554"/>
          </a:xfrm>
          <a:solidFill>
            <a:srgbClr val="A0C82F"/>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3220456" y="2828492"/>
            <a:ext cx="627059" cy="670072"/>
            <a:chOff x="3786941" y="1990740"/>
            <a:chExt cx="470294" cy="502554"/>
          </a:xfrm>
          <a:solidFill>
            <a:srgbClr val="A0C82F"/>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7671717" y="2834051"/>
            <a:ext cx="406347" cy="670060"/>
            <a:chOff x="7125388" y="1994909"/>
            <a:chExt cx="304760" cy="502545"/>
          </a:xfrm>
          <a:solidFill>
            <a:srgbClr val="A0C82F"/>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4189405" y="2816264"/>
            <a:ext cx="627009" cy="666499"/>
            <a:chOff x="4513652" y="1981568"/>
            <a:chExt cx="470257" cy="499874"/>
          </a:xfrm>
          <a:solidFill>
            <a:srgbClr val="A0C82F"/>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5082259" y="2827580"/>
            <a:ext cx="628704" cy="672425"/>
            <a:chOff x="5183294" y="1990054"/>
            <a:chExt cx="471528" cy="504319"/>
          </a:xfrm>
          <a:solidFill>
            <a:srgbClr val="A0C82F"/>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2343036" y="2843097"/>
            <a:ext cx="628705" cy="670072"/>
            <a:chOff x="3128875" y="2001694"/>
            <a:chExt cx="471529" cy="502554"/>
          </a:xfrm>
          <a:solidFill>
            <a:srgbClr val="A0C82F"/>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6030931" y="2828053"/>
            <a:ext cx="588592" cy="667280"/>
            <a:chOff x="5894798" y="1990411"/>
            <a:chExt cx="441444" cy="500460"/>
          </a:xfrm>
          <a:solidFill>
            <a:srgbClr val="A0C82F"/>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6773668" y="2827833"/>
            <a:ext cx="638739" cy="668243"/>
            <a:chOff x="6451850" y="1990246"/>
            <a:chExt cx="479054" cy="501182"/>
          </a:xfrm>
          <a:solidFill>
            <a:srgbClr val="A0C82F"/>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9555796" y="5729519"/>
            <a:ext cx="437229" cy="432205"/>
            <a:chOff x="8538447" y="4166509"/>
            <a:chExt cx="327922" cy="324154"/>
          </a:xfrm>
          <a:solidFill>
            <a:srgbClr val="A0C82F"/>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8584583" y="1926360"/>
            <a:ext cx="594005" cy="634689"/>
            <a:chOff x="7810036" y="1314139"/>
            <a:chExt cx="445504" cy="476017"/>
          </a:xfrm>
          <a:solidFill>
            <a:srgbClr val="A0C82F"/>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542393" y="548191"/>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6637791" y="4492694"/>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B44B97"/>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7275459" y="4582474"/>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B44B97"/>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9164269" y="4648067"/>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B44B97"/>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9222826" y="5849479"/>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B44B97"/>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2429078" y="4555934"/>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B44B97"/>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4914976" y="5636473"/>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B44B97"/>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5752422" y="5806845"/>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B44B97"/>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3373983" y="5700919"/>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B44B97"/>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6598436" y="5743189"/>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B44B97"/>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8325300" y="5778291"/>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B44B97"/>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3239346" y="4686447"/>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B44B97"/>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2628940" y="5548277"/>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B44B97"/>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7337677" y="5778279"/>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B44B97"/>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4142883" y="5752371"/>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B44B97"/>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8262487" y="4572454"/>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B44B97"/>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9191846" y="1235319"/>
            <a:ext cx="566855" cy="566464"/>
            <a:chOff x="8211055" y="926488"/>
            <a:chExt cx="425141" cy="424848"/>
          </a:xfrm>
          <a:solidFill>
            <a:srgbClr val="B44B97"/>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8237335" y="2304730"/>
            <a:ext cx="552076" cy="550615"/>
            <a:chOff x="7495172" y="1728545"/>
            <a:chExt cx="414057" cy="412961"/>
          </a:xfrm>
          <a:solidFill>
            <a:srgbClr val="B44B97"/>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4157355" y="4644031"/>
            <a:ext cx="508856" cy="563075"/>
            <a:chOff x="4435187" y="3483022"/>
            <a:chExt cx="381642" cy="422306"/>
          </a:xfrm>
          <a:solidFill>
            <a:srgbClr val="B44B97"/>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3218366" y="1314739"/>
            <a:ext cx="498079" cy="497116"/>
            <a:chOff x="3730944" y="986052"/>
            <a:chExt cx="373559" cy="372837"/>
          </a:xfrm>
          <a:solidFill>
            <a:srgbClr val="B44B97"/>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9163293" y="3411177"/>
            <a:ext cx="604881" cy="605820"/>
            <a:chOff x="8189640" y="2558381"/>
            <a:chExt cx="453661" cy="454365"/>
          </a:xfrm>
          <a:solidFill>
            <a:srgbClr val="B44B97"/>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2446659" y="1247012"/>
            <a:ext cx="499957" cy="600565"/>
            <a:chOff x="3152165" y="935257"/>
            <a:chExt cx="374968" cy="450424"/>
          </a:xfrm>
          <a:solidFill>
            <a:srgbClr val="B44B97"/>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6414070" y="1211289"/>
            <a:ext cx="600565" cy="600564"/>
            <a:chOff x="6127723" y="908465"/>
            <a:chExt cx="450424" cy="450423"/>
          </a:xfrm>
          <a:solidFill>
            <a:srgbClr val="B44B97"/>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7170364" y="1221809"/>
            <a:ext cx="607037" cy="598920"/>
            <a:chOff x="6694944" y="916356"/>
            <a:chExt cx="455278" cy="449190"/>
          </a:xfrm>
          <a:solidFill>
            <a:srgbClr val="B44B97"/>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4103930" y="1222519"/>
            <a:ext cx="581033" cy="600564"/>
            <a:chOff x="4395118" y="916887"/>
            <a:chExt cx="435775" cy="450423"/>
          </a:xfrm>
          <a:solidFill>
            <a:srgbClr val="B44B97"/>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8237325" y="1221810"/>
            <a:ext cx="571353" cy="601381"/>
            <a:chOff x="7495163" y="916356"/>
            <a:chExt cx="428515" cy="451036"/>
          </a:xfrm>
          <a:solidFill>
            <a:srgbClr val="B44B97"/>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4871355" y="1222518"/>
            <a:ext cx="564795" cy="600565"/>
            <a:chOff x="4970687" y="916887"/>
            <a:chExt cx="423596" cy="450424"/>
          </a:xfrm>
          <a:solidFill>
            <a:srgbClr val="B44B97"/>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5597484" y="1222091"/>
            <a:ext cx="608648" cy="601443"/>
            <a:chOff x="5515285" y="916567"/>
            <a:chExt cx="456486" cy="451082"/>
          </a:xfrm>
          <a:solidFill>
            <a:srgbClr val="B44B97"/>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9138178" y="2239466"/>
            <a:ext cx="664804" cy="661855"/>
            <a:chOff x="8170804" y="1679597"/>
            <a:chExt cx="498603" cy="496391"/>
          </a:xfrm>
          <a:solidFill>
            <a:srgbClr val="B44B97"/>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4039239" y="2277211"/>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B44B97"/>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4787351" y="2275189"/>
            <a:ext cx="614440" cy="598967"/>
            <a:chOff x="4907685" y="1706389"/>
            <a:chExt cx="460830" cy="449225"/>
          </a:xfrm>
          <a:solidFill>
            <a:srgbClr val="B44B97"/>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5544269" y="2275469"/>
            <a:ext cx="600028" cy="598407"/>
            <a:chOff x="5475372" y="1706599"/>
            <a:chExt cx="450021" cy="448805"/>
          </a:xfrm>
          <a:solidFill>
            <a:srgbClr val="B44B97"/>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2440905" y="2301047"/>
            <a:ext cx="595188" cy="596823"/>
            <a:chOff x="3147849" y="1725783"/>
            <a:chExt cx="446391" cy="447617"/>
          </a:xfrm>
          <a:solidFill>
            <a:srgbClr val="B44B97"/>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6387443" y="2266959"/>
            <a:ext cx="593616" cy="593567"/>
            <a:chOff x="6107753" y="1700217"/>
            <a:chExt cx="445212" cy="445175"/>
          </a:xfrm>
          <a:solidFill>
            <a:srgbClr val="B44B97"/>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3285822" y="2277273"/>
            <a:ext cx="625693" cy="594799"/>
            <a:chOff x="3781537" y="1707952"/>
            <a:chExt cx="469270" cy="446099"/>
          </a:xfrm>
          <a:solidFill>
            <a:srgbClr val="B44B97"/>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7217571" y="2276320"/>
            <a:ext cx="595200" cy="593616"/>
            <a:chOff x="6730349" y="1707239"/>
            <a:chExt cx="446400" cy="445212"/>
          </a:xfrm>
          <a:solidFill>
            <a:srgbClr val="B44B97"/>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4030143" y="3436136"/>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B44B97"/>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4749606" y="3532657"/>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B44B97"/>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5612885" y="3452324"/>
            <a:ext cx="615049" cy="616000"/>
            <a:chOff x="5526834" y="2589242"/>
            <a:chExt cx="461287" cy="462000"/>
          </a:xfrm>
          <a:solidFill>
            <a:srgbClr val="B44B97"/>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8048909" y="3428819"/>
            <a:ext cx="621097" cy="619060"/>
            <a:chOff x="7353851" y="2571612"/>
            <a:chExt cx="465823" cy="464295"/>
          </a:xfrm>
          <a:solidFill>
            <a:srgbClr val="B44B97"/>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4778903" y="4660393"/>
            <a:ext cx="541715" cy="545200"/>
            <a:chOff x="4901348" y="3495294"/>
            <a:chExt cx="406286" cy="408900"/>
          </a:xfrm>
          <a:solidFill>
            <a:srgbClr val="B44B97"/>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6441526" y="3444021"/>
            <a:ext cx="363893" cy="616000"/>
            <a:chOff x="6148315" y="2583015"/>
            <a:chExt cx="272920" cy="462000"/>
          </a:xfrm>
          <a:solidFill>
            <a:srgbClr val="B44B97"/>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3305183" y="3472672"/>
            <a:ext cx="605917" cy="616781"/>
            <a:chOff x="3796058" y="2604503"/>
            <a:chExt cx="454438" cy="462586"/>
          </a:xfrm>
          <a:solidFill>
            <a:srgbClr val="B44B97"/>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7184154" y="3435036"/>
            <a:ext cx="608964" cy="619072"/>
            <a:chOff x="6705286" y="2576276"/>
            <a:chExt cx="456723" cy="464304"/>
          </a:xfrm>
          <a:solidFill>
            <a:srgbClr val="B44B97"/>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5667554" y="4698066"/>
            <a:ext cx="656503" cy="517245"/>
            <a:chOff x="5567836" y="3523548"/>
            <a:chExt cx="492377" cy="387934"/>
          </a:xfrm>
          <a:solidFill>
            <a:srgbClr val="B44B97"/>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2347707" y="3461129"/>
            <a:ext cx="741944" cy="609831"/>
            <a:chOff x="3077952" y="2595844"/>
            <a:chExt cx="556458" cy="457373"/>
          </a:xfrm>
          <a:solidFill>
            <a:srgbClr val="B44B97"/>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1103088" y="257860"/>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o 37">
            <a:extLst>
              <a:ext uri="{FF2B5EF4-FFF2-40B4-BE49-F238E27FC236}">
                <a16:creationId xmlns:a16="http://schemas.microsoft.com/office/drawing/2014/main" id="{825BFDAB-EA73-2E7B-6E3D-BB625C03162B}"/>
              </a:ext>
            </a:extLst>
          </p:cNvPr>
          <p:cNvGrpSpPr/>
          <p:nvPr/>
        </p:nvGrpSpPr>
        <p:grpSpPr>
          <a:xfrm rot="10800000">
            <a:off x="11325376" y="5665250"/>
            <a:ext cx="859651" cy="1192750"/>
            <a:chOff x="105508" y="99759"/>
            <a:chExt cx="1491200" cy="2069011"/>
          </a:xfrm>
          <a:solidFill>
            <a:srgbClr val="B44B97"/>
          </a:solidFill>
        </p:grpSpPr>
        <p:sp>
          <p:nvSpPr>
            <p:cNvPr id="39" name="Google Shape;14;p2">
              <a:extLst>
                <a:ext uri="{FF2B5EF4-FFF2-40B4-BE49-F238E27FC236}">
                  <a16:creationId xmlns:a16="http://schemas.microsoft.com/office/drawing/2014/main" id="{F29C3725-7576-E898-3F95-CBB12B4B7FAC}"/>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0" name="Google Shape;14;p2">
              <a:extLst>
                <a:ext uri="{FF2B5EF4-FFF2-40B4-BE49-F238E27FC236}">
                  <a16:creationId xmlns:a16="http://schemas.microsoft.com/office/drawing/2014/main" id="{04D97973-923B-CE4D-A461-7CC1DE419812}"/>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1" name="Google Shape;14;p2">
              <a:extLst>
                <a:ext uri="{FF2B5EF4-FFF2-40B4-BE49-F238E27FC236}">
                  <a16:creationId xmlns:a16="http://schemas.microsoft.com/office/drawing/2014/main" id="{85B256E9-72E2-B582-FA25-AF9F745DC5BE}"/>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2" name="Google Shape;14;p2">
              <a:extLst>
                <a:ext uri="{FF2B5EF4-FFF2-40B4-BE49-F238E27FC236}">
                  <a16:creationId xmlns:a16="http://schemas.microsoft.com/office/drawing/2014/main" id="{CF0DFB4C-111E-A448-E409-B196235CC90F}"/>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43" name="Grupo 42">
            <a:extLst>
              <a:ext uri="{FF2B5EF4-FFF2-40B4-BE49-F238E27FC236}">
                <a16:creationId xmlns:a16="http://schemas.microsoft.com/office/drawing/2014/main" id="{BB70B375-3771-F6F1-5E43-5C308CEC439D}"/>
              </a:ext>
            </a:extLst>
          </p:cNvPr>
          <p:cNvGrpSpPr/>
          <p:nvPr/>
        </p:nvGrpSpPr>
        <p:grpSpPr>
          <a:xfrm rot="5400000">
            <a:off x="11170239" y="-169593"/>
            <a:ext cx="859651" cy="1192750"/>
            <a:chOff x="105508" y="99759"/>
            <a:chExt cx="1491200" cy="2069011"/>
          </a:xfrm>
          <a:solidFill>
            <a:srgbClr val="A0C82F"/>
          </a:solidFill>
        </p:grpSpPr>
        <p:sp>
          <p:nvSpPr>
            <p:cNvPr id="44" name="Google Shape;14;p2">
              <a:extLst>
                <a:ext uri="{FF2B5EF4-FFF2-40B4-BE49-F238E27FC236}">
                  <a16:creationId xmlns:a16="http://schemas.microsoft.com/office/drawing/2014/main" id="{F991C88C-A7A9-DED9-5C53-DAA0F6D92ADE}"/>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5" name="Google Shape;14;p2">
              <a:extLst>
                <a:ext uri="{FF2B5EF4-FFF2-40B4-BE49-F238E27FC236}">
                  <a16:creationId xmlns:a16="http://schemas.microsoft.com/office/drawing/2014/main" id="{961EC848-D7D8-DCAA-39FC-3BA8B6FCB39F}"/>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6" name="Google Shape;14;p2">
              <a:extLst>
                <a:ext uri="{FF2B5EF4-FFF2-40B4-BE49-F238E27FC236}">
                  <a16:creationId xmlns:a16="http://schemas.microsoft.com/office/drawing/2014/main" id="{78F7FF16-3215-877E-3553-1CB43AD3DF1F}"/>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7" name="Google Shape;14;p2">
              <a:extLst>
                <a:ext uri="{FF2B5EF4-FFF2-40B4-BE49-F238E27FC236}">
                  <a16:creationId xmlns:a16="http://schemas.microsoft.com/office/drawing/2014/main" id="{DC3E89A6-9036-ED43-BC75-050BE2A6E1BA}"/>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2" name="Grupo 1">
            <a:extLst>
              <a:ext uri="{FF2B5EF4-FFF2-40B4-BE49-F238E27FC236}">
                <a16:creationId xmlns:a16="http://schemas.microsoft.com/office/drawing/2014/main" id="{6AA8EFF3-131B-FF78-E20D-FFDE625F7FDE}"/>
              </a:ext>
            </a:extLst>
          </p:cNvPr>
          <p:cNvGrpSpPr/>
          <p:nvPr/>
        </p:nvGrpSpPr>
        <p:grpSpPr>
          <a:xfrm>
            <a:off x="-1" y="-16042"/>
            <a:ext cx="859651" cy="1192750"/>
            <a:chOff x="105508" y="99759"/>
            <a:chExt cx="1491200" cy="2069011"/>
          </a:xfrm>
          <a:solidFill>
            <a:srgbClr val="00B0F0"/>
          </a:solidFill>
        </p:grpSpPr>
        <p:sp>
          <p:nvSpPr>
            <p:cNvPr id="3" name="Google Shape;14;p2">
              <a:extLst>
                <a:ext uri="{FF2B5EF4-FFF2-40B4-BE49-F238E27FC236}">
                  <a16:creationId xmlns:a16="http://schemas.microsoft.com/office/drawing/2014/main" id="{3DD55AAA-D696-FCD1-122A-7703641504CC}"/>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 name="Google Shape;14;p2">
              <a:extLst>
                <a:ext uri="{FF2B5EF4-FFF2-40B4-BE49-F238E27FC236}">
                  <a16:creationId xmlns:a16="http://schemas.microsoft.com/office/drawing/2014/main" id="{782A15FC-5972-F523-CE93-2A20E39B6724}"/>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5" name="Google Shape;14;p2">
              <a:extLst>
                <a:ext uri="{FF2B5EF4-FFF2-40B4-BE49-F238E27FC236}">
                  <a16:creationId xmlns:a16="http://schemas.microsoft.com/office/drawing/2014/main" id="{67B4D44B-EDE7-9B69-5A2E-6DB7009F6D4F}"/>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6" name="Google Shape;14;p2">
              <a:extLst>
                <a:ext uri="{FF2B5EF4-FFF2-40B4-BE49-F238E27FC236}">
                  <a16:creationId xmlns:a16="http://schemas.microsoft.com/office/drawing/2014/main" id="{75C314A2-0875-978D-153D-717B6F319C35}"/>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7" name="Grupo 6">
            <a:extLst>
              <a:ext uri="{FF2B5EF4-FFF2-40B4-BE49-F238E27FC236}">
                <a16:creationId xmlns:a16="http://schemas.microsoft.com/office/drawing/2014/main" id="{243FDC84-8A1A-BDB3-9AB3-99A617D82FF6}"/>
              </a:ext>
            </a:extLst>
          </p:cNvPr>
          <p:cNvGrpSpPr/>
          <p:nvPr/>
        </p:nvGrpSpPr>
        <p:grpSpPr>
          <a:xfrm rot="16200000">
            <a:off x="150507" y="5831800"/>
            <a:ext cx="859651" cy="1192750"/>
            <a:chOff x="105508" y="99759"/>
            <a:chExt cx="1491200" cy="2069011"/>
          </a:xfrm>
          <a:solidFill>
            <a:srgbClr val="E61358"/>
          </a:solidFill>
        </p:grpSpPr>
        <p:sp>
          <p:nvSpPr>
            <p:cNvPr id="8" name="Google Shape;14;p2">
              <a:extLst>
                <a:ext uri="{FF2B5EF4-FFF2-40B4-BE49-F238E27FC236}">
                  <a16:creationId xmlns:a16="http://schemas.microsoft.com/office/drawing/2014/main" id="{CA76BBF7-A0C9-CEF1-88B8-3AF8E786428F}"/>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9" name="Google Shape;14;p2">
              <a:extLst>
                <a:ext uri="{FF2B5EF4-FFF2-40B4-BE49-F238E27FC236}">
                  <a16:creationId xmlns:a16="http://schemas.microsoft.com/office/drawing/2014/main" id="{6636BD06-DA97-4C72-ABFE-597B435E5AEA}"/>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0" name="Google Shape;14;p2">
              <a:extLst>
                <a:ext uri="{FF2B5EF4-FFF2-40B4-BE49-F238E27FC236}">
                  <a16:creationId xmlns:a16="http://schemas.microsoft.com/office/drawing/2014/main" id="{51F5F527-FFA6-5673-38D8-029A769A8C7E}"/>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1" name="Google Shape;14;p2">
              <a:extLst>
                <a:ext uri="{FF2B5EF4-FFF2-40B4-BE49-F238E27FC236}">
                  <a16:creationId xmlns:a16="http://schemas.microsoft.com/office/drawing/2014/main" id="{D5224E9E-CEAF-2A95-014D-CED1E1204780}"/>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12" name="Group 21">
            <a:extLst>
              <a:ext uri="{FF2B5EF4-FFF2-40B4-BE49-F238E27FC236}">
                <a16:creationId xmlns:a16="http://schemas.microsoft.com/office/drawing/2014/main" id="{9F8581AE-C8A8-1C05-AE56-967530A16D42}"/>
              </a:ext>
            </a:extLst>
          </p:cNvPr>
          <p:cNvGrpSpPr/>
          <p:nvPr/>
        </p:nvGrpSpPr>
        <p:grpSpPr>
          <a:xfrm>
            <a:off x="5898745" y="1706617"/>
            <a:ext cx="5383988" cy="1099644"/>
            <a:chOff x="1848112" y="1575921"/>
            <a:chExt cx="5383988" cy="1099644"/>
          </a:xfrm>
        </p:grpSpPr>
        <p:sp>
          <p:nvSpPr>
            <p:cNvPr id="13" name="TextBox 22">
              <a:extLst>
                <a:ext uri="{FF2B5EF4-FFF2-40B4-BE49-F238E27FC236}">
                  <a16:creationId xmlns:a16="http://schemas.microsoft.com/office/drawing/2014/main" id="{A25F079E-1831-32B4-F9CF-E1846A225E81}"/>
                </a:ext>
              </a:extLst>
            </p:cNvPr>
            <p:cNvSpPr txBox="1"/>
            <p:nvPr/>
          </p:nvSpPr>
          <p:spPr>
            <a:xfrm>
              <a:off x="2724408" y="2213900"/>
              <a:ext cx="4507692" cy="46166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 من امیدوارم و معتقدم که این الگو وقت شما را خواهد داشت.</a:t>
              </a:r>
              <a:endParaRPr lang="en-US" altLang="ko-KR" sz="1200" dirty="0">
                <a:solidFill>
                  <a:schemeClr val="tx1">
                    <a:lumMod val="75000"/>
                    <a:lumOff val="25000"/>
                  </a:schemeClr>
                </a:solidFill>
                <a:cs typeface="B Nazanin" panose="00000400000000000000" pitchFamily="2" charset="-78"/>
              </a:endParaRPr>
            </a:p>
          </p:txBody>
        </p:sp>
        <p:sp>
          <p:nvSpPr>
            <p:cNvPr id="14" name="TextBox 23">
              <a:extLst>
                <a:ext uri="{FF2B5EF4-FFF2-40B4-BE49-F238E27FC236}">
                  <a16:creationId xmlns:a16="http://schemas.microsoft.com/office/drawing/2014/main" id="{0EF3ED9B-1735-EFEB-3F66-7BA39BC757F7}"/>
                </a:ext>
              </a:extLst>
            </p:cNvPr>
            <p:cNvSpPr txBox="1"/>
            <p:nvPr/>
          </p:nvSpPr>
          <p:spPr>
            <a:xfrm>
              <a:off x="2705936" y="1789403"/>
              <a:ext cx="4507692" cy="507831"/>
            </a:xfrm>
            <a:prstGeom prst="rect">
              <a:avLst/>
            </a:prstGeom>
            <a:noFill/>
          </p:spPr>
          <p:txBody>
            <a:bodyPr wrap="square" lIns="108000" rIns="108000" rtlCol="0">
              <a:spAutoFit/>
            </a:bodyPr>
            <a:lstStyle>
              <a:defPPr/>
            </a:lstStyle>
            <a:p>
              <a:pPr algn="r" rtl="1"/>
              <a:r>
                <a:rPr lang="fa-IR" altLang="ko-KR" sz="2700" b="1" dirty="0">
                  <a:solidFill>
                    <a:srgbClr val="A0C82F"/>
                  </a:solidFill>
                  <a:cs typeface="B Nazanin" panose="00000400000000000000" pitchFamily="2" charset="-78"/>
                </a:rPr>
                <a:t>فهرست</a:t>
              </a:r>
              <a:endParaRPr lang="ko-KR" altLang="en-US" sz="2700" b="1" dirty="0">
                <a:solidFill>
                  <a:srgbClr val="A0C82F"/>
                </a:solidFill>
                <a:cs typeface="B Nazanin" panose="00000400000000000000" pitchFamily="2" charset="-78"/>
              </a:endParaRPr>
            </a:p>
          </p:txBody>
        </p:sp>
        <p:sp>
          <p:nvSpPr>
            <p:cNvPr id="15" name="TextBox 24">
              <a:extLst>
                <a:ext uri="{FF2B5EF4-FFF2-40B4-BE49-F238E27FC236}">
                  <a16:creationId xmlns:a16="http://schemas.microsoft.com/office/drawing/2014/main" id="{DE9C8061-9740-F9E4-A153-A9C8753F844F}"/>
                </a:ext>
              </a:extLst>
            </p:cNvPr>
            <p:cNvSpPr txBox="1"/>
            <p:nvPr/>
          </p:nvSpPr>
          <p:spPr>
            <a:xfrm>
              <a:off x="1848112" y="1575921"/>
              <a:ext cx="958096" cy="769441"/>
            </a:xfrm>
            <a:prstGeom prst="rect">
              <a:avLst/>
            </a:prstGeom>
            <a:noFill/>
          </p:spPr>
          <p:txBody>
            <a:bodyPr wrap="square" lIns="108000" rIns="108000" rtlCol="0">
              <a:spAutoFit/>
            </a:bodyPr>
            <a:lstStyle>
              <a:defPPr/>
            </a:lstStyle>
            <a:p>
              <a:pPr algn="ctr" rtl="1"/>
              <a:r>
                <a:rPr lang="en-US" altLang="ko-KR" sz="4400" b="1">
                  <a:solidFill>
                    <a:srgbClr val="A0C82F"/>
                  </a:solidFill>
                  <a:cs typeface="B Nazanin" panose="00000400000000000000" pitchFamily="2" charset="-78"/>
                </a:rPr>
                <a:t>01</a:t>
              </a:r>
              <a:endParaRPr lang="ko-KR" altLang="en-US" sz="4400" b="1">
                <a:solidFill>
                  <a:srgbClr val="A0C82F"/>
                </a:solidFill>
                <a:cs typeface="B Nazanin" panose="00000400000000000000" pitchFamily="2" charset="-78"/>
              </a:endParaRPr>
            </a:p>
          </p:txBody>
        </p:sp>
      </p:grpSp>
      <p:grpSp>
        <p:nvGrpSpPr>
          <p:cNvPr id="16" name="Group 25">
            <a:extLst>
              <a:ext uri="{FF2B5EF4-FFF2-40B4-BE49-F238E27FC236}">
                <a16:creationId xmlns:a16="http://schemas.microsoft.com/office/drawing/2014/main" id="{30E22A23-D0A3-9CF5-AFBF-FEF64BAF1946}"/>
              </a:ext>
            </a:extLst>
          </p:cNvPr>
          <p:cNvGrpSpPr/>
          <p:nvPr/>
        </p:nvGrpSpPr>
        <p:grpSpPr>
          <a:xfrm>
            <a:off x="5898745" y="2841595"/>
            <a:ext cx="5383988" cy="1099644"/>
            <a:chOff x="1848112" y="1575921"/>
            <a:chExt cx="5383988" cy="1099644"/>
          </a:xfrm>
        </p:grpSpPr>
        <p:sp>
          <p:nvSpPr>
            <p:cNvPr id="17" name="TextBox 26">
              <a:extLst>
                <a:ext uri="{FF2B5EF4-FFF2-40B4-BE49-F238E27FC236}">
                  <a16:creationId xmlns:a16="http://schemas.microsoft.com/office/drawing/2014/main" id="{4E786680-1C5A-BF76-92E4-E159B27A2E8C}"/>
                </a:ext>
              </a:extLst>
            </p:cNvPr>
            <p:cNvSpPr txBox="1"/>
            <p:nvPr/>
          </p:nvSpPr>
          <p:spPr>
            <a:xfrm>
              <a:off x="2724408" y="2213900"/>
              <a:ext cx="4507692" cy="46166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 من امیدوارم و معتقدم که این الگو وقت شما را خواهد داشت.</a:t>
              </a:r>
              <a:endParaRPr lang="en-US" altLang="ko-KR" sz="1200" dirty="0">
                <a:solidFill>
                  <a:schemeClr val="tx1">
                    <a:lumMod val="75000"/>
                    <a:lumOff val="25000"/>
                  </a:schemeClr>
                </a:solidFill>
                <a:cs typeface="B Nazanin" panose="00000400000000000000" pitchFamily="2" charset="-78"/>
              </a:endParaRPr>
            </a:p>
          </p:txBody>
        </p:sp>
        <p:sp>
          <p:nvSpPr>
            <p:cNvPr id="18" name="TextBox 27">
              <a:extLst>
                <a:ext uri="{FF2B5EF4-FFF2-40B4-BE49-F238E27FC236}">
                  <a16:creationId xmlns:a16="http://schemas.microsoft.com/office/drawing/2014/main" id="{085FDB6A-74FE-2C51-918F-7D7A213631D8}"/>
                </a:ext>
              </a:extLst>
            </p:cNvPr>
            <p:cNvSpPr txBox="1"/>
            <p:nvPr/>
          </p:nvSpPr>
          <p:spPr>
            <a:xfrm>
              <a:off x="2705936" y="1789403"/>
              <a:ext cx="4507692" cy="507831"/>
            </a:xfrm>
            <a:prstGeom prst="rect">
              <a:avLst/>
            </a:prstGeom>
            <a:noFill/>
          </p:spPr>
          <p:txBody>
            <a:bodyPr wrap="square" lIns="108000" rIns="108000" rtlCol="0">
              <a:spAutoFit/>
            </a:bodyPr>
            <a:lstStyle>
              <a:defPPr/>
            </a:lstStyle>
            <a:p>
              <a:pPr algn="r" rtl="1"/>
              <a:r>
                <a:rPr lang="fa-IR" altLang="ko-KR" sz="2700" b="1" dirty="0">
                  <a:solidFill>
                    <a:srgbClr val="E61358"/>
                  </a:solidFill>
                  <a:cs typeface="B Nazanin" panose="00000400000000000000" pitchFamily="2" charset="-78"/>
                </a:rPr>
                <a:t>فهرست</a:t>
              </a:r>
              <a:endParaRPr lang="ko-KR" altLang="en-US" sz="2700" b="1" dirty="0">
                <a:solidFill>
                  <a:srgbClr val="E61358"/>
                </a:solidFill>
                <a:cs typeface="B Nazanin" panose="00000400000000000000" pitchFamily="2" charset="-78"/>
              </a:endParaRPr>
            </a:p>
          </p:txBody>
        </p:sp>
        <p:sp>
          <p:nvSpPr>
            <p:cNvPr id="19" name="TextBox 28">
              <a:extLst>
                <a:ext uri="{FF2B5EF4-FFF2-40B4-BE49-F238E27FC236}">
                  <a16:creationId xmlns:a16="http://schemas.microsoft.com/office/drawing/2014/main" id="{A3B63524-BC05-8FDB-7175-BBA3082AD577}"/>
                </a:ext>
              </a:extLst>
            </p:cNvPr>
            <p:cNvSpPr txBox="1"/>
            <p:nvPr/>
          </p:nvSpPr>
          <p:spPr>
            <a:xfrm>
              <a:off x="1848112" y="1575921"/>
              <a:ext cx="958096" cy="769441"/>
            </a:xfrm>
            <a:prstGeom prst="rect">
              <a:avLst/>
            </a:prstGeom>
            <a:noFill/>
          </p:spPr>
          <p:txBody>
            <a:bodyPr wrap="square" lIns="108000" rIns="108000" rtlCol="0">
              <a:spAutoFit/>
            </a:bodyPr>
            <a:lstStyle>
              <a:defPPr/>
            </a:lstStyle>
            <a:p>
              <a:pPr algn="ctr" rtl="1"/>
              <a:r>
                <a:rPr lang="en-US" altLang="ko-KR" sz="4400" b="1">
                  <a:solidFill>
                    <a:srgbClr val="E61358"/>
                  </a:solidFill>
                  <a:cs typeface="B Nazanin" panose="00000400000000000000" pitchFamily="2" charset="-78"/>
                </a:rPr>
                <a:t>02</a:t>
              </a:r>
              <a:endParaRPr lang="ko-KR" altLang="en-US" sz="4400" b="1">
                <a:solidFill>
                  <a:srgbClr val="E61358"/>
                </a:solidFill>
                <a:cs typeface="B Nazanin" panose="00000400000000000000" pitchFamily="2" charset="-78"/>
              </a:endParaRPr>
            </a:p>
          </p:txBody>
        </p:sp>
      </p:grpSp>
      <p:grpSp>
        <p:nvGrpSpPr>
          <p:cNvPr id="20" name="Group 29">
            <a:extLst>
              <a:ext uri="{FF2B5EF4-FFF2-40B4-BE49-F238E27FC236}">
                <a16:creationId xmlns:a16="http://schemas.microsoft.com/office/drawing/2014/main" id="{BB91D59D-E857-B727-5971-AB292BBCEF8D}"/>
              </a:ext>
            </a:extLst>
          </p:cNvPr>
          <p:cNvGrpSpPr/>
          <p:nvPr/>
        </p:nvGrpSpPr>
        <p:grpSpPr>
          <a:xfrm>
            <a:off x="5898745" y="3976573"/>
            <a:ext cx="5383988" cy="1099644"/>
            <a:chOff x="1848112" y="1575921"/>
            <a:chExt cx="5383988" cy="1099644"/>
          </a:xfrm>
        </p:grpSpPr>
        <p:sp>
          <p:nvSpPr>
            <p:cNvPr id="21" name="TextBox 30">
              <a:extLst>
                <a:ext uri="{FF2B5EF4-FFF2-40B4-BE49-F238E27FC236}">
                  <a16:creationId xmlns:a16="http://schemas.microsoft.com/office/drawing/2014/main" id="{1ABA91E4-ABC6-4F21-F7D0-869DEA98B52D}"/>
                </a:ext>
              </a:extLst>
            </p:cNvPr>
            <p:cNvSpPr txBox="1"/>
            <p:nvPr/>
          </p:nvSpPr>
          <p:spPr>
            <a:xfrm>
              <a:off x="2724408" y="2213900"/>
              <a:ext cx="4507692" cy="46166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 من امیدوارم و معتقدم که این الگو وقت شما را خواهد داشت.</a:t>
              </a:r>
              <a:endParaRPr lang="en-US" altLang="ko-KR" sz="1200" dirty="0">
                <a:solidFill>
                  <a:schemeClr val="tx1">
                    <a:lumMod val="75000"/>
                    <a:lumOff val="25000"/>
                  </a:schemeClr>
                </a:solidFill>
                <a:cs typeface="B Nazanin" panose="00000400000000000000" pitchFamily="2" charset="-78"/>
              </a:endParaRPr>
            </a:p>
          </p:txBody>
        </p:sp>
        <p:sp>
          <p:nvSpPr>
            <p:cNvPr id="22" name="TextBox 31">
              <a:extLst>
                <a:ext uri="{FF2B5EF4-FFF2-40B4-BE49-F238E27FC236}">
                  <a16:creationId xmlns:a16="http://schemas.microsoft.com/office/drawing/2014/main" id="{1A420190-72D0-E4D7-7E47-57E5020D4997}"/>
                </a:ext>
              </a:extLst>
            </p:cNvPr>
            <p:cNvSpPr txBox="1"/>
            <p:nvPr/>
          </p:nvSpPr>
          <p:spPr>
            <a:xfrm>
              <a:off x="2705936" y="1789403"/>
              <a:ext cx="4507692" cy="507831"/>
            </a:xfrm>
            <a:prstGeom prst="rect">
              <a:avLst/>
            </a:prstGeom>
            <a:noFill/>
          </p:spPr>
          <p:txBody>
            <a:bodyPr wrap="square" lIns="108000" rIns="108000" rtlCol="0">
              <a:spAutoFit/>
            </a:bodyPr>
            <a:lstStyle>
              <a:defPPr/>
            </a:lstStyle>
            <a:p>
              <a:pPr algn="r" rtl="1"/>
              <a:r>
                <a:rPr lang="fa-IR" altLang="ko-KR" sz="2700" b="1" dirty="0">
                  <a:solidFill>
                    <a:srgbClr val="00B0F0"/>
                  </a:solidFill>
                  <a:cs typeface="B Nazanin" panose="00000400000000000000" pitchFamily="2" charset="-78"/>
                </a:rPr>
                <a:t>فهرست</a:t>
              </a:r>
              <a:endParaRPr lang="ko-KR" altLang="en-US" sz="2700" b="1" dirty="0">
                <a:solidFill>
                  <a:srgbClr val="00B0F0"/>
                </a:solidFill>
                <a:cs typeface="B Nazanin" panose="00000400000000000000" pitchFamily="2" charset="-78"/>
              </a:endParaRPr>
            </a:p>
          </p:txBody>
        </p:sp>
        <p:sp>
          <p:nvSpPr>
            <p:cNvPr id="23" name="TextBox 32">
              <a:extLst>
                <a:ext uri="{FF2B5EF4-FFF2-40B4-BE49-F238E27FC236}">
                  <a16:creationId xmlns:a16="http://schemas.microsoft.com/office/drawing/2014/main" id="{0D0C4595-4D9C-EE15-5B5F-54EACDEA82B9}"/>
                </a:ext>
              </a:extLst>
            </p:cNvPr>
            <p:cNvSpPr txBox="1"/>
            <p:nvPr/>
          </p:nvSpPr>
          <p:spPr>
            <a:xfrm>
              <a:off x="1848112" y="1575921"/>
              <a:ext cx="958096" cy="769441"/>
            </a:xfrm>
            <a:prstGeom prst="rect">
              <a:avLst/>
            </a:prstGeom>
            <a:noFill/>
          </p:spPr>
          <p:txBody>
            <a:bodyPr wrap="square" lIns="108000" rIns="108000" rtlCol="0">
              <a:spAutoFit/>
            </a:bodyPr>
            <a:lstStyle>
              <a:defPPr/>
            </a:lstStyle>
            <a:p>
              <a:pPr algn="ctr" rtl="1"/>
              <a:r>
                <a:rPr lang="en-US" altLang="ko-KR" sz="4400" b="1">
                  <a:solidFill>
                    <a:srgbClr val="00B0F0"/>
                  </a:solidFill>
                  <a:cs typeface="B Nazanin" panose="00000400000000000000" pitchFamily="2" charset="-78"/>
                </a:rPr>
                <a:t>03</a:t>
              </a:r>
              <a:endParaRPr lang="ko-KR" altLang="en-US" sz="4400" b="1">
                <a:solidFill>
                  <a:srgbClr val="00B0F0"/>
                </a:solidFill>
                <a:cs typeface="B Nazanin" panose="00000400000000000000" pitchFamily="2" charset="-78"/>
              </a:endParaRPr>
            </a:p>
          </p:txBody>
        </p:sp>
      </p:grpSp>
      <p:grpSp>
        <p:nvGrpSpPr>
          <p:cNvPr id="24" name="Group 33">
            <a:extLst>
              <a:ext uri="{FF2B5EF4-FFF2-40B4-BE49-F238E27FC236}">
                <a16:creationId xmlns:a16="http://schemas.microsoft.com/office/drawing/2014/main" id="{B3BC65A5-62A6-10DF-7D9D-35BF0A9BD209}"/>
              </a:ext>
            </a:extLst>
          </p:cNvPr>
          <p:cNvGrpSpPr/>
          <p:nvPr/>
        </p:nvGrpSpPr>
        <p:grpSpPr>
          <a:xfrm>
            <a:off x="5898745" y="5111550"/>
            <a:ext cx="5383988" cy="1099644"/>
            <a:chOff x="1848112" y="1575921"/>
            <a:chExt cx="5383988" cy="1099644"/>
          </a:xfrm>
        </p:grpSpPr>
        <p:sp>
          <p:nvSpPr>
            <p:cNvPr id="25" name="TextBox 34">
              <a:extLst>
                <a:ext uri="{FF2B5EF4-FFF2-40B4-BE49-F238E27FC236}">
                  <a16:creationId xmlns:a16="http://schemas.microsoft.com/office/drawing/2014/main" id="{C70E183C-D9AC-B25B-7F40-1645013CD9EB}"/>
                </a:ext>
              </a:extLst>
            </p:cNvPr>
            <p:cNvSpPr txBox="1"/>
            <p:nvPr/>
          </p:nvSpPr>
          <p:spPr>
            <a:xfrm>
              <a:off x="2724408" y="2213900"/>
              <a:ext cx="4507692" cy="46166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 من امیدوارم و معتقدم که این الگو وقت شما را خواهد داشت.</a:t>
              </a:r>
              <a:endParaRPr lang="en-US" altLang="ko-KR" sz="1200" dirty="0">
                <a:solidFill>
                  <a:schemeClr val="tx1">
                    <a:lumMod val="75000"/>
                    <a:lumOff val="25000"/>
                  </a:schemeClr>
                </a:solidFill>
                <a:cs typeface="B Nazanin" panose="00000400000000000000" pitchFamily="2" charset="-78"/>
              </a:endParaRPr>
            </a:p>
          </p:txBody>
        </p:sp>
        <p:sp>
          <p:nvSpPr>
            <p:cNvPr id="26" name="TextBox 35">
              <a:extLst>
                <a:ext uri="{FF2B5EF4-FFF2-40B4-BE49-F238E27FC236}">
                  <a16:creationId xmlns:a16="http://schemas.microsoft.com/office/drawing/2014/main" id="{8F08EE37-9C59-2CFA-1B2C-7D1619BE6300}"/>
                </a:ext>
              </a:extLst>
            </p:cNvPr>
            <p:cNvSpPr txBox="1"/>
            <p:nvPr/>
          </p:nvSpPr>
          <p:spPr>
            <a:xfrm>
              <a:off x="2705936" y="1789403"/>
              <a:ext cx="4507692" cy="507831"/>
            </a:xfrm>
            <a:prstGeom prst="rect">
              <a:avLst/>
            </a:prstGeom>
            <a:noFill/>
          </p:spPr>
          <p:txBody>
            <a:bodyPr wrap="square" lIns="108000" rIns="108000" rtlCol="0">
              <a:spAutoFit/>
            </a:bodyPr>
            <a:lstStyle>
              <a:defPPr/>
            </a:lstStyle>
            <a:p>
              <a:pPr algn="r" rtl="1"/>
              <a:r>
                <a:rPr lang="fa-IR" altLang="ko-KR" sz="2700" b="1" dirty="0">
                  <a:solidFill>
                    <a:srgbClr val="B44B97"/>
                  </a:solidFill>
                  <a:cs typeface="B Nazanin" panose="00000400000000000000" pitchFamily="2" charset="-78"/>
                </a:rPr>
                <a:t>فهرست</a:t>
              </a:r>
              <a:endParaRPr lang="ko-KR" altLang="en-US" sz="2700" b="1" dirty="0">
                <a:solidFill>
                  <a:srgbClr val="B44B97"/>
                </a:solidFill>
                <a:cs typeface="B Nazanin" panose="00000400000000000000" pitchFamily="2" charset="-78"/>
              </a:endParaRPr>
            </a:p>
          </p:txBody>
        </p:sp>
        <p:sp>
          <p:nvSpPr>
            <p:cNvPr id="27" name="TextBox 36">
              <a:extLst>
                <a:ext uri="{FF2B5EF4-FFF2-40B4-BE49-F238E27FC236}">
                  <a16:creationId xmlns:a16="http://schemas.microsoft.com/office/drawing/2014/main" id="{39D4A04B-33F0-FBBE-27B8-2B3FC85DAB8E}"/>
                </a:ext>
              </a:extLst>
            </p:cNvPr>
            <p:cNvSpPr txBox="1"/>
            <p:nvPr/>
          </p:nvSpPr>
          <p:spPr>
            <a:xfrm>
              <a:off x="1848112" y="1575921"/>
              <a:ext cx="958096" cy="769441"/>
            </a:xfrm>
            <a:prstGeom prst="rect">
              <a:avLst/>
            </a:prstGeom>
            <a:noFill/>
          </p:spPr>
          <p:txBody>
            <a:bodyPr wrap="square" lIns="108000" rIns="108000" rtlCol="0">
              <a:spAutoFit/>
            </a:bodyPr>
            <a:lstStyle>
              <a:defPPr/>
            </a:lstStyle>
            <a:p>
              <a:pPr algn="ctr" rtl="1"/>
              <a:r>
                <a:rPr lang="en-US" altLang="ko-KR" sz="4400" b="1">
                  <a:solidFill>
                    <a:srgbClr val="B44B97"/>
                  </a:solidFill>
                  <a:cs typeface="B Nazanin" panose="00000400000000000000" pitchFamily="2" charset="-78"/>
                </a:rPr>
                <a:t>04</a:t>
              </a:r>
              <a:endParaRPr lang="ko-KR" altLang="en-US" sz="4400" b="1">
                <a:solidFill>
                  <a:srgbClr val="B44B97"/>
                </a:solidFill>
                <a:cs typeface="B Nazanin" panose="00000400000000000000" pitchFamily="2" charset="-78"/>
              </a:endParaRPr>
            </a:p>
          </p:txBody>
        </p:sp>
      </p:grpSp>
      <p:pic>
        <p:nvPicPr>
          <p:cNvPr id="29" name="Imagen 28">
            <a:extLst>
              <a:ext uri="{FF2B5EF4-FFF2-40B4-BE49-F238E27FC236}">
                <a16:creationId xmlns:a16="http://schemas.microsoft.com/office/drawing/2014/main" id="{0A7C262A-0800-A8D6-590A-43511BC88B09}"/>
              </a:ext>
            </a:extLst>
          </p:cNvPr>
          <p:cNvPicPr>
            <a:picLocks noChangeAspect="1"/>
          </p:cNvPicPr>
          <p:nvPr/>
        </p:nvPicPr>
        <p:blipFill>
          <a:blip r:embed="rId2">
            <a:extLst>
              <a:ext uri="{28A0092B-C50C-407E-A947-70E740481C1C}">
                <a14:useLocalDpi xmlns:a14="http://schemas.microsoft.com/office/drawing/2010/main"/>
              </a:ext>
            </a:extLst>
          </a:blip>
          <a:srcRect t="11166" b="7047"/>
          <a:stretch>
            <a:fillRect/>
          </a:stretch>
        </p:blipFill>
        <p:spPr>
          <a:xfrm>
            <a:off x="76757" y="169557"/>
            <a:ext cx="6247843" cy="6688443"/>
          </a:xfrm>
          <a:prstGeom prst="rect">
            <a:avLst/>
          </a:prstGeom>
        </p:spPr>
      </p:pic>
      <p:sp>
        <p:nvSpPr>
          <p:cNvPr id="30" name="TextBox 18">
            <a:extLst>
              <a:ext uri="{FF2B5EF4-FFF2-40B4-BE49-F238E27FC236}">
                <a16:creationId xmlns:a16="http://schemas.microsoft.com/office/drawing/2014/main" id="{1E6076E7-32EC-7CFC-75FF-D8D34C8E0D9A}"/>
              </a:ext>
            </a:extLst>
          </p:cNvPr>
          <p:cNvSpPr txBox="1"/>
          <p:nvPr/>
        </p:nvSpPr>
        <p:spPr>
          <a:xfrm>
            <a:off x="4304368" y="269121"/>
            <a:ext cx="6365239" cy="923330"/>
          </a:xfrm>
          <a:prstGeom prst="rect">
            <a:avLst/>
          </a:prstGeom>
          <a:noFill/>
        </p:spPr>
        <p:txBody>
          <a:bodyPr wrap="square" rtlCol="0" anchor="ctr">
            <a:spAutoFit/>
          </a:bodyPr>
          <a:lstStyle>
            <a:defPPr/>
          </a:lstStyle>
          <a:p>
            <a:pPr algn="r" rtl="1"/>
            <a:r>
              <a:rPr lang="fa-IR" altLang="ko-KR" sz="5400" b="1" spc="600" dirty="0">
                <a:solidFill>
                  <a:schemeClr val="accent4"/>
                </a:solidFill>
                <a:latin typeface="Agency FB" panose="020B0503020202020204" pitchFamily="34" charset="0"/>
                <a:cs typeface="B Nazanin" panose="00000400000000000000" pitchFamily="2" charset="-78"/>
              </a:rPr>
              <a:t>سبک</a:t>
            </a:r>
            <a:r>
              <a:rPr lang="fa-IR" altLang="ko-KR" sz="5400" b="1" spc="600" dirty="0">
                <a:solidFill>
                  <a:srgbClr val="E61358"/>
                </a:solidFill>
                <a:latin typeface="Agency FB" panose="020B0503020202020204" pitchFamily="34" charset="0"/>
                <a:cs typeface="B Nazanin" panose="00000400000000000000" pitchFamily="2" charset="-78"/>
              </a:rPr>
              <a:t> دستور کار</a:t>
            </a:r>
            <a:endParaRPr lang="ko-KR" altLang="en-US" sz="5400" b="1" spc="600" dirty="0">
              <a:solidFill>
                <a:srgbClr val="00B0F0"/>
              </a:solidFill>
              <a:latin typeface="Agency FB" pitchFamily="34" charset="0"/>
              <a:cs typeface="B Nazanin" panose="00000400000000000000" pitchFamily="2" charset="-78"/>
            </a:endParaRPr>
          </a:p>
        </p:txBody>
      </p:sp>
      <p:sp>
        <p:nvSpPr>
          <p:cNvPr id="31" name="TextBox 7">
            <a:extLst>
              <a:ext uri="{FF2B5EF4-FFF2-40B4-BE49-F238E27FC236}">
                <a16:creationId xmlns:a16="http://schemas.microsoft.com/office/drawing/2014/main" id="{FA204CE4-40C0-6EC5-DF4A-0EE301757B8E}"/>
              </a:ext>
            </a:extLst>
          </p:cNvPr>
          <p:cNvSpPr txBox="1"/>
          <p:nvPr/>
        </p:nvSpPr>
        <p:spPr>
          <a:xfrm>
            <a:off x="8278691" y="1101742"/>
            <a:ext cx="2424422" cy="307777"/>
          </a:xfrm>
          <a:prstGeom prst="rect">
            <a:avLst/>
          </a:prstGeom>
          <a:noFill/>
        </p:spPr>
        <p:txBody>
          <a:bodyPr wrap="square" rtlCol="0">
            <a:spAutoFit/>
          </a:bodyPr>
          <a:lstStyle>
            <a:defPPr/>
          </a:lstStyle>
          <a:p>
            <a:pPr algn="r" rtl="1"/>
            <a:r>
              <a:rPr lang="fa-IR" altLang="ko-KR" sz="1400" dirty="0">
                <a:solidFill>
                  <a:schemeClr val="bg1">
                    <a:lumMod val="50000"/>
                  </a:schemeClr>
                </a:solidFill>
                <a:cs typeface="B Nazanin" panose="00000400000000000000" pitchFamily="2" charset="-78"/>
              </a:rPr>
              <a:t>زیرنویس خود را وارد کنید</a:t>
            </a:r>
            <a:endParaRPr lang="en-US" altLang="ko-KR" sz="1400" dirty="0">
              <a:solidFill>
                <a:schemeClr val="bg1">
                  <a:lumMod val="50000"/>
                </a:schemeClr>
              </a:solidFill>
              <a:cs typeface="B Nazanin" panose="00000400000000000000" pitchFamily="2" charset="-78"/>
            </a:endParaRPr>
          </a:p>
        </p:txBody>
      </p:sp>
      <p:grpSp>
        <p:nvGrpSpPr>
          <p:cNvPr id="37" name="Grupo 36">
            <a:extLst>
              <a:ext uri="{FF2B5EF4-FFF2-40B4-BE49-F238E27FC236}">
                <a16:creationId xmlns:a16="http://schemas.microsoft.com/office/drawing/2014/main" id="{E7B49276-285D-E1C8-8EB7-C760FE4648E6}"/>
              </a:ext>
            </a:extLst>
          </p:cNvPr>
          <p:cNvGrpSpPr/>
          <p:nvPr/>
        </p:nvGrpSpPr>
        <p:grpSpPr>
          <a:xfrm>
            <a:off x="10954136" y="252323"/>
            <a:ext cx="1087501" cy="1087501"/>
            <a:chOff x="10508450" y="159285"/>
            <a:chExt cx="1548565" cy="1548565"/>
          </a:xfrm>
        </p:grpSpPr>
        <p:sp>
          <p:nvSpPr>
            <p:cNvPr id="32" name="Elipse 31">
              <a:extLst>
                <a:ext uri="{FF2B5EF4-FFF2-40B4-BE49-F238E27FC236}">
                  <a16:creationId xmlns:a16="http://schemas.microsoft.com/office/drawing/2014/main" id="{7FBD33CB-E016-8E51-1F7D-E15F476B1505}"/>
                </a:ext>
              </a:extLst>
            </p:cNvPr>
            <p:cNvSpPr/>
            <p:nvPr/>
          </p:nvSpPr>
          <p:spPr>
            <a:xfrm>
              <a:off x="10508450" y="159285"/>
              <a:ext cx="1548565" cy="1548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es-ES">
                <a:cs typeface="B Nazanin" panose="00000400000000000000" pitchFamily="2" charset="-78"/>
              </a:endParaRPr>
            </a:p>
          </p:txBody>
        </p:sp>
        <p:grpSp>
          <p:nvGrpSpPr>
            <p:cNvPr id="33" name="Grupo 32">
              <a:extLst>
                <a:ext uri="{FF2B5EF4-FFF2-40B4-BE49-F238E27FC236}">
                  <a16:creationId xmlns:a16="http://schemas.microsoft.com/office/drawing/2014/main" id="{85F1BB84-6CA3-F919-D3E0-4DCDEB496E94}"/>
                </a:ext>
              </a:extLst>
            </p:cNvPr>
            <p:cNvGrpSpPr/>
            <p:nvPr/>
          </p:nvGrpSpPr>
          <p:grpSpPr>
            <a:xfrm>
              <a:off x="10728374" y="645008"/>
              <a:ext cx="1108714" cy="577118"/>
              <a:chOff x="5825792" y="854683"/>
              <a:chExt cx="1108714" cy="577118"/>
            </a:xfrm>
          </p:grpSpPr>
          <p:sp>
            <p:nvSpPr>
              <p:cNvPr id="34" name="Freeform 10">
                <a:extLst>
                  <a:ext uri="{FF2B5EF4-FFF2-40B4-BE49-F238E27FC236}">
                    <a16:creationId xmlns:a16="http://schemas.microsoft.com/office/drawing/2014/main" id="{3B239111-2975-5931-31CC-D5B1EC98F7AC}"/>
                  </a:ext>
                </a:extLst>
              </p:cNvPr>
              <p:cNvSpPr/>
              <p:nvPr/>
            </p:nvSpPr>
            <p:spPr bwMode="auto">
              <a:xfrm>
                <a:off x="5825792" y="854683"/>
                <a:ext cx="1108714" cy="374466"/>
              </a:xfrm>
              <a:custGeom>
                <a:avLst/>
                <a:gdLst>
                  <a:gd name="T0" fmla="*/ 917 w 921"/>
                  <a:gd name="T1" fmla="*/ 155 h 311"/>
                  <a:gd name="T2" fmla="*/ 901 w 921"/>
                  <a:gd name="T3" fmla="*/ 178 h 311"/>
                  <a:gd name="T4" fmla="*/ 477 w 921"/>
                  <a:gd name="T5" fmla="*/ 307 h 311"/>
                  <a:gd name="T6" fmla="*/ 444 w 921"/>
                  <a:gd name="T7" fmla="*/ 307 h 311"/>
                  <a:gd name="T8" fmla="*/ 30 w 921"/>
                  <a:gd name="T9" fmla="*/ 180 h 311"/>
                  <a:gd name="T10" fmla="*/ 5 w 921"/>
                  <a:gd name="T11" fmla="*/ 165 h 311"/>
                  <a:gd name="T12" fmla="*/ 24 w 921"/>
                  <a:gd name="T13" fmla="*/ 132 h 311"/>
                  <a:gd name="T14" fmla="*/ 201 w 921"/>
                  <a:gd name="T15" fmla="*/ 78 h 311"/>
                  <a:gd name="T16" fmla="*/ 436 w 921"/>
                  <a:gd name="T17" fmla="*/ 6 h 311"/>
                  <a:gd name="T18" fmla="*/ 487 w 921"/>
                  <a:gd name="T19" fmla="*/ 6 h 311"/>
                  <a:gd name="T20" fmla="*/ 895 w 921"/>
                  <a:gd name="T21" fmla="*/ 131 h 311"/>
                  <a:gd name="T22" fmla="*/ 917 w 921"/>
                  <a:gd name="T23" fmla="*/ 15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1" h="311">
                    <a:moveTo>
                      <a:pt x="917" y="155"/>
                    </a:moveTo>
                    <a:cubicBezTo>
                      <a:pt x="920" y="169"/>
                      <a:pt x="913" y="174"/>
                      <a:pt x="901" y="178"/>
                    </a:cubicBezTo>
                    <a:cubicBezTo>
                      <a:pt x="760" y="221"/>
                      <a:pt x="618" y="264"/>
                      <a:pt x="477" y="307"/>
                    </a:cubicBezTo>
                    <a:cubicBezTo>
                      <a:pt x="466" y="311"/>
                      <a:pt x="455" y="310"/>
                      <a:pt x="444" y="307"/>
                    </a:cubicBezTo>
                    <a:cubicBezTo>
                      <a:pt x="306" y="264"/>
                      <a:pt x="168" y="222"/>
                      <a:pt x="30" y="180"/>
                    </a:cubicBezTo>
                    <a:cubicBezTo>
                      <a:pt x="20" y="177"/>
                      <a:pt x="9" y="176"/>
                      <a:pt x="5" y="165"/>
                    </a:cubicBezTo>
                    <a:cubicBezTo>
                      <a:pt x="0" y="149"/>
                      <a:pt x="5" y="138"/>
                      <a:pt x="24" y="132"/>
                    </a:cubicBezTo>
                    <a:cubicBezTo>
                      <a:pt x="83" y="114"/>
                      <a:pt x="142" y="96"/>
                      <a:pt x="201" y="78"/>
                    </a:cubicBezTo>
                    <a:cubicBezTo>
                      <a:pt x="280" y="54"/>
                      <a:pt x="358" y="31"/>
                      <a:pt x="436" y="6"/>
                    </a:cubicBezTo>
                    <a:cubicBezTo>
                      <a:pt x="454" y="1"/>
                      <a:pt x="469" y="0"/>
                      <a:pt x="487" y="6"/>
                    </a:cubicBezTo>
                    <a:cubicBezTo>
                      <a:pt x="623" y="48"/>
                      <a:pt x="759" y="89"/>
                      <a:pt x="895" y="131"/>
                    </a:cubicBezTo>
                    <a:cubicBezTo>
                      <a:pt x="908" y="135"/>
                      <a:pt x="921" y="137"/>
                      <a:pt x="917"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35" name="Freeform 11">
                <a:extLst>
                  <a:ext uri="{FF2B5EF4-FFF2-40B4-BE49-F238E27FC236}">
                    <a16:creationId xmlns:a16="http://schemas.microsoft.com/office/drawing/2014/main" id="{28BFBA2F-0959-F809-BFBE-DA3D345208E7}"/>
                  </a:ext>
                </a:extLst>
              </p:cNvPr>
              <p:cNvSpPr/>
              <p:nvPr/>
            </p:nvSpPr>
            <p:spPr bwMode="auto">
              <a:xfrm>
                <a:off x="6059283" y="1154256"/>
                <a:ext cx="646138" cy="265797"/>
              </a:xfrm>
              <a:custGeom>
                <a:avLst/>
                <a:gdLst>
                  <a:gd name="T0" fmla="*/ 535 w 537"/>
                  <a:gd name="T1" fmla="*/ 79 h 220"/>
                  <a:gd name="T2" fmla="*/ 535 w 537"/>
                  <a:gd name="T3" fmla="*/ 137 h 220"/>
                  <a:gd name="T4" fmla="*/ 516 w 537"/>
                  <a:gd name="T5" fmla="*/ 171 h 220"/>
                  <a:gd name="T6" fmla="*/ 415 w 537"/>
                  <a:gd name="T7" fmla="*/ 202 h 220"/>
                  <a:gd name="T8" fmla="*/ 78 w 537"/>
                  <a:gd name="T9" fmla="*/ 193 h 220"/>
                  <a:gd name="T10" fmla="*/ 51 w 537"/>
                  <a:gd name="T11" fmla="*/ 186 h 220"/>
                  <a:gd name="T12" fmla="*/ 1 w 537"/>
                  <a:gd name="T13" fmla="*/ 117 h 220"/>
                  <a:gd name="T14" fmla="*/ 1 w 537"/>
                  <a:gd name="T15" fmla="*/ 21 h 220"/>
                  <a:gd name="T16" fmla="*/ 20 w 537"/>
                  <a:gd name="T17" fmla="*/ 5 h 220"/>
                  <a:gd name="T18" fmla="*/ 243 w 537"/>
                  <a:gd name="T19" fmla="*/ 75 h 220"/>
                  <a:gd name="T20" fmla="*/ 292 w 537"/>
                  <a:gd name="T21" fmla="*/ 75 h 220"/>
                  <a:gd name="T22" fmla="*/ 513 w 537"/>
                  <a:gd name="T23" fmla="*/ 6 h 220"/>
                  <a:gd name="T24" fmla="*/ 536 w 537"/>
                  <a:gd name="T25" fmla="*/ 23 h 220"/>
                  <a:gd name="T26" fmla="*/ 535 w 537"/>
                  <a:gd name="T27" fmla="*/ 7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220">
                    <a:moveTo>
                      <a:pt x="535" y="79"/>
                    </a:moveTo>
                    <a:cubicBezTo>
                      <a:pt x="535" y="98"/>
                      <a:pt x="535" y="117"/>
                      <a:pt x="535" y="137"/>
                    </a:cubicBezTo>
                    <a:cubicBezTo>
                      <a:pt x="536" y="152"/>
                      <a:pt x="529" y="163"/>
                      <a:pt x="516" y="171"/>
                    </a:cubicBezTo>
                    <a:cubicBezTo>
                      <a:pt x="485" y="191"/>
                      <a:pt x="450" y="196"/>
                      <a:pt x="415" y="202"/>
                    </a:cubicBezTo>
                    <a:cubicBezTo>
                      <a:pt x="302" y="220"/>
                      <a:pt x="190" y="218"/>
                      <a:pt x="78" y="193"/>
                    </a:cubicBezTo>
                    <a:cubicBezTo>
                      <a:pt x="69" y="191"/>
                      <a:pt x="60" y="189"/>
                      <a:pt x="51" y="186"/>
                    </a:cubicBezTo>
                    <a:cubicBezTo>
                      <a:pt x="9" y="172"/>
                      <a:pt x="1" y="161"/>
                      <a:pt x="1" y="117"/>
                    </a:cubicBezTo>
                    <a:cubicBezTo>
                      <a:pt x="1" y="85"/>
                      <a:pt x="1" y="53"/>
                      <a:pt x="1" y="21"/>
                    </a:cubicBezTo>
                    <a:cubicBezTo>
                      <a:pt x="0" y="6"/>
                      <a:pt x="4" y="0"/>
                      <a:pt x="20" y="5"/>
                    </a:cubicBezTo>
                    <a:cubicBezTo>
                      <a:pt x="95" y="29"/>
                      <a:pt x="169" y="51"/>
                      <a:pt x="243" y="75"/>
                    </a:cubicBezTo>
                    <a:cubicBezTo>
                      <a:pt x="260" y="80"/>
                      <a:pt x="275" y="80"/>
                      <a:pt x="292" y="75"/>
                    </a:cubicBezTo>
                    <a:cubicBezTo>
                      <a:pt x="366" y="52"/>
                      <a:pt x="440" y="30"/>
                      <a:pt x="513" y="6"/>
                    </a:cubicBezTo>
                    <a:cubicBezTo>
                      <a:pt x="531" y="1"/>
                      <a:pt x="537" y="4"/>
                      <a:pt x="536" y="23"/>
                    </a:cubicBezTo>
                    <a:cubicBezTo>
                      <a:pt x="535" y="41"/>
                      <a:pt x="535" y="60"/>
                      <a:pt x="535"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36" name="Freeform 12">
                <a:extLst>
                  <a:ext uri="{FF2B5EF4-FFF2-40B4-BE49-F238E27FC236}">
                    <a16:creationId xmlns:a16="http://schemas.microsoft.com/office/drawing/2014/main" id="{A48CE3A9-CED3-20E0-1F62-A6179ADE67E4}"/>
                  </a:ext>
                </a:extLst>
              </p:cNvPr>
              <p:cNvSpPr/>
              <p:nvPr/>
            </p:nvSpPr>
            <p:spPr bwMode="auto">
              <a:xfrm>
                <a:off x="5850756" y="1102858"/>
                <a:ext cx="132163" cy="328943"/>
              </a:xfrm>
              <a:custGeom>
                <a:avLst/>
                <a:gdLst>
                  <a:gd name="T0" fmla="*/ 77 w 110"/>
                  <a:gd name="T1" fmla="*/ 82 h 272"/>
                  <a:gd name="T2" fmla="*/ 77 w 110"/>
                  <a:gd name="T3" fmla="*/ 118 h 272"/>
                  <a:gd name="T4" fmla="*/ 89 w 110"/>
                  <a:gd name="T5" fmla="*/ 160 h 272"/>
                  <a:gd name="T6" fmla="*/ 100 w 110"/>
                  <a:gd name="T7" fmla="*/ 202 h 272"/>
                  <a:gd name="T8" fmla="*/ 108 w 110"/>
                  <a:gd name="T9" fmla="*/ 247 h 272"/>
                  <a:gd name="T10" fmla="*/ 87 w 110"/>
                  <a:gd name="T11" fmla="*/ 272 h 272"/>
                  <a:gd name="T12" fmla="*/ 23 w 110"/>
                  <a:gd name="T13" fmla="*/ 272 h 272"/>
                  <a:gd name="T14" fmla="*/ 3 w 110"/>
                  <a:gd name="T15" fmla="*/ 246 h 272"/>
                  <a:gd name="T16" fmla="*/ 16 w 110"/>
                  <a:gd name="T17" fmla="*/ 172 h 272"/>
                  <a:gd name="T18" fmla="*/ 17 w 110"/>
                  <a:gd name="T19" fmla="*/ 168 h 272"/>
                  <a:gd name="T20" fmla="*/ 34 w 110"/>
                  <a:gd name="T21" fmla="*/ 68 h 272"/>
                  <a:gd name="T22" fmla="*/ 34 w 110"/>
                  <a:gd name="T23" fmla="*/ 16 h 272"/>
                  <a:gd name="T24" fmla="*/ 51 w 110"/>
                  <a:gd name="T25" fmla="*/ 3 h 272"/>
                  <a:gd name="T26" fmla="*/ 77 w 110"/>
                  <a:gd name="T27" fmla="*/ 36 h 272"/>
                  <a:gd name="T28" fmla="*/ 77 w 110"/>
                  <a:gd name="T29" fmla="*/ 8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272">
                    <a:moveTo>
                      <a:pt x="77" y="82"/>
                    </a:moveTo>
                    <a:cubicBezTo>
                      <a:pt x="77" y="94"/>
                      <a:pt x="77" y="106"/>
                      <a:pt x="77" y="118"/>
                    </a:cubicBezTo>
                    <a:cubicBezTo>
                      <a:pt x="76" y="133"/>
                      <a:pt x="76" y="147"/>
                      <a:pt x="89" y="160"/>
                    </a:cubicBezTo>
                    <a:cubicBezTo>
                      <a:pt x="100" y="170"/>
                      <a:pt x="97" y="188"/>
                      <a:pt x="100" y="202"/>
                    </a:cubicBezTo>
                    <a:cubicBezTo>
                      <a:pt x="103" y="217"/>
                      <a:pt x="105" y="232"/>
                      <a:pt x="108" y="247"/>
                    </a:cubicBezTo>
                    <a:cubicBezTo>
                      <a:pt x="110" y="263"/>
                      <a:pt x="103" y="271"/>
                      <a:pt x="87" y="272"/>
                    </a:cubicBezTo>
                    <a:cubicBezTo>
                      <a:pt x="66" y="272"/>
                      <a:pt x="44" y="272"/>
                      <a:pt x="23" y="272"/>
                    </a:cubicBezTo>
                    <a:cubicBezTo>
                      <a:pt x="7" y="271"/>
                      <a:pt x="0" y="262"/>
                      <a:pt x="3" y="246"/>
                    </a:cubicBezTo>
                    <a:cubicBezTo>
                      <a:pt x="7" y="221"/>
                      <a:pt x="11" y="197"/>
                      <a:pt x="16" y="172"/>
                    </a:cubicBezTo>
                    <a:cubicBezTo>
                      <a:pt x="16" y="170"/>
                      <a:pt x="16" y="169"/>
                      <a:pt x="17" y="168"/>
                    </a:cubicBezTo>
                    <a:cubicBezTo>
                      <a:pt x="44" y="138"/>
                      <a:pt x="31" y="102"/>
                      <a:pt x="34" y="68"/>
                    </a:cubicBezTo>
                    <a:cubicBezTo>
                      <a:pt x="35" y="50"/>
                      <a:pt x="34" y="33"/>
                      <a:pt x="34" y="16"/>
                    </a:cubicBezTo>
                    <a:cubicBezTo>
                      <a:pt x="34" y="2"/>
                      <a:pt x="39" y="0"/>
                      <a:pt x="51" y="3"/>
                    </a:cubicBezTo>
                    <a:cubicBezTo>
                      <a:pt x="69" y="8"/>
                      <a:pt x="79" y="16"/>
                      <a:pt x="77" y="36"/>
                    </a:cubicBezTo>
                    <a:cubicBezTo>
                      <a:pt x="75" y="51"/>
                      <a:pt x="77" y="67"/>
                      <a:pt x="77"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grpSp>
      </p:grpSp>
    </p:spTree>
    <p:extLst>
      <p:ext uri="{BB962C8B-B14F-4D97-AF65-F5344CB8AC3E}">
        <p14:creationId xmlns:p14="http://schemas.microsoft.com/office/powerpoint/2010/main" val="3589687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upo 51">
            <a:extLst>
              <a:ext uri="{FF2B5EF4-FFF2-40B4-BE49-F238E27FC236}">
                <a16:creationId xmlns:a16="http://schemas.microsoft.com/office/drawing/2014/main" id="{03DF9648-A4B1-5116-0B21-76E8E690306F}"/>
              </a:ext>
            </a:extLst>
          </p:cNvPr>
          <p:cNvGrpSpPr/>
          <p:nvPr/>
        </p:nvGrpSpPr>
        <p:grpSpPr>
          <a:xfrm rot="10800000">
            <a:off x="11325376" y="5665250"/>
            <a:ext cx="859651" cy="1192750"/>
            <a:chOff x="105508" y="99759"/>
            <a:chExt cx="1491200" cy="2069011"/>
          </a:xfrm>
          <a:solidFill>
            <a:srgbClr val="B44B97"/>
          </a:solidFill>
        </p:grpSpPr>
        <p:sp>
          <p:nvSpPr>
            <p:cNvPr id="53" name="Google Shape;14;p2">
              <a:extLst>
                <a:ext uri="{FF2B5EF4-FFF2-40B4-BE49-F238E27FC236}">
                  <a16:creationId xmlns:a16="http://schemas.microsoft.com/office/drawing/2014/main" id="{70A8851B-AE8C-2620-FCBA-39E862DC1D2A}"/>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54" name="Google Shape;14;p2">
              <a:extLst>
                <a:ext uri="{FF2B5EF4-FFF2-40B4-BE49-F238E27FC236}">
                  <a16:creationId xmlns:a16="http://schemas.microsoft.com/office/drawing/2014/main" id="{5460FE27-4F5F-BDFD-C30B-A20F0024FE68}"/>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55" name="Google Shape;14;p2">
              <a:extLst>
                <a:ext uri="{FF2B5EF4-FFF2-40B4-BE49-F238E27FC236}">
                  <a16:creationId xmlns:a16="http://schemas.microsoft.com/office/drawing/2014/main" id="{7A58EEB0-D01B-D2B1-2648-DA6C6E747D82}"/>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56" name="Google Shape;14;p2">
              <a:extLst>
                <a:ext uri="{FF2B5EF4-FFF2-40B4-BE49-F238E27FC236}">
                  <a16:creationId xmlns:a16="http://schemas.microsoft.com/office/drawing/2014/main" id="{71ACCEF7-F372-E1B3-258A-2299C48E213E}"/>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57" name="Grupo 56">
            <a:extLst>
              <a:ext uri="{FF2B5EF4-FFF2-40B4-BE49-F238E27FC236}">
                <a16:creationId xmlns:a16="http://schemas.microsoft.com/office/drawing/2014/main" id="{55F14CDC-329D-CB5C-D123-842C59445C88}"/>
              </a:ext>
            </a:extLst>
          </p:cNvPr>
          <p:cNvGrpSpPr/>
          <p:nvPr/>
        </p:nvGrpSpPr>
        <p:grpSpPr>
          <a:xfrm rot="5400000">
            <a:off x="11170239" y="-169593"/>
            <a:ext cx="859651" cy="1192750"/>
            <a:chOff x="105508" y="99759"/>
            <a:chExt cx="1491200" cy="2069011"/>
          </a:xfrm>
          <a:solidFill>
            <a:srgbClr val="A0C82F"/>
          </a:solidFill>
        </p:grpSpPr>
        <p:sp>
          <p:nvSpPr>
            <p:cNvPr id="58" name="Google Shape;14;p2">
              <a:extLst>
                <a:ext uri="{FF2B5EF4-FFF2-40B4-BE49-F238E27FC236}">
                  <a16:creationId xmlns:a16="http://schemas.microsoft.com/office/drawing/2014/main" id="{871E19F0-51B4-AEDC-5A60-6FDF4FF43A91}"/>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59" name="Google Shape;14;p2">
              <a:extLst>
                <a:ext uri="{FF2B5EF4-FFF2-40B4-BE49-F238E27FC236}">
                  <a16:creationId xmlns:a16="http://schemas.microsoft.com/office/drawing/2014/main" id="{9B1F230A-2243-7B29-3941-9609CB5EC02B}"/>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60" name="Google Shape;14;p2">
              <a:extLst>
                <a:ext uri="{FF2B5EF4-FFF2-40B4-BE49-F238E27FC236}">
                  <a16:creationId xmlns:a16="http://schemas.microsoft.com/office/drawing/2014/main" id="{7F58D759-E372-ADFA-1234-63BB643BA8F1}"/>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61" name="Google Shape;14;p2">
              <a:extLst>
                <a:ext uri="{FF2B5EF4-FFF2-40B4-BE49-F238E27FC236}">
                  <a16:creationId xmlns:a16="http://schemas.microsoft.com/office/drawing/2014/main" id="{5DB2075F-A65E-8852-C837-46DC47FC02EB}"/>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pic>
        <p:nvPicPr>
          <p:cNvPr id="3" name="Imagen 2">
            <a:extLst>
              <a:ext uri="{FF2B5EF4-FFF2-40B4-BE49-F238E27FC236}">
                <a16:creationId xmlns:a16="http://schemas.microsoft.com/office/drawing/2014/main" id="{D5AE24F8-BE1F-CC90-B850-3F894F46EB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5271" y="1417353"/>
            <a:ext cx="5581650" cy="5322246"/>
          </a:xfrm>
          <a:prstGeom prst="rect">
            <a:avLst/>
          </a:prstGeom>
        </p:spPr>
      </p:pic>
      <p:grpSp>
        <p:nvGrpSpPr>
          <p:cNvPr id="4" name="Group 47">
            <a:extLst>
              <a:ext uri="{FF2B5EF4-FFF2-40B4-BE49-F238E27FC236}">
                <a16:creationId xmlns:a16="http://schemas.microsoft.com/office/drawing/2014/main" id="{6049A95C-64B8-B572-6511-692184A4101C}"/>
              </a:ext>
            </a:extLst>
          </p:cNvPr>
          <p:cNvGrpSpPr/>
          <p:nvPr/>
        </p:nvGrpSpPr>
        <p:grpSpPr>
          <a:xfrm>
            <a:off x="7362990" y="5515165"/>
            <a:ext cx="4062015" cy="738664"/>
            <a:chOff x="3017859" y="4283314"/>
            <a:chExt cx="2579765" cy="738663"/>
          </a:xfrm>
        </p:grpSpPr>
        <p:sp>
          <p:nvSpPr>
            <p:cNvPr id="5" name="TextBox 48">
              <a:extLst>
                <a:ext uri="{FF2B5EF4-FFF2-40B4-BE49-F238E27FC236}">
                  <a16:creationId xmlns:a16="http://schemas.microsoft.com/office/drawing/2014/main" id="{5D2AE376-B0E9-2C20-DB5D-DD9F441EA775}"/>
                </a:ext>
              </a:extLst>
            </p:cNvPr>
            <p:cNvSpPr txBox="1"/>
            <p:nvPr/>
          </p:nvSpPr>
          <p:spPr>
            <a:xfrm>
              <a:off x="3021855" y="4560313"/>
              <a:ext cx="2575769" cy="461664"/>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cs typeface="B Nazanin" panose="00000400000000000000" pitchFamily="2" charset="-78"/>
              </a:endParaRPr>
            </a:p>
          </p:txBody>
        </p:sp>
        <p:sp>
          <p:nvSpPr>
            <p:cNvPr id="6" name="TextBox 49">
              <a:extLst>
                <a:ext uri="{FF2B5EF4-FFF2-40B4-BE49-F238E27FC236}">
                  <a16:creationId xmlns:a16="http://schemas.microsoft.com/office/drawing/2014/main" id="{70FD780D-C5DC-3B8E-6A02-61EF9D9CB907}"/>
                </a:ext>
              </a:extLst>
            </p:cNvPr>
            <p:cNvSpPr txBox="1"/>
            <p:nvPr/>
          </p:nvSpPr>
          <p:spPr>
            <a:xfrm>
              <a:off x="3017859" y="4283314"/>
              <a:ext cx="2553872" cy="276999"/>
            </a:xfrm>
            <a:prstGeom prst="rect">
              <a:avLst/>
            </a:prstGeom>
            <a:noFill/>
          </p:spPr>
          <p:txBody>
            <a:bodyPr wrap="square" rtlCol="0">
              <a:spAutoFit/>
            </a:bodyPr>
            <a:lstStyle>
              <a:defPPr/>
            </a:lstStyle>
            <a:p>
              <a:pPr algn="r" rtl="1"/>
              <a:r>
                <a:rPr lang="fa-IR" altLang="ko-KR" sz="1200" b="1" dirty="0">
                  <a:solidFill>
                    <a:schemeClr val="tx1">
                      <a:lumMod val="65000"/>
                      <a:lumOff val="35000"/>
                    </a:schemeClr>
                  </a:solidFill>
                  <a:cs typeface="B Nazanin" panose="00000400000000000000" pitchFamily="2" charset="-78"/>
                </a:rPr>
                <a:t>متن شما در اینجا</a:t>
              </a:r>
              <a:endParaRPr lang="ko-KR" altLang="en-US" sz="1200" b="1" dirty="0">
                <a:solidFill>
                  <a:schemeClr val="tx1">
                    <a:lumMod val="65000"/>
                    <a:lumOff val="35000"/>
                  </a:schemeClr>
                </a:solidFill>
                <a:cs typeface="B Nazanin" panose="00000400000000000000" pitchFamily="2" charset="-78"/>
              </a:endParaRPr>
            </a:p>
          </p:txBody>
        </p:sp>
      </p:grpSp>
      <p:grpSp>
        <p:nvGrpSpPr>
          <p:cNvPr id="7" name="Group 50">
            <a:extLst>
              <a:ext uri="{FF2B5EF4-FFF2-40B4-BE49-F238E27FC236}">
                <a16:creationId xmlns:a16="http://schemas.microsoft.com/office/drawing/2014/main" id="{1E342374-15CF-62D1-E9C2-2CC3B0D6C398}"/>
              </a:ext>
            </a:extLst>
          </p:cNvPr>
          <p:cNvGrpSpPr/>
          <p:nvPr/>
        </p:nvGrpSpPr>
        <p:grpSpPr>
          <a:xfrm>
            <a:off x="7362990" y="1806578"/>
            <a:ext cx="4062015" cy="738664"/>
            <a:chOff x="3017859" y="4283314"/>
            <a:chExt cx="2579765" cy="738663"/>
          </a:xfrm>
        </p:grpSpPr>
        <p:sp>
          <p:nvSpPr>
            <p:cNvPr id="8" name="TextBox 51">
              <a:extLst>
                <a:ext uri="{FF2B5EF4-FFF2-40B4-BE49-F238E27FC236}">
                  <a16:creationId xmlns:a16="http://schemas.microsoft.com/office/drawing/2014/main" id="{802D417D-3701-2A68-4579-6C37D38D56AB}"/>
                </a:ext>
              </a:extLst>
            </p:cNvPr>
            <p:cNvSpPr txBox="1"/>
            <p:nvPr/>
          </p:nvSpPr>
          <p:spPr>
            <a:xfrm>
              <a:off x="3021855" y="4560313"/>
              <a:ext cx="2575769" cy="461664"/>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cs typeface="B Nazanin" panose="00000400000000000000" pitchFamily="2" charset="-78"/>
              </a:endParaRPr>
            </a:p>
          </p:txBody>
        </p:sp>
        <p:sp>
          <p:nvSpPr>
            <p:cNvPr id="9" name="TextBox 52">
              <a:extLst>
                <a:ext uri="{FF2B5EF4-FFF2-40B4-BE49-F238E27FC236}">
                  <a16:creationId xmlns:a16="http://schemas.microsoft.com/office/drawing/2014/main" id="{E00E67B1-D7A7-1E3D-4B68-1DCE1B351310}"/>
                </a:ext>
              </a:extLst>
            </p:cNvPr>
            <p:cNvSpPr txBox="1"/>
            <p:nvPr/>
          </p:nvSpPr>
          <p:spPr>
            <a:xfrm>
              <a:off x="3017859" y="4283314"/>
              <a:ext cx="2553872" cy="276999"/>
            </a:xfrm>
            <a:prstGeom prst="rect">
              <a:avLst/>
            </a:prstGeom>
            <a:noFill/>
          </p:spPr>
          <p:txBody>
            <a:bodyPr wrap="square" rtlCol="0">
              <a:spAutoFit/>
            </a:bodyPr>
            <a:lstStyle>
              <a:defPPr/>
            </a:lstStyle>
            <a:p>
              <a:pPr algn="r" rtl="1"/>
              <a:r>
                <a:rPr lang="fa-IR" altLang="ko-KR" sz="1200" b="1" dirty="0">
                  <a:solidFill>
                    <a:schemeClr val="tx1">
                      <a:lumMod val="65000"/>
                      <a:lumOff val="35000"/>
                    </a:schemeClr>
                  </a:solidFill>
                  <a:cs typeface="B Nazanin" panose="00000400000000000000" pitchFamily="2" charset="-78"/>
                </a:rPr>
                <a:t>متن شما در اینجا</a:t>
              </a:r>
              <a:endParaRPr lang="ko-KR" altLang="en-US" sz="1200" b="1" dirty="0">
                <a:solidFill>
                  <a:schemeClr val="tx1">
                    <a:lumMod val="65000"/>
                    <a:lumOff val="35000"/>
                  </a:schemeClr>
                </a:solidFill>
                <a:cs typeface="B Nazanin" panose="00000400000000000000" pitchFamily="2" charset="-78"/>
              </a:endParaRPr>
            </a:p>
          </p:txBody>
        </p:sp>
      </p:grpSp>
      <p:grpSp>
        <p:nvGrpSpPr>
          <p:cNvPr id="10" name="Group 53">
            <a:extLst>
              <a:ext uri="{FF2B5EF4-FFF2-40B4-BE49-F238E27FC236}">
                <a16:creationId xmlns:a16="http://schemas.microsoft.com/office/drawing/2014/main" id="{F06C4AF4-75A2-7462-8D96-CB3D1B2427F2}"/>
              </a:ext>
            </a:extLst>
          </p:cNvPr>
          <p:cNvGrpSpPr/>
          <p:nvPr/>
        </p:nvGrpSpPr>
        <p:grpSpPr>
          <a:xfrm>
            <a:off x="7362990" y="2733725"/>
            <a:ext cx="4062015" cy="738664"/>
            <a:chOff x="3017859" y="4283314"/>
            <a:chExt cx="2579765" cy="738663"/>
          </a:xfrm>
        </p:grpSpPr>
        <p:sp>
          <p:nvSpPr>
            <p:cNvPr id="11" name="TextBox 54">
              <a:extLst>
                <a:ext uri="{FF2B5EF4-FFF2-40B4-BE49-F238E27FC236}">
                  <a16:creationId xmlns:a16="http://schemas.microsoft.com/office/drawing/2014/main" id="{CDB56F27-04B9-15E3-8E21-BB166AAA88FC}"/>
                </a:ext>
              </a:extLst>
            </p:cNvPr>
            <p:cNvSpPr txBox="1"/>
            <p:nvPr/>
          </p:nvSpPr>
          <p:spPr>
            <a:xfrm>
              <a:off x="3021855" y="4560313"/>
              <a:ext cx="2575769" cy="461664"/>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cs typeface="B Nazanin" panose="00000400000000000000" pitchFamily="2" charset="-78"/>
              </a:endParaRPr>
            </a:p>
          </p:txBody>
        </p:sp>
        <p:sp>
          <p:nvSpPr>
            <p:cNvPr id="12" name="TextBox 55">
              <a:extLst>
                <a:ext uri="{FF2B5EF4-FFF2-40B4-BE49-F238E27FC236}">
                  <a16:creationId xmlns:a16="http://schemas.microsoft.com/office/drawing/2014/main" id="{15E1CDAF-4B2C-18E9-E7FB-8BCC0BDBC9E8}"/>
                </a:ext>
              </a:extLst>
            </p:cNvPr>
            <p:cNvSpPr txBox="1"/>
            <p:nvPr/>
          </p:nvSpPr>
          <p:spPr>
            <a:xfrm>
              <a:off x="3017859" y="4283314"/>
              <a:ext cx="2553872" cy="276999"/>
            </a:xfrm>
            <a:prstGeom prst="rect">
              <a:avLst/>
            </a:prstGeom>
            <a:noFill/>
          </p:spPr>
          <p:txBody>
            <a:bodyPr wrap="square" rtlCol="0">
              <a:spAutoFit/>
            </a:bodyPr>
            <a:lstStyle>
              <a:defPPr/>
            </a:lstStyle>
            <a:p>
              <a:pPr algn="r" rtl="1"/>
              <a:r>
                <a:rPr lang="fa-IR" altLang="ko-KR" sz="1200" b="1" dirty="0">
                  <a:solidFill>
                    <a:schemeClr val="tx1">
                      <a:lumMod val="65000"/>
                      <a:lumOff val="35000"/>
                    </a:schemeClr>
                  </a:solidFill>
                  <a:cs typeface="B Nazanin" panose="00000400000000000000" pitchFamily="2" charset="-78"/>
                </a:rPr>
                <a:t>متن شما در اینجا</a:t>
              </a:r>
              <a:endParaRPr lang="ko-KR" altLang="en-US" sz="1200" b="1" dirty="0">
                <a:solidFill>
                  <a:schemeClr val="tx1">
                    <a:lumMod val="65000"/>
                    <a:lumOff val="35000"/>
                  </a:schemeClr>
                </a:solidFill>
                <a:cs typeface="B Nazanin" panose="00000400000000000000" pitchFamily="2" charset="-78"/>
              </a:endParaRPr>
            </a:p>
          </p:txBody>
        </p:sp>
      </p:grpSp>
      <p:grpSp>
        <p:nvGrpSpPr>
          <p:cNvPr id="13" name="Group 56">
            <a:extLst>
              <a:ext uri="{FF2B5EF4-FFF2-40B4-BE49-F238E27FC236}">
                <a16:creationId xmlns:a16="http://schemas.microsoft.com/office/drawing/2014/main" id="{12986FA9-E15A-35AD-163C-B071891CADD8}"/>
              </a:ext>
            </a:extLst>
          </p:cNvPr>
          <p:cNvGrpSpPr/>
          <p:nvPr/>
        </p:nvGrpSpPr>
        <p:grpSpPr>
          <a:xfrm>
            <a:off x="7362990" y="3660871"/>
            <a:ext cx="4062015" cy="738664"/>
            <a:chOff x="3017859" y="4283314"/>
            <a:chExt cx="2579765" cy="738663"/>
          </a:xfrm>
        </p:grpSpPr>
        <p:sp>
          <p:nvSpPr>
            <p:cNvPr id="14" name="TextBox 57">
              <a:extLst>
                <a:ext uri="{FF2B5EF4-FFF2-40B4-BE49-F238E27FC236}">
                  <a16:creationId xmlns:a16="http://schemas.microsoft.com/office/drawing/2014/main" id="{9705F28E-3C4E-21B5-0E4E-31AEDEC033A5}"/>
                </a:ext>
              </a:extLst>
            </p:cNvPr>
            <p:cNvSpPr txBox="1"/>
            <p:nvPr/>
          </p:nvSpPr>
          <p:spPr>
            <a:xfrm>
              <a:off x="3021855" y="4560313"/>
              <a:ext cx="2575769" cy="461664"/>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cs typeface="B Nazanin" panose="00000400000000000000" pitchFamily="2" charset="-78"/>
              </a:endParaRPr>
            </a:p>
          </p:txBody>
        </p:sp>
        <p:sp>
          <p:nvSpPr>
            <p:cNvPr id="15" name="TextBox 58">
              <a:extLst>
                <a:ext uri="{FF2B5EF4-FFF2-40B4-BE49-F238E27FC236}">
                  <a16:creationId xmlns:a16="http://schemas.microsoft.com/office/drawing/2014/main" id="{FA99488D-3B72-F6E0-6C72-A9770BAE5F4D}"/>
                </a:ext>
              </a:extLst>
            </p:cNvPr>
            <p:cNvSpPr txBox="1"/>
            <p:nvPr/>
          </p:nvSpPr>
          <p:spPr>
            <a:xfrm>
              <a:off x="3017859" y="4283314"/>
              <a:ext cx="2553872" cy="276999"/>
            </a:xfrm>
            <a:prstGeom prst="rect">
              <a:avLst/>
            </a:prstGeom>
            <a:noFill/>
          </p:spPr>
          <p:txBody>
            <a:bodyPr wrap="square" rtlCol="0">
              <a:spAutoFit/>
            </a:bodyPr>
            <a:lstStyle>
              <a:defPPr/>
            </a:lstStyle>
            <a:p>
              <a:pPr algn="r" rtl="1"/>
              <a:r>
                <a:rPr lang="fa-IR" altLang="ko-KR" sz="1200" b="1" dirty="0">
                  <a:solidFill>
                    <a:schemeClr val="tx1">
                      <a:lumMod val="65000"/>
                      <a:lumOff val="35000"/>
                    </a:schemeClr>
                  </a:solidFill>
                  <a:cs typeface="B Nazanin" panose="00000400000000000000" pitchFamily="2" charset="-78"/>
                </a:rPr>
                <a:t>متن شما در اینجا</a:t>
              </a:r>
              <a:endParaRPr lang="ko-KR" altLang="en-US" sz="1200" b="1" dirty="0">
                <a:solidFill>
                  <a:schemeClr val="tx1">
                    <a:lumMod val="65000"/>
                    <a:lumOff val="35000"/>
                  </a:schemeClr>
                </a:solidFill>
                <a:cs typeface="B Nazanin" panose="00000400000000000000" pitchFamily="2" charset="-78"/>
              </a:endParaRPr>
            </a:p>
          </p:txBody>
        </p:sp>
      </p:grpSp>
      <p:grpSp>
        <p:nvGrpSpPr>
          <p:cNvPr id="16" name="Group 59">
            <a:extLst>
              <a:ext uri="{FF2B5EF4-FFF2-40B4-BE49-F238E27FC236}">
                <a16:creationId xmlns:a16="http://schemas.microsoft.com/office/drawing/2014/main" id="{46E0980C-7FF8-9B33-3A02-49CB217B16CD}"/>
              </a:ext>
            </a:extLst>
          </p:cNvPr>
          <p:cNvGrpSpPr/>
          <p:nvPr/>
        </p:nvGrpSpPr>
        <p:grpSpPr>
          <a:xfrm>
            <a:off x="7362990" y="4588018"/>
            <a:ext cx="4062015" cy="738664"/>
            <a:chOff x="3017859" y="4283314"/>
            <a:chExt cx="2579765" cy="738663"/>
          </a:xfrm>
        </p:grpSpPr>
        <p:sp>
          <p:nvSpPr>
            <p:cNvPr id="17" name="TextBox 60">
              <a:extLst>
                <a:ext uri="{FF2B5EF4-FFF2-40B4-BE49-F238E27FC236}">
                  <a16:creationId xmlns:a16="http://schemas.microsoft.com/office/drawing/2014/main" id="{656D9ED6-4815-500B-2BBA-C0CDC0AD7951}"/>
                </a:ext>
              </a:extLst>
            </p:cNvPr>
            <p:cNvSpPr txBox="1"/>
            <p:nvPr/>
          </p:nvSpPr>
          <p:spPr>
            <a:xfrm>
              <a:off x="3021855" y="4560313"/>
              <a:ext cx="2575769" cy="461664"/>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cs typeface="B Nazanin" panose="00000400000000000000" pitchFamily="2" charset="-78"/>
              </a:endParaRPr>
            </a:p>
          </p:txBody>
        </p:sp>
        <p:sp>
          <p:nvSpPr>
            <p:cNvPr id="18" name="TextBox 61">
              <a:extLst>
                <a:ext uri="{FF2B5EF4-FFF2-40B4-BE49-F238E27FC236}">
                  <a16:creationId xmlns:a16="http://schemas.microsoft.com/office/drawing/2014/main" id="{66925E10-B0D2-6538-358C-6B6FFDDFA3E9}"/>
                </a:ext>
              </a:extLst>
            </p:cNvPr>
            <p:cNvSpPr txBox="1"/>
            <p:nvPr/>
          </p:nvSpPr>
          <p:spPr>
            <a:xfrm>
              <a:off x="3017859" y="4283314"/>
              <a:ext cx="2553872" cy="276999"/>
            </a:xfrm>
            <a:prstGeom prst="rect">
              <a:avLst/>
            </a:prstGeom>
            <a:noFill/>
          </p:spPr>
          <p:txBody>
            <a:bodyPr wrap="square" rtlCol="0">
              <a:spAutoFit/>
            </a:bodyPr>
            <a:lstStyle>
              <a:defPPr/>
            </a:lstStyle>
            <a:p>
              <a:pPr algn="r" rtl="1"/>
              <a:r>
                <a:rPr lang="fa-IR" altLang="ko-KR" sz="1200" b="1" dirty="0">
                  <a:solidFill>
                    <a:schemeClr val="tx1">
                      <a:lumMod val="65000"/>
                      <a:lumOff val="35000"/>
                    </a:schemeClr>
                  </a:solidFill>
                  <a:cs typeface="B Nazanin" panose="00000400000000000000" pitchFamily="2" charset="-78"/>
                </a:rPr>
                <a:t>متن شما در اینجا</a:t>
              </a:r>
              <a:endParaRPr lang="ko-KR" altLang="en-US" sz="1200" b="1" dirty="0">
                <a:solidFill>
                  <a:schemeClr val="tx1">
                    <a:lumMod val="65000"/>
                    <a:lumOff val="35000"/>
                  </a:schemeClr>
                </a:solidFill>
                <a:cs typeface="B Nazanin" panose="00000400000000000000" pitchFamily="2" charset="-78"/>
              </a:endParaRPr>
            </a:p>
          </p:txBody>
        </p:sp>
      </p:grpSp>
      <p:sp>
        <p:nvSpPr>
          <p:cNvPr id="19" name="Rectangle 62">
            <a:extLst>
              <a:ext uri="{FF2B5EF4-FFF2-40B4-BE49-F238E27FC236}">
                <a16:creationId xmlns:a16="http://schemas.microsoft.com/office/drawing/2014/main" id="{97B189DB-3904-D6F8-A91F-16F7FB44BFAD}"/>
              </a:ext>
            </a:extLst>
          </p:cNvPr>
          <p:cNvSpPr/>
          <p:nvPr/>
        </p:nvSpPr>
        <p:spPr>
          <a:xfrm>
            <a:off x="6647073" y="4654474"/>
            <a:ext cx="594864" cy="59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0" name="Rectangle 63">
            <a:extLst>
              <a:ext uri="{FF2B5EF4-FFF2-40B4-BE49-F238E27FC236}">
                <a16:creationId xmlns:a16="http://schemas.microsoft.com/office/drawing/2014/main" id="{CF658F90-BD9B-20B9-37CC-DF28A3286F42}"/>
              </a:ext>
            </a:extLst>
          </p:cNvPr>
          <p:cNvSpPr/>
          <p:nvPr/>
        </p:nvSpPr>
        <p:spPr>
          <a:xfrm>
            <a:off x="6647073" y="3731621"/>
            <a:ext cx="594864" cy="59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1" name="Rectangle 64">
            <a:extLst>
              <a:ext uri="{FF2B5EF4-FFF2-40B4-BE49-F238E27FC236}">
                <a16:creationId xmlns:a16="http://schemas.microsoft.com/office/drawing/2014/main" id="{21C220DE-95C1-144B-AA20-24BAA3028F52}"/>
              </a:ext>
            </a:extLst>
          </p:cNvPr>
          <p:cNvSpPr/>
          <p:nvPr/>
        </p:nvSpPr>
        <p:spPr>
          <a:xfrm>
            <a:off x="6647073" y="2808769"/>
            <a:ext cx="594864" cy="59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2" name="Rectangle 65">
            <a:extLst>
              <a:ext uri="{FF2B5EF4-FFF2-40B4-BE49-F238E27FC236}">
                <a16:creationId xmlns:a16="http://schemas.microsoft.com/office/drawing/2014/main" id="{7142E5DF-AA6C-0FB9-12AA-492B64FAE12C}"/>
              </a:ext>
            </a:extLst>
          </p:cNvPr>
          <p:cNvSpPr/>
          <p:nvPr/>
        </p:nvSpPr>
        <p:spPr>
          <a:xfrm>
            <a:off x="6647073" y="5577329"/>
            <a:ext cx="594864" cy="59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3" name="Rectangle 66">
            <a:extLst>
              <a:ext uri="{FF2B5EF4-FFF2-40B4-BE49-F238E27FC236}">
                <a16:creationId xmlns:a16="http://schemas.microsoft.com/office/drawing/2014/main" id="{63AC1C78-96F7-2E42-7118-25073B153698}"/>
              </a:ext>
            </a:extLst>
          </p:cNvPr>
          <p:cNvSpPr/>
          <p:nvPr/>
        </p:nvSpPr>
        <p:spPr>
          <a:xfrm>
            <a:off x="6647073" y="1885916"/>
            <a:ext cx="594864" cy="59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4" name="Freeform 47">
            <a:extLst>
              <a:ext uri="{FF2B5EF4-FFF2-40B4-BE49-F238E27FC236}">
                <a16:creationId xmlns:a16="http://schemas.microsoft.com/office/drawing/2014/main" id="{FB449904-EE1A-0299-7CF4-C2D58FE4AF68}"/>
              </a:ext>
            </a:extLst>
          </p:cNvPr>
          <p:cNvSpPr/>
          <p:nvPr/>
        </p:nvSpPr>
        <p:spPr>
          <a:xfrm>
            <a:off x="5444163" y="1885919"/>
            <a:ext cx="1204814" cy="2019981"/>
          </a:xfrm>
          <a:custGeom>
            <a:avLst/>
            <a:gdLst>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2">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5" name="Freeform 48">
            <a:extLst>
              <a:ext uri="{FF2B5EF4-FFF2-40B4-BE49-F238E27FC236}">
                <a16:creationId xmlns:a16="http://schemas.microsoft.com/office/drawing/2014/main" id="{49FC0926-44C7-DC71-28A7-3B6C011ED123}"/>
              </a:ext>
            </a:extLst>
          </p:cNvPr>
          <p:cNvSpPr/>
          <p:nvPr/>
        </p:nvSpPr>
        <p:spPr>
          <a:xfrm>
            <a:off x="5444260" y="2808769"/>
            <a:ext cx="1204719" cy="1171728"/>
          </a:xfrm>
          <a:custGeom>
            <a:avLst/>
            <a:gdLst>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6" name="Freeform 49">
            <a:extLst>
              <a:ext uri="{FF2B5EF4-FFF2-40B4-BE49-F238E27FC236}">
                <a16:creationId xmlns:a16="http://schemas.microsoft.com/office/drawing/2014/main" id="{074BA6DD-98F8-811B-E7CA-DEDC53E55027}"/>
              </a:ext>
            </a:extLst>
          </p:cNvPr>
          <p:cNvSpPr/>
          <p:nvPr/>
        </p:nvSpPr>
        <p:spPr>
          <a:xfrm>
            <a:off x="5444202" y="3731499"/>
            <a:ext cx="1204775" cy="594533"/>
          </a:xfrm>
          <a:custGeom>
            <a:avLst/>
            <a:gdLst>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7" name="Freeform 50">
            <a:extLst>
              <a:ext uri="{FF2B5EF4-FFF2-40B4-BE49-F238E27FC236}">
                <a16:creationId xmlns:a16="http://schemas.microsoft.com/office/drawing/2014/main" id="{941831E1-012F-D3C3-80BE-EFEC57143C8C}"/>
              </a:ext>
            </a:extLst>
          </p:cNvPr>
          <p:cNvSpPr/>
          <p:nvPr/>
        </p:nvSpPr>
        <p:spPr>
          <a:xfrm flipV="1">
            <a:off x="5446346" y="4154874"/>
            <a:ext cx="1202632" cy="2016763"/>
          </a:xfrm>
          <a:custGeom>
            <a:avLst/>
            <a:gdLst>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5">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8" name="Freeform 51">
            <a:extLst>
              <a:ext uri="{FF2B5EF4-FFF2-40B4-BE49-F238E27FC236}">
                <a16:creationId xmlns:a16="http://schemas.microsoft.com/office/drawing/2014/main" id="{85B7731B-41D1-2E2D-69E6-F9F719076883}"/>
              </a:ext>
            </a:extLst>
          </p:cNvPr>
          <p:cNvSpPr/>
          <p:nvPr/>
        </p:nvSpPr>
        <p:spPr>
          <a:xfrm flipV="1">
            <a:off x="5444260" y="4078476"/>
            <a:ext cx="1204719" cy="1174482"/>
          </a:xfrm>
          <a:custGeom>
            <a:avLst/>
            <a:gdLst>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29" name="Trapezoid 24">
            <a:extLst>
              <a:ext uri="{FF2B5EF4-FFF2-40B4-BE49-F238E27FC236}">
                <a16:creationId xmlns:a16="http://schemas.microsoft.com/office/drawing/2014/main" id="{BA05BB67-7406-FA5E-C4FC-D6B78FEC0407}"/>
              </a:ext>
            </a:extLst>
          </p:cNvPr>
          <p:cNvSpPr>
            <a:spLocks noChangeAspect="1"/>
          </p:cNvSpPr>
          <p:nvPr/>
        </p:nvSpPr>
        <p:spPr>
          <a:xfrm rot="8369018">
            <a:off x="6767055" y="4769562"/>
            <a:ext cx="356807" cy="360206"/>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30" name="Oval 21">
            <a:extLst>
              <a:ext uri="{FF2B5EF4-FFF2-40B4-BE49-F238E27FC236}">
                <a16:creationId xmlns:a16="http://schemas.microsoft.com/office/drawing/2014/main" id="{93B9961E-5B51-2AB9-C8BF-60138F303A0B}"/>
              </a:ext>
            </a:extLst>
          </p:cNvPr>
          <p:cNvSpPr>
            <a:spLocks noChangeAspect="1"/>
          </p:cNvSpPr>
          <p:nvPr/>
        </p:nvSpPr>
        <p:spPr>
          <a:xfrm>
            <a:off x="6781632" y="3863002"/>
            <a:ext cx="369682" cy="32400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cs typeface="B Nazanin" panose="00000400000000000000" pitchFamily="2" charset="-78"/>
            </a:endParaRPr>
          </a:p>
        </p:txBody>
      </p:sp>
      <p:sp>
        <p:nvSpPr>
          <p:cNvPr id="31" name="Rectangle 5">
            <a:extLst>
              <a:ext uri="{FF2B5EF4-FFF2-40B4-BE49-F238E27FC236}">
                <a16:creationId xmlns:a16="http://schemas.microsoft.com/office/drawing/2014/main" id="{6BFB1C86-EC2C-6A64-0CF7-326FCE532BA5}"/>
              </a:ext>
            </a:extLst>
          </p:cNvPr>
          <p:cNvSpPr>
            <a:spLocks noChangeAspect="1"/>
          </p:cNvSpPr>
          <p:nvPr/>
        </p:nvSpPr>
        <p:spPr>
          <a:xfrm>
            <a:off x="6856197" y="2974979"/>
            <a:ext cx="267946" cy="267747"/>
          </a:xfrm>
          <a:custGeom>
            <a:avLst/>
            <a:gdLst/>
            <a:ahLst/>
            <a:cxnLst/>
            <a:rect l="l" t="t" r="r" b="b"/>
            <a:pathLst>
              <a:path w="3971161"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solidFill>
                <a:schemeClr val="tx1"/>
              </a:solidFill>
              <a:cs typeface="B Nazanin" panose="00000400000000000000" pitchFamily="2" charset="-78"/>
            </a:endParaRPr>
          </a:p>
        </p:txBody>
      </p:sp>
      <p:sp>
        <p:nvSpPr>
          <p:cNvPr id="32" name="Freeform: Shape 85">
            <a:extLst>
              <a:ext uri="{FF2B5EF4-FFF2-40B4-BE49-F238E27FC236}">
                <a16:creationId xmlns:a16="http://schemas.microsoft.com/office/drawing/2014/main" id="{9F4E2BF6-507B-BF56-AB94-A5FC1E79E8C0}"/>
              </a:ext>
            </a:extLst>
          </p:cNvPr>
          <p:cNvSpPr/>
          <p:nvPr/>
        </p:nvSpPr>
        <p:spPr>
          <a:xfrm rot="5400000">
            <a:off x="6820795" y="5791980"/>
            <a:ext cx="249325" cy="249693"/>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1">
              <a:cs typeface="B Nazanin" panose="00000400000000000000" pitchFamily="2" charset="-78"/>
            </a:endParaRPr>
          </a:p>
        </p:txBody>
      </p:sp>
      <p:sp>
        <p:nvSpPr>
          <p:cNvPr id="33" name="Frame 1">
            <a:extLst>
              <a:ext uri="{FF2B5EF4-FFF2-40B4-BE49-F238E27FC236}">
                <a16:creationId xmlns:a16="http://schemas.microsoft.com/office/drawing/2014/main" id="{ED85A9AC-B678-D244-25CF-CC6845C667AD}"/>
              </a:ext>
            </a:extLst>
          </p:cNvPr>
          <p:cNvSpPr/>
          <p:nvPr/>
        </p:nvSpPr>
        <p:spPr>
          <a:xfrm>
            <a:off x="6864457" y="1997011"/>
            <a:ext cx="259686" cy="35086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solidFill>
                <a:schemeClr val="tx1"/>
              </a:solidFill>
              <a:cs typeface="B Nazanin" panose="00000400000000000000" pitchFamily="2" charset="-78"/>
            </a:endParaRPr>
          </a:p>
        </p:txBody>
      </p:sp>
      <p:grpSp>
        <p:nvGrpSpPr>
          <p:cNvPr id="34" name="Grupo 33">
            <a:extLst>
              <a:ext uri="{FF2B5EF4-FFF2-40B4-BE49-F238E27FC236}">
                <a16:creationId xmlns:a16="http://schemas.microsoft.com/office/drawing/2014/main" id="{C2171149-5076-E456-E2AB-FFA47524E62E}"/>
              </a:ext>
            </a:extLst>
          </p:cNvPr>
          <p:cNvGrpSpPr/>
          <p:nvPr/>
        </p:nvGrpSpPr>
        <p:grpSpPr>
          <a:xfrm>
            <a:off x="-1" y="-16042"/>
            <a:ext cx="859651" cy="1192750"/>
            <a:chOff x="105508" y="99759"/>
            <a:chExt cx="1491200" cy="2069011"/>
          </a:xfrm>
          <a:solidFill>
            <a:srgbClr val="00B0F0"/>
          </a:solidFill>
        </p:grpSpPr>
        <p:sp>
          <p:nvSpPr>
            <p:cNvPr id="35" name="Google Shape;14;p2">
              <a:extLst>
                <a:ext uri="{FF2B5EF4-FFF2-40B4-BE49-F238E27FC236}">
                  <a16:creationId xmlns:a16="http://schemas.microsoft.com/office/drawing/2014/main" id="{E5E987E5-DA91-FB20-AC8C-B6B603D28475}"/>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6" name="Google Shape;14;p2">
              <a:extLst>
                <a:ext uri="{FF2B5EF4-FFF2-40B4-BE49-F238E27FC236}">
                  <a16:creationId xmlns:a16="http://schemas.microsoft.com/office/drawing/2014/main" id="{C4714928-DCEC-B9CC-925F-013D74990388}"/>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7" name="Google Shape;14;p2">
              <a:extLst>
                <a:ext uri="{FF2B5EF4-FFF2-40B4-BE49-F238E27FC236}">
                  <a16:creationId xmlns:a16="http://schemas.microsoft.com/office/drawing/2014/main" id="{F524CCC7-2814-F643-6505-B587B038E423}"/>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8" name="Google Shape;14;p2">
              <a:extLst>
                <a:ext uri="{FF2B5EF4-FFF2-40B4-BE49-F238E27FC236}">
                  <a16:creationId xmlns:a16="http://schemas.microsoft.com/office/drawing/2014/main" id="{7250B4C1-486F-2077-3174-E015E981798C}"/>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39" name="Grupo 38">
            <a:extLst>
              <a:ext uri="{FF2B5EF4-FFF2-40B4-BE49-F238E27FC236}">
                <a16:creationId xmlns:a16="http://schemas.microsoft.com/office/drawing/2014/main" id="{0089BC59-C909-5E0D-E0E0-1E0ADB9AF8D4}"/>
              </a:ext>
            </a:extLst>
          </p:cNvPr>
          <p:cNvGrpSpPr/>
          <p:nvPr/>
        </p:nvGrpSpPr>
        <p:grpSpPr>
          <a:xfrm rot="16200000">
            <a:off x="150507" y="5831800"/>
            <a:ext cx="859651" cy="1192750"/>
            <a:chOff x="105508" y="99759"/>
            <a:chExt cx="1491200" cy="2069011"/>
          </a:xfrm>
          <a:solidFill>
            <a:srgbClr val="E61358"/>
          </a:solidFill>
        </p:grpSpPr>
        <p:sp>
          <p:nvSpPr>
            <p:cNvPr id="40" name="Google Shape;14;p2">
              <a:extLst>
                <a:ext uri="{FF2B5EF4-FFF2-40B4-BE49-F238E27FC236}">
                  <a16:creationId xmlns:a16="http://schemas.microsoft.com/office/drawing/2014/main" id="{DC00108C-5BAF-0176-E573-2597F6B40834}"/>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1" name="Google Shape;14;p2">
              <a:extLst>
                <a:ext uri="{FF2B5EF4-FFF2-40B4-BE49-F238E27FC236}">
                  <a16:creationId xmlns:a16="http://schemas.microsoft.com/office/drawing/2014/main" id="{DBCE4F43-DEA8-1299-BCBC-FED798EF72EF}"/>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2" name="Google Shape;14;p2">
              <a:extLst>
                <a:ext uri="{FF2B5EF4-FFF2-40B4-BE49-F238E27FC236}">
                  <a16:creationId xmlns:a16="http://schemas.microsoft.com/office/drawing/2014/main" id="{A290F241-4D81-D779-B712-3CE92B00D5B4}"/>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3" name="Google Shape;14;p2">
              <a:extLst>
                <a:ext uri="{FF2B5EF4-FFF2-40B4-BE49-F238E27FC236}">
                  <a16:creationId xmlns:a16="http://schemas.microsoft.com/office/drawing/2014/main" id="{91857A11-4F2D-A244-1E74-52E52C6774F7}"/>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sp>
        <p:nvSpPr>
          <p:cNvPr id="44" name="TextBox 18">
            <a:extLst>
              <a:ext uri="{FF2B5EF4-FFF2-40B4-BE49-F238E27FC236}">
                <a16:creationId xmlns:a16="http://schemas.microsoft.com/office/drawing/2014/main" id="{20B67D17-7555-5AE6-7245-397C0FAC9C3B}"/>
              </a:ext>
            </a:extLst>
          </p:cNvPr>
          <p:cNvSpPr txBox="1"/>
          <p:nvPr/>
        </p:nvSpPr>
        <p:spPr>
          <a:xfrm>
            <a:off x="1083311" y="283387"/>
            <a:ext cx="6365239" cy="923330"/>
          </a:xfrm>
          <a:prstGeom prst="rect">
            <a:avLst/>
          </a:prstGeom>
          <a:noFill/>
        </p:spPr>
        <p:txBody>
          <a:bodyPr wrap="square" rtlCol="0" anchor="ctr">
            <a:spAutoFit/>
          </a:bodyPr>
          <a:lstStyle>
            <a:defPPr/>
          </a:lstStyle>
          <a:p>
            <a:pPr algn="r" rtl="1"/>
            <a:r>
              <a:rPr lang="fa-IR" altLang="ko-KR" sz="5400" b="1" spc="600" dirty="0">
                <a:solidFill>
                  <a:schemeClr val="accent4"/>
                </a:solidFill>
                <a:latin typeface="Agency FB" panose="020B0503020202020204" pitchFamily="34" charset="0"/>
                <a:cs typeface="B Nazanin" panose="00000400000000000000" pitchFamily="2" charset="-78"/>
              </a:rPr>
              <a:t>سبک</a:t>
            </a:r>
            <a:r>
              <a:rPr lang="fa-IR" altLang="ko-KR" sz="5400" b="1" spc="600" dirty="0">
                <a:solidFill>
                  <a:srgbClr val="E61358"/>
                </a:solidFill>
                <a:latin typeface="Agency FB" panose="020B0503020202020204" pitchFamily="34" charset="0"/>
                <a:cs typeface="B Nazanin" panose="00000400000000000000" pitchFamily="2" charset="-78"/>
              </a:rPr>
              <a:t> اینفوگرافیک</a:t>
            </a:r>
            <a:endParaRPr lang="ko-KR" altLang="en-US" sz="5400" b="1" spc="600" dirty="0">
              <a:solidFill>
                <a:srgbClr val="00B0F0"/>
              </a:solidFill>
              <a:latin typeface="Agency FB" panose="020B0503020202020204" pitchFamily="34" charset="0"/>
              <a:cs typeface="B Nazanin" panose="00000400000000000000" pitchFamily="2" charset="-78"/>
            </a:endParaRPr>
          </a:p>
        </p:txBody>
      </p:sp>
      <p:sp>
        <p:nvSpPr>
          <p:cNvPr id="45" name="TextBox 7">
            <a:extLst>
              <a:ext uri="{FF2B5EF4-FFF2-40B4-BE49-F238E27FC236}">
                <a16:creationId xmlns:a16="http://schemas.microsoft.com/office/drawing/2014/main" id="{AFC51E37-1191-714E-2DAF-0B7CC74681C8}"/>
              </a:ext>
            </a:extLst>
          </p:cNvPr>
          <p:cNvSpPr txBox="1"/>
          <p:nvPr/>
        </p:nvSpPr>
        <p:spPr>
          <a:xfrm>
            <a:off x="3884521" y="1109576"/>
            <a:ext cx="2424422" cy="307777"/>
          </a:xfrm>
          <a:prstGeom prst="rect">
            <a:avLst/>
          </a:prstGeom>
          <a:noFill/>
        </p:spPr>
        <p:txBody>
          <a:bodyPr wrap="square" rtlCol="0">
            <a:spAutoFit/>
          </a:bodyPr>
          <a:lstStyle>
            <a:defPPr/>
          </a:lstStyle>
          <a:p>
            <a:pPr algn="r" rtl="1"/>
            <a:r>
              <a:rPr lang="fa-IR" altLang="ko-KR" sz="1400" dirty="0">
                <a:solidFill>
                  <a:schemeClr val="bg1">
                    <a:lumMod val="50000"/>
                  </a:schemeClr>
                </a:solidFill>
                <a:cs typeface="B Nazanin" panose="00000400000000000000" pitchFamily="2" charset="-78"/>
              </a:rPr>
              <a:t>زیرنویس خود را وارد کنید</a:t>
            </a:r>
            <a:endParaRPr lang="en-US" altLang="ko-KR" sz="1400" dirty="0">
              <a:solidFill>
                <a:schemeClr val="bg1">
                  <a:lumMod val="50000"/>
                </a:schemeClr>
              </a:solidFill>
              <a:cs typeface="B Nazanin" panose="00000400000000000000" pitchFamily="2" charset="-78"/>
            </a:endParaRPr>
          </a:p>
        </p:txBody>
      </p:sp>
      <p:grpSp>
        <p:nvGrpSpPr>
          <p:cNvPr id="46" name="Grupo 45">
            <a:extLst>
              <a:ext uri="{FF2B5EF4-FFF2-40B4-BE49-F238E27FC236}">
                <a16:creationId xmlns:a16="http://schemas.microsoft.com/office/drawing/2014/main" id="{685C34D7-891C-BA91-CEDF-476C99F412E6}"/>
              </a:ext>
            </a:extLst>
          </p:cNvPr>
          <p:cNvGrpSpPr/>
          <p:nvPr/>
        </p:nvGrpSpPr>
        <p:grpSpPr>
          <a:xfrm>
            <a:off x="10954136" y="252323"/>
            <a:ext cx="1087501" cy="1087501"/>
            <a:chOff x="10508450" y="159285"/>
            <a:chExt cx="1548565" cy="1548565"/>
          </a:xfrm>
        </p:grpSpPr>
        <p:sp>
          <p:nvSpPr>
            <p:cNvPr id="47" name="Elipse 46">
              <a:extLst>
                <a:ext uri="{FF2B5EF4-FFF2-40B4-BE49-F238E27FC236}">
                  <a16:creationId xmlns:a16="http://schemas.microsoft.com/office/drawing/2014/main" id="{40E77822-088F-35AB-D439-4E7385D8C509}"/>
                </a:ext>
              </a:extLst>
            </p:cNvPr>
            <p:cNvSpPr/>
            <p:nvPr/>
          </p:nvSpPr>
          <p:spPr>
            <a:xfrm>
              <a:off x="10508450" y="159285"/>
              <a:ext cx="1548565" cy="1548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es-ES">
                <a:cs typeface="B Nazanin" panose="00000400000000000000" pitchFamily="2" charset="-78"/>
              </a:endParaRPr>
            </a:p>
          </p:txBody>
        </p:sp>
        <p:grpSp>
          <p:nvGrpSpPr>
            <p:cNvPr id="48" name="Grupo 47">
              <a:extLst>
                <a:ext uri="{FF2B5EF4-FFF2-40B4-BE49-F238E27FC236}">
                  <a16:creationId xmlns:a16="http://schemas.microsoft.com/office/drawing/2014/main" id="{2A2C55A7-EA05-0F9F-2672-96C2F26890AC}"/>
                </a:ext>
              </a:extLst>
            </p:cNvPr>
            <p:cNvGrpSpPr/>
            <p:nvPr/>
          </p:nvGrpSpPr>
          <p:grpSpPr>
            <a:xfrm>
              <a:off x="10728374" y="645008"/>
              <a:ext cx="1108714" cy="577118"/>
              <a:chOff x="5825792" y="854683"/>
              <a:chExt cx="1108714" cy="577118"/>
            </a:xfrm>
          </p:grpSpPr>
          <p:sp>
            <p:nvSpPr>
              <p:cNvPr id="49" name="Freeform 10">
                <a:extLst>
                  <a:ext uri="{FF2B5EF4-FFF2-40B4-BE49-F238E27FC236}">
                    <a16:creationId xmlns:a16="http://schemas.microsoft.com/office/drawing/2014/main" id="{EBED810F-B34C-5050-A4DC-042733B825D4}"/>
                  </a:ext>
                </a:extLst>
              </p:cNvPr>
              <p:cNvSpPr/>
              <p:nvPr/>
            </p:nvSpPr>
            <p:spPr bwMode="auto">
              <a:xfrm>
                <a:off x="5825792" y="854683"/>
                <a:ext cx="1108714" cy="374466"/>
              </a:xfrm>
              <a:custGeom>
                <a:avLst/>
                <a:gdLst>
                  <a:gd name="T0" fmla="*/ 917 w 921"/>
                  <a:gd name="T1" fmla="*/ 155 h 311"/>
                  <a:gd name="T2" fmla="*/ 901 w 921"/>
                  <a:gd name="T3" fmla="*/ 178 h 311"/>
                  <a:gd name="T4" fmla="*/ 477 w 921"/>
                  <a:gd name="T5" fmla="*/ 307 h 311"/>
                  <a:gd name="T6" fmla="*/ 444 w 921"/>
                  <a:gd name="T7" fmla="*/ 307 h 311"/>
                  <a:gd name="T8" fmla="*/ 30 w 921"/>
                  <a:gd name="T9" fmla="*/ 180 h 311"/>
                  <a:gd name="T10" fmla="*/ 5 w 921"/>
                  <a:gd name="T11" fmla="*/ 165 h 311"/>
                  <a:gd name="T12" fmla="*/ 24 w 921"/>
                  <a:gd name="T13" fmla="*/ 132 h 311"/>
                  <a:gd name="T14" fmla="*/ 201 w 921"/>
                  <a:gd name="T15" fmla="*/ 78 h 311"/>
                  <a:gd name="T16" fmla="*/ 436 w 921"/>
                  <a:gd name="T17" fmla="*/ 6 h 311"/>
                  <a:gd name="T18" fmla="*/ 487 w 921"/>
                  <a:gd name="T19" fmla="*/ 6 h 311"/>
                  <a:gd name="T20" fmla="*/ 895 w 921"/>
                  <a:gd name="T21" fmla="*/ 131 h 311"/>
                  <a:gd name="T22" fmla="*/ 917 w 921"/>
                  <a:gd name="T23" fmla="*/ 15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1" h="311">
                    <a:moveTo>
                      <a:pt x="917" y="155"/>
                    </a:moveTo>
                    <a:cubicBezTo>
                      <a:pt x="920" y="169"/>
                      <a:pt x="913" y="174"/>
                      <a:pt x="901" y="178"/>
                    </a:cubicBezTo>
                    <a:cubicBezTo>
                      <a:pt x="760" y="221"/>
                      <a:pt x="618" y="264"/>
                      <a:pt x="477" y="307"/>
                    </a:cubicBezTo>
                    <a:cubicBezTo>
                      <a:pt x="466" y="311"/>
                      <a:pt x="455" y="310"/>
                      <a:pt x="444" y="307"/>
                    </a:cubicBezTo>
                    <a:cubicBezTo>
                      <a:pt x="306" y="264"/>
                      <a:pt x="168" y="222"/>
                      <a:pt x="30" y="180"/>
                    </a:cubicBezTo>
                    <a:cubicBezTo>
                      <a:pt x="20" y="177"/>
                      <a:pt x="9" y="176"/>
                      <a:pt x="5" y="165"/>
                    </a:cubicBezTo>
                    <a:cubicBezTo>
                      <a:pt x="0" y="149"/>
                      <a:pt x="5" y="138"/>
                      <a:pt x="24" y="132"/>
                    </a:cubicBezTo>
                    <a:cubicBezTo>
                      <a:pt x="83" y="114"/>
                      <a:pt x="142" y="96"/>
                      <a:pt x="201" y="78"/>
                    </a:cubicBezTo>
                    <a:cubicBezTo>
                      <a:pt x="280" y="54"/>
                      <a:pt x="358" y="31"/>
                      <a:pt x="436" y="6"/>
                    </a:cubicBezTo>
                    <a:cubicBezTo>
                      <a:pt x="454" y="1"/>
                      <a:pt x="469" y="0"/>
                      <a:pt x="487" y="6"/>
                    </a:cubicBezTo>
                    <a:cubicBezTo>
                      <a:pt x="623" y="48"/>
                      <a:pt x="759" y="89"/>
                      <a:pt x="895" y="131"/>
                    </a:cubicBezTo>
                    <a:cubicBezTo>
                      <a:pt x="908" y="135"/>
                      <a:pt x="921" y="137"/>
                      <a:pt x="917"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50" name="Freeform 11">
                <a:extLst>
                  <a:ext uri="{FF2B5EF4-FFF2-40B4-BE49-F238E27FC236}">
                    <a16:creationId xmlns:a16="http://schemas.microsoft.com/office/drawing/2014/main" id="{A47CD07C-316F-078F-1D22-D21B59C2250E}"/>
                  </a:ext>
                </a:extLst>
              </p:cNvPr>
              <p:cNvSpPr/>
              <p:nvPr/>
            </p:nvSpPr>
            <p:spPr bwMode="auto">
              <a:xfrm>
                <a:off x="6059283" y="1154256"/>
                <a:ext cx="646138" cy="265797"/>
              </a:xfrm>
              <a:custGeom>
                <a:avLst/>
                <a:gdLst>
                  <a:gd name="T0" fmla="*/ 535 w 537"/>
                  <a:gd name="T1" fmla="*/ 79 h 220"/>
                  <a:gd name="T2" fmla="*/ 535 w 537"/>
                  <a:gd name="T3" fmla="*/ 137 h 220"/>
                  <a:gd name="T4" fmla="*/ 516 w 537"/>
                  <a:gd name="T5" fmla="*/ 171 h 220"/>
                  <a:gd name="T6" fmla="*/ 415 w 537"/>
                  <a:gd name="T7" fmla="*/ 202 h 220"/>
                  <a:gd name="T8" fmla="*/ 78 w 537"/>
                  <a:gd name="T9" fmla="*/ 193 h 220"/>
                  <a:gd name="T10" fmla="*/ 51 w 537"/>
                  <a:gd name="T11" fmla="*/ 186 h 220"/>
                  <a:gd name="T12" fmla="*/ 1 w 537"/>
                  <a:gd name="T13" fmla="*/ 117 h 220"/>
                  <a:gd name="T14" fmla="*/ 1 w 537"/>
                  <a:gd name="T15" fmla="*/ 21 h 220"/>
                  <a:gd name="T16" fmla="*/ 20 w 537"/>
                  <a:gd name="T17" fmla="*/ 5 h 220"/>
                  <a:gd name="T18" fmla="*/ 243 w 537"/>
                  <a:gd name="T19" fmla="*/ 75 h 220"/>
                  <a:gd name="T20" fmla="*/ 292 w 537"/>
                  <a:gd name="T21" fmla="*/ 75 h 220"/>
                  <a:gd name="T22" fmla="*/ 513 w 537"/>
                  <a:gd name="T23" fmla="*/ 6 h 220"/>
                  <a:gd name="T24" fmla="*/ 536 w 537"/>
                  <a:gd name="T25" fmla="*/ 23 h 220"/>
                  <a:gd name="T26" fmla="*/ 535 w 537"/>
                  <a:gd name="T27" fmla="*/ 7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220">
                    <a:moveTo>
                      <a:pt x="535" y="79"/>
                    </a:moveTo>
                    <a:cubicBezTo>
                      <a:pt x="535" y="98"/>
                      <a:pt x="535" y="117"/>
                      <a:pt x="535" y="137"/>
                    </a:cubicBezTo>
                    <a:cubicBezTo>
                      <a:pt x="536" y="152"/>
                      <a:pt x="529" y="163"/>
                      <a:pt x="516" y="171"/>
                    </a:cubicBezTo>
                    <a:cubicBezTo>
                      <a:pt x="485" y="191"/>
                      <a:pt x="450" y="196"/>
                      <a:pt x="415" y="202"/>
                    </a:cubicBezTo>
                    <a:cubicBezTo>
                      <a:pt x="302" y="220"/>
                      <a:pt x="190" y="218"/>
                      <a:pt x="78" y="193"/>
                    </a:cubicBezTo>
                    <a:cubicBezTo>
                      <a:pt x="69" y="191"/>
                      <a:pt x="60" y="189"/>
                      <a:pt x="51" y="186"/>
                    </a:cubicBezTo>
                    <a:cubicBezTo>
                      <a:pt x="9" y="172"/>
                      <a:pt x="1" y="161"/>
                      <a:pt x="1" y="117"/>
                    </a:cubicBezTo>
                    <a:cubicBezTo>
                      <a:pt x="1" y="85"/>
                      <a:pt x="1" y="53"/>
                      <a:pt x="1" y="21"/>
                    </a:cubicBezTo>
                    <a:cubicBezTo>
                      <a:pt x="0" y="6"/>
                      <a:pt x="4" y="0"/>
                      <a:pt x="20" y="5"/>
                    </a:cubicBezTo>
                    <a:cubicBezTo>
                      <a:pt x="95" y="29"/>
                      <a:pt x="169" y="51"/>
                      <a:pt x="243" y="75"/>
                    </a:cubicBezTo>
                    <a:cubicBezTo>
                      <a:pt x="260" y="80"/>
                      <a:pt x="275" y="80"/>
                      <a:pt x="292" y="75"/>
                    </a:cubicBezTo>
                    <a:cubicBezTo>
                      <a:pt x="366" y="52"/>
                      <a:pt x="440" y="30"/>
                      <a:pt x="513" y="6"/>
                    </a:cubicBezTo>
                    <a:cubicBezTo>
                      <a:pt x="531" y="1"/>
                      <a:pt x="537" y="4"/>
                      <a:pt x="536" y="23"/>
                    </a:cubicBezTo>
                    <a:cubicBezTo>
                      <a:pt x="535" y="41"/>
                      <a:pt x="535" y="60"/>
                      <a:pt x="535"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51" name="Freeform 12">
                <a:extLst>
                  <a:ext uri="{FF2B5EF4-FFF2-40B4-BE49-F238E27FC236}">
                    <a16:creationId xmlns:a16="http://schemas.microsoft.com/office/drawing/2014/main" id="{2C429938-1599-9DE7-DCCC-5D45BBB897A9}"/>
                  </a:ext>
                </a:extLst>
              </p:cNvPr>
              <p:cNvSpPr/>
              <p:nvPr/>
            </p:nvSpPr>
            <p:spPr bwMode="auto">
              <a:xfrm>
                <a:off x="5850756" y="1102858"/>
                <a:ext cx="132163" cy="328943"/>
              </a:xfrm>
              <a:custGeom>
                <a:avLst/>
                <a:gdLst>
                  <a:gd name="T0" fmla="*/ 77 w 110"/>
                  <a:gd name="T1" fmla="*/ 82 h 272"/>
                  <a:gd name="T2" fmla="*/ 77 w 110"/>
                  <a:gd name="T3" fmla="*/ 118 h 272"/>
                  <a:gd name="T4" fmla="*/ 89 w 110"/>
                  <a:gd name="T5" fmla="*/ 160 h 272"/>
                  <a:gd name="T6" fmla="*/ 100 w 110"/>
                  <a:gd name="T7" fmla="*/ 202 h 272"/>
                  <a:gd name="T8" fmla="*/ 108 w 110"/>
                  <a:gd name="T9" fmla="*/ 247 h 272"/>
                  <a:gd name="T10" fmla="*/ 87 w 110"/>
                  <a:gd name="T11" fmla="*/ 272 h 272"/>
                  <a:gd name="T12" fmla="*/ 23 w 110"/>
                  <a:gd name="T13" fmla="*/ 272 h 272"/>
                  <a:gd name="T14" fmla="*/ 3 w 110"/>
                  <a:gd name="T15" fmla="*/ 246 h 272"/>
                  <a:gd name="T16" fmla="*/ 16 w 110"/>
                  <a:gd name="T17" fmla="*/ 172 h 272"/>
                  <a:gd name="T18" fmla="*/ 17 w 110"/>
                  <a:gd name="T19" fmla="*/ 168 h 272"/>
                  <a:gd name="T20" fmla="*/ 34 w 110"/>
                  <a:gd name="T21" fmla="*/ 68 h 272"/>
                  <a:gd name="T22" fmla="*/ 34 w 110"/>
                  <a:gd name="T23" fmla="*/ 16 h 272"/>
                  <a:gd name="T24" fmla="*/ 51 w 110"/>
                  <a:gd name="T25" fmla="*/ 3 h 272"/>
                  <a:gd name="T26" fmla="*/ 77 w 110"/>
                  <a:gd name="T27" fmla="*/ 36 h 272"/>
                  <a:gd name="T28" fmla="*/ 77 w 110"/>
                  <a:gd name="T29" fmla="*/ 8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272">
                    <a:moveTo>
                      <a:pt x="77" y="82"/>
                    </a:moveTo>
                    <a:cubicBezTo>
                      <a:pt x="77" y="94"/>
                      <a:pt x="77" y="106"/>
                      <a:pt x="77" y="118"/>
                    </a:cubicBezTo>
                    <a:cubicBezTo>
                      <a:pt x="76" y="133"/>
                      <a:pt x="76" y="147"/>
                      <a:pt x="89" y="160"/>
                    </a:cubicBezTo>
                    <a:cubicBezTo>
                      <a:pt x="100" y="170"/>
                      <a:pt x="97" y="188"/>
                      <a:pt x="100" y="202"/>
                    </a:cubicBezTo>
                    <a:cubicBezTo>
                      <a:pt x="103" y="217"/>
                      <a:pt x="105" y="232"/>
                      <a:pt x="108" y="247"/>
                    </a:cubicBezTo>
                    <a:cubicBezTo>
                      <a:pt x="110" y="263"/>
                      <a:pt x="103" y="271"/>
                      <a:pt x="87" y="272"/>
                    </a:cubicBezTo>
                    <a:cubicBezTo>
                      <a:pt x="66" y="272"/>
                      <a:pt x="44" y="272"/>
                      <a:pt x="23" y="272"/>
                    </a:cubicBezTo>
                    <a:cubicBezTo>
                      <a:pt x="7" y="271"/>
                      <a:pt x="0" y="262"/>
                      <a:pt x="3" y="246"/>
                    </a:cubicBezTo>
                    <a:cubicBezTo>
                      <a:pt x="7" y="221"/>
                      <a:pt x="11" y="197"/>
                      <a:pt x="16" y="172"/>
                    </a:cubicBezTo>
                    <a:cubicBezTo>
                      <a:pt x="16" y="170"/>
                      <a:pt x="16" y="169"/>
                      <a:pt x="17" y="168"/>
                    </a:cubicBezTo>
                    <a:cubicBezTo>
                      <a:pt x="44" y="138"/>
                      <a:pt x="31" y="102"/>
                      <a:pt x="34" y="68"/>
                    </a:cubicBezTo>
                    <a:cubicBezTo>
                      <a:pt x="35" y="50"/>
                      <a:pt x="34" y="33"/>
                      <a:pt x="34" y="16"/>
                    </a:cubicBezTo>
                    <a:cubicBezTo>
                      <a:pt x="34" y="2"/>
                      <a:pt x="39" y="0"/>
                      <a:pt x="51" y="3"/>
                    </a:cubicBezTo>
                    <a:cubicBezTo>
                      <a:pt x="69" y="8"/>
                      <a:pt x="79" y="16"/>
                      <a:pt x="77" y="36"/>
                    </a:cubicBezTo>
                    <a:cubicBezTo>
                      <a:pt x="75" y="51"/>
                      <a:pt x="77" y="67"/>
                      <a:pt x="77"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grpSp>
      </p:grpSp>
    </p:spTree>
    <p:extLst>
      <p:ext uri="{BB962C8B-B14F-4D97-AF65-F5344CB8AC3E}">
        <p14:creationId xmlns:p14="http://schemas.microsoft.com/office/powerpoint/2010/main" val="18973432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a:extLst>
              <a:ext uri="{FF2B5EF4-FFF2-40B4-BE49-F238E27FC236}">
                <a16:creationId xmlns:a16="http://schemas.microsoft.com/office/drawing/2014/main" id="{F82C8FA7-DBD7-9BE4-6F45-47F9EBF3D886}"/>
              </a:ext>
            </a:extLst>
          </p:cNvPr>
          <p:cNvSpPr txBox="1"/>
          <p:nvPr/>
        </p:nvSpPr>
        <p:spPr>
          <a:xfrm>
            <a:off x="1083311" y="283387"/>
            <a:ext cx="6365239" cy="923330"/>
          </a:xfrm>
          <a:prstGeom prst="rect">
            <a:avLst/>
          </a:prstGeom>
          <a:noFill/>
        </p:spPr>
        <p:txBody>
          <a:bodyPr wrap="square" rtlCol="0" anchor="ctr">
            <a:spAutoFit/>
          </a:bodyPr>
          <a:lstStyle>
            <a:defPPr/>
          </a:lstStyle>
          <a:p>
            <a:pPr algn="r" rtl="1"/>
            <a:r>
              <a:rPr lang="fa-IR" altLang="ko-KR" sz="5400" b="1" spc="600" dirty="0">
                <a:solidFill>
                  <a:schemeClr val="accent4"/>
                </a:solidFill>
                <a:latin typeface="Agency FB" panose="020B0503020202020204" pitchFamily="34" charset="0"/>
                <a:cs typeface="B Nazanin" panose="00000400000000000000" pitchFamily="2" charset="-78"/>
              </a:rPr>
              <a:t>سبک </a:t>
            </a:r>
            <a:r>
              <a:rPr lang="fa-IR" altLang="ko-KR" sz="5400" b="1" spc="600" dirty="0">
                <a:solidFill>
                  <a:srgbClr val="E61358"/>
                </a:solidFill>
                <a:latin typeface="Agency FB" panose="020B0503020202020204" pitchFamily="34" charset="0"/>
                <a:cs typeface="B Nazanin" panose="00000400000000000000" pitchFamily="2" charset="-78"/>
              </a:rPr>
              <a:t>اینفوگرافیک</a:t>
            </a:r>
            <a:endParaRPr lang="ko-KR" altLang="en-US" sz="5400" b="1" spc="600" dirty="0">
              <a:solidFill>
                <a:srgbClr val="00B0F0"/>
              </a:solidFill>
              <a:latin typeface="Agency FB" panose="020B0503020202020204" pitchFamily="34" charset="0"/>
              <a:cs typeface="B Nazanin" panose="00000400000000000000" pitchFamily="2" charset="-78"/>
            </a:endParaRPr>
          </a:p>
        </p:txBody>
      </p:sp>
      <p:sp>
        <p:nvSpPr>
          <p:cNvPr id="3" name="TextBox 7">
            <a:extLst>
              <a:ext uri="{FF2B5EF4-FFF2-40B4-BE49-F238E27FC236}">
                <a16:creationId xmlns:a16="http://schemas.microsoft.com/office/drawing/2014/main" id="{01F72AB2-1F19-FCA8-3CB0-41F15F9A6B8C}"/>
              </a:ext>
            </a:extLst>
          </p:cNvPr>
          <p:cNvSpPr txBox="1"/>
          <p:nvPr/>
        </p:nvSpPr>
        <p:spPr>
          <a:xfrm>
            <a:off x="1155295" y="1059810"/>
            <a:ext cx="2424422" cy="307777"/>
          </a:xfrm>
          <a:prstGeom prst="rect">
            <a:avLst/>
          </a:prstGeom>
          <a:noFill/>
        </p:spPr>
        <p:txBody>
          <a:bodyPr wrap="square" rtlCol="0">
            <a:spAutoFit/>
          </a:bodyPr>
          <a:lstStyle>
            <a:defPPr/>
          </a:lstStyle>
          <a:p>
            <a:pPr algn="r" rtl="1"/>
            <a:r>
              <a:rPr lang="fa-IR" altLang="ko-KR" sz="1400" dirty="0">
                <a:solidFill>
                  <a:schemeClr val="bg1">
                    <a:lumMod val="50000"/>
                  </a:schemeClr>
                </a:solidFill>
                <a:cs typeface="B Nazanin" panose="00000400000000000000" pitchFamily="2" charset="-78"/>
              </a:rPr>
              <a:t>زیرنویس خود را وارد کنید</a:t>
            </a:r>
            <a:endParaRPr lang="en-US" altLang="ko-KR" sz="1400" dirty="0">
              <a:solidFill>
                <a:schemeClr val="bg1">
                  <a:lumMod val="50000"/>
                </a:schemeClr>
              </a:solidFill>
              <a:cs typeface="B Nazanin" panose="00000400000000000000" pitchFamily="2" charset="-78"/>
            </a:endParaRPr>
          </a:p>
        </p:txBody>
      </p:sp>
      <p:sp>
        <p:nvSpPr>
          <p:cNvPr id="4" name="Rounded Rectangle 8">
            <a:extLst>
              <a:ext uri="{FF2B5EF4-FFF2-40B4-BE49-F238E27FC236}">
                <a16:creationId xmlns:a16="http://schemas.microsoft.com/office/drawing/2014/main" id="{122F68BB-E861-C71B-8CBF-0D43E27145C0}"/>
              </a:ext>
            </a:extLst>
          </p:cNvPr>
          <p:cNvSpPr/>
          <p:nvPr/>
        </p:nvSpPr>
        <p:spPr>
          <a:xfrm>
            <a:off x="943315" y="3595297"/>
            <a:ext cx="1064066" cy="1064066"/>
          </a:xfrm>
          <a:prstGeom prst="roundRect">
            <a:avLst>
              <a:gd name="adj" fmla="val 10715"/>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1200">
              <a:cs typeface="B Nazanin" panose="00000400000000000000" pitchFamily="2" charset="-78"/>
            </a:endParaRPr>
          </a:p>
        </p:txBody>
      </p:sp>
      <p:grpSp>
        <p:nvGrpSpPr>
          <p:cNvPr id="5" name="Group 4">
            <a:extLst>
              <a:ext uri="{FF2B5EF4-FFF2-40B4-BE49-F238E27FC236}">
                <a16:creationId xmlns:a16="http://schemas.microsoft.com/office/drawing/2014/main" id="{166F13F6-1CD5-7833-50D7-4401D2F58075}"/>
              </a:ext>
            </a:extLst>
          </p:cNvPr>
          <p:cNvGrpSpPr/>
          <p:nvPr/>
        </p:nvGrpSpPr>
        <p:grpSpPr>
          <a:xfrm>
            <a:off x="1134272" y="4454526"/>
            <a:ext cx="996687" cy="378104"/>
            <a:chOff x="1271057" y="3783817"/>
            <a:chExt cx="996687" cy="378104"/>
          </a:xfrm>
          <a:solidFill>
            <a:srgbClr val="262626"/>
          </a:solidFill>
        </p:grpSpPr>
        <p:sp>
          <p:nvSpPr>
            <p:cNvPr id="6" name="Rectangle 5">
              <a:extLst>
                <a:ext uri="{FF2B5EF4-FFF2-40B4-BE49-F238E27FC236}">
                  <a16:creationId xmlns:a16="http://schemas.microsoft.com/office/drawing/2014/main" id="{69385BA7-BE47-2CDF-58B6-B95FD2ECC911}"/>
                </a:ext>
              </a:extLst>
            </p:cNvPr>
            <p:cNvSpPr/>
            <p:nvPr/>
          </p:nvSpPr>
          <p:spPr>
            <a:xfrm>
              <a:off x="1271057" y="3783817"/>
              <a:ext cx="996687" cy="3781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1200">
                <a:cs typeface="B Nazanin" panose="00000400000000000000" pitchFamily="2" charset="-78"/>
              </a:endParaRPr>
            </a:p>
          </p:txBody>
        </p:sp>
        <p:sp>
          <p:nvSpPr>
            <p:cNvPr id="7" name="TextBox 6">
              <a:extLst>
                <a:ext uri="{FF2B5EF4-FFF2-40B4-BE49-F238E27FC236}">
                  <a16:creationId xmlns:a16="http://schemas.microsoft.com/office/drawing/2014/main" id="{98CE582D-0652-B58A-B526-617ED7825C65}"/>
                </a:ext>
              </a:extLst>
            </p:cNvPr>
            <p:cNvSpPr txBox="1"/>
            <p:nvPr/>
          </p:nvSpPr>
          <p:spPr>
            <a:xfrm>
              <a:off x="1343065" y="3834370"/>
              <a:ext cx="852670" cy="276999"/>
            </a:xfrm>
            <a:prstGeom prst="rect">
              <a:avLst/>
            </a:prstGeom>
            <a:noFill/>
          </p:spPr>
          <p:txBody>
            <a:bodyPr wrap="square" rtlCol="0" anchor="ctr">
              <a:spAutoFit/>
            </a:bodyPr>
            <a:lstStyle>
              <a:defPPr/>
            </a:lstStyle>
            <a:p>
              <a:pPr algn="ctr" rtl="1"/>
              <a:r>
                <a:rPr lang="fa-IR" altLang="ko-KR" sz="1200" b="1" dirty="0">
                  <a:solidFill>
                    <a:schemeClr val="bg1"/>
                  </a:solidFill>
                  <a:cs typeface="B Nazanin" panose="00000400000000000000" pitchFamily="2" charset="-78"/>
                </a:rPr>
                <a:t>فهرست</a:t>
              </a:r>
              <a:endParaRPr lang="ko-KR" altLang="en-US" sz="1200" b="1" dirty="0">
                <a:solidFill>
                  <a:schemeClr val="bg1"/>
                </a:solidFill>
                <a:cs typeface="B Nazanin" panose="00000400000000000000" pitchFamily="2" charset="-78"/>
              </a:endParaRPr>
            </a:p>
          </p:txBody>
        </p:sp>
      </p:grpSp>
      <p:sp>
        <p:nvSpPr>
          <p:cNvPr id="8" name="Rounded Rectangle 13">
            <a:extLst>
              <a:ext uri="{FF2B5EF4-FFF2-40B4-BE49-F238E27FC236}">
                <a16:creationId xmlns:a16="http://schemas.microsoft.com/office/drawing/2014/main" id="{227591A4-E476-D6D6-1751-E96856F620F3}"/>
              </a:ext>
            </a:extLst>
          </p:cNvPr>
          <p:cNvSpPr/>
          <p:nvPr/>
        </p:nvSpPr>
        <p:spPr>
          <a:xfrm>
            <a:off x="7619410" y="3595297"/>
            <a:ext cx="1064066" cy="1064066"/>
          </a:xfrm>
          <a:prstGeom prst="roundRect">
            <a:avLst>
              <a:gd name="adj" fmla="val 10715"/>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1200">
              <a:cs typeface="B Nazanin" panose="00000400000000000000" pitchFamily="2" charset="-78"/>
            </a:endParaRPr>
          </a:p>
        </p:txBody>
      </p:sp>
      <p:grpSp>
        <p:nvGrpSpPr>
          <p:cNvPr id="9" name="Group 9">
            <a:extLst>
              <a:ext uri="{FF2B5EF4-FFF2-40B4-BE49-F238E27FC236}">
                <a16:creationId xmlns:a16="http://schemas.microsoft.com/office/drawing/2014/main" id="{0E51B005-4DED-A6C9-42E8-5CDDCAE0789A}"/>
              </a:ext>
            </a:extLst>
          </p:cNvPr>
          <p:cNvGrpSpPr/>
          <p:nvPr/>
        </p:nvGrpSpPr>
        <p:grpSpPr>
          <a:xfrm>
            <a:off x="7888770" y="4454526"/>
            <a:ext cx="996687" cy="378104"/>
            <a:chOff x="1271057" y="3783817"/>
            <a:chExt cx="996687" cy="378104"/>
          </a:xfrm>
          <a:solidFill>
            <a:srgbClr val="F07927"/>
          </a:solidFill>
        </p:grpSpPr>
        <p:sp>
          <p:nvSpPr>
            <p:cNvPr id="10" name="Rectangle 10">
              <a:extLst>
                <a:ext uri="{FF2B5EF4-FFF2-40B4-BE49-F238E27FC236}">
                  <a16:creationId xmlns:a16="http://schemas.microsoft.com/office/drawing/2014/main" id="{8F4557ED-D3D5-5BA0-8763-7EC9B3B95C3C}"/>
                </a:ext>
              </a:extLst>
            </p:cNvPr>
            <p:cNvSpPr/>
            <p:nvPr/>
          </p:nvSpPr>
          <p:spPr>
            <a:xfrm>
              <a:off x="1271057" y="3783817"/>
              <a:ext cx="996687" cy="3781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1200">
                <a:cs typeface="B Nazanin" panose="00000400000000000000" pitchFamily="2" charset="-78"/>
              </a:endParaRPr>
            </a:p>
          </p:txBody>
        </p:sp>
        <p:sp>
          <p:nvSpPr>
            <p:cNvPr id="11" name="TextBox 11">
              <a:extLst>
                <a:ext uri="{FF2B5EF4-FFF2-40B4-BE49-F238E27FC236}">
                  <a16:creationId xmlns:a16="http://schemas.microsoft.com/office/drawing/2014/main" id="{F24A6B6C-AB38-6B22-215A-B858A5E5DF64}"/>
                </a:ext>
              </a:extLst>
            </p:cNvPr>
            <p:cNvSpPr txBox="1"/>
            <p:nvPr/>
          </p:nvSpPr>
          <p:spPr>
            <a:xfrm>
              <a:off x="1343065" y="3834370"/>
              <a:ext cx="852670" cy="276999"/>
            </a:xfrm>
            <a:prstGeom prst="rect">
              <a:avLst/>
            </a:prstGeom>
            <a:noFill/>
          </p:spPr>
          <p:txBody>
            <a:bodyPr wrap="square" rtlCol="0" anchor="ctr">
              <a:spAutoFit/>
            </a:bodyPr>
            <a:lstStyle>
              <a:defPPr/>
            </a:lstStyle>
            <a:p>
              <a:pPr algn="ctr" rtl="1"/>
              <a:r>
                <a:rPr lang="fa-IR" altLang="ko-KR" sz="1200" b="1" dirty="0">
                  <a:solidFill>
                    <a:schemeClr val="bg1"/>
                  </a:solidFill>
                  <a:cs typeface="B Nazanin" panose="00000400000000000000" pitchFamily="2" charset="-78"/>
                </a:rPr>
                <a:t>فهرست</a:t>
              </a:r>
              <a:endParaRPr lang="ko-KR" altLang="en-US" sz="1200" b="1" dirty="0">
                <a:solidFill>
                  <a:schemeClr val="bg1"/>
                </a:solidFill>
                <a:cs typeface="B Nazanin" panose="00000400000000000000" pitchFamily="2" charset="-78"/>
              </a:endParaRPr>
            </a:p>
          </p:txBody>
        </p:sp>
      </p:grpSp>
      <p:sp>
        <p:nvSpPr>
          <p:cNvPr id="12" name="Rounded Rectangle 18">
            <a:extLst>
              <a:ext uri="{FF2B5EF4-FFF2-40B4-BE49-F238E27FC236}">
                <a16:creationId xmlns:a16="http://schemas.microsoft.com/office/drawing/2014/main" id="{2BA32A48-9F81-02CA-B60C-A81AAD494CA3}"/>
              </a:ext>
            </a:extLst>
          </p:cNvPr>
          <p:cNvSpPr/>
          <p:nvPr/>
        </p:nvSpPr>
        <p:spPr>
          <a:xfrm>
            <a:off x="4242160" y="3595297"/>
            <a:ext cx="1064066" cy="1064066"/>
          </a:xfrm>
          <a:prstGeom prst="roundRect">
            <a:avLst>
              <a:gd name="adj" fmla="val 10715"/>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1200">
              <a:cs typeface="B Nazanin" panose="00000400000000000000" pitchFamily="2" charset="-78"/>
            </a:endParaRPr>
          </a:p>
        </p:txBody>
      </p:sp>
      <p:grpSp>
        <p:nvGrpSpPr>
          <p:cNvPr id="13" name="Group 14">
            <a:extLst>
              <a:ext uri="{FF2B5EF4-FFF2-40B4-BE49-F238E27FC236}">
                <a16:creationId xmlns:a16="http://schemas.microsoft.com/office/drawing/2014/main" id="{AA5FDB0C-3BF7-40A6-E597-1BFF7D5B90CB}"/>
              </a:ext>
            </a:extLst>
          </p:cNvPr>
          <p:cNvGrpSpPr/>
          <p:nvPr/>
        </p:nvGrpSpPr>
        <p:grpSpPr>
          <a:xfrm>
            <a:off x="4472319" y="4454526"/>
            <a:ext cx="996687" cy="378104"/>
            <a:chOff x="1271057" y="3783817"/>
            <a:chExt cx="996687" cy="378104"/>
          </a:xfrm>
        </p:grpSpPr>
        <p:sp>
          <p:nvSpPr>
            <p:cNvPr id="14" name="Rectangle 15">
              <a:extLst>
                <a:ext uri="{FF2B5EF4-FFF2-40B4-BE49-F238E27FC236}">
                  <a16:creationId xmlns:a16="http://schemas.microsoft.com/office/drawing/2014/main" id="{2564E2DB-7F7C-605E-93AE-6872FBE7617E}"/>
                </a:ext>
              </a:extLst>
            </p:cNvPr>
            <p:cNvSpPr/>
            <p:nvPr/>
          </p:nvSpPr>
          <p:spPr>
            <a:xfrm>
              <a:off x="1271057" y="3783817"/>
              <a:ext cx="996687" cy="378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1200">
                <a:cs typeface="B Nazanin" panose="00000400000000000000" pitchFamily="2" charset="-78"/>
              </a:endParaRPr>
            </a:p>
          </p:txBody>
        </p:sp>
        <p:sp>
          <p:nvSpPr>
            <p:cNvPr id="15" name="TextBox 16">
              <a:extLst>
                <a:ext uri="{FF2B5EF4-FFF2-40B4-BE49-F238E27FC236}">
                  <a16:creationId xmlns:a16="http://schemas.microsoft.com/office/drawing/2014/main" id="{CF1A0FF9-BCE5-D955-5615-2E8F54ED57EB}"/>
                </a:ext>
              </a:extLst>
            </p:cNvPr>
            <p:cNvSpPr txBox="1"/>
            <p:nvPr/>
          </p:nvSpPr>
          <p:spPr>
            <a:xfrm>
              <a:off x="1343065" y="3834370"/>
              <a:ext cx="852670" cy="276999"/>
            </a:xfrm>
            <a:prstGeom prst="rect">
              <a:avLst/>
            </a:prstGeom>
            <a:noFill/>
          </p:spPr>
          <p:txBody>
            <a:bodyPr wrap="square" rtlCol="0" anchor="ctr">
              <a:spAutoFit/>
            </a:bodyPr>
            <a:lstStyle>
              <a:defPPr/>
            </a:lstStyle>
            <a:p>
              <a:pPr algn="ctr" rtl="1"/>
              <a:r>
                <a:rPr lang="fa-IR" altLang="ko-KR" sz="1200" b="1" dirty="0">
                  <a:solidFill>
                    <a:schemeClr val="bg1"/>
                  </a:solidFill>
                  <a:cs typeface="B Nazanin" panose="00000400000000000000" pitchFamily="2" charset="-78"/>
                </a:rPr>
                <a:t>فهرست</a:t>
              </a:r>
              <a:endParaRPr lang="ko-KR" altLang="en-US" sz="1200" b="1" dirty="0">
                <a:solidFill>
                  <a:schemeClr val="bg1"/>
                </a:solidFill>
                <a:cs typeface="B Nazanin" panose="00000400000000000000" pitchFamily="2" charset="-78"/>
              </a:endParaRPr>
            </a:p>
          </p:txBody>
        </p:sp>
      </p:grpSp>
      <p:sp>
        <p:nvSpPr>
          <p:cNvPr id="16" name="Rounded Rectangle 23">
            <a:extLst>
              <a:ext uri="{FF2B5EF4-FFF2-40B4-BE49-F238E27FC236}">
                <a16:creationId xmlns:a16="http://schemas.microsoft.com/office/drawing/2014/main" id="{17082301-7ADF-0489-4D3B-72DE493E3A55}"/>
              </a:ext>
            </a:extLst>
          </p:cNvPr>
          <p:cNvSpPr/>
          <p:nvPr/>
        </p:nvSpPr>
        <p:spPr>
          <a:xfrm>
            <a:off x="2582938" y="3595295"/>
            <a:ext cx="1064066" cy="1064066"/>
          </a:xfrm>
          <a:prstGeom prst="roundRect">
            <a:avLst>
              <a:gd name="adj" fmla="val 10715"/>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1200">
              <a:cs typeface="B Nazanin" panose="00000400000000000000" pitchFamily="2" charset="-78"/>
            </a:endParaRPr>
          </a:p>
        </p:txBody>
      </p:sp>
      <p:grpSp>
        <p:nvGrpSpPr>
          <p:cNvPr id="17" name="Group 19">
            <a:extLst>
              <a:ext uri="{FF2B5EF4-FFF2-40B4-BE49-F238E27FC236}">
                <a16:creationId xmlns:a16="http://schemas.microsoft.com/office/drawing/2014/main" id="{7962BC54-861B-F21A-2ABF-5226594F8C0B}"/>
              </a:ext>
            </a:extLst>
          </p:cNvPr>
          <p:cNvGrpSpPr/>
          <p:nvPr/>
        </p:nvGrpSpPr>
        <p:grpSpPr>
          <a:xfrm>
            <a:off x="2793496" y="3412329"/>
            <a:ext cx="996687" cy="378104"/>
            <a:chOff x="1271057" y="3783817"/>
            <a:chExt cx="996687" cy="378104"/>
          </a:xfrm>
        </p:grpSpPr>
        <p:sp>
          <p:nvSpPr>
            <p:cNvPr id="18" name="Rectangle 20">
              <a:extLst>
                <a:ext uri="{FF2B5EF4-FFF2-40B4-BE49-F238E27FC236}">
                  <a16:creationId xmlns:a16="http://schemas.microsoft.com/office/drawing/2014/main" id="{DA9BE8F2-912F-2FBF-3C44-3D1A5F46EC6F}"/>
                </a:ext>
              </a:extLst>
            </p:cNvPr>
            <p:cNvSpPr/>
            <p:nvPr/>
          </p:nvSpPr>
          <p:spPr>
            <a:xfrm>
              <a:off x="1271057" y="3783817"/>
              <a:ext cx="996687" cy="378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1200">
                <a:cs typeface="B Nazanin" panose="00000400000000000000" pitchFamily="2" charset="-78"/>
              </a:endParaRPr>
            </a:p>
          </p:txBody>
        </p:sp>
        <p:sp>
          <p:nvSpPr>
            <p:cNvPr id="19" name="TextBox 21">
              <a:extLst>
                <a:ext uri="{FF2B5EF4-FFF2-40B4-BE49-F238E27FC236}">
                  <a16:creationId xmlns:a16="http://schemas.microsoft.com/office/drawing/2014/main" id="{8CC22005-CAC5-96E6-4945-611E2A948878}"/>
                </a:ext>
              </a:extLst>
            </p:cNvPr>
            <p:cNvSpPr txBox="1"/>
            <p:nvPr/>
          </p:nvSpPr>
          <p:spPr>
            <a:xfrm>
              <a:off x="1343065" y="3834370"/>
              <a:ext cx="852670" cy="276999"/>
            </a:xfrm>
            <a:prstGeom prst="rect">
              <a:avLst/>
            </a:prstGeom>
            <a:noFill/>
          </p:spPr>
          <p:txBody>
            <a:bodyPr wrap="square" rtlCol="0" anchor="ctr">
              <a:spAutoFit/>
            </a:bodyPr>
            <a:lstStyle>
              <a:defPPr/>
            </a:lstStyle>
            <a:p>
              <a:pPr algn="ctr" rtl="1"/>
              <a:r>
                <a:rPr lang="fa-IR" altLang="ko-KR" sz="1200" b="1" dirty="0">
                  <a:solidFill>
                    <a:schemeClr val="bg1"/>
                  </a:solidFill>
                  <a:cs typeface="B Nazanin" panose="00000400000000000000" pitchFamily="2" charset="-78"/>
                </a:rPr>
                <a:t>فهرست</a:t>
              </a:r>
              <a:endParaRPr lang="ko-KR" altLang="en-US" sz="1200" b="1" dirty="0">
                <a:solidFill>
                  <a:schemeClr val="bg1"/>
                </a:solidFill>
                <a:cs typeface="B Nazanin" panose="00000400000000000000" pitchFamily="2" charset="-78"/>
              </a:endParaRPr>
            </a:p>
          </p:txBody>
        </p:sp>
      </p:grpSp>
      <p:sp>
        <p:nvSpPr>
          <p:cNvPr id="20" name="Rounded Rectangle 28">
            <a:extLst>
              <a:ext uri="{FF2B5EF4-FFF2-40B4-BE49-F238E27FC236}">
                <a16:creationId xmlns:a16="http://schemas.microsoft.com/office/drawing/2014/main" id="{FE2960DA-4DE5-AEB3-0397-EA3F60898343}"/>
              </a:ext>
            </a:extLst>
          </p:cNvPr>
          <p:cNvSpPr/>
          <p:nvPr/>
        </p:nvSpPr>
        <p:spPr>
          <a:xfrm>
            <a:off x="5920985" y="3595295"/>
            <a:ext cx="1064066" cy="1064066"/>
          </a:xfrm>
          <a:prstGeom prst="roundRect">
            <a:avLst>
              <a:gd name="adj" fmla="val 10715"/>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1200">
              <a:cs typeface="B Nazanin" panose="00000400000000000000" pitchFamily="2" charset="-78"/>
            </a:endParaRPr>
          </a:p>
        </p:txBody>
      </p:sp>
      <p:grpSp>
        <p:nvGrpSpPr>
          <p:cNvPr id="21" name="Group 24">
            <a:extLst>
              <a:ext uri="{FF2B5EF4-FFF2-40B4-BE49-F238E27FC236}">
                <a16:creationId xmlns:a16="http://schemas.microsoft.com/office/drawing/2014/main" id="{8B9A3E84-F1BF-B103-220A-F0AE9174B440}"/>
              </a:ext>
            </a:extLst>
          </p:cNvPr>
          <p:cNvGrpSpPr/>
          <p:nvPr/>
        </p:nvGrpSpPr>
        <p:grpSpPr>
          <a:xfrm>
            <a:off x="6170745" y="3412329"/>
            <a:ext cx="996687" cy="378104"/>
            <a:chOff x="1271057" y="3783817"/>
            <a:chExt cx="996687" cy="378104"/>
          </a:xfrm>
        </p:grpSpPr>
        <p:sp>
          <p:nvSpPr>
            <p:cNvPr id="22" name="Rectangle 25">
              <a:extLst>
                <a:ext uri="{FF2B5EF4-FFF2-40B4-BE49-F238E27FC236}">
                  <a16:creationId xmlns:a16="http://schemas.microsoft.com/office/drawing/2014/main" id="{57FCE18C-A12F-DC66-BD38-CE23B1286350}"/>
                </a:ext>
              </a:extLst>
            </p:cNvPr>
            <p:cNvSpPr/>
            <p:nvPr/>
          </p:nvSpPr>
          <p:spPr>
            <a:xfrm>
              <a:off x="1271057" y="3783817"/>
              <a:ext cx="996687" cy="3781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1200">
                <a:cs typeface="B Nazanin" panose="00000400000000000000" pitchFamily="2" charset="-78"/>
              </a:endParaRPr>
            </a:p>
          </p:txBody>
        </p:sp>
        <p:sp>
          <p:nvSpPr>
            <p:cNvPr id="23" name="TextBox 26">
              <a:extLst>
                <a:ext uri="{FF2B5EF4-FFF2-40B4-BE49-F238E27FC236}">
                  <a16:creationId xmlns:a16="http://schemas.microsoft.com/office/drawing/2014/main" id="{CF76ACBB-CB0B-914B-9814-D5AD2E0BC434}"/>
                </a:ext>
              </a:extLst>
            </p:cNvPr>
            <p:cNvSpPr txBox="1"/>
            <p:nvPr/>
          </p:nvSpPr>
          <p:spPr>
            <a:xfrm>
              <a:off x="1343065" y="3834370"/>
              <a:ext cx="852670" cy="276999"/>
            </a:xfrm>
            <a:prstGeom prst="rect">
              <a:avLst/>
            </a:prstGeom>
            <a:noFill/>
          </p:spPr>
          <p:txBody>
            <a:bodyPr wrap="square" rtlCol="0" anchor="ctr">
              <a:spAutoFit/>
            </a:bodyPr>
            <a:lstStyle>
              <a:defPPr/>
            </a:lstStyle>
            <a:p>
              <a:pPr algn="ctr" rtl="1"/>
              <a:r>
                <a:rPr lang="fa-IR" altLang="ko-KR" sz="1200" b="1" dirty="0">
                  <a:solidFill>
                    <a:schemeClr val="bg1"/>
                  </a:solidFill>
                  <a:cs typeface="B Nazanin" panose="00000400000000000000" pitchFamily="2" charset="-78"/>
                </a:rPr>
                <a:t>فهرست</a:t>
              </a:r>
              <a:endParaRPr lang="ko-KR" altLang="en-US" sz="1200" b="1" dirty="0">
                <a:solidFill>
                  <a:schemeClr val="bg1"/>
                </a:solidFill>
                <a:cs typeface="B Nazanin" panose="00000400000000000000" pitchFamily="2" charset="-78"/>
              </a:endParaRPr>
            </a:p>
          </p:txBody>
        </p:sp>
      </p:grpSp>
      <p:grpSp>
        <p:nvGrpSpPr>
          <p:cNvPr id="24" name="Group 27">
            <a:extLst>
              <a:ext uri="{FF2B5EF4-FFF2-40B4-BE49-F238E27FC236}">
                <a16:creationId xmlns:a16="http://schemas.microsoft.com/office/drawing/2014/main" id="{6E40C931-F205-EDB7-DDDC-5EF2410ACF2C}"/>
              </a:ext>
            </a:extLst>
          </p:cNvPr>
          <p:cNvGrpSpPr/>
          <p:nvPr/>
        </p:nvGrpSpPr>
        <p:grpSpPr>
          <a:xfrm>
            <a:off x="3149607" y="5065186"/>
            <a:ext cx="1411829" cy="923330"/>
            <a:chOff x="6210997" y="1433695"/>
            <a:chExt cx="1457348" cy="656879"/>
          </a:xfrm>
        </p:grpSpPr>
        <p:sp>
          <p:nvSpPr>
            <p:cNvPr id="25" name="TextBox 28">
              <a:extLst>
                <a:ext uri="{FF2B5EF4-FFF2-40B4-BE49-F238E27FC236}">
                  <a16:creationId xmlns:a16="http://schemas.microsoft.com/office/drawing/2014/main" id="{96A704B6-0078-2620-EEA2-882136EFCE8C}"/>
                </a:ext>
              </a:extLst>
            </p:cNvPr>
            <p:cNvSpPr txBox="1"/>
            <p:nvPr/>
          </p:nvSpPr>
          <p:spPr>
            <a:xfrm>
              <a:off x="6210999" y="1433695"/>
              <a:ext cx="1457346" cy="197064"/>
            </a:xfrm>
            <a:prstGeom prst="rect">
              <a:avLst/>
            </a:prstGeom>
            <a:solidFill>
              <a:schemeClr val="accent1"/>
            </a:solidFill>
          </p:spPr>
          <p:txBody>
            <a:bodyPr wrap="square" rtlCol="0">
              <a:spAutoFit/>
            </a:bodyPr>
            <a:lstStyle>
              <a:defPPr/>
            </a:lstStyle>
            <a:p>
              <a:pPr algn="r" rtl="1"/>
              <a:r>
                <a:rPr lang="fa-IR" altLang="ko-KR" sz="1200" b="1" dirty="0">
                  <a:solidFill>
                    <a:schemeClr val="bg1"/>
                  </a:solidFill>
                  <a:cs typeface="B Nazanin" panose="00000400000000000000" pitchFamily="2" charset="-78"/>
                </a:rPr>
                <a:t>متن شما در اینجا</a:t>
              </a:r>
              <a:endParaRPr lang="ko-KR" altLang="en-US" sz="1200" b="1" dirty="0">
                <a:solidFill>
                  <a:schemeClr val="bg1"/>
                </a:solidFill>
                <a:cs typeface="B Nazanin" panose="00000400000000000000" pitchFamily="2" charset="-78"/>
              </a:endParaRPr>
            </a:p>
          </p:txBody>
        </p:sp>
        <p:sp>
          <p:nvSpPr>
            <p:cNvPr id="26" name="TextBox 29">
              <a:extLst>
                <a:ext uri="{FF2B5EF4-FFF2-40B4-BE49-F238E27FC236}">
                  <a16:creationId xmlns:a16="http://schemas.microsoft.com/office/drawing/2014/main" id="{EB61F44A-EFD4-31C4-7EF7-822A6F2E6EAF}"/>
                </a:ext>
              </a:extLst>
            </p:cNvPr>
            <p:cNvSpPr txBox="1"/>
            <p:nvPr/>
          </p:nvSpPr>
          <p:spPr>
            <a:xfrm>
              <a:off x="6210997" y="1630759"/>
              <a:ext cx="1457346" cy="45981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من امیدوارم و معتقدم که این الگو زمان، پول و اعتبار شما را جلب کند.</a:t>
              </a:r>
              <a:endParaRPr lang="ko-KR" altLang="en-US" sz="1200" dirty="0">
                <a:solidFill>
                  <a:schemeClr val="tx1">
                    <a:lumMod val="75000"/>
                    <a:lumOff val="25000"/>
                  </a:schemeClr>
                </a:solidFill>
                <a:cs typeface="B Nazanin" panose="00000400000000000000" pitchFamily="2" charset="-78"/>
              </a:endParaRPr>
            </a:p>
          </p:txBody>
        </p:sp>
      </p:grpSp>
      <p:grpSp>
        <p:nvGrpSpPr>
          <p:cNvPr id="27" name="Group 30">
            <a:extLst>
              <a:ext uri="{FF2B5EF4-FFF2-40B4-BE49-F238E27FC236}">
                <a16:creationId xmlns:a16="http://schemas.microsoft.com/office/drawing/2014/main" id="{2C1E472F-5680-FE22-7DCF-D107BA1650B1}"/>
              </a:ext>
            </a:extLst>
          </p:cNvPr>
          <p:cNvGrpSpPr/>
          <p:nvPr/>
        </p:nvGrpSpPr>
        <p:grpSpPr>
          <a:xfrm>
            <a:off x="6497413" y="5065186"/>
            <a:ext cx="1411829" cy="923330"/>
            <a:chOff x="6210997" y="1433695"/>
            <a:chExt cx="1457348" cy="656879"/>
          </a:xfrm>
        </p:grpSpPr>
        <p:sp>
          <p:nvSpPr>
            <p:cNvPr id="28" name="TextBox 31">
              <a:extLst>
                <a:ext uri="{FF2B5EF4-FFF2-40B4-BE49-F238E27FC236}">
                  <a16:creationId xmlns:a16="http://schemas.microsoft.com/office/drawing/2014/main" id="{7748966B-77C6-96A0-672F-24A0324D403F}"/>
                </a:ext>
              </a:extLst>
            </p:cNvPr>
            <p:cNvSpPr txBox="1"/>
            <p:nvPr/>
          </p:nvSpPr>
          <p:spPr>
            <a:xfrm>
              <a:off x="6210999" y="1433695"/>
              <a:ext cx="1457346" cy="197064"/>
            </a:xfrm>
            <a:prstGeom prst="rect">
              <a:avLst/>
            </a:prstGeom>
            <a:solidFill>
              <a:schemeClr val="accent3"/>
            </a:solidFill>
          </p:spPr>
          <p:txBody>
            <a:bodyPr wrap="square" rtlCol="0">
              <a:spAutoFit/>
            </a:bodyPr>
            <a:lstStyle>
              <a:defPPr/>
            </a:lstStyle>
            <a:p>
              <a:pPr algn="r" rtl="1"/>
              <a:r>
                <a:rPr lang="fa-IR" altLang="ko-KR" sz="1200" b="1" dirty="0">
                  <a:solidFill>
                    <a:schemeClr val="bg1"/>
                  </a:solidFill>
                  <a:cs typeface="B Nazanin" panose="00000400000000000000" pitchFamily="2" charset="-78"/>
                </a:rPr>
                <a:t>متن شما در اینجا</a:t>
              </a:r>
              <a:endParaRPr lang="ko-KR" altLang="en-US" sz="1200" b="1" dirty="0">
                <a:solidFill>
                  <a:schemeClr val="bg1"/>
                </a:solidFill>
                <a:cs typeface="B Nazanin" panose="00000400000000000000" pitchFamily="2" charset="-78"/>
              </a:endParaRPr>
            </a:p>
          </p:txBody>
        </p:sp>
        <p:sp>
          <p:nvSpPr>
            <p:cNvPr id="29" name="TextBox 32">
              <a:extLst>
                <a:ext uri="{FF2B5EF4-FFF2-40B4-BE49-F238E27FC236}">
                  <a16:creationId xmlns:a16="http://schemas.microsoft.com/office/drawing/2014/main" id="{C524A5C4-350F-BB31-41EC-9D051552143F}"/>
                </a:ext>
              </a:extLst>
            </p:cNvPr>
            <p:cNvSpPr txBox="1"/>
            <p:nvPr/>
          </p:nvSpPr>
          <p:spPr>
            <a:xfrm>
              <a:off x="6210997" y="1630759"/>
              <a:ext cx="1457346" cy="45981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من امیدوارم و معتقدم که این الگو زمان، پول و اعتبار شما را جلب کند.</a:t>
              </a:r>
              <a:endParaRPr lang="ko-KR" altLang="en-US" sz="1200" dirty="0">
                <a:solidFill>
                  <a:schemeClr val="tx1">
                    <a:lumMod val="75000"/>
                    <a:lumOff val="25000"/>
                  </a:schemeClr>
                </a:solidFill>
                <a:cs typeface="B Nazanin" panose="00000400000000000000" pitchFamily="2" charset="-78"/>
              </a:endParaRPr>
            </a:p>
          </p:txBody>
        </p:sp>
      </p:grpSp>
      <p:grpSp>
        <p:nvGrpSpPr>
          <p:cNvPr id="30" name="Group 33">
            <a:extLst>
              <a:ext uri="{FF2B5EF4-FFF2-40B4-BE49-F238E27FC236}">
                <a16:creationId xmlns:a16="http://schemas.microsoft.com/office/drawing/2014/main" id="{A11963C9-7E5D-07BF-6D1C-D372F06ECADC}"/>
              </a:ext>
            </a:extLst>
          </p:cNvPr>
          <p:cNvGrpSpPr/>
          <p:nvPr/>
        </p:nvGrpSpPr>
        <p:grpSpPr>
          <a:xfrm>
            <a:off x="1475704" y="1965361"/>
            <a:ext cx="1411829" cy="923330"/>
            <a:chOff x="6210997" y="1433695"/>
            <a:chExt cx="1457348" cy="656879"/>
          </a:xfrm>
        </p:grpSpPr>
        <p:sp>
          <p:nvSpPr>
            <p:cNvPr id="31" name="TextBox 34">
              <a:extLst>
                <a:ext uri="{FF2B5EF4-FFF2-40B4-BE49-F238E27FC236}">
                  <a16:creationId xmlns:a16="http://schemas.microsoft.com/office/drawing/2014/main" id="{81C1993A-6B37-5DB9-6DD7-CD1BC00BE0CC}"/>
                </a:ext>
              </a:extLst>
            </p:cNvPr>
            <p:cNvSpPr txBox="1"/>
            <p:nvPr/>
          </p:nvSpPr>
          <p:spPr>
            <a:xfrm>
              <a:off x="6210999" y="1433695"/>
              <a:ext cx="1457346" cy="197064"/>
            </a:xfrm>
            <a:prstGeom prst="rect">
              <a:avLst/>
            </a:prstGeom>
            <a:solidFill>
              <a:schemeClr val="accent6"/>
            </a:solidFill>
          </p:spPr>
          <p:txBody>
            <a:bodyPr wrap="square" rtlCol="0">
              <a:spAutoFit/>
            </a:bodyPr>
            <a:lstStyle>
              <a:defPPr/>
            </a:lstStyle>
            <a:p>
              <a:pPr algn="r" rtl="1"/>
              <a:r>
                <a:rPr lang="fa-IR" altLang="ko-KR" sz="1200" b="1" dirty="0">
                  <a:solidFill>
                    <a:schemeClr val="bg1"/>
                  </a:solidFill>
                  <a:cs typeface="B Nazanin" panose="00000400000000000000" pitchFamily="2" charset="-78"/>
                </a:rPr>
                <a:t>متن شما در اینجا</a:t>
              </a:r>
              <a:endParaRPr lang="ko-KR" altLang="en-US" sz="1200" b="1" dirty="0">
                <a:solidFill>
                  <a:schemeClr val="bg1"/>
                </a:solidFill>
                <a:cs typeface="B Nazanin" panose="00000400000000000000" pitchFamily="2" charset="-78"/>
              </a:endParaRPr>
            </a:p>
          </p:txBody>
        </p:sp>
        <p:sp>
          <p:nvSpPr>
            <p:cNvPr id="32" name="TextBox 35">
              <a:extLst>
                <a:ext uri="{FF2B5EF4-FFF2-40B4-BE49-F238E27FC236}">
                  <a16:creationId xmlns:a16="http://schemas.microsoft.com/office/drawing/2014/main" id="{B4D43E7F-0CB2-489B-9997-85E1EDFBB319}"/>
                </a:ext>
              </a:extLst>
            </p:cNvPr>
            <p:cNvSpPr txBox="1"/>
            <p:nvPr/>
          </p:nvSpPr>
          <p:spPr>
            <a:xfrm>
              <a:off x="6210997" y="1630759"/>
              <a:ext cx="1457346" cy="45981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من امیدوارم و معتقدم که این الگو زمان، پول و اعتبار شما را جلب کند.</a:t>
              </a:r>
              <a:endParaRPr lang="ko-KR" altLang="en-US" sz="1200" dirty="0">
                <a:solidFill>
                  <a:schemeClr val="tx1">
                    <a:lumMod val="75000"/>
                    <a:lumOff val="25000"/>
                  </a:schemeClr>
                </a:solidFill>
                <a:cs typeface="B Nazanin" panose="00000400000000000000" pitchFamily="2" charset="-78"/>
              </a:endParaRPr>
            </a:p>
          </p:txBody>
        </p:sp>
      </p:grpSp>
      <p:grpSp>
        <p:nvGrpSpPr>
          <p:cNvPr id="33" name="Group 36">
            <a:extLst>
              <a:ext uri="{FF2B5EF4-FFF2-40B4-BE49-F238E27FC236}">
                <a16:creationId xmlns:a16="http://schemas.microsoft.com/office/drawing/2014/main" id="{B2A46386-E018-3B14-FC46-20645D8D2FD7}"/>
              </a:ext>
            </a:extLst>
          </p:cNvPr>
          <p:cNvGrpSpPr/>
          <p:nvPr/>
        </p:nvGrpSpPr>
        <p:grpSpPr>
          <a:xfrm>
            <a:off x="4823510" y="1965361"/>
            <a:ext cx="1411829" cy="923330"/>
            <a:chOff x="6210997" y="1433695"/>
            <a:chExt cx="1457348" cy="656879"/>
          </a:xfrm>
        </p:grpSpPr>
        <p:sp>
          <p:nvSpPr>
            <p:cNvPr id="34" name="TextBox 37">
              <a:extLst>
                <a:ext uri="{FF2B5EF4-FFF2-40B4-BE49-F238E27FC236}">
                  <a16:creationId xmlns:a16="http://schemas.microsoft.com/office/drawing/2014/main" id="{308472F1-77A0-8448-0E74-A749EE8FAE2A}"/>
                </a:ext>
              </a:extLst>
            </p:cNvPr>
            <p:cNvSpPr txBox="1"/>
            <p:nvPr/>
          </p:nvSpPr>
          <p:spPr>
            <a:xfrm>
              <a:off x="6210999" y="1433695"/>
              <a:ext cx="1457346" cy="197064"/>
            </a:xfrm>
            <a:prstGeom prst="rect">
              <a:avLst/>
            </a:prstGeom>
            <a:solidFill>
              <a:schemeClr val="accent2"/>
            </a:solidFill>
          </p:spPr>
          <p:txBody>
            <a:bodyPr wrap="square" rtlCol="0">
              <a:spAutoFit/>
            </a:bodyPr>
            <a:lstStyle>
              <a:defPPr/>
            </a:lstStyle>
            <a:p>
              <a:pPr algn="r" rtl="1"/>
              <a:r>
                <a:rPr lang="fa-IR" altLang="ko-KR" sz="1200" b="1" dirty="0">
                  <a:solidFill>
                    <a:schemeClr val="bg1"/>
                  </a:solidFill>
                  <a:cs typeface="B Nazanin" panose="00000400000000000000" pitchFamily="2" charset="-78"/>
                </a:rPr>
                <a:t>متن شما در اینجا</a:t>
              </a:r>
              <a:endParaRPr lang="ko-KR" altLang="en-US" sz="1200" b="1" dirty="0">
                <a:solidFill>
                  <a:schemeClr val="bg1"/>
                </a:solidFill>
                <a:cs typeface="B Nazanin" panose="00000400000000000000" pitchFamily="2" charset="-78"/>
              </a:endParaRPr>
            </a:p>
          </p:txBody>
        </p:sp>
        <p:sp>
          <p:nvSpPr>
            <p:cNvPr id="35" name="TextBox 38">
              <a:extLst>
                <a:ext uri="{FF2B5EF4-FFF2-40B4-BE49-F238E27FC236}">
                  <a16:creationId xmlns:a16="http://schemas.microsoft.com/office/drawing/2014/main" id="{AB45D887-9029-7A47-D67B-8126AC8F5361}"/>
                </a:ext>
              </a:extLst>
            </p:cNvPr>
            <p:cNvSpPr txBox="1"/>
            <p:nvPr/>
          </p:nvSpPr>
          <p:spPr>
            <a:xfrm>
              <a:off x="6210997" y="1630759"/>
              <a:ext cx="1457346" cy="45981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من امیدوارم و معتقدم که این الگو زمان، پول و اعتبار شما را جلب کند.</a:t>
              </a:r>
              <a:endParaRPr lang="ko-KR" altLang="en-US" sz="1200" dirty="0">
                <a:solidFill>
                  <a:schemeClr val="tx1">
                    <a:lumMod val="75000"/>
                    <a:lumOff val="25000"/>
                  </a:schemeClr>
                </a:solidFill>
                <a:cs typeface="B Nazanin" panose="00000400000000000000" pitchFamily="2" charset="-78"/>
              </a:endParaRPr>
            </a:p>
          </p:txBody>
        </p:sp>
      </p:grpSp>
      <p:grpSp>
        <p:nvGrpSpPr>
          <p:cNvPr id="36" name="Group 39">
            <a:extLst>
              <a:ext uri="{FF2B5EF4-FFF2-40B4-BE49-F238E27FC236}">
                <a16:creationId xmlns:a16="http://schemas.microsoft.com/office/drawing/2014/main" id="{07C033D8-60D1-3083-FCE6-F6E6F368F3DC}"/>
              </a:ext>
            </a:extLst>
          </p:cNvPr>
          <p:cNvGrpSpPr/>
          <p:nvPr/>
        </p:nvGrpSpPr>
        <p:grpSpPr>
          <a:xfrm>
            <a:off x="8171316" y="1965361"/>
            <a:ext cx="1411829" cy="923330"/>
            <a:chOff x="6210997" y="1433695"/>
            <a:chExt cx="1457348" cy="656879"/>
          </a:xfrm>
        </p:grpSpPr>
        <p:sp>
          <p:nvSpPr>
            <p:cNvPr id="37" name="TextBox 40">
              <a:extLst>
                <a:ext uri="{FF2B5EF4-FFF2-40B4-BE49-F238E27FC236}">
                  <a16:creationId xmlns:a16="http://schemas.microsoft.com/office/drawing/2014/main" id="{5A8BA804-E3E4-5708-943B-3883C9BE1420}"/>
                </a:ext>
              </a:extLst>
            </p:cNvPr>
            <p:cNvSpPr txBox="1"/>
            <p:nvPr/>
          </p:nvSpPr>
          <p:spPr>
            <a:xfrm>
              <a:off x="6210999" y="1433695"/>
              <a:ext cx="1457346" cy="197064"/>
            </a:xfrm>
            <a:prstGeom prst="rect">
              <a:avLst/>
            </a:prstGeom>
            <a:solidFill>
              <a:schemeClr val="accent4"/>
            </a:solidFill>
          </p:spPr>
          <p:txBody>
            <a:bodyPr wrap="square" rtlCol="0">
              <a:spAutoFit/>
            </a:bodyPr>
            <a:lstStyle>
              <a:defPPr/>
            </a:lstStyle>
            <a:p>
              <a:pPr algn="r" rtl="1"/>
              <a:r>
                <a:rPr lang="fa-IR" altLang="ko-KR" sz="1200" b="1" dirty="0">
                  <a:solidFill>
                    <a:schemeClr val="bg1"/>
                  </a:solidFill>
                  <a:cs typeface="B Nazanin" panose="00000400000000000000" pitchFamily="2" charset="-78"/>
                </a:rPr>
                <a:t>متن شما در اینجا</a:t>
              </a:r>
              <a:endParaRPr lang="ko-KR" altLang="en-US" sz="1200" b="1" dirty="0">
                <a:solidFill>
                  <a:schemeClr val="bg1"/>
                </a:solidFill>
                <a:cs typeface="B Nazanin" panose="00000400000000000000" pitchFamily="2" charset="-78"/>
              </a:endParaRPr>
            </a:p>
          </p:txBody>
        </p:sp>
        <p:sp>
          <p:nvSpPr>
            <p:cNvPr id="38" name="TextBox 41">
              <a:extLst>
                <a:ext uri="{FF2B5EF4-FFF2-40B4-BE49-F238E27FC236}">
                  <a16:creationId xmlns:a16="http://schemas.microsoft.com/office/drawing/2014/main" id="{A866D3BB-4A27-6F34-B192-9B7AE99FE02D}"/>
                </a:ext>
              </a:extLst>
            </p:cNvPr>
            <p:cNvSpPr txBox="1"/>
            <p:nvPr/>
          </p:nvSpPr>
          <p:spPr>
            <a:xfrm>
              <a:off x="6210997" y="1630759"/>
              <a:ext cx="1457346" cy="45981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من امیدوارم و معتقدم که این الگو زمان، پول و اعتبار شما را جلب کند.</a:t>
              </a:r>
              <a:endParaRPr lang="ko-KR" altLang="en-US" sz="1200" dirty="0">
                <a:solidFill>
                  <a:schemeClr val="tx1">
                    <a:lumMod val="75000"/>
                    <a:lumOff val="25000"/>
                  </a:schemeClr>
                </a:solidFill>
                <a:cs typeface="B Nazanin" panose="00000400000000000000" pitchFamily="2" charset="-78"/>
              </a:endParaRPr>
            </a:p>
          </p:txBody>
        </p:sp>
      </p:grpSp>
      <p:sp>
        <p:nvSpPr>
          <p:cNvPr id="39" name="Rounded Rectangle 28">
            <a:extLst>
              <a:ext uri="{FF2B5EF4-FFF2-40B4-BE49-F238E27FC236}">
                <a16:creationId xmlns:a16="http://schemas.microsoft.com/office/drawing/2014/main" id="{3EA9D1F4-8ECA-15E8-E081-D7F551278177}"/>
              </a:ext>
            </a:extLst>
          </p:cNvPr>
          <p:cNvSpPr/>
          <p:nvPr/>
        </p:nvSpPr>
        <p:spPr>
          <a:xfrm>
            <a:off x="9337436" y="3595295"/>
            <a:ext cx="1064066" cy="1064066"/>
          </a:xfrm>
          <a:prstGeom prst="roundRect">
            <a:avLst>
              <a:gd name="adj" fmla="val 10715"/>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1200">
              <a:cs typeface="B Nazanin" panose="00000400000000000000" pitchFamily="2" charset="-78"/>
            </a:endParaRPr>
          </a:p>
        </p:txBody>
      </p:sp>
      <p:grpSp>
        <p:nvGrpSpPr>
          <p:cNvPr id="40" name="Group 29">
            <a:extLst>
              <a:ext uri="{FF2B5EF4-FFF2-40B4-BE49-F238E27FC236}">
                <a16:creationId xmlns:a16="http://schemas.microsoft.com/office/drawing/2014/main" id="{F57CF25C-AE11-F4B7-3DC8-DBA3DB0777BE}"/>
              </a:ext>
            </a:extLst>
          </p:cNvPr>
          <p:cNvGrpSpPr/>
          <p:nvPr/>
        </p:nvGrpSpPr>
        <p:grpSpPr>
          <a:xfrm>
            <a:off x="9587196" y="3412329"/>
            <a:ext cx="996687" cy="378104"/>
            <a:chOff x="1271057" y="3783817"/>
            <a:chExt cx="996687" cy="378104"/>
          </a:xfrm>
        </p:grpSpPr>
        <p:sp>
          <p:nvSpPr>
            <p:cNvPr id="41" name="Rectangle 30">
              <a:extLst>
                <a:ext uri="{FF2B5EF4-FFF2-40B4-BE49-F238E27FC236}">
                  <a16:creationId xmlns:a16="http://schemas.microsoft.com/office/drawing/2014/main" id="{23864C05-C817-F450-89FD-8D9283F83CFE}"/>
                </a:ext>
              </a:extLst>
            </p:cNvPr>
            <p:cNvSpPr/>
            <p:nvPr/>
          </p:nvSpPr>
          <p:spPr>
            <a:xfrm>
              <a:off x="1271057" y="3783817"/>
              <a:ext cx="996687" cy="3781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1200">
                <a:cs typeface="B Nazanin" panose="00000400000000000000" pitchFamily="2" charset="-78"/>
              </a:endParaRPr>
            </a:p>
          </p:txBody>
        </p:sp>
        <p:sp>
          <p:nvSpPr>
            <p:cNvPr id="42" name="TextBox 46">
              <a:extLst>
                <a:ext uri="{FF2B5EF4-FFF2-40B4-BE49-F238E27FC236}">
                  <a16:creationId xmlns:a16="http://schemas.microsoft.com/office/drawing/2014/main" id="{D39FAEB6-F4F4-6E24-1B1A-02CE9002B6AC}"/>
                </a:ext>
              </a:extLst>
            </p:cNvPr>
            <p:cNvSpPr txBox="1"/>
            <p:nvPr/>
          </p:nvSpPr>
          <p:spPr>
            <a:xfrm>
              <a:off x="1343065" y="3834370"/>
              <a:ext cx="852670" cy="276999"/>
            </a:xfrm>
            <a:prstGeom prst="rect">
              <a:avLst/>
            </a:prstGeom>
            <a:noFill/>
          </p:spPr>
          <p:txBody>
            <a:bodyPr wrap="square" rtlCol="0" anchor="ctr">
              <a:spAutoFit/>
            </a:bodyPr>
            <a:lstStyle>
              <a:defPPr/>
            </a:lstStyle>
            <a:p>
              <a:pPr algn="ctr" rtl="1"/>
              <a:r>
                <a:rPr lang="fa-IR" altLang="ko-KR" sz="1200" b="1" dirty="0">
                  <a:solidFill>
                    <a:schemeClr val="bg1"/>
                  </a:solidFill>
                  <a:cs typeface="B Nazanin" panose="00000400000000000000" pitchFamily="2" charset="-78"/>
                </a:rPr>
                <a:t>فهرست</a:t>
              </a:r>
              <a:endParaRPr lang="ko-KR" altLang="en-US" sz="1200" b="1" dirty="0">
                <a:solidFill>
                  <a:schemeClr val="bg1"/>
                </a:solidFill>
                <a:cs typeface="B Nazanin" panose="00000400000000000000" pitchFamily="2" charset="-78"/>
              </a:endParaRPr>
            </a:p>
          </p:txBody>
        </p:sp>
      </p:grpSp>
      <p:sp>
        <p:nvSpPr>
          <p:cNvPr id="43" name="Block Arc 32">
            <a:extLst>
              <a:ext uri="{FF2B5EF4-FFF2-40B4-BE49-F238E27FC236}">
                <a16:creationId xmlns:a16="http://schemas.microsoft.com/office/drawing/2014/main" id="{83939ED3-9317-F7B3-0EF7-99EAAAB44451}"/>
              </a:ext>
            </a:extLst>
          </p:cNvPr>
          <p:cNvSpPr/>
          <p:nvPr/>
        </p:nvSpPr>
        <p:spPr>
          <a:xfrm rot="10800000">
            <a:off x="8357384" y="4016882"/>
            <a:ext cx="1496058" cy="1496058"/>
          </a:xfrm>
          <a:prstGeom prst="blockArc">
            <a:avLst>
              <a:gd name="adj1" fmla="val 10800000"/>
              <a:gd name="adj2" fmla="val 21403479"/>
              <a:gd name="adj3" fmla="val 36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solidFill>
                <a:schemeClr val="tx1"/>
              </a:solidFill>
              <a:cs typeface="B Nazanin" panose="00000400000000000000" pitchFamily="2" charset="-78"/>
            </a:endParaRPr>
          </a:p>
        </p:txBody>
      </p:sp>
      <p:grpSp>
        <p:nvGrpSpPr>
          <p:cNvPr id="44" name="Group 43">
            <a:extLst>
              <a:ext uri="{FF2B5EF4-FFF2-40B4-BE49-F238E27FC236}">
                <a16:creationId xmlns:a16="http://schemas.microsoft.com/office/drawing/2014/main" id="{400DC794-EFB6-853C-8610-F05DA55A97EC}"/>
              </a:ext>
            </a:extLst>
          </p:cNvPr>
          <p:cNvGrpSpPr/>
          <p:nvPr/>
        </p:nvGrpSpPr>
        <p:grpSpPr>
          <a:xfrm>
            <a:off x="9845220" y="5065186"/>
            <a:ext cx="1411829" cy="923330"/>
            <a:chOff x="6210997" y="1433695"/>
            <a:chExt cx="1457348" cy="656879"/>
          </a:xfrm>
        </p:grpSpPr>
        <p:sp>
          <p:nvSpPr>
            <p:cNvPr id="45" name="TextBox 49">
              <a:extLst>
                <a:ext uri="{FF2B5EF4-FFF2-40B4-BE49-F238E27FC236}">
                  <a16:creationId xmlns:a16="http://schemas.microsoft.com/office/drawing/2014/main" id="{E2D3CE71-C2E2-30B3-19F9-B1471047B3C1}"/>
                </a:ext>
              </a:extLst>
            </p:cNvPr>
            <p:cNvSpPr txBox="1"/>
            <p:nvPr/>
          </p:nvSpPr>
          <p:spPr>
            <a:xfrm>
              <a:off x="6210999" y="1433695"/>
              <a:ext cx="1457346" cy="197064"/>
            </a:xfrm>
            <a:prstGeom prst="rect">
              <a:avLst/>
            </a:prstGeom>
            <a:solidFill>
              <a:schemeClr val="accent5"/>
            </a:solidFill>
          </p:spPr>
          <p:txBody>
            <a:bodyPr wrap="square" rtlCol="0">
              <a:spAutoFit/>
            </a:bodyPr>
            <a:lstStyle>
              <a:defPPr/>
            </a:lstStyle>
            <a:p>
              <a:pPr algn="r" rtl="1"/>
              <a:r>
                <a:rPr lang="fa-IR" altLang="ko-KR" sz="1200" b="1" dirty="0">
                  <a:solidFill>
                    <a:schemeClr val="bg1"/>
                  </a:solidFill>
                  <a:cs typeface="B Nazanin" panose="00000400000000000000" pitchFamily="2" charset="-78"/>
                </a:rPr>
                <a:t>متن شما در اینجا</a:t>
              </a:r>
              <a:endParaRPr lang="ko-KR" altLang="en-US" sz="1200" b="1" dirty="0">
                <a:solidFill>
                  <a:schemeClr val="bg1"/>
                </a:solidFill>
                <a:cs typeface="B Nazanin" panose="00000400000000000000" pitchFamily="2" charset="-78"/>
              </a:endParaRPr>
            </a:p>
          </p:txBody>
        </p:sp>
        <p:sp>
          <p:nvSpPr>
            <p:cNvPr id="46" name="TextBox 50">
              <a:extLst>
                <a:ext uri="{FF2B5EF4-FFF2-40B4-BE49-F238E27FC236}">
                  <a16:creationId xmlns:a16="http://schemas.microsoft.com/office/drawing/2014/main" id="{2DF4921F-9635-04F9-117C-AB08114AB59C}"/>
                </a:ext>
              </a:extLst>
            </p:cNvPr>
            <p:cNvSpPr txBox="1"/>
            <p:nvPr/>
          </p:nvSpPr>
          <p:spPr>
            <a:xfrm>
              <a:off x="6210997" y="1630759"/>
              <a:ext cx="1457346" cy="45981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من امیدوارم و معتقدم که این الگو زمان، پول و اعتبار شما را جلب کند.</a:t>
              </a:r>
              <a:endParaRPr lang="ko-KR" altLang="en-US" sz="1200" dirty="0">
                <a:solidFill>
                  <a:schemeClr val="tx1">
                    <a:lumMod val="75000"/>
                    <a:lumOff val="25000"/>
                  </a:schemeClr>
                </a:solidFill>
                <a:cs typeface="B Nazanin" panose="00000400000000000000" pitchFamily="2" charset="-78"/>
              </a:endParaRPr>
            </a:p>
          </p:txBody>
        </p:sp>
      </p:grpSp>
      <p:sp>
        <p:nvSpPr>
          <p:cNvPr id="47" name="Block Arc 32">
            <a:extLst>
              <a:ext uri="{FF2B5EF4-FFF2-40B4-BE49-F238E27FC236}">
                <a16:creationId xmlns:a16="http://schemas.microsoft.com/office/drawing/2014/main" id="{A46D0527-5467-CFCF-808B-DB9E4957BAF9}"/>
              </a:ext>
            </a:extLst>
          </p:cNvPr>
          <p:cNvSpPr/>
          <p:nvPr/>
        </p:nvSpPr>
        <p:spPr>
          <a:xfrm rot="10800000">
            <a:off x="4999372" y="4016882"/>
            <a:ext cx="1496058" cy="1496058"/>
          </a:xfrm>
          <a:prstGeom prst="blockArc">
            <a:avLst>
              <a:gd name="adj1" fmla="val 10800000"/>
              <a:gd name="adj2" fmla="val 21403479"/>
              <a:gd name="adj3" fmla="val 36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solidFill>
                <a:schemeClr val="tx1"/>
              </a:solidFill>
              <a:cs typeface="B Nazanin" panose="00000400000000000000" pitchFamily="2" charset="-78"/>
            </a:endParaRPr>
          </a:p>
        </p:txBody>
      </p:sp>
      <p:sp>
        <p:nvSpPr>
          <p:cNvPr id="48" name="Block Arc 32">
            <a:extLst>
              <a:ext uri="{FF2B5EF4-FFF2-40B4-BE49-F238E27FC236}">
                <a16:creationId xmlns:a16="http://schemas.microsoft.com/office/drawing/2014/main" id="{2CAA215F-8D19-4490-1DCA-079EC8F8D132}"/>
              </a:ext>
            </a:extLst>
          </p:cNvPr>
          <p:cNvSpPr/>
          <p:nvPr/>
        </p:nvSpPr>
        <p:spPr>
          <a:xfrm rot="10800000">
            <a:off x="1641360" y="4016882"/>
            <a:ext cx="1496058" cy="1496058"/>
          </a:xfrm>
          <a:prstGeom prst="blockArc">
            <a:avLst>
              <a:gd name="adj1" fmla="val 10800000"/>
              <a:gd name="adj2" fmla="val 21403479"/>
              <a:gd name="adj3" fmla="val 368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solidFill>
                <a:schemeClr val="tx1"/>
              </a:solidFill>
              <a:cs typeface="B Nazanin" panose="00000400000000000000" pitchFamily="2" charset="-78"/>
            </a:endParaRPr>
          </a:p>
        </p:txBody>
      </p:sp>
      <p:sp>
        <p:nvSpPr>
          <p:cNvPr id="49" name="Block Arc 32">
            <a:extLst>
              <a:ext uri="{FF2B5EF4-FFF2-40B4-BE49-F238E27FC236}">
                <a16:creationId xmlns:a16="http://schemas.microsoft.com/office/drawing/2014/main" id="{355C20A8-7DAD-59E3-DC0E-2F760C889292}"/>
              </a:ext>
            </a:extLst>
          </p:cNvPr>
          <p:cNvSpPr/>
          <p:nvPr/>
        </p:nvSpPr>
        <p:spPr>
          <a:xfrm>
            <a:off x="6678378" y="2702808"/>
            <a:ext cx="1496058" cy="1496058"/>
          </a:xfrm>
          <a:prstGeom prst="blockArc">
            <a:avLst>
              <a:gd name="adj1" fmla="val 10800000"/>
              <a:gd name="adj2" fmla="val 21403479"/>
              <a:gd name="adj3" fmla="val 36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solidFill>
                <a:schemeClr val="tx1"/>
              </a:solidFill>
              <a:cs typeface="B Nazanin" panose="00000400000000000000" pitchFamily="2" charset="-78"/>
            </a:endParaRPr>
          </a:p>
        </p:txBody>
      </p:sp>
      <p:sp>
        <p:nvSpPr>
          <p:cNvPr id="50" name="Block Arc 32">
            <a:extLst>
              <a:ext uri="{FF2B5EF4-FFF2-40B4-BE49-F238E27FC236}">
                <a16:creationId xmlns:a16="http://schemas.microsoft.com/office/drawing/2014/main" id="{CB44F073-6DBA-7456-385D-35908C721DC3}"/>
              </a:ext>
            </a:extLst>
          </p:cNvPr>
          <p:cNvSpPr/>
          <p:nvPr/>
        </p:nvSpPr>
        <p:spPr>
          <a:xfrm>
            <a:off x="3320366" y="2702808"/>
            <a:ext cx="1496058" cy="1496058"/>
          </a:xfrm>
          <a:prstGeom prst="blockArc">
            <a:avLst>
              <a:gd name="adj1" fmla="val 10800000"/>
              <a:gd name="adj2" fmla="val 21403479"/>
              <a:gd name="adj3" fmla="val 36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solidFill>
                <a:schemeClr val="tx1"/>
              </a:solidFill>
              <a:cs typeface="B Nazanin" panose="00000400000000000000" pitchFamily="2" charset="-78"/>
            </a:endParaRPr>
          </a:p>
        </p:txBody>
      </p:sp>
      <p:sp>
        <p:nvSpPr>
          <p:cNvPr id="51" name="Rectangle 16">
            <a:extLst>
              <a:ext uri="{FF2B5EF4-FFF2-40B4-BE49-F238E27FC236}">
                <a16:creationId xmlns:a16="http://schemas.microsoft.com/office/drawing/2014/main" id="{45A6219C-0AF9-6F47-CBAB-8C534EB83FC4}"/>
              </a:ext>
            </a:extLst>
          </p:cNvPr>
          <p:cNvSpPr/>
          <p:nvPr/>
        </p:nvSpPr>
        <p:spPr>
          <a:xfrm rot="2700000">
            <a:off x="9738675" y="389605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a:cs typeface="B Nazanin" panose="00000400000000000000" pitchFamily="2" charset="-78"/>
            </a:endParaRPr>
          </a:p>
        </p:txBody>
      </p:sp>
      <p:sp>
        <p:nvSpPr>
          <p:cNvPr id="52" name="Round Same Side Corner Rectangle 11">
            <a:extLst>
              <a:ext uri="{FF2B5EF4-FFF2-40B4-BE49-F238E27FC236}">
                <a16:creationId xmlns:a16="http://schemas.microsoft.com/office/drawing/2014/main" id="{9AC62F53-D758-F2BA-DF45-91DE8814A545}"/>
              </a:ext>
            </a:extLst>
          </p:cNvPr>
          <p:cNvSpPr/>
          <p:nvPr/>
        </p:nvSpPr>
        <p:spPr>
          <a:xfrm rot="9900000">
            <a:off x="1348174" y="3904732"/>
            <a:ext cx="404737" cy="34374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a:cs typeface="B Nazanin" panose="00000400000000000000" pitchFamily="2" charset="-78"/>
            </a:endParaRPr>
          </a:p>
        </p:txBody>
      </p:sp>
      <p:sp>
        <p:nvSpPr>
          <p:cNvPr id="53" name="Rounded Rectangle 27">
            <a:extLst>
              <a:ext uri="{FF2B5EF4-FFF2-40B4-BE49-F238E27FC236}">
                <a16:creationId xmlns:a16="http://schemas.microsoft.com/office/drawing/2014/main" id="{7E683E42-CBFF-973F-9B52-788D02DAC584}"/>
              </a:ext>
            </a:extLst>
          </p:cNvPr>
          <p:cNvSpPr/>
          <p:nvPr/>
        </p:nvSpPr>
        <p:spPr>
          <a:xfrm>
            <a:off x="2918626" y="3981162"/>
            <a:ext cx="437585" cy="33612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a:cs typeface="B Nazanin" panose="00000400000000000000" pitchFamily="2" charset="-78"/>
            </a:endParaRPr>
          </a:p>
        </p:txBody>
      </p:sp>
      <p:sp>
        <p:nvSpPr>
          <p:cNvPr id="54" name="Rounded Rectangle 7">
            <a:extLst>
              <a:ext uri="{FF2B5EF4-FFF2-40B4-BE49-F238E27FC236}">
                <a16:creationId xmlns:a16="http://schemas.microsoft.com/office/drawing/2014/main" id="{2E6C5716-7066-F872-8292-1DBB19E97F0A}"/>
              </a:ext>
            </a:extLst>
          </p:cNvPr>
          <p:cNvSpPr/>
          <p:nvPr/>
        </p:nvSpPr>
        <p:spPr>
          <a:xfrm>
            <a:off x="4640336" y="3940849"/>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a:cs typeface="B Nazanin" panose="00000400000000000000" pitchFamily="2" charset="-78"/>
            </a:endParaRPr>
          </a:p>
        </p:txBody>
      </p:sp>
      <p:sp>
        <p:nvSpPr>
          <p:cNvPr id="55" name="Round Same Side Corner Rectangle 36">
            <a:extLst>
              <a:ext uri="{FF2B5EF4-FFF2-40B4-BE49-F238E27FC236}">
                <a16:creationId xmlns:a16="http://schemas.microsoft.com/office/drawing/2014/main" id="{F867D808-1626-FA5D-9477-82680668D45E}"/>
              </a:ext>
            </a:extLst>
          </p:cNvPr>
          <p:cNvSpPr/>
          <p:nvPr/>
        </p:nvSpPr>
        <p:spPr>
          <a:xfrm>
            <a:off x="6271600" y="3984902"/>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a:cs typeface="B Nazanin" panose="00000400000000000000" pitchFamily="2" charset="-78"/>
            </a:endParaRPr>
          </a:p>
        </p:txBody>
      </p:sp>
      <p:sp>
        <p:nvSpPr>
          <p:cNvPr id="56" name="Oval 21">
            <a:extLst>
              <a:ext uri="{FF2B5EF4-FFF2-40B4-BE49-F238E27FC236}">
                <a16:creationId xmlns:a16="http://schemas.microsoft.com/office/drawing/2014/main" id="{6815E494-51A3-9E72-E7FD-75A95A613F39}"/>
              </a:ext>
            </a:extLst>
          </p:cNvPr>
          <p:cNvSpPr>
            <a:spLocks noChangeAspect="1"/>
          </p:cNvSpPr>
          <p:nvPr/>
        </p:nvSpPr>
        <p:spPr>
          <a:xfrm>
            <a:off x="7973070" y="3934522"/>
            <a:ext cx="396491" cy="3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a:cs typeface="B Nazanin" panose="00000400000000000000" pitchFamily="2" charset="-78"/>
            </a:endParaRPr>
          </a:p>
        </p:txBody>
      </p:sp>
    </p:spTree>
    <p:extLst>
      <p:ext uri="{BB962C8B-B14F-4D97-AF65-F5344CB8AC3E}">
        <p14:creationId xmlns:p14="http://schemas.microsoft.com/office/powerpoint/2010/main" val="34995892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8">
            <a:extLst>
              <a:ext uri="{FF2B5EF4-FFF2-40B4-BE49-F238E27FC236}">
                <a16:creationId xmlns:a16="http://schemas.microsoft.com/office/drawing/2014/main" id="{6931A8E3-8838-E1EA-0F28-935441C04106}"/>
              </a:ext>
            </a:extLst>
          </p:cNvPr>
          <p:cNvSpPr txBox="1"/>
          <p:nvPr/>
        </p:nvSpPr>
        <p:spPr>
          <a:xfrm>
            <a:off x="1083311" y="283387"/>
            <a:ext cx="6365239" cy="923330"/>
          </a:xfrm>
          <a:prstGeom prst="rect">
            <a:avLst/>
          </a:prstGeom>
          <a:noFill/>
        </p:spPr>
        <p:txBody>
          <a:bodyPr wrap="square" rtlCol="0" anchor="ctr">
            <a:spAutoFit/>
          </a:bodyPr>
          <a:lstStyle>
            <a:defPPr/>
          </a:lstStyle>
          <a:p>
            <a:pPr algn="r" rtl="1"/>
            <a:r>
              <a:rPr lang="fa-IR" altLang="ko-KR" sz="5400" b="1" spc="600" dirty="0">
                <a:solidFill>
                  <a:schemeClr val="accent4"/>
                </a:solidFill>
                <a:latin typeface="Agency FB" panose="020B0503020202020204" pitchFamily="34" charset="0"/>
                <a:cs typeface="B Nazanin" panose="00000400000000000000" pitchFamily="2" charset="-78"/>
              </a:rPr>
              <a:t>سبک</a:t>
            </a:r>
            <a:r>
              <a:rPr lang="fa-IR" altLang="ko-KR" sz="5400" b="1" spc="600" dirty="0">
                <a:solidFill>
                  <a:srgbClr val="E61358"/>
                </a:solidFill>
                <a:latin typeface="Agency FB" panose="020B0503020202020204" pitchFamily="34" charset="0"/>
                <a:cs typeface="B Nazanin" panose="00000400000000000000" pitchFamily="2" charset="-78"/>
              </a:rPr>
              <a:t> اینفوگرافیک</a:t>
            </a:r>
            <a:endParaRPr lang="ko-KR" altLang="en-US" sz="5400" b="1" spc="600" dirty="0">
              <a:solidFill>
                <a:srgbClr val="00B0F0"/>
              </a:solidFill>
              <a:latin typeface="Agency FB" panose="020B0503020202020204" pitchFamily="34" charset="0"/>
              <a:cs typeface="B Nazanin" panose="00000400000000000000" pitchFamily="2" charset="-78"/>
            </a:endParaRPr>
          </a:p>
        </p:txBody>
      </p:sp>
      <p:sp>
        <p:nvSpPr>
          <p:cNvPr id="29" name="TextBox 7">
            <a:extLst>
              <a:ext uri="{FF2B5EF4-FFF2-40B4-BE49-F238E27FC236}">
                <a16:creationId xmlns:a16="http://schemas.microsoft.com/office/drawing/2014/main" id="{56C690BC-FF98-EA5C-1564-56544038DEDC}"/>
              </a:ext>
            </a:extLst>
          </p:cNvPr>
          <p:cNvSpPr txBox="1"/>
          <p:nvPr/>
        </p:nvSpPr>
        <p:spPr>
          <a:xfrm>
            <a:off x="4699213" y="1261514"/>
            <a:ext cx="2424422" cy="307777"/>
          </a:xfrm>
          <a:prstGeom prst="rect">
            <a:avLst/>
          </a:prstGeom>
          <a:noFill/>
        </p:spPr>
        <p:txBody>
          <a:bodyPr wrap="square" rtlCol="0">
            <a:spAutoFit/>
          </a:bodyPr>
          <a:lstStyle>
            <a:defPPr/>
          </a:lstStyle>
          <a:p>
            <a:pPr algn="r" rtl="1"/>
            <a:r>
              <a:rPr lang="fa-IR" altLang="ko-KR" sz="1400" dirty="0">
                <a:solidFill>
                  <a:schemeClr val="bg1">
                    <a:lumMod val="50000"/>
                  </a:schemeClr>
                </a:solidFill>
                <a:cs typeface="B Nazanin" panose="00000400000000000000" pitchFamily="2" charset="-78"/>
              </a:rPr>
              <a:t>زیرنویس خود را وارد کنید</a:t>
            </a:r>
            <a:endParaRPr lang="en-US" altLang="ko-KR" sz="1400" dirty="0">
              <a:solidFill>
                <a:schemeClr val="bg1">
                  <a:lumMod val="50000"/>
                </a:schemeClr>
              </a:solidFill>
              <a:cs typeface="B Nazanin" panose="00000400000000000000" pitchFamily="2" charset="-78"/>
            </a:endParaRPr>
          </a:p>
        </p:txBody>
      </p:sp>
      <p:sp>
        <p:nvSpPr>
          <p:cNvPr id="30" name="Freeform 1">
            <a:extLst>
              <a:ext uri="{FF2B5EF4-FFF2-40B4-BE49-F238E27FC236}">
                <a16:creationId xmlns:a16="http://schemas.microsoft.com/office/drawing/2014/main" id="{F80A9BCF-29BB-8A7E-2A66-55E17CA63EBD}"/>
              </a:ext>
            </a:extLst>
          </p:cNvPr>
          <p:cNvSpPr/>
          <p:nvPr/>
        </p:nvSpPr>
        <p:spPr>
          <a:xfrm>
            <a:off x="3950125" y="3611602"/>
            <a:ext cx="1498176" cy="266701"/>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a:solidFill>
              <a:srgbClr val="00B0F0"/>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31" name="Freeform 43">
            <a:extLst>
              <a:ext uri="{FF2B5EF4-FFF2-40B4-BE49-F238E27FC236}">
                <a16:creationId xmlns:a16="http://schemas.microsoft.com/office/drawing/2014/main" id="{8D68EE13-452F-804F-777A-C98AA39D459B}"/>
              </a:ext>
            </a:extLst>
          </p:cNvPr>
          <p:cNvSpPr/>
          <p:nvPr/>
        </p:nvSpPr>
        <p:spPr>
          <a:xfrm>
            <a:off x="3950125" y="4614582"/>
            <a:ext cx="1498176" cy="266701"/>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a:solidFill>
              <a:schemeClr val="accent2"/>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32" name="Freeform 44">
            <a:extLst>
              <a:ext uri="{FF2B5EF4-FFF2-40B4-BE49-F238E27FC236}">
                <a16:creationId xmlns:a16="http://schemas.microsoft.com/office/drawing/2014/main" id="{2F5BFE98-31A4-F4D7-A4E2-EA104DC7CA73}"/>
              </a:ext>
            </a:extLst>
          </p:cNvPr>
          <p:cNvSpPr/>
          <p:nvPr/>
        </p:nvSpPr>
        <p:spPr>
          <a:xfrm>
            <a:off x="3950125" y="5617562"/>
            <a:ext cx="1498176" cy="266701"/>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a:solidFill>
              <a:srgbClr val="FF0000"/>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33" name="Freeform 45">
            <a:extLst>
              <a:ext uri="{FF2B5EF4-FFF2-40B4-BE49-F238E27FC236}">
                <a16:creationId xmlns:a16="http://schemas.microsoft.com/office/drawing/2014/main" id="{4D823BB0-8868-95B6-1100-092FFE87B721}"/>
              </a:ext>
            </a:extLst>
          </p:cNvPr>
          <p:cNvSpPr/>
          <p:nvPr/>
        </p:nvSpPr>
        <p:spPr>
          <a:xfrm flipH="1">
            <a:off x="6707557" y="4113092"/>
            <a:ext cx="1498176" cy="266701"/>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a:solidFill>
              <a:schemeClr val="accent3"/>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34" name="Freeform 49">
            <a:extLst>
              <a:ext uri="{FF2B5EF4-FFF2-40B4-BE49-F238E27FC236}">
                <a16:creationId xmlns:a16="http://schemas.microsoft.com/office/drawing/2014/main" id="{BA14B1A9-4E85-4572-8BBE-158904492333}"/>
              </a:ext>
            </a:extLst>
          </p:cNvPr>
          <p:cNvSpPr/>
          <p:nvPr/>
        </p:nvSpPr>
        <p:spPr>
          <a:xfrm flipH="1">
            <a:off x="6707557" y="5116072"/>
            <a:ext cx="1498176" cy="266701"/>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a:solidFill>
              <a:srgbClr val="FFFF00"/>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grpSp>
        <p:nvGrpSpPr>
          <p:cNvPr id="35" name="Group 26">
            <a:extLst>
              <a:ext uri="{FF2B5EF4-FFF2-40B4-BE49-F238E27FC236}">
                <a16:creationId xmlns:a16="http://schemas.microsoft.com/office/drawing/2014/main" id="{65A5E91E-D742-9851-036B-A076CDF8B22E}"/>
              </a:ext>
            </a:extLst>
          </p:cNvPr>
          <p:cNvGrpSpPr/>
          <p:nvPr/>
        </p:nvGrpSpPr>
        <p:grpSpPr>
          <a:xfrm>
            <a:off x="7946376" y="3420683"/>
            <a:ext cx="3456174" cy="707886"/>
            <a:chOff x="1389001" y="1670317"/>
            <a:chExt cx="2358631" cy="707886"/>
          </a:xfrm>
        </p:grpSpPr>
        <p:sp>
          <p:nvSpPr>
            <p:cNvPr id="36" name="TextBox 27">
              <a:extLst>
                <a:ext uri="{FF2B5EF4-FFF2-40B4-BE49-F238E27FC236}">
                  <a16:creationId xmlns:a16="http://schemas.microsoft.com/office/drawing/2014/main" id="{63D6C744-2DF0-F30D-8B33-7AEF5C975DB4}"/>
                </a:ext>
              </a:extLst>
            </p:cNvPr>
            <p:cNvSpPr txBox="1"/>
            <p:nvPr/>
          </p:nvSpPr>
          <p:spPr>
            <a:xfrm>
              <a:off x="1393685" y="1916538"/>
              <a:ext cx="2346159" cy="46166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95000"/>
                    <a:lumOff val="5000"/>
                  </a:schemeClr>
                </a:solidFill>
                <a:cs typeface="B Nazanin" panose="00000400000000000000" pitchFamily="2" charset="-78"/>
              </a:endParaRPr>
            </a:p>
          </p:txBody>
        </p:sp>
        <p:sp>
          <p:nvSpPr>
            <p:cNvPr id="37" name="TextBox 28">
              <a:extLst>
                <a:ext uri="{FF2B5EF4-FFF2-40B4-BE49-F238E27FC236}">
                  <a16:creationId xmlns:a16="http://schemas.microsoft.com/office/drawing/2014/main" id="{BCB45C12-C8E4-5B5A-5D84-39614488D07A}"/>
                </a:ext>
              </a:extLst>
            </p:cNvPr>
            <p:cNvSpPr txBox="1"/>
            <p:nvPr/>
          </p:nvSpPr>
          <p:spPr>
            <a:xfrm>
              <a:off x="1389001" y="1670317"/>
              <a:ext cx="2358631" cy="276999"/>
            </a:xfrm>
            <a:prstGeom prst="rect">
              <a:avLst/>
            </a:prstGeom>
            <a:noFill/>
          </p:spPr>
          <p:txBody>
            <a:bodyPr wrap="square" lIns="108000" rIns="108000" rtlCol="0">
              <a:spAutoFit/>
            </a:bodyPr>
            <a:lstStyle>
              <a:defPPr/>
            </a:lstStyle>
            <a:p>
              <a:pPr algn="r" rtl="1"/>
              <a:r>
                <a:rPr lang="fa-IR" altLang="ko-KR" sz="1200" b="1" dirty="0">
                  <a:solidFill>
                    <a:schemeClr val="tx1">
                      <a:lumMod val="95000"/>
                      <a:lumOff val="5000"/>
                    </a:schemeClr>
                  </a:solidFill>
                  <a:cs typeface="B Nazanin" panose="00000400000000000000" pitchFamily="2" charset="-78"/>
                </a:rPr>
                <a:t>عنوان مطالب</a:t>
              </a:r>
              <a:endParaRPr lang="ko-KR" altLang="en-US" sz="1200" b="1" dirty="0">
                <a:solidFill>
                  <a:schemeClr val="tx1">
                    <a:lumMod val="95000"/>
                    <a:lumOff val="5000"/>
                  </a:schemeClr>
                </a:solidFill>
                <a:cs typeface="B Nazanin" panose="00000400000000000000" pitchFamily="2" charset="-78"/>
              </a:endParaRPr>
            </a:p>
          </p:txBody>
        </p:sp>
      </p:grpSp>
      <p:grpSp>
        <p:nvGrpSpPr>
          <p:cNvPr id="38" name="Group 29">
            <a:extLst>
              <a:ext uri="{FF2B5EF4-FFF2-40B4-BE49-F238E27FC236}">
                <a16:creationId xmlns:a16="http://schemas.microsoft.com/office/drawing/2014/main" id="{E61FDD8F-78B0-2744-44AA-12081C5AD3C7}"/>
              </a:ext>
            </a:extLst>
          </p:cNvPr>
          <p:cNvGrpSpPr/>
          <p:nvPr/>
        </p:nvGrpSpPr>
        <p:grpSpPr>
          <a:xfrm>
            <a:off x="7946376" y="4409472"/>
            <a:ext cx="3456174" cy="707886"/>
            <a:chOff x="1389001" y="1670317"/>
            <a:chExt cx="2358631" cy="707886"/>
          </a:xfrm>
        </p:grpSpPr>
        <p:sp>
          <p:nvSpPr>
            <p:cNvPr id="39" name="TextBox 30">
              <a:extLst>
                <a:ext uri="{FF2B5EF4-FFF2-40B4-BE49-F238E27FC236}">
                  <a16:creationId xmlns:a16="http://schemas.microsoft.com/office/drawing/2014/main" id="{7E87E025-980C-9142-D218-3B32FD1E4F1C}"/>
                </a:ext>
              </a:extLst>
            </p:cNvPr>
            <p:cNvSpPr txBox="1"/>
            <p:nvPr/>
          </p:nvSpPr>
          <p:spPr>
            <a:xfrm>
              <a:off x="1393685" y="1916538"/>
              <a:ext cx="2346159" cy="461665"/>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95000"/>
                    <a:lumOff val="5000"/>
                  </a:schemeClr>
                </a:solidFill>
                <a:cs typeface="B Nazanin" panose="00000400000000000000" pitchFamily="2" charset="-78"/>
              </a:endParaRPr>
            </a:p>
          </p:txBody>
        </p:sp>
        <p:sp>
          <p:nvSpPr>
            <p:cNvPr id="40" name="TextBox 31">
              <a:extLst>
                <a:ext uri="{FF2B5EF4-FFF2-40B4-BE49-F238E27FC236}">
                  <a16:creationId xmlns:a16="http://schemas.microsoft.com/office/drawing/2014/main" id="{2F384DC0-6D3E-DBCB-C10E-A78EA0243BE7}"/>
                </a:ext>
              </a:extLst>
            </p:cNvPr>
            <p:cNvSpPr txBox="1"/>
            <p:nvPr/>
          </p:nvSpPr>
          <p:spPr>
            <a:xfrm>
              <a:off x="1389001" y="1670317"/>
              <a:ext cx="2358631" cy="276999"/>
            </a:xfrm>
            <a:prstGeom prst="rect">
              <a:avLst/>
            </a:prstGeom>
            <a:noFill/>
          </p:spPr>
          <p:txBody>
            <a:bodyPr wrap="square" lIns="108000" rIns="108000" rtlCol="0">
              <a:spAutoFit/>
            </a:bodyPr>
            <a:lstStyle>
              <a:defPPr/>
            </a:lstStyle>
            <a:p>
              <a:pPr algn="r" rtl="1"/>
              <a:r>
                <a:rPr lang="fa-IR" altLang="ko-KR" sz="1200" b="1" dirty="0">
                  <a:solidFill>
                    <a:schemeClr val="tx1">
                      <a:lumMod val="95000"/>
                      <a:lumOff val="5000"/>
                    </a:schemeClr>
                  </a:solidFill>
                  <a:cs typeface="B Nazanin" panose="00000400000000000000" pitchFamily="2" charset="-78"/>
                </a:rPr>
                <a:t>عنوان مطالب</a:t>
              </a:r>
              <a:endParaRPr lang="ko-KR" altLang="en-US" sz="1200" b="1" dirty="0">
                <a:solidFill>
                  <a:schemeClr val="tx1">
                    <a:lumMod val="95000"/>
                    <a:lumOff val="5000"/>
                  </a:schemeClr>
                </a:solidFill>
                <a:cs typeface="B Nazanin" panose="00000400000000000000" pitchFamily="2" charset="-78"/>
              </a:endParaRPr>
            </a:p>
          </p:txBody>
        </p:sp>
      </p:grpSp>
      <p:grpSp>
        <p:nvGrpSpPr>
          <p:cNvPr id="41" name="Group 32">
            <a:extLst>
              <a:ext uri="{FF2B5EF4-FFF2-40B4-BE49-F238E27FC236}">
                <a16:creationId xmlns:a16="http://schemas.microsoft.com/office/drawing/2014/main" id="{C3793519-1E06-2701-DA71-DBC1A83A625A}"/>
              </a:ext>
            </a:extLst>
          </p:cNvPr>
          <p:cNvGrpSpPr/>
          <p:nvPr/>
        </p:nvGrpSpPr>
        <p:grpSpPr>
          <a:xfrm>
            <a:off x="805752" y="3915078"/>
            <a:ext cx="3456174" cy="707886"/>
            <a:chOff x="1389001" y="1670317"/>
            <a:chExt cx="2358631" cy="707886"/>
          </a:xfrm>
        </p:grpSpPr>
        <p:sp>
          <p:nvSpPr>
            <p:cNvPr id="42" name="TextBox 33">
              <a:extLst>
                <a:ext uri="{FF2B5EF4-FFF2-40B4-BE49-F238E27FC236}">
                  <a16:creationId xmlns:a16="http://schemas.microsoft.com/office/drawing/2014/main" id="{E26B7FB6-747A-3840-9632-A7C75A6B0576}"/>
                </a:ext>
              </a:extLst>
            </p:cNvPr>
            <p:cNvSpPr txBox="1"/>
            <p:nvPr/>
          </p:nvSpPr>
          <p:spPr>
            <a:xfrm>
              <a:off x="1393685" y="1916538"/>
              <a:ext cx="2346159" cy="461665"/>
            </a:xfrm>
            <a:prstGeom prst="rect">
              <a:avLst/>
            </a:prstGeom>
            <a:noFill/>
          </p:spPr>
          <p:txBody>
            <a:bodyPr wrap="square" rtlCol="0">
              <a:spAutoFit/>
            </a:bodyPr>
            <a:lstStyle>
              <a:defPPr/>
            </a:lstStyle>
            <a:p>
              <a:pPr algn="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95000"/>
                    <a:lumOff val="5000"/>
                  </a:schemeClr>
                </a:solidFill>
                <a:cs typeface="B Nazanin" panose="00000400000000000000" pitchFamily="2" charset="-78"/>
              </a:endParaRPr>
            </a:p>
          </p:txBody>
        </p:sp>
        <p:sp>
          <p:nvSpPr>
            <p:cNvPr id="43" name="TextBox 34">
              <a:extLst>
                <a:ext uri="{FF2B5EF4-FFF2-40B4-BE49-F238E27FC236}">
                  <a16:creationId xmlns:a16="http://schemas.microsoft.com/office/drawing/2014/main" id="{C8D48441-5B77-7027-2DAD-AF8E59CC4B67}"/>
                </a:ext>
              </a:extLst>
            </p:cNvPr>
            <p:cNvSpPr txBox="1"/>
            <p:nvPr/>
          </p:nvSpPr>
          <p:spPr>
            <a:xfrm>
              <a:off x="1389001" y="1670317"/>
              <a:ext cx="2358631" cy="276999"/>
            </a:xfrm>
            <a:prstGeom prst="rect">
              <a:avLst/>
            </a:prstGeom>
            <a:noFill/>
          </p:spPr>
          <p:txBody>
            <a:bodyPr wrap="square" lIns="108000" rIns="108000" rtlCol="0">
              <a:spAutoFit/>
            </a:bodyPr>
            <a:lstStyle>
              <a:defPPr/>
            </a:lstStyle>
            <a:p>
              <a:pPr algn="r"/>
              <a:r>
                <a:rPr lang="fa-IR" altLang="ko-KR" sz="1200" b="1" dirty="0">
                  <a:solidFill>
                    <a:schemeClr val="tx1">
                      <a:lumMod val="95000"/>
                      <a:lumOff val="5000"/>
                    </a:schemeClr>
                  </a:solidFill>
                  <a:cs typeface="B Nazanin" panose="00000400000000000000" pitchFamily="2" charset="-78"/>
                </a:rPr>
                <a:t>عنوان مطالب</a:t>
              </a:r>
              <a:endParaRPr lang="ko-KR" altLang="en-US" sz="1200" b="1" dirty="0">
                <a:solidFill>
                  <a:schemeClr val="tx1">
                    <a:lumMod val="95000"/>
                    <a:lumOff val="5000"/>
                  </a:schemeClr>
                </a:solidFill>
                <a:cs typeface="B Nazanin" panose="00000400000000000000" pitchFamily="2" charset="-78"/>
              </a:endParaRPr>
            </a:p>
          </p:txBody>
        </p:sp>
      </p:grpSp>
      <p:grpSp>
        <p:nvGrpSpPr>
          <p:cNvPr id="44" name="Group 35">
            <a:extLst>
              <a:ext uri="{FF2B5EF4-FFF2-40B4-BE49-F238E27FC236}">
                <a16:creationId xmlns:a16="http://schemas.microsoft.com/office/drawing/2014/main" id="{4FBBDCF0-AD16-87FC-CA79-A0C58D97D9BA}"/>
              </a:ext>
            </a:extLst>
          </p:cNvPr>
          <p:cNvGrpSpPr/>
          <p:nvPr/>
        </p:nvGrpSpPr>
        <p:grpSpPr>
          <a:xfrm>
            <a:off x="805752" y="4903867"/>
            <a:ext cx="3456174" cy="707886"/>
            <a:chOff x="1389001" y="1670317"/>
            <a:chExt cx="2358631" cy="707886"/>
          </a:xfrm>
        </p:grpSpPr>
        <p:sp>
          <p:nvSpPr>
            <p:cNvPr id="45" name="TextBox 36">
              <a:extLst>
                <a:ext uri="{FF2B5EF4-FFF2-40B4-BE49-F238E27FC236}">
                  <a16:creationId xmlns:a16="http://schemas.microsoft.com/office/drawing/2014/main" id="{55E41F8F-E482-35B3-B755-09224E7AA15F}"/>
                </a:ext>
              </a:extLst>
            </p:cNvPr>
            <p:cNvSpPr txBox="1"/>
            <p:nvPr/>
          </p:nvSpPr>
          <p:spPr>
            <a:xfrm>
              <a:off x="1393685" y="1916538"/>
              <a:ext cx="2346159" cy="461665"/>
            </a:xfrm>
            <a:prstGeom prst="rect">
              <a:avLst/>
            </a:prstGeom>
            <a:noFill/>
          </p:spPr>
          <p:txBody>
            <a:bodyPr wrap="square" rtlCol="0">
              <a:spAutoFit/>
            </a:bodyPr>
            <a:lstStyle>
              <a:defPPr/>
            </a:lstStyle>
            <a:p>
              <a:pPr algn="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95000"/>
                    <a:lumOff val="5000"/>
                  </a:schemeClr>
                </a:solidFill>
                <a:cs typeface="B Nazanin" panose="00000400000000000000" pitchFamily="2" charset="-78"/>
              </a:endParaRPr>
            </a:p>
          </p:txBody>
        </p:sp>
        <p:sp>
          <p:nvSpPr>
            <p:cNvPr id="46" name="TextBox 37">
              <a:extLst>
                <a:ext uri="{FF2B5EF4-FFF2-40B4-BE49-F238E27FC236}">
                  <a16:creationId xmlns:a16="http://schemas.microsoft.com/office/drawing/2014/main" id="{67407FC2-5541-F1BB-DC23-8D37072BB9A7}"/>
                </a:ext>
              </a:extLst>
            </p:cNvPr>
            <p:cNvSpPr txBox="1"/>
            <p:nvPr/>
          </p:nvSpPr>
          <p:spPr>
            <a:xfrm>
              <a:off x="1389001" y="1670317"/>
              <a:ext cx="2358631" cy="276999"/>
            </a:xfrm>
            <a:prstGeom prst="rect">
              <a:avLst/>
            </a:prstGeom>
            <a:noFill/>
          </p:spPr>
          <p:txBody>
            <a:bodyPr wrap="square" lIns="108000" rIns="108000" rtlCol="0">
              <a:spAutoFit/>
            </a:bodyPr>
            <a:lstStyle>
              <a:defPPr/>
            </a:lstStyle>
            <a:p>
              <a:pPr algn="r"/>
              <a:r>
                <a:rPr lang="fa-IR" altLang="ko-KR" sz="1200" b="1" dirty="0">
                  <a:solidFill>
                    <a:schemeClr val="tx1">
                      <a:lumMod val="95000"/>
                      <a:lumOff val="5000"/>
                    </a:schemeClr>
                  </a:solidFill>
                  <a:cs typeface="B Nazanin" panose="00000400000000000000" pitchFamily="2" charset="-78"/>
                </a:rPr>
                <a:t>عنوان مطالب</a:t>
              </a:r>
              <a:endParaRPr lang="ko-KR" altLang="en-US" sz="1200" b="1" dirty="0">
                <a:solidFill>
                  <a:schemeClr val="tx1">
                    <a:lumMod val="95000"/>
                    <a:lumOff val="5000"/>
                  </a:schemeClr>
                </a:solidFill>
                <a:cs typeface="B Nazanin" panose="00000400000000000000" pitchFamily="2" charset="-78"/>
              </a:endParaRPr>
            </a:p>
          </p:txBody>
        </p:sp>
      </p:grpSp>
      <p:grpSp>
        <p:nvGrpSpPr>
          <p:cNvPr id="47" name="Group 38">
            <a:extLst>
              <a:ext uri="{FF2B5EF4-FFF2-40B4-BE49-F238E27FC236}">
                <a16:creationId xmlns:a16="http://schemas.microsoft.com/office/drawing/2014/main" id="{6723AC6E-9FCF-0634-49C3-6632767062C6}"/>
              </a:ext>
            </a:extLst>
          </p:cNvPr>
          <p:cNvGrpSpPr/>
          <p:nvPr/>
        </p:nvGrpSpPr>
        <p:grpSpPr>
          <a:xfrm>
            <a:off x="805752" y="2926287"/>
            <a:ext cx="3456174" cy="707886"/>
            <a:chOff x="1389001" y="1670317"/>
            <a:chExt cx="2358631" cy="707886"/>
          </a:xfrm>
        </p:grpSpPr>
        <p:sp>
          <p:nvSpPr>
            <p:cNvPr id="48" name="TextBox 39">
              <a:extLst>
                <a:ext uri="{FF2B5EF4-FFF2-40B4-BE49-F238E27FC236}">
                  <a16:creationId xmlns:a16="http://schemas.microsoft.com/office/drawing/2014/main" id="{C988098E-C3B1-4F24-9758-F3FE6451ECFC}"/>
                </a:ext>
              </a:extLst>
            </p:cNvPr>
            <p:cNvSpPr txBox="1"/>
            <p:nvPr/>
          </p:nvSpPr>
          <p:spPr>
            <a:xfrm>
              <a:off x="1393685" y="1916538"/>
              <a:ext cx="2346159" cy="461665"/>
            </a:xfrm>
            <a:prstGeom prst="rect">
              <a:avLst/>
            </a:prstGeom>
            <a:noFill/>
          </p:spPr>
          <p:txBody>
            <a:bodyPr wrap="square" rtlCol="0">
              <a:spAutoFit/>
            </a:bodyPr>
            <a:lstStyle>
              <a:defPPr/>
            </a:lstStyle>
            <a:p>
              <a:pPr algn="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95000"/>
                    <a:lumOff val="5000"/>
                  </a:schemeClr>
                </a:solidFill>
                <a:cs typeface="B Nazanin" panose="00000400000000000000" pitchFamily="2" charset="-78"/>
              </a:endParaRPr>
            </a:p>
          </p:txBody>
        </p:sp>
        <p:sp>
          <p:nvSpPr>
            <p:cNvPr id="49" name="TextBox 40">
              <a:extLst>
                <a:ext uri="{FF2B5EF4-FFF2-40B4-BE49-F238E27FC236}">
                  <a16:creationId xmlns:a16="http://schemas.microsoft.com/office/drawing/2014/main" id="{BB0BFB31-E87B-3D4E-6A3D-31473EFCEB09}"/>
                </a:ext>
              </a:extLst>
            </p:cNvPr>
            <p:cNvSpPr txBox="1"/>
            <p:nvPr/>
          </p:nvSpPr>
          <p:spPr>
            <a:xfrm>
              <a:off x="1389001" y="1670317"/>
              <a:ext cx="2358631" cy="276999"/>
            </a:xfrm>
            <a:prstGeom prst="rect">
              <a:avLst/>
            </a:prstGeom>
            <a:noFill/>
          </p:spPr>
          <p:txBody>
            <a:bodyPr wrap="square" lIns="108000" rIns="108000" rtlCol="0">
              <a:spAutoFit/>
            </a:bodyPr>
            <a:lstStyle>
              <a:defPPr/>
            </a:lstStyle>
            <a:p>
              <a:pPr algn="r"/>
              <a:r>
                <a:rPr lang="fa-IR" altLang="ko-KR" sz="1200" b="1" dirty="0">
                  <a:solidFill>
                    <a:schemeClr val="tx1">
                      <a:lumMod val="95000"/>
                      <a:lumOff val="5000"/>
                    </a:schemeClr>
                  </a:solidFill>
                  <a:cs typeface="B Nazanin" panose="00000400000000000000" pitchFamily="2" charset="-78"/>
                </a:rPr>
                <a:t>عنوان مطالب</a:t>
              </a:r>
              <a:endParaRPr lang="ko-KR" altLang="en-US" sz="1200" b="1" dirty="0">
                <a:solidFill>
                  <a:schemeClr val="tx1">
                    <a:lumMod val="95000"/>
                    <a:lumOff val="5000"/>
                  </a:schemeClr>
                </a:solidFill>
                <a:cs typeface="B Nazanin" panose="00000400000000000000" pitchFamily="2" charset="-78"/>
              </a:endParaRPr>
            </a:p>
          </p:txBody>
        </p:sp>
      </p:grpSp>
      <p:grpSp>
        <p:nvGrpSpPr>
          <p:cNvPr id="50" name="Group 41">
            <a:extLst>
              <a:ext uri="{FF2B5EF4-FFF2-40B4-BE49-F238E27FC236}">
                <a16:creationId xmlns:a16="http://schemas.microsoft.com/office/drawing/2014/main" id="{FF7728CB-EB37-EA6B-C42E-3384BF439728}"/>
              </a:ext>
            </a:extLst>
          </p:cNvPr>
          <p:cNvGrpSpPr/>
          <p:nvPr/>
        </p:nvGrpSpPr>
        <p:grpSpPr>
          <a:xfrm>
            <a:off x="6957489" y="1787639"/>
            <a:ext cx="4123954" cy="707886"/>
            <a:chOff x="2556780" y="1766707"/>
            <a:chExt cx="3116715" cy="707886"/>
          </a:xfrm>
        </p:grpSpPr>
        <p:sp>
          <p:nvSpPr>
            <p:cNvPr id="51" name="TextBox 42">
              <a:extLst>
                <a:ext uri="{FF2B5EF4-FFF2-40B4-BE49-F238E27FC236}">
                  <a16:creationId xmlns:a16="http://schemas.microsoft.com/office/drawing/2014/main" id="{1B05FED9-8551-30AE-CE59-3CBC8D823533}"/>
                </a:ext>
              </a:extLst>
            </p:cNvPr>
            <p:cNvSpPr txBox="1"/>
            <p:nvPr/>
          </p:nvSpPr>
          <p:spPr>
            <a:xfrm>
              <a:off x="2561464" y="2012928"/>
              <a:ext cx="3100235" cy="461665"/>
            </a:xfrm>
            <a:prstGeom prst="rect">
              <a:avLst/>
            </a:prstGeom>
            <a:noFill/>
          </p:spPr>
          <p:txBody>
            <a:bodyPr wrap="square" rtlCol="0">
              <a:spAutoFit/>
            </a:bodyPr>
            <a:lstStyle>
              <a:defPPr/>
            </a:lstStyle>
            <a:p>
              <a:pPr algn="r" rtl="1"/>
              <a:r>
                <a:rPr lang="fa-IR" altLang="ko-KR" sz="1200" dirty="0">
                  <a:solidFill>
                    <a:schemeClr val="tx1">
                      <a:lumMod val="95000"/>
                      <a:lumOff val="5000"/>
                    </a:schemeClr>
                  </a:solidFill>
                  <a:cs typeface="B Nazanin" panose="00000400000000000000" pitchFamily="2" charset="-78"/>
                </a:rPr>
                <a:t>ارائه پاورپوینت مدرنی را دریافت کنید که به زیبایی طراحی شده است. من امیدوارم و معتقدم که این الگو زمان، پول و اعتبار شما را جلب کند.</a:t>
              </a:r>
              <a:endParaRPr lang="en-US" altLang="ko-KR" sz="1200" dirty="0">
                <a:solidFill>
                  <a:schemeClr val="tx1">
                    <a:lumMod val="95000"/>
                    <a:lumOff val="5000"/>
                  </a:schemeClr>
                </a:solidFill>
                <a:cs typeface="B Nazanin" panose="00000400000000000000" pitchFamily="2" charset="-78"/>
              </a:endParaRPr>
            </a:p>
          </p:txBody>
        </p:sp>
        <p:sp>
          <p:nvSpPr>
            <p:cNvPr id="52" name="TextBox 43">
              <a:extLst>
                <a:ext uri="{FF2B5EF4-FFF2-40B4-BE49-F238E27FC236}">
                  <a16:creationId xmlns:a16="http://schemas.microsoft.com/office/drawing/2014/main" id="{0A383186-07F8-4272-E475-F08ABD8349A9}"/>
                </a:ext>
              </a:extLst>
            </p:cNvPr>
            <p:cNvSpPr txBox="1"/>
            <p:nvPr/>
          </p:nvSpPr>
          <p:spPr>
            <a:xfrm>
              <a:off x="2556780" y="1766707"/>
              <a:ext cx="3116715" cy="276999"/>
            </a:xfrm>
            <a:prstGeom prst="rect">
              <a:avLst/>
            </a:prstGeom>
            <a:noFill/>
          </p:spPr>
          <p:txBody>
            <a:bodyPr wrap="square" lIns="108000" rIns="108000" rtlCol="0">
              <a:spAutoFit/>
            </a:bodyPr>
            <a:lstStyle>
              <a:defPPr/>
            </a:lstStyle>
            <a:p>
              <a:pPr algn="r" rtl="1"/>
              <a:r>
                <a:rPr lang="fa-IR" altLang="ko-KR" sz="1200" b="1" dirty="0">
                  <a:solidFill>
                    <a:schemeClr val="tx1">
                      <a:lumMod val="95000"/>
                      <a:lumOff val="5000"/>
                    </a:schemeClr>
                  </a:solidFill>
                  <a:cs typeface="B Nazanin" panose="00000400000000000000" pitchFamily="2" charset="-78"/>
                </a:rPr>
                <a:t>عنوان مطالب</a:t>
              </a:r>
              <a:endParaRPr lang="ko-KR" altLang="en-US" sz="1200" b="1" dirty="0">
                <a:solidFill>
                  <a:schemeClr val="tx1">
                    <a:lumMod val="95000"/>
                    <a:lumOff val="5000"/>
                  </a:schemeClr>
                </a:solidFill>
                <a:cs typeface="B Nazanin" panose="00000400000000000000" pitchFamily="2" charset="-78"/>
              </a:endParaRPr>
            </a:p>
          </p:txBody>
        </p:sp>
      </p:grpSp>
      <p:sp>
        <p:nvSpPr>
          <p:cNvPr id="53" name="Freeform 4">
            <a:extLst>
              <a:ext uri="{FF2B5EF4-FFF2-40B4-BE49-F238E27FC236}">
                <a16:creationId xmlns:a16="http://schemas.microsoft.com/office/drawing/2014/main" id="{647A8B0B-4DDC-864C-878A-70F2388BD8EB}"/>
              </a:ext>
            </a:extLst>
          </p:cNvPr>
          <p:cNvSpPr/>
          <p:nvPr/>
        </p:nvSpPr>
        <p:spPr>
          <a:xfrm>
            <a:off x="6090199" y="1956689"/>
            <a:ext cx="838200" cy="596901"/>
          </a:xfrm>
          <a:custGeom>
            <a:avLst/>
            <a:gdLst>
              <a:gd name="connsiteX0" fmla="*/ 0 w 838200"/>
              <a:gd name="connsiteY0" fmla="*/ 596900 h 596900"/>
              <a:gd name="connsiteX1" fmla="*/ 0 w 838200"/>
              <a:gd name="connsiteY1" fmla="*/ 0 h 596900"/>
              <a:gd name="connsiteX2" fmla="*/ 838200 w 838200"/>
              <a:gd name="connsiteY2" fmla="*/ 0 h 596900"/>
            </a:gdLst>
            <a:ahLst/>
            <a:cxnLst>
              <a:cxn ang="0">
                <a:pos x="connsiteX0" y="connsiteY0"/>
              </a:cxn>
              <a:cxn ang="0">
                <a:pos x="connsiteX1" y="connsiteY1"/>
              </a:cxn>
              <a:cxn ang="0">
                <a:pos x="connsiteX2" y="connsiteY2"/>
              </a:cxn>
            </a:cxnLst>
            <a:rect l="l" t="t" r="r" b="b"/>
            <a:pathLst>
              <a:path w="838200" h="596900">
                <a:moveTo>
                  <a:pt x="0" y="596900"/>
                </a:moveTo>
                <a:lnTo>
                  <a:pt x="0" y="0"/>
                </a:lnTo>
                <a:lnTo>
                  <a:pt x="838200" y="0"/>
                </a:lnTo>
              </a:path>
            </a:pathLst>
          </a:custGeom>
          <a:noFill/>
          <a:ln w="31750">
            <a:solidFill>
              <a:schemeClr val="accent1"/>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cs typeface="B Nazanin" panose="00000400000000000000" pitchFamily="2" charset="-78"/>
            </a:endParaRPr>
          </a:p>
        </p:txBody>
      </p:sp>
      <p:sp>
        <p:nvSpPr>
          <p:cNvPr id="54" name="자유형: 도형 79">
            <a:extLst>
              <a:ext uri="{FF2B5EF4-FFF2-40B4-BE49-F238E27FC236}">
                <a16:creationId xmlns:a16="http://schemas.microsoft.com/office/drawing/2014/main" id="{310E487C-FB14-E304-1BCE-C7941400B474}"/>
              </a:ext>
            </a:extLst>
          </p:cNvPr>
          <p:cNvSpPr>
            <a:spLocks noChangeAspect="1"/>
          </p:cNvSpPr>
          <p:nvPr/>
        </p:nvSpPr>
        <p:spPr>
          <a:xfrm>
            <a:off x="5668546" y="2344852"/>
            <a:ext cx="854909" cy="1343933"/>
          </a:xfrm>
          <a:custGeom>
            <a:avLst/>
            <a:gdLst>
              <a:gd name="connsiteX0" fmla="*/ 951056 w 2991257"/>
              <a:gd name="connsiteY0" fmla="*/ 4310393 h 4702319"/>
              <a:gd name="connsiteX1" fmla="*/ 2052826 w 2991257"/>
              <a:gd name="connsiteY1" fmla="*/ 4310393 h 4702319"/>
              <a:gd name="connsiteX2" fmla="*/ 2052826 w 2991257"/>
              <a:gd name="connsiteY2" fmla="*/ 4506356 h 4702319"/>
              <a:gd name="connsiteX3" fmla="*/ 1501941 w 2991257"/>
              <a:gd name="connsiteY3" fmla="*/ 4702319 h 4702319"/>
              <a:gd name="connsiteX4" fmla="*/ 951056 w 2991257"/>
              <a:gd name="connsiteY4" fmla="*/ 4506356 h 4702319"/>
              <a:gd name="connsiteX5" fmla="*/ 953472 w 2991257"/>
              <a:gd name="connsiteY5" fmla="*/ 3978828 h 4702319"/>
              <a:gd name="connsiteX6" fmla="*/ 2050412 w 2991257"/>
              <a:gd name="connsiteY6" fmla="*/ 3978828 h 4702319"/>
              <a:gd name="connsiteX7" fmla="*/ 2152988 w 2991257"/>
              <a:gd name="connsiteY7" fmla="*/ 4079172 h 4702319"/>
              <a:gd name="connsiteX8" fmla="*/ 2152988 w 2991257"/>
              <a:gd name="connsiteY8" fmla="*/ 4123466 h 4702319"/>
              <a:gd name="connsiteX9" fmla="*/ 2050412 w 2991257"/>
              <a:gd name="connsiteY9" fmla="*/ 4223810 h 4702319"/>
              <a:gd name="connsiteX10" fmla="*/ 953472 w 2991257"/>
              <a:gd name="connsiteY10" fmla="*/ 4223810 h 4702319"/>
              <a:gd name="connsiteX11" fmla="*/ 850896 w 2991257"/>
              <a:gd name="connsiteY11" fmla="*/ 4123466 h 4702319"/>
              <a:gd name="connsiteX12" fmla="*/ 850896 w 2991257"/>
              <a:gd name="connsiteY12" fmla="*/ 4079172 h 4702319"/>
              <a:gd name="connsiteX13" fmla="*/ 953472 w 2991257"/>
              <a:gd name="connsiteY13" fmla="*/ 3978828 h 4702319"/>
              <a:gd name="connsiteX14" fmla="*/ 903390 w 2991257"/>
              <a:gd name="connsiteY14" fmla="*/ 3647264 h 4702319"/>
              <a:gd name="connsiteX15" fmla="*/ 2100491 w 2991257"/>
              <a:gd name="connsiteY15" fmla="*/ 3647264 h 4702319"/>
              <a:gd name="connsiteX16" fmla="*/ 2203068 w 2991257"/>
              <a:gd name="connsiteY16" fmla="*/ 3747607 h 4702319"/>
              <a:gd name="connsiteX17" fmla="*/ 2203068 w 2991257"/>
              <a:gd name="connsiteY17" fmla="*/ 3791900 h 4702319"/>
              <a:gd name="connsiteX18" fmla="*/ 2100491 w 2991257"/>
              <a:gd name="connsiteY18" fmla="*/ 3892244 h 4702319"/>
              <a:gd name="connsiteX19" fmla="*/ 903390 w 2991257"/>
              <a:gd name="connsiteY19" fmla="*/ 3892244 h 4702319"/>
              <a:gd name="connsiteX20" fmla="*/ 800815 w 2991257"/>
              <a:gd name="connsiteY20" fmla="*/ 3791900 h 4702319"/>
              <a:gd name="connsiteX21" fmla="*/ 800815 w 2991257"/>
              <a:gd name="connsiteY21" fmla="*/ 3747607 h 4702319"/>
              <a:gd name="connsiteX22" fmla="*/ 903390 w 2991257"/>
              <a:gd name="connsiteY22" fmla="*/ 3647264 h 4702319"/>
              <a:gd name="connsiteX23" fmla="*/ 853310 w 2991257"/>
              <a:gd name="connsiteY23" fmla="*/ 3315698 h 4702319"/>
              <a:gd name="connsiteX24" fmla="*/ 2150572 w 2991257"/>
              <a:gd name="connsiteY24" fmla="*/ 3315698 h 4702319"/>
              <a:gd name="connsiteX25" fmla="*/ 2253147 w 2991257"/>
              <a:gd name="connsiteY25" fmla="*/ 3416042 h 4702319"/>
              <a:gd name="connsiteX26" fmla="*/ 2253147 w 2991257"/>
              <a:gd name="connsiteY26" fmla="*/ 3460336 h 4702319"/>
              <a:gd name="connsiteX27" fmla="*/ 2150572 w 2991257"/>
              <a:gd name="connsiteY27" fmla="*/ 3560680 h 4702319"/>
              <a:gd name="connsiteX28" fmla="*/ 853310 w 2991257"/>
              <a:gd name="connsiteY28" fmla="*/ 3560680 h 4702319"/>
              <a:gd name="connsiteX29" fmla="*/ 750733 w 2991257"/>
              <a:gd name="connsiteY29" fmla="*/ 3460336 h 4702319"/>
              <a:gd name="connsiteX30" fmla="*/ 750733 w 2991257"/>
              <a:gd name="connsiteY30" fmla="*/ 3416042 h 4702319"/>
              <a:gd name="connsiteX31" fmla="*/ 853310 w 2991257"/>
              <a:gd name="connsiteY31" fmla="*/ 3315698 h 4702319"/>
              <a:gd name="connsiteX32" fmla="*/ 1386722 w 2991257"/>
              <a:gd name="connsiteY32" fmla="*/ 1558904 h 4702319"/>
              <a:gd name="connsiteX33" fmla="*/ 1267488 w 2991257"/>
              <a:gd name="connsiteY33" fmla="*/ 1609721 h 4702319"/>
              <a:gd name="connsiteX34" fmla="*/ 1167563 w 2991257"/>
              <a:gd name="connsiteY34" fmla="*/ 1572653 h 4702319"/>
              <a:gd name="connsiteX35" fmla="*/ 1400707 w 2991257"/>
              <a:gd name="connsiteY35" fmla="*/ 3012633 h 4702319"/>
              <a:gd name="connsiteX36" fmla="*/ 1492336 w 2991257"/>
              <a:gd name="connsiteY36" fmla="*/ 3011914 h 4702319"/>
              <a:gd name="connsiteX37" fmla="*/ 1492336 w 2991257"/>
              <a:gd name="connsiteY37" fmla="*/ 3011864 h 4702319"/>
              <a:gd name="connsiteX38" fmla="*/ 1495631 w 2991257"/>
              <a:gd name="connsiteY38" fmla="*/ 3011889 h 4702319"/>
              <a:gd name="connsiteX39" fmla="*/ 1498923 w 2991257"/>
              <a:gd name="connsiteY39" fmla="*/ 3011864 h 4702319"/>
              <a:gd name="connsiteX40" fmla="*/ 1498923 w 2991257"/>
              <a:gd name="connsiteY40" fmla="*/ 3011914 h 4702319"/>
              <a:gd name="connsiteX41" fmla="*/ 1589466 w 2991257"/>
              <a:gd name="connsiteY41" fmla="*/ 3012625 h 4702319"/>
              <a:gd name="connsiteX42" fmla="*/ 1819775 w 2991257"/>
              <a:gd name="connsiteY42" fmla="*/ 1590148 h 4702319"/>
              <a:gd name="connsiteX43" fmla="*/ 1744424 w 2991257"/>
              <a:gd name="connsiteY43" fmla="*/ 1609721 h 4702319"/>
              <a:gd name="connsiteX44" fmla="*/ 1625191 w 2991257"/>
              <a:gd name="connsiteY44" fmla="*/ 1558904 h 4702319"/>
              <a:gd name="connsiteX45" fmla="*/ 1505957 w 2991257"/>
              <a:gd name="connsiteY45" fmla="*/ 1609721 h 4702319"/>
              <a:gd name="connsiteX46" fmla="*/ 1386722 w 2991257"/>
              <a:gd name="connsiteY46" fmla="*/ 1558904 h 4702319"/>
              <a:gd name="connsiteX47" fmla="*/ 1492336 w 2991257"/>
              <a:gd name="connsiteY47" fmla="*/ 296022 h 4702319"/>
              <a:gd name="connsiteX48" fmla="*/ 274831 w 2991257"/>
              <a:gd name="connsiteY48" fmla="*/ 1488534 h 4702319"/>
              <a:gd name="connsiteX49" fmla="*/ 855798 w 2991257"/>
              <a:gd name="connsiteY49" fmla="*/ 2574654 h 4702319"/>
              <a:gd name="connsiteX50" fmla="*/ 1010657 w 2991257"/>
              <a:gd name="connsiteY50" fmla="*/ 2878465 h 4702319"/>
              <a:gd name="connsiteX51" fmla="*/ 1099844 w 2991257"/>
              <a:gd name="connsiteY51" fmla="*/ 3014995 h 4702319"/>
              <a:gd name="connsiteX52" fmla="*/ 1178890 w 2991257"/>
              <a:gd name="connsiteY52" fmla="*/ 3014374 h 4702319"/>
              <a:gd name="connsiteX53" fmla="*/ 912952 w 2991257"/>
              <a:gd name="connsiteY53" fmla="*/ 1371837 h 4702319"/>
              <a:gd name="connsiteX54" fmla="*/ 1002548 w 2991257"/>
              <a:gd name="connsiteY54" fmla="*/ 1251201 h 4702319"/>
              <a:gd name="connsiteX55" fmla="*/ 1006296 w 2991257"/>
              <a:gd name="connsiteY55" fmla="*/ 1250621 h 4702319"/>
              <a:gd name="connsiteX56" fmla="*/ 1124040 w 2991257"/>
              <a:gd name="connsiteY56" fmla="*/ 1323612 h 4702319"/>
              <a:gd name="connsiteX57" fmla="*/ 1267488 w 2991257"/>
              <a:gd name="connsiteY57" fmla="*/ 1239026 h 4702319"/>
              <a:gd name="connsiteX58" fmla="*/ 1386722 w 2991257"/>
              <a:gd name="connsiteY58" fmla="*/ 1289845 h 4702319"/>
              <a:gd name="connsiteX59" fmla="*/ 1505957 w 2991257"/>
              <a:gd name="connsiteY59" fmla="*/ 1239026 h 4702319"/>
              <a:gd name="connsiteX60" fmla="*/ 1625191 w 2991257"/>
              <a:gd name="connsiteY60" fmla="*/ 1289845 h 4702319"/>
              <a:gd name="connsiteX61" fmla="*/ 1744424 w 2991257"/>
              <a:gd name="connsiteY61" fmla="*/ 1239026 h 4702319"/>
              <a:gd name="connsiteX62" fmla="*/ 1873330 w 2991257"/>
              <a:gd name="connsiteY62" fmla="*/ 1300835 h 4702319"/>
              <a:gd name="connsiteX63" fmla="*/ 1984961 w 2991257"/>
              <a:gd name="connsiteY63" fmla="*/ 1243910 h 4702319"/>
              <a:gd name="connsiteX64" fmla="*/ 1988709 w 2991257"/>
              <a:gd name="connsiteY64" fmla="*/ 1244491 h 4702319"/>
              <a:gd name="connsiteX65" fmla="*/ 2078307 w 2991257"/>
              <a:gd name="connsiteY65" fmla="*/ 1365125 h 4702319"/>
              <a:gd name="connsiteX66" fmla="*/ 1811283 w 2991257"/>
              <a:gd name="connsiteY66" fmla="*/ 3014366 h 4702319"/>
              <a:gd name="connsiteX67" fmla="*/ 1891413 w 2991257"/>
              <a:gd name="connsiteY67" fmla="*/ 3014995 h 4702319"/>
              <a:gd name="connsiteX68" fmla="*/ 1980600 w 2991257"/>
              <a:gd name="connsiteY68" fmla="*/ 2878465 h 4702319"/>
              <a:gd name="connsiteX69" fmla="*/ 2135459 w 2991257"/>
              <a:gd name="connsiteY69" fmla="*/ 2574654 h 4702319"/>
              <a:gd name="connsiteX70" fmla="*/ 2716427 w 2991257"/>
              <a:gd name="connsiteY70" fmla="*/ 1488534 h 4702319"/>
              <a:gd name="connsiteX71" fmla="*/ 1498923 w 2991257"/>
              <a:gd name="connsiteY71" fmla="*/ 296022 h 4702319"/>
              <a:gd name="connsiteX72" fmla="*/ 1498923 w 2991257"/>
              <a:gd name="connsiteY72" fmla="*/ 296319 h 4702319"/>
              <a:gd name="connsiteX73" fmla="*/ 1495631 w 2991257"/>
              <a:gd name="connsiteY73" fmla="*/ 296070 h 4702319"/>
              <a:gd name="connsiteX74" fmla="*/ 1492336 w 2991257"/>
              <a:gd name="connsiteY74" fmla="*/ 296319 h 4702319"/>
              <a:gd name="connsiteX75" fmla="*/ 1492826 w 2991257"/>
              <a:gd name="connsiteY75" fmla="*/ 0 h 4702319"/>
              <a:gd name="connsiteX76" fmla="*/ 1495631 w 2991257"/>
              <a:gd name="connsiteY76" fmla="*/ 211 h 4702319"/>
              <a:gd name="connsiteX77" fmla="*/ 1498432 w 2991257"/>
              <a:gd name="connsiteY77" fmla="*/ 0 h 4702319"/>
              <a:gd name="connsiteX78" fmla="*/ 2991257 w 2991257"/>
              <a:gd name="connsiteY78" fmla="*/ 1460348 h 4702319"/>
              <a:gd name="connsiteX79" fmla="*/ 2279478 w 2991257"/>
              <a:gd name="connsiteY79" fmla="*/ 2790647 h 4702319"/>
              <a:gd name="connsiteX80" fmla="*/ 2207246 w 2991257"/>
              <a:gd name="connsiteY80" fmla="*/ 3088369 h 4702319"/>
              <a:gd name="connsiteX81" fmla="*/ 2016213 w 2991257"/>
              <a:gd name="connsiteY81" fmla="*/ 3228140 h 4702319"/>
              <a:gd name="connsiteX82" fmla="*/ 1495631 w 2991257"/>
              <a:gd name="connsiteY82" fmla="*/ 3226317 h 4702319"/>
              <a:gd name="connsiteX83" fmla="*/ 975044 w 2991257"/>
              <a:gd name="connsiteY83" fmla="*/ 3228140 h 4702319"/>
              <a:gd name="connsiteX84" fmla="*/ 784011 w 2991257"/>
              <a:gd name="connsiteY84" fmla="*/ 3088369 h 4702319"/>
              <a:gd name="connsiteX85" fmla="*/ 711780 w 2991257"/>
              <a:gd name="connsiteY85" fmla="*/ 2790647 h 4702319"/>
              <a:gd name="connsiteX86" fmla="*/ 0 w 2991257"/>
              <a:gd name="connsiteY86" fmla="*/ 1460348 h 4702319"/>
              <a:gd name="connsiteX87" fmla="*/ 1492826 w 2991257"/>
              <a:gd name="connsiteY87" fmla="*/ 0 h 470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991257" h="4702319">
                <a:moveTo>
                  <a:pt x="951056" y="4310393"/>
                </a:moveTo>
                <a:lnTo>
                  <a:pt x="2052826" y="4310393"/>
                </a:lnTo>
                <a:lnTo>
                  <a:pt x="2052826" y="4506356"/>
                </a:lnTo>
                <a:cubicBezTo>
                  <a:pt x="2052826" y="4614583"/>
                  <a:pt x="1806188" y="4702319"/>
                  <a:pt x="1501941" y="4702319"/>
                </a:cubicBezTo>
                <a:cubicBezTo>
                  <a:pt x="1197696" y="4702319"/>
                  <a:pt x="951056" y="4614583"/>
                  <a:pt x="951056" y="4506356"/>
                </a:cubicBezTo>
                <a:close/>
                <a:moveTo>
                  <a:pt x="953472" y="3978828"/>
                </a:moveTo>
                <a:lnTo>
                  <a:pt x="2050412" y="3978828"/>
                </a:lnTo>
                <a:cubicBezTo>
                  <a:pt x="2107063" y="3978828"/>
                  <a:pt x="2152988" y="4023754"/>
                  <a:pt x="2152988" y="4079172"/>
                </a:cubicBezTo>
                <a:lnTo>
                  <a:pt x="2152988" y="4123466"/>
                </a:lnTo>
                <a:cubicBezTo>
                  <a:pt x="2152988" y="4178882"/>
                  <a:pt x="2107063" y="4223810"/>
                  <a:pt x="2050412" y="4223810"/>
                </a:cubicBezTo>
                <a:lnTo>
                  <a:pt x="953472" y="4223810"/>
                </a:lnTo>
                <a:cubicBezTo>
                  <a:pt x="896821" y="4223810"/>
                  <a:pt x="850896" y="4178882"/>
                  <a:pt x="850896" y="4123466"/>
                </a:cubicBezTo>
                <a:lnTo>
                  <a:pt x="850896" y="4079172"/>
                </a:lnTo>
                <a:cubicBezTo>
                  <a:pt x="850896" y="4023754"/>
                  <a:pt x="896821" y="3978828"/>
                  <a:pt x="953472" y="3978828"/>
                </a:cubicBezTo>
                <a:close/>
                <a:moveTo>
                  <a:pt x="903390" y="3647264"/>
                </a:moveTo>
                <a:lnTo>
                  <a:pt x="2100491" y="3647264"/>
                </a:lnTo>
                <a:cubicBezTo>
                  <a:pt x="2157143" y="3647264"/>
                  <a:pt x="2203068" y="3692189"/>
                  <a:pt x="2203068" y="3747607"/>
                </a:cubicBezTo>
                <a:lnTo>
                  <a:pt x="2203068" y="3791900"/>
                </a:lnTo>
                <a:cubicBezTo>
                  <a:pt x="2203068" y="3847318"/>
                  <a:pt x="2157143" y="3892244"/>
                  <a:pt x="2100491" y="3892244"/>
                </a:cubicBezTo>
                <a:lnTo>
                  <a:pt x="903390" y="3892244"/>
                </a:lnTo>
                <a:cubicBezTo>
                  <a:pt x="846740" y="3892244"/>
                  <a:pt x="800815" y="3847318"/>
                  <a:pt x="800815" y="3791900"/>
                </a:cubicBezTo>
                <a:lnTo>
                  <a:pt x="800815" y="3747607"/>
                </a:lnTo>
                <a:cubicBezTo>
                  <a:pt x="800815" y="3692189"/>
                  <a:pt x="846740" y="3647264"/>
                  <a:pt x="903390" y="3647264"/>
                </a:cubicBezTo>
                <a:close/>
                <a:moveTo>
                  <a:pt x="853310" y="3315698"/>
                </a:moveTo>
                <a:lnTo>
                  <a:pt x="2150572" y="3315698"/>
                </a:lnTo>
                <a:cubicBezTo>
                  <a:pt x="2207223" y="3315698"/>
                  <a:pt x="2253147" y="3360624"/>
                  <a:pt x="2253147" y="3416042"/>
                </a:cubicBezTo>
                <a:lnTo>
                  <a:pt x="2253147" y="3460336"/>
                </a:lnTo>
                <a:cubicBezTo>
                  <a:pt x="2253147" y="3515753"/>
                  <a:pt x="2207223" y="3560680"/>
                  <a:pt x="2150572" y="3560680"/>
                </a:cubicBezTo>
                <a:lnTo>
                  <a:pt x="853310" y="3560680"/>
                </a:lnTo>
                <a:cubicBezTo>
                  <a:pt x="796658" y="3560680"/>
                  <a:pt x="750733" y="3515753"/>
                  <a:pt x="750733" y="3460336"/>
                </a:cubicBezTo>
                <a:lnTo>
                  <a:pt x="750733" y="3416042"/>
                </a:lnTo>
                <a:cubicBezTo>
                  <a:pt x="750733" y="3360624"/>
                  <a:pt x="796658" y="3315698"/>
                  <a:pt x="853310" y="3315698"/>
                </a:cubicBezTo>
                <a:close/>
                <a:moveTo>
                  <a:pt x="1386722" y="1558904"/>
                </a:moveTo>
                <a:cubicBezTo>
                  <a:pt x="1356097" y="1590701"/>
                  <a:pt x="1313897" y="1609721"/>
                  <a:pt x="1267488" y="1609721"/>
                </a:cubicBezTo>
                <a:cubicBezTo>
                  <a:pt x="1229461" y="1609721"/>
                  <a:pt x="1194258" y="1596950"/>
                  <a:pt x="1167563" y="1572653"/>
                </a:cubicBezTo>
                <a:lnTo>
                  <a:pt x="1400707" y="3012633"/>
                </a:lnTo>
                <a:lnTo>
                  <a:pt x="1492336" y="3011914"/>
                </a:lnTo>
                <a:lnTo>
                  <a:pt x="1492336" y="3011864"/>
                </a:lnTo>
                <a:lnTo>
                  <a:pt x="1495631" y="3011889"/>
                </a:lnTo>
                <a:lnTo>
                  <a:pt x="1498923" y="3011864"/>
                </a:lnTo>
                <a:lnTo>
                  <a:pt x="1498923" y="3011914"/>
                </a:lnTo>
                <a:lnTo>
                  <a:pt x="1589466" y="3012625"/>
                </a:lnTo>
                <a:lnTo>
                  <a:pt x="1819775" y="1590148"/>
                </a:lnTo>
                <a:cubicBezTo>
                  <a:pt x="1797467" y="1603167"/>
                  <a:pt x="1771670" y="1609721"/>
                  <a:pt x="1744424" y="1609721"/>
                </a:cubicBezTo>
                <a:cubicBezTo>
                  <a:pt x="1698015" y="1609721"/>
                  <a:pt x="1655815" y="1590701"/>
                  <a:pt x="1625191" y="1558904"/>
                </a:cubicBezTo>
                <a:cubicBezTo>
                  <a:pt x="1594564" y="1590701"/>
                  <a:pt x="1552364" y="1609721"/>
                  <a:pt x="1505957" y="1609721"/>
                </a:cubicBezTo>
                <a:cubicBezTo>
                  <a:pt x="1459548" y="1609721"/>
                  <a:pt x="1417348" y="1590701"/>
                  <a:pt x="1386722" y="1558904"/>
                </a:cubicBezTo>
                <a:close/>
                <a:moveTo>
                  <a:pt x="1492336" y="296022"/>
                </a:moveTo>
                <a:cubicBezTo>
                  <a:pt x="819777" y="296795"/>
                  <a:pt x="274831" y="830410"/>
                  <a:pt x="274831" y="1488534"/>
                </a:cubicBezTo>
                <a:cubicBezTo>
                  <a:pt x="274831" y="1934058"/>
                  <a:pt x="599874" y="2373770"/>
                  <a:pt x="855798" y="2574654"/>
                </a:cubicBezTo>
                <a:cubicBezTo>
                  <a:pt x="972489" y="2706724"/>
                  <a:pt x="963238" y="2709431"/>
                  <a:pt x="1010657" y="2878465"/>
                </a:cubicBezTo>
                <a:cubicBezTo>
                  <a:pt x="1029549" y="2996988"/>
                  <a:pt x="991277" y="3008834"/>
                  <a:pt x="1099844" y="3014995"/>
                </a:cubicBezTo>
                <a:lnTo>
                  <a:pt x="1178890" y="3014374"/>
                </a:lnTo>
                <a:lnTo>
                  <a:pt x="912952" y="1371837"/>
                </a:lnTo>
                <a:cubicBezTo>
                  <a:pt x="903639" y="1314321"/>
                  <a:pt x="943753" y="1260311"/>
                  <a:pt x="1002548" y="1251201"/>
                </a:cubicBezTo>
                <a:lnTo>
                  <a:pt x="1006296" y="1250621"/>
                </a:lnTo>
                <a:cubicBezTo>
                  <a:pt x="1059733" y="1242341"/>
                  <a:pt x="1110210" y="1274002"/>
                  <a:pt x="1124040" y="1323612"/>
                </a:cubicBezTo>
                <a:cubicBezTo>
                  <a:pt x="1152654" y="1271953"/>
                  <a:pt x="1206429" y="1239026"/>
                  <a:pt x="1267488" y="1239026"/>
                </a:cubicBezTo>
                <a:cubicBezTo>
                  <a:pt x="1313897" y="1239026"/>
                  <a:pt x="1356097" y="1258048"/>
                  <a:pt x="1386722" y="1289845"/>
                </a:cubicBezTo>
                <a:cubicBezTo>
                  <a:pt x="1417348" y="1258048"/>
                  <a:pt x="1459548" y="1239026"/>
                  <a:pt x="1505957" y="1239026"/>
                </a:cubicBezTo>
                <a:cubicBezTo>
                  <a:pt x="1552364" y="1239026"/>
                  <a:pt x="1594564" y="1258048"/>
                  <a:pt x="1625191" y="1289845"/>
                </a:cubicBezTo>
                <a:cubicBezTo>
                  <a:pt x="1655815" y="1258048"/>
                  <a:pt x="1698015" y="1239026"/>
                  <a:pt x="1744424" y="1239026"/>
                </a:cubicBezTo>
                <a:cubicBezTo>
                  <a:pt x="1795987" y="1239026"/>
                  <a:pt x="1842359" y="1262509"/>
                  <a:pt x="1873330" y="1300835"/>
                </a:cubicBezTo>
                <a:cubicBezTo>
                  <a:pt x="1892646" y="1260564"/>
                  <a:pt x="1937643" y="1236578"/>
                  <a:pt x="1984961" y="1243910"/>
                </a:cubicBezTo>
                <a:lnTo>
                  <a:pt x="1988709" y="1244491"/>
                </a:lnTo>
                <a:cubicBezTo>
                  <a:pt x="2047506" y="1253600"/>
                  <a:pt x="2087618" y="1307610"/>
                  <a:pt x="2078307" y="1365125"/>
                </a:cubicBezTo>
                <a:lnTo>
                  <a:pt x="1811283" y="3014366"/>
                </a:lnTo>
                <a:lnTo>
                  <a:pt x="1891413" y="3014995"/>
                </a:lnTo>
                <a:cubicBezTo>
                  <a:pt x="1999980" y="3008834"/>
                  <a:pt x="1961709" y="2996988"/>
                  <a:pt x="1980600" y="2878465"/>
                </a:cubicBezTo>
                <a:cubicBezTo>
                  <a:pt x="2028019" y="2709431"/>
                  <a:pt x="2018769" y="2706724"/>
                  <a:pt x="2135459" y="2574654"/>
                </a:cubicBezTo>
                <a:cubicBezTo>
                  <a:pt x="2391383" y="2373770"/>
                  <a:pt x="2716427" y="1934058"/>
                  <a:pt x="2716427" y="1488534"/>
                </a:cubicBezTo>
                <a:cubicBezTo>
                  <a:pt x="2716427" y="830410"/>
                  <a:pt x="2171481" y="296795"/>
                  <a:pt x="1498923" y="296022"/>
                </a:cubicBezTo>
                <a:lnTo>
                  <a:pt x="1498923" y="296319"/>
                </a:lnTo>
                <a:lnTo>
                  <a:pt x="1495631" y="296070"/>
                </a:lnTo>
                <a:lnTo>
                  <a:pt x="1492336" y="296319"/>
                </a:lnTo>
                <a:close/>
                <a:moveTo>
                  <a:pt x="1492826" y="0"/>
                </a:moveTo>
                <a:lnTo>
                  <a:pt x="1495631" y="211"/>
                </a:lnTo>
                <a:lnTo>
                  <a:pt x="1498432" y="0"/>
                </a:lnTo>
                <a:cubicBezTo>
                  <a:pt x="2322897" y="0"/>
                  <a:pt x="2991257" y="653819"/>
                  <a:pt x="2991257" y="1460348"/>
                </a:cubicBezTo>
                <a:cubicBezTo>
                  <a:pt x="2991257" y="2006129"/>
                  <a:pt x="2592903" y="2544781"/>
                  <a:pt x="2279478" y="2790647"/>
                </a:cubicBezTo>
                <a:cubicBezTo>
                  <a:pt x="2186103" y="2895884"/>
                  <a:pt x="2227311" y="2951181"/>
                  <a:pt x="2207246" y="3088369"/>
                </a:cubicBezTo>
                <a:cubicBezTo>
                  <a:pt x="2155081" y="3194275"/>
                  <a:pt x="2108422" y="3228140"/>
                  <a:pt x="2016213" y="3228140"/>
                </a:cubicBezTo>
                <a:lnTo>
                  <a:pt x="1495631" y="3226317"/>
                </a:lnTo>
                <a:lnTo>
                  <a:pt x="975044" y="3228140"/>
                </a:lnTo>
                <a:cubicBezTo>
                  <a:pt x="882838" y="3228140"/>
                  <a:pt x="836177" y="3194275"/>
                  <a:pt x="784011" y="3088369"/>
                </a:cubicBezTo>
                <a:cubicBezTo>
                  <a:pt x="763946" y="2951181"/>
                  <a:pt x="805155" y="2895884"/>
                  <a:pt x="711780" y="2790647"/>
                </a:cubicBezTo>
                <a:cubicBezTo>
                  <a:pt x="398354" y="2544781"/>
                  <a:pt x="0" y="2006129"/>
                  <a:pt x="0" y="1460348"/>
                </a:cubicBezTo>
                <a:cubicBezTo>
                  <a:pt x="0" y="653819"/>
                  <a:pt x="668362" y="0"/>
                  <a:pt x="1492826" y="0"/>
                </a:cubicBezTo>
                <a:close/>
              </a:path>
            </a:pathLst>
          </a:custGeom>
          <a:solidFill>
            <a:srgbClr val="E613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ko-KR" altLang="en-US" sz="2701">
              <a:cs typeface="B Nazanin" panose="00000400000000000000" pitchFamily="2" charset="-78"/>
            </a:endParaRPr>
          </a:p>
        </p:txBody>
      </p:sp>
      <p:pic>
        <p:nvPicPr>
          <p:cNvPr id="55" name="Imagen 54">
            <a:extLst>
              <a:ext uri="{FF2B5EF4-FFF2-40B4-BE49-F238E27FC236}">
                <a16:creationId xmlns:a16="http://schemas.microsoft.com/office/drawing/2014/main" id="{56A2B421-E5AF-A6AD-575B-A0A58ED34A4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3606925" y="2696701"/>
            <a:ext cx="4977449" cy="3733087"/>
          </a:xfrm>
          <a:prstGeom prst="rect">
            <a:avLst/>
          </a:prstGeom>
        </p:spPr>
      </p:pic>
    </p:spTree>
    <p:extLst>
      <p:ext uri="{BB962C8B-B14F-4D97-AF65-F5344CB8AC3E}">
        <p14:creationId xmlns:p14="http://schemas.microsoft.com/office/powerpoint/2010/main" val="39679646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4093316" y="3485579"/>
            <a:ext cx="828000" cy="828000"/>
          </a:xfrm>
          <a:prstGeom prst="ellipse">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solidFill>
                <a:srgbClr val="262626"/>
              </a:solidFill>
              <a:cs typeface="B Nazanin" panose="00000400000000000000" pitchFamily="2" charset="-78"/>
            </a:endParaRPr>
          </a:p>
        </p:txBody>
      </p:sp>
      <p:sp>
        <p:nvSpPr>
          <p:cNvPr id="22" name="Oval 21"/>
          <p:cNvSpPr/>
          <p:nvPr/>
        </p:nvSpPr>
        <p:spPr>
          <a:xfrm>
            <a:off x="5729665" y="3485579"/>
            <a:ext cx="828000" cy="828000"/>
          </a:xfrm>
          <a:prstGeom prst="ellipse">
            <a:avLst/>
          </a:prstGeom>
          <a:solidFill>
            <a:srgbClr val="B44B9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solidFill>
                <a:srgbClr val="262626"/>
              </a:solidFill>
              <a:cs typeface="B Nazanin" panose="00000400000000000000" pitchFamily="2" charset="-78"/>
            </a:endParaRPr>
          </a:p>
        </p:txBody>
      </p:sp>
      <p:sp>
        <p:nvSpPr>
          <p:cNvPr id="23" name="Oval 22"/>
          <p:cNvSpPr/>
          <p:nvPr/>
        </p:nvSpPr>
        <p:spPr>
          <a:xfrm>
            <a:off x="7366014" y="3485579"/>
            <a:ext cx="828000" cy="828000"/>
          </a:xfrm>
          <a:prstGeom prst="ellipse">
            <a:avLst/>
          </a:prstGeom>
          <a:solidFill>
            <a:srgbClr val="A0C82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solidFill>
                <a:srgbClr val="262626"/>
              </a:solidFill>
              <a:cs typeface="B Nazanin" panose="00000400000000000000" pitchFamily="2" charset="-78"/>
            </a:endParaRPr>
          </a:p>
        </p:txBody>
      </p:sp>
      <p:sp>
        <p:nvSpPr>
          <p:cNvPr id="24" name="Oval 23"/>
          <p:cNvSpPr/>
          <p:nvPr/>
        </p:nvSpPr>
        <p:spPr>
          <a:xfrm>
            <a:off x="9002363" y="3485579"/>
            <a:ext cx="828000" cy="828000"/>
          </a:xfrm>
          <a:prstGeom prst="ellipse">
            <a:avLst/>
          </a:prstGeom>
          <a:solidFill>
            <a:srgbClr val="B44B9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solidFill>
                <a:srgbClr val="262626"/>
              </a:solidFill>
              <a:cs typeface="B Nazanin" panose="00000400000000000000" pitchFamily="2" charset="-78"/>
            </a:endParaRPr>
          </a:p>
        </p:txBody>
      </p:sp>
      <p:sp>
        <p:nvSpPr>
          <p:cNvPr id="25" name="Oval 24"/>
          <p:cNvSpPr/>
          <p:nvPr/>
        </p:nvSpPr>
        <p:spPr>
          <a:xfrm>
            <a:off x="10638711" y="3485579"/>
            <a:ext cx="828000" cy="828000"/>
          </a:xfrm>
          <a:prstGeom prst="ellipse">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solidFill>
                <a:srgbClr val="262626"/>
              </a:solidFill>
              <a:cs typeface="B Nazanin" panose="00000400000000000000" pitchFamily="2" charset="-78"/>
            </a:endParaRPr>
          </a:p>
        </p:txBody>
      </p:sp>
      <p:grpSp>
        <p:nvGrpSpPr>
          <p:cNvPr id="27" name="Group 35">
            <a:extLst>
              <a:ext uri="{FF2B5EF4-FFF2-40B4-BE49-F238E27FC236}">
                <a16:creationId xmlns:a16="http://schemas.microsoft.com/office/drawing/2014/main" id="{EA349D40-F81B-4A8A-AF92-F85BC8CCAB8E}"/>
              </a:ext>
            </a:extLst>
          </p:cNvPr>
          <p:cNvGrpSpPr/>
          <p:nvPr/>
        </p:nvGrpSpPr>
        <p:grpSpPr>
          <a:xfrm>
            <a:off x="3956776" y="4736327"/>
            <a:ext cx="7587524" cy="1177994"/>
            <a:chOff x="356293" y="3271893"/>
            <a:chExt cx="2645972" cy="1177994"/>
          </a:xfrm>
        </p:grpSpPr>
        <p:sp>
          <p:nvSpPr>
            <p:cNvPr id="28" name="TextBox 27">
              <a:extLst>
                <a:ext uri="{FF2B5EF4-FFF2-40B4-BE49-F238E27FC236}">
                  <a16:creationId xmlns:a16="http://schemas.microsoft.com/office/drawing/2014/main" id="{F411FD12-B649-4E15-9BAA-660C91575637}"/>
                </a:ext>
              </a:extLst>
            </p:cNvPr>
            <p:cNvSpPr txBox="1"/>
            <p:nvPr/>
          </p:nvSpPr>
          <p:spPr>
            <a:xfrm>
              <a:off x="356293" y="3271893"/>
              <a:ext cx="2645972" cy="369332"/>
            </a:xfrm>
            <a:prstGeom prst="rect">
              <a:avLst/>
            </a:prstGeom>
            <a:noFill/>
          </p:spPr>
          <p:txBody>
            <a:bodyPr wrap="square" rtlCol="0">
              <a:spAutoFit/>
            </a:bodyPr>
            <a:lstStyle>
              <a:defPPr/>
            </a:lstStyle>
            <a:p>
              <a:pPr algn="r" rtl="1"/>
              <a:r>
                <a:rPr lang="fa-IR" altLang="ko-KR" b="1" dirty="0">
                  <a:solidFill>
                    <a:schemeClr val="tx1">
                      <a:lumMod val="75000"/>
                      <a:lumOff val="25000"/>
                    </a:schemeClr>
                  </a:solidFill>
                  <a:cs typeface="B Nazanin" panose="00000400000000000000" pitchFamily="2" charset="-78"/>
                </a:rPr>
                <a:t>به سادگی مخاطب خود را تحت تاثیر قرار دهید</a:t>
              </a:r>
              <a:endParaRPr lang="en-US" altLang="ko-KR" b="1" dirty="0">
                <a:solidFill>
                  <a:schemeClr val="tx1">
                    <a:lumMod val="75000"/>
                    <a:lumOff val="25000"/>
                  </a:schemeClr>
                </a:solidFill>
                <a:cs typeface="B Nazanin" panose="00000400000000000000" pitchFamily="2" charset="-78"/>
              </a:endParaRPr>
            </a:p>
          </p:txBody>
        </p:sp>
        <p:sp>
          <p:nvSpPr>
            <p:cNvPr id="29" name="TextBox 28">
              <a:extLst>
                <a:ext uri="{FF2B5EF4-FFF2-40B4-BE49-F238E27FC236}">
                  <a16:creationId xmlns:a16="http://schemas.microsoft.com/office/drawing/2014/main" id="{B2D64587-1016-4F7A-83FC-2254326C3913}"/>
                </a:ext>
              </a:extLst>
            </p:cNvPr>
            <p:cNvSpPr txBox="1"/>
            <p:nvPr/>
          </p:nvSpPr>
          <p:spPr>
            <a:xfrm>
              <a:off x="356293" y="3618890"/>
              <a:ext cx="2645972" cy="830997"/>
            </a:xfrm>
            <a:prstGeom prst="rect">
              <a:avLst/>
            </a:prstGeom>
            <a:noFill/>
          </p:spPr>
          <p:txBody>
            <a:bodyPr wrap="square" rtlCol="0">
              <a:spAutoFit/>
            </a:bodyPr>
            <a:lstStyle>
              <a:defPPr/>
            </a:lstStyle>
            <a:p>
              <a:pPr algn="r" rtl="1"/>
              <a:r>
                <a:rPr lang="fa-IR" altLang="ko-KR" sz="1200" dirty="0">
                  <a:cs typeface="B Nazanin" panose="00000400000000000000" pitchFamily="2" charset="-78"/>
                </a:rPr>
                <a:t>ارائه پاورپوینت مدرنی را دریافت کنید که به زیبایی طراحی شده است. من امیدوارم و معتقدم که این الگو زمان، پول و اعتبار شما را جلب کند. آسان برای تغییر رنگ، عکس. 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85000"/>
                    <a:lumOff val="15000"/>
                  </a:schemeClr>
                </a:solidFill>
                <a:cs typeface="B Nazanin" panose="00000400000000000000" pitchFamily="2" charset="-78"/>
              </a:endParaRPr>
            </a:p>
          </p:txBody>
        </p:sp>
      </p:grpSp>
      <p:grpSp>
        <p:nvGrpSpPr>
          <p:cNvPr id="30" name="Group 35">
            <a:extLst>
              <a:ext uri="{FF2B5EF4-FFF2-40B4-BE49-F238E27FC236}">
                <a16:creationId xmlns:a16="http://schemas.microsoft.com/office/drawing/2014/main" id="{673F77F2-271E-4BAE-876C-EBB59CF436F0}"/>
              </a:ext>
            </a:extLst>
          </p:cNvPr>
          <p:cNvGrpSpPr/>
          <p:nvPr/>
        </p:nvGrpSpPr>
        <p:grpSpPr>
          <a:xfrm>
            <a:off x="3956776" y="1695456"/>
            <a:ext cx="7587524" cy="1212830"/>
            <a:chOff x="356293" y="3271893"/>
            <a:chExt cx="2645972" cy="1212830"/>
          </a:xfrm>
        </p:grpSpPr>
        <p:sp>
          <p:nvSpPr>
            <p:cNvPr id="31" name="TextBox 30">
              <a:extLst>
                <a:ext uri="{FF2B5EF4-FFF2-40B4-BE49-F238E27FC236}">
                  <a16:creationId xmlns:a16="http://schemas.microsoft.com/office/drawing/2014/main" id="{9EFFD106-4C51-46D3-BC88-7243C092D894}"/>
                </a:ext>
              </a:extLst>
            </p:cNvPr>
            <p:cNvSpPr txBox="1"/>
            <p:nvPr/>
          </p:nvSpPr>
          <p:spPr>
            <a:xfrm>
              <a:off x="356293" y="3271893"/>
              <a:ext cx="2645972" cy="400110"/>
            </a:xfrm>
            <a:prstGeom prst="rect">
              <a:avLst/>
            </a:prstGeom>
            <a:noFill/>
          </p:spPr>
          <p:txBody>
            <a:bodyPr wrap="square" rtlCol="0">
              <a:spAutoFit/>
            </a:bodyPr>
            <a:lstStyle>
              <a:defPPr/>
            </a:lstStyle>
            <a:p>
              <a:pPr algn="r" rtl="1"/>
              <a:r>
                <a:rPr lang="fa-IR" altLang="ko-KR" sz="2000" b="1" dirty="0">
                  <a:solidFill>
                    <a:schemeClr val="accent1"/>
                  </a:solidFill>
                  <a:cs typeface="B Nazanin" panose="00000400000000000000" pitchFamily="2" charset="-78"/>
                </a:rPr>
                <a:t>به سادگی مخاطب خود را تحت تاثیر قرار دهید</a:t>
              </a:r>
              <a:endParaRPr lang="en-US" altLang="ko-KR" sz="2000" b="1" dirty="0">
                <a:solidFill>
                  <a:schemeClr val="accent1"/>
                </a:solidFill>
                <a:cs typeface="B Nazanin" panose="00000400000000000000" pitchFamily="2" charset="-78"/>
              </a:endParaRPr>
            </a:p>
          </p:txBody>
        </p:sp>
        <p:sp>
          <p:nvSpPr>
            <p:cNvPr id="37" name="TextBox 36">
              <a:extLst>
                <a:ext uri="{FF2B5EF4-FFF2-40B4-BE49-F238E27FC236}">
                  <a16:creationId xmlns:a16="http://schemas.microsoft.com/office/drawing/2014/main" id="{8ACB37E6-B457-415B-A1D4-CA2BD3735575}"/>
                </a:ext>
              </a:extLst>
            </p:cNvPr>
            <p:cNvSpPr txBox="1"/>
            <p:nvPr/>
          </p:nvSpPr>
          <p:spPr>
            <a:xfrm>
              <a:off x="356293" y="3653726"/>
              <a:ext cx="2645972" cy="830997"/>
            </a:xfrm>
            <a:prstGeom prst="rect">
              <a:avLst/>
            </a:prstGeom>
            <a:noFill/>
          </p:spPr>
          <p:txBody>
            <a:bodyPr wrap="square" rtlCol="0">
              <a:spAutoFit/>
            </a:bodyPr>
            <a:lstStyle>
              <a:defPPr/>
            </a:lstStyle>
            <a:p>
              <a:pPr algn="r" rtl="1"/>
              <a:r>
                <a:rPr lang="fa-IR" altLang="ko-KR" sz="1200" dirty="0">
                  <a:cs typeface="B Nazanin" panose="00000400000000000000" pitchFamily="2" charset="-78"/>
                </a:rPr>
                <a:t>ارائه پاورپوینت مدرنی را دریافت کنید که به زیبایی طراحی شده است. من امیدوارم و معتقدم که این الگو زمان، پول و اعتبار شما را جلب کند. آسان برای تغییر رنگ، عکس. 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85000"/>
                    <a:lumOff val="15000"/>
                  </a:schemeClr>
                </a:solidFill>
                <a:cs typeface="B Nazanin" panose="00000400000000000000" pitchFamily="2" charset="-78"/>
              </a:endParaRPr>
            </a:p>
          </p:txBody>
        </p:sp>
      </p:grpSp>
      <p:sp>
        <p:nvSpPr>
          <p:cNvPr id="38" name="Oval 21">
            <a:extLst>
              <a:ext uri="{FF2B5EF4-FFF2-40B4-BE49-F238E27FC236}">
                <a16:creationId xmlns:a16="http://schemas.microsoft.com/office/drawing/2014/main" id="{08EEA71E-FE3C-4EA2-B818-C26F189197EB}"/>
              </a:ext>
            </a:extLst>
          </p:cNvPr>
          <p:cNvSpPr>
            <a:spLocks noChangeAspect="1"/>
          </p:cNvSpPr>
          <p:nvPr/>
        </p:nvSpPr>
        <p:spPr>
          <a:xfrm>
            <a:off x="5967244" y="372865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0">
              <a:cs typeface="B Nazanin" panose="00000400000000000000" pitchFamily="2" charset="-78"/>
            </a:endParaRPr>
          </a:p>
        </p:txBody>
      </p:sp>
      <p:sp>
        <p:nvSpPr>
          <p:cNvPr id="39" name="Rounded Rectangle 27">
            <a:extLst>
              <a:ext uri="{FF2B5EF4-FFF2-40B4-BE49-F238E27FC236}">
                <a16:creationId xmlns:a16="http://schemas.microsoft.com/office/drawing/2014/main" id="{573FCC6E-68C8-439B-A434-A45950591A6D}"/>
              </a:ext>
            </a:extLst>
          </p:cNvPr>
          <p:cNvSpPr/>
          <p:nvPr/>
        </p:nvSpPr>
        <p:spPr>
          <a:xfrm>
            <a:off x="7598089" y="3743000"/>
            <a:ext cx="350627" cy="26932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0">
              <a:cs typeface="B Nazanin" panose="00000400000000000000" pitchFamily="2" charset="-78"/>
            </a:endParaRPr>
          </a:p>
        </p:txBody>
      </p:sp>
      <p:sp>
        <p:nvSpPr>
          <p:cNvPr id="40" name="Rounded Rectangle 7">
            <a:extLst>
              <a:ext uri="{FF2B5EF4-FFF2-40B4-BE49-F238E27FC236}">
                <a16:creationId xmlns:a16="http://schemas.microsoft.com/office/drawing/2014/main" id="{6E5E5802-1B79-4C8D-A33C-AD8C8C881164}"/>
              </a:ext>
            </a:extLst>
          </p:cNvPr>
          <p:cNvSpPr/>
          <p:nvPr/>
        </p:nvSpPr>
        <p:spPr>
          <a:xfrm>
            <a:off x="4376650" y="3716576"/>
            <a:ext cx="356478" cy="3076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endParaRPr lang="ko-KR" altLang="en-US" sz="2700">
              <a:cs typeface="B Nazanin" panose="00000400000000000000" pitchFamily="2" charset="-78"/>
            </a:endParaRPr>
          </a:p>
        </p:txBody>
      </p:sp>
      <p:sp>
        <p:nvSpPr>
          <p:cNvPr id="41" name="Rectangle 16">
            <a:extLst>
              <a:ext uri="{FF2B5EF4-FFF2-40B4-BE49-F238E27FC236}">
                <a16:creationId xmlns:a16="http://schemas.microsoft.com/office/drawing/2014/main" id="{E974F343-1815-48F3-AFE2-F8BB4D1F9C3E}"/>
              </a:ext>
            </a:extLst>
          </p:cNvPr>
          <p:cNvSpPr/>
          <p:nvPr/>
        </p:nvSpPr>
        <p:spPr>
          <a:xfrm rot="2700000">
            <a:off x="10932909" y="3672735"/>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cs typeface="B Nazanin" panose="00000400000000000000" pitchFamily="2" charset="-78"/>
            </a:endParaRPr>
          </a:p>
        </p:txBody>
      </p:sp>
      <p:sp>
        <p:nvSpPr>
          <p:cNvPr id="42" name="Rectangle 9">
            <a:extLst>
              <a:ext uri="{FF2B5EF4-FFF2-40B4-BE49-F238E27FC236}">
                <a16:creationId xmlns:a16="http://schemas.microsoft.com/office/drawing/2014/main" id="{4123A319-CC65-496F-9F05-23F24F27B162}"/>
              </a:ext>
            </a:extLst>
          </p:cNvPr>
          <p:cNvSpPr/>
          <p:nvPr/>
        </p:nvSpPr>
        <p:spPr>
          <a:xfrm>
            <a:off x="9247191" y="3738485"/>
            <a:ext cx="339147" cy="317472"/>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0">
              <a:cs typeface="B Nazanin" panose="00000400000000000000" pitchFamily="2" charset="-78"/>
            </a:endParaRPr>
          </a:p>
        </p:txBody>
      </p:sp>
      <p:pic>
        <p:nvPicPr>
          <p:cNvPr id="55" name="Marcador de posición de imagen 54">
            <a:extLst>
              <a:ext uri="{FF2B5EF4-FFF2-40B4-BE49-F238E27FC236}">
                <a16:creationId xmlns:a16="http://schemas.microsoft.com/office/drawing/2014/main" id="{CC75DB66-82C4-F8AF-AC87-3276148F866A}"/>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p:pic>
      <p:grpSp>
        <p:nvGrpSpPr>
          <p:cNvPr id="6" name="Grupo 5">
            <a:extLst>
              <a:ext uri="{FF2B5EF4-FFF2-40B4-BE49-F238E27FC236}">
                <a16:creationId xmlns:a16="http://schemas.microsoft.com/office/drawing/2014/main" id="{EECFA74A-22B4-E7C3-655A-3E34710C5BB4}"/>
              </a:ext>
            </a:extLst>
          </p:cNvPr>
          <p:cNvGrpSpPr/>
          <p:nvPr/>
        </p:nvGrpSpPr>
        <p:grpSpPr>
          <a:xfrm rot="10800000">
            <a:off x="11325376" y="5665250"/>
            <a:ext cx="859651" cy="1192750"/>
            <a:chOff x="105508" y="99759"/>
            <a:chExt cx="1491200" cy="2069011"/>
          </a:xfrm>
          <a:solidFill>
            <a:srgbClr val="B44B97"/>
          </a:solidFill>
        </p:grpSpPr>
        <p:sp>
          <p:nvSpPr>
            <p:cNvPr id="7" name="Google Shape;14;p2">
              <a:extLst>
                <a:ext uri="{FF2B5EF4-FFF2-40B4-BE49-F238E27FC236}">
                  <a16:creationId xmlns:a16="http://schemas.microsoft.com/office/drawing/2014/main" id="{128D5F0D-E85E-DF52-38DB-0513F516EBA4}"/>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8" name="Google Shape;14;p2">
              <a:extLst>
                <a:ext uri="{FF2B5EF4-FFF2-40B4-BE49-F238E27FC236}">
                  <a16:creationId xmlns:a16="http://schemas.microsoft.com/office/drawing/2014/main" id="{70548AD3-084B-955B-4F00-69AC24AF8F91}"/>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9" name="Google Shape;14;p2">
              <a:extLst>
                <a:ext uri="{FF2B5EF4-FFF2-40B4-BE49-F238E27FC236}">
                  <a16:creationId xmlns:a16="http://schemas.microsoft.com/office/drawing/2014/main" id="{B1F430B6-6563-F8B1-C4DB-3EB199832F33}"/>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0" name="Google Shape;14;p2">
              <a:extLst>
                <a:ext uri="{FF2B5EF4-FFF2-40B4-BE49-F238E27FC236}">
                  <a16:creationId xmlns:a16="http://schemas.microsoft.com/office/drawing/2014/main" id="{E7B108CD-AFCE-AFBA-C3FC-E22B105331D4}"/>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11" name="Grupo 10">
            <a:extLst>
              <a:ext uri="{FF2B5EF4-FFF2-40B4-BE49-F238E27FC236}">
                <a16:creationId xmlns:a16="http://schemas.microsoft.com/office/drawing/2014/main" id="{49760695-3C54-5F11-3F51-BAD36C93D802}"/>
              </a:ext>
            </a:extLst>
          </p:cNvPr>
          <p:cNvGrpSpPr/>
          <p:nvPr/>
        </p:nvGrpSpPr>
        <p:grpSpPr>
          <a:xfrm rot="5400000">
            <a:off x="11170239" y="-169593"/>
            <a:ext cx="859651" cy="1192750"/>
            <a:chOff x="105508" y="99759"/>
            <a:chExt cx="1491200" cy="2069011"/>
          </a:xfrm>
          <a:solidFill>
            <a:srgbClr val="A0C82F"/>
          </a:solidFill>
        </p:grpSpPr>
        <p:sp>
          <p:nvSpPr>
            <p:cNvPr id="12" name="Google Shape;14;p2">
              <a:extLst>
                <a:ext uri="{FF2B5EF4-FFF2-40B4-BE49-F238E27FC236}">
                  <a16:creationId xmlns:a16="http://schemas.microsoft.com/office/drawing/2014/main" id="{57A19780-7635-28C9-E4A1-9F9FEA6274E0}"/>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3" name="Google Shape;14;p2">
              <a:extLst>
                <a:ext uri="{FF2B5EF4-FFF2-40B4-BE49-F238E27FC236}">
                  <a16:creationId xmlns:a16="http://schemas.microsoft.com/office/drawing/2014/main" id="{2E4B8AC2-0E12-0A85-E943-1C911BA88B18}"/>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4" name="Google Shape;14;p2">
              <a:extLst>
                <a:ext uri="{FF2B5EF4-FFF2-40B4-BE49-F238E27FC236}">
                  <a16:creationId xmlns:a16="http://schemas.microsoft.com/office/drawing/2014/main" id="{03C6CBA5-E11F-7466-5DA1-75C072E0F341}"/>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5" name="Google Shape;14;p2">
              <a:extLst>
                <a:ext uri="{FF2B5EF4-FFF2-40B4-BE49-F238E27FC236}">
                  <a16:creationId xmlns:a16="http://schemas.microsoft.com/office/drawing/2014/main" id="{620273B9-45B9-8ABE-3D04-7002D697A3FB}"/>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16" name="Grupo 15">
            <a:extLst>
              <a:ext uri="{FF2B5EF4-FFF2-40B4-BE49-F238E27FC236}">
                <a16:creationId xmlns:a16="http://schemas.microsoft.com/office/drawing/2014/main" id="{30C0526B-5326-2585-B764-B459EEA4A6C3}"/>
              </a:ext>
            </a:extLst>
          </p:cNvPr>
          <p:cNvGrpSpPr/>
          <p:nvPr/>
        </p:nvGrpSpPr>
        <p:grpSpPr>
          <a:xfrm>
            <a:off x="-1" y="-16042"/>
            <a:ext cx="859651" cy="1192750"/>
            <a:chOff x="105508" y="99759"/>
            <a:chExt cx="1491200" cy="2069011"/>
          </a:xfrm>
          <a:solidFill>
            <a:srgbClr val="00B0F0"/>
          </a:solidFill>
        </p:grpSpPr>
        <p:sp>
          <p:nvSpPr>
            <p:cNvPr id="17" name="Google Shape;14;p2">
              <a:extLst>
                <a:ext uri="{FF2B5EF4-FFF2-40B4-BE49-F238E27FC236}">
                  <a16:creationId xmlns:a16="http://schemas.microsoft.com/office/drawing/2014/main" id="{EFAF532F-F02D-E1F3-6A7C-560B2C952DA7}"/>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8" name="Google Shape;14;p2">
              <a:extLst>
                <a:ext uri="{FF2B5EF4-FFF2-40B4-BE49-F238E27FC236}">
                  <a16:creationId xmlns:a16="http://schemas.microsoft.com/office/drawing/2014/main" id="{3B834582-4554-68BF-1472-4F0694D6463E}"/>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9" name="Google Shape;14;p2">
              <a:extLst>
                <a:ext uri="{FF2B5EF4-FFF2-40B4-BE49-F238E27FC236}">
                  <a16:creationId xmlns:a16="http://schemas.microsoft.com/office/drawing/2014/main" id="{97D92F10-18B1-8388-4FD6-8BE022F56506}"/>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20" name="Google Shape;14;p2">
              <a:extLst>
                <a:ext uri="{FF2B5EF4-FFF2-40B4-BE49-F238E27FC236}">
                  <a16:creationId xmlns:a16="http://schemas.microsoft.com/office/drawing/2014/main" id="{A5207B5B-2EB8-F5A6-5C7D-3A25D51C5DF0}"/>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33" name="Grupo 32">
            <a:extLst>
              <a:ext uri="{FF2B5EF4-FFF2-40B4-BE49-F238E27FC236}">
                <a16:creationId xmlns:a16="http://schemas.microsoft.com/office/drawing/2014/main" id="{5646D173-81C6-618C-7B0C-8974BC803577}"/>
              </a:ext>
            </a:extLst>
          </p:cNvPr>
          <p:cNvGrpSpPr/>
          <p:nvPr/>
        </p:nvGrpSpPr>
        <p:grpSpPr>
          <a:xfrm rot="16200000">
            <a:off x="150507" y="5831800"/>
            <a:ext cx="859651" cy="1192750"/>
            <a:chOff x="105508" y="99759"/>
            <a:chExt cx="1491200" cy="2069011"/>
          </a:xfrm>
          <a:solidFill>
            <a:srgbClr val="E61358"/>
          </a:solidFill>
        </p:grpSpPr>
        <p:sp>
          <p:nvSpPr>
            <p:cNvPr id="34" name="Google Shape;14;p2">
              <a:extLst>
                <a:ext uri="{FF2B5EF4-FFF2-40B4-BE49-F238E27FC236}">
                  <a16:creationId xmlns:a16="http://schemas.microsoft.com/office/drawing/2014/main" id="{BF38660D-7B3E-C60B-786A-6B285FC7CD00}"/>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5" name="Google Shape;14;p2">
              <a:extLst>
                <a:ext uri="{FF2B5EF4-FFF2-40B4-BE49-F238E27FC236}">
                  <a16:creationId xmlns:a16="http://schemas.microsoft.com/office/drawing/2014/main" id="{1BDA83AB-C53D-96A8-E8A2-66C2755F7327}"/>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36" name="Google Shape;14;p2">
              <a:extLst>
                <a:ext uri="{FF2B5EF4-FFF2-40B4-BE49-F238E27FC236}">
                  <a16:creationId xmlns:a16="http://schemas.microsoft.com/office/drawing/2014/main" id="{F8BC70DB-9FD6-85D5-215B-A9951A35781C}"/>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43" name="Google Shape;14;p2">
              <a:extLst>
                <a:ext uri="{FF2B5EF4-FFF2-40B4-BE49-F238E27FC236}">
                  <a16:creationId xmlns:a16="http://schemas.microsoft.com/office/drawing/2014/main" id="{7DC3289E-9EA2-997A-9551-7A72C3589537}"/>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46" name="Grupo 45">
            <a:extLst>
              <a:ext uri="{FF2B5EF4-FFF2-40B4-BE49-F238E27FC236}">
                <a16:creationId xmlns:a16="http://schemas.microsoft.com/office/drawing/2014/main" id="{A8B75155-5205-98D7-7A74-E927FC99155B}"/>
              </a:ext>
            </a:extLst>
          </p:cNvPr>
          <p:cNvGrpSpPr/>
          <p:nvPr/>
        </p:nvGrpSpPr>
        <p:grpSpPr>
          <a:xfrm>
            <a:off x="10954136" y="252323"/>
            <a:ext cx="1087501" cy="1087501"/>
            <a:chOff x="10508450" y="159285"/>
            <a:chExt cx="1548565" cy="1548565"/>
          </a:xfrm>
        </p:grpSpPr>
        <p:sp>
          <p:nvSpPr>
            <p:cNvPr id="47" name="Elipse 46">
              <a:extLst>
                <a:ext uri="{FF2B5EF4-FFF2-40B4-BE49-F238E27FC236}">
                  <a16:creationId xmlns:a16="http://schemas.microsoft.com/office/drawing/2014/main" id="{BDE2AA33-1947-4E43-753B-EA7631AE38FE}"/>
                </a:ext>
              </a:extLst>
            </p:cNvPr>
            <p:cNvSpPr/>
            <p:nvPr/>
          </p:nvSpPr>
          <p:spPr>
            <a:xfrm>
              <a:off x="10508450" y="159285"/>
              <a:ext cx="1548565" cy="1548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es-ES">
                <a:cs typeface="B Nazanin" panose="00000400000000000000" pitchFamily="2" charset="-78"/>
              </a:endParaRPr>
            </a:p>
          </p:txBody>
        </p:sp>
        <p:grpSp>
          <p:nvGrpSpPr>
            <p:cNvPr id="48" name="Grupo 47">
              <a:extLst>
                <a:ext uri="{FF2B5EF4-FFF2-40B4-BE49-F238E27FC236}">
                  <a16:creationId xmlns:a16="http://schemas.microsoft.com/office/drawing/2014/main" id="{D6E14F2E-0889-79B2-DFB0-F5EB4EEB4238}"/>
                </a:ext>
              </a:extLst>
            </p:cNvPr>
            <p:cNvGrpSpPr/>
            <p:nvPr/>
          </p:nvGrpSpPr>
          <p:grpSpPr>
            <a:xfrm>
              <a:off x="10728374" y="645008"/>
              <a:ext cx="1108714" cy="577118"/>
              <a:chOff x="5825792" y="854683"/>
              <a:chExt cx="1108714" cy="577118"/>
            </a:xfrm>
          </p:grpSpPr>
          <p:sp>
            <p:nvSpPr>
              <p:cNvPr id="49" name="Freeform 10">
                <a:extLst>
                  <a:ext uri="{FF2B5EF4-FFF2-40B4-BE49-F238E27FC236}">
                    <a16:creationId xmlns:a16="http://schemas.microsoft.com/office/drawing/2014/main" id="{16D36BB6-E179-6169-F06A-C15A759D5F07}"/>
                  </a:ext>
                </a:extLst>
              </p:cNvPr>
              <p:cNvSpPr/>
              <p:nvPr/>
            </p:nvSpPr>
            <p:spPr bwMode="auto">
              <a:xfrm>
                <a:off x="5825792" y="854683"/>
                <a:ext cx="1108714" cy="374466"/>
              </a:xfrm>
              <a:custGeom>
                <a:avLst/>
                <a:gdLst>
                  <a:gd name="T0" fmla="*/ 917 w 921"/>
                  <a:gd name="T1" fmla="*/ 155 h 311"/>
                  <a:gd name="T2" fmla="*/ 901 w 921"/>
                  <a:gd name="T3" fmla="*/ 178 h 311"/>
                  <a:gd name="T4" fmla="*/ 477 w 921"/>
                  <a:gd name="T5" fmla="*/ 307 h 311"/>
                  <a:gd name="T6" fmla="*/ 444 w 921"/>
                  <a:gd name="T7" fmla="*/ 307 h 311"/>
                  <a:gd name="T8" fmla="*/ 30 w 921"/>
                  <a:gd name="T9" fmla="*/ 180 h 311"/>
                  <a:gd name="T10" fmla="*/ 5 w 921"/>
                  <a:gd name="T11" fmla="*/ 165 h 311"/>
                  <a:gd name="T12" fmla="*/ 24 w 921"/>
                  <a:gd name="T13" fmla="*/ 132 h 311"/>
                  <a:gd name="T14" fmla="*/ 201 w 921"/>
                  <a:gd name="T15" fmla="*/ 78 h 311"/>
                  <a:gd name="T16" fmla="*/ 436 w 921"/>
                  <a:gd name="T17" fmla="*/ 6 h 311"/>
                  <a:gd name="T18" fmla="*/ 487 w 921"/>
                  <a:gd name="T19" fmla="*/ 6 h 311"/>
                  <a:gd name="T20" fmla="*/ 895 w 921"/>
                  <a:gd name="T21" fmla="*/ 131 h 311"/>
                  <a:gd name="T22" fmla="*/ 917 w 921"/>
                  <a:gd name="T23" fmla="*/ 15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1" h="311">
                    <a:moveTo>
                      <a:pt x="917" y="155"/>
                    </a:moveTo>
                    <a:cubicBezTo>
                      <a:pt x="920" y="169"/>
                      <a:pt x="913" y="174"/>
                      <a:pt x="901" y="178"/>
                    </a:cubicBezTo>
                    <a:cubicBezTo>
                      <a:pt x="760" y="221"/>
                      <a:pt x="618" y="264"/>
                      <a:pt x="477" y="307"/>
                    </a:cubicBezTo>
                    <a:cubicBezTo>
                      <a:pt x="466" y="311"/>
                      <a:pt x="455" y="310"/>
                      <a:pt x="444" y="307"/>
                    </a:cubicBezTo>
                    <a:cubicBezTo>
                      <a:pt x="306" y="264"/>
                      <a:pt x="168" y="222"/>
                      <a:pt x="30" y="180"/>
                    </a:cubicBezTo>
                    <a:cubicBezTo>
                      <a:pt x="20" y="177"/>
                      <a:pt x="9" y="176"/>
                      <a:pt x="5" y="165"/>
                    </a:cubicBezTo>
                    <a:cubicBezTo>
                      <a:pt x="0" y="149"/>
                      <a:pt x="5" y="138"/>
                      <a:pt x="24" y="132"/>
                    </a:cubicBezTo>
                    <a:cubicBezTo>
                      <a:pt x="83" y="114"/>
                      <a:pt x="142" y="96"/>
                      <a:pt x="201" y="78"/>
                    </a:cubicBezTo>
                    <a:cubicBezTo>
                      <a:pt x="280" y="54"/>
                      <a:pt x="358" y="31"/>
                      <a:pt x="436" y="6"/>
                    </a:cubicBezTo>
                    <a:cubicBezTo>
                      <a:pt x="454" y="1"/>
                      <a:pt x="469" y="0"/>
                      <a:pt x="487" y="6"/>
                    </a:cubicBezTo>
                    <a:cubicBezTo>
                      <a:pt x="623" y="48"/>
                      <a:pt x="759" y="89"/>
                      <a:pt x="895" y="131"/>
                    </a:cubicBezTo>
                    <a:cubicBezTo>
                      <a:pt x="908" y="135"/>
                      <a:pt x="921" y="137"/>
                      <a:pt x="917"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50" name="Freeform 11">
                <a:extLst>
                  <a:ext uri="{FF2B5EF4-FFF2-40B4-BE49-F238E27FC236}">
                    <a16:creationId xmlns:a16="http://schemas.microsoft.com/office/drawing/2014/main" id="{D73241B8-17C4-23B8-3D52-22D3CB07BAB2}"/>
                  </a:ext>
                </a:extLst>
              </p:cNvPr>
              <p:cNvSpPr/>
              <p:nvPr/>
            </p:nvSpPr>
            <p:spPr bwMode="auto">
              <a:xfrm>
                <a:off x="6059283" y="1154256"/>
                <a:ext cx="646138" cy="265797"/>
              </a:xfrm>
              <a:custGeom>
                <a:avLst/>
                <a:gdLst>
                  <a:gd name="T0" fmla="*/ 535 w 537"/>
                  <a:gd name="T1" fmla="*/ 79 h 220"/>
                  <a:gd name="T2" fmla="*/ 535 w 537"/>
                  <a:gd name="T3" fmla="*/ 137 h 220"/>
                  <a:gd name="T4" fmla="*/ 516 w 537"/>
                  <a:gd name="T5" fmla="*/ 171 h 220"/>
                  <a:gd name="T6" fmla="*/ 415 w 537"/>
                  <a:gd name="T7" fmla="*/ 202 h 220"/>
                  <a:gd name="T8" fmla="*/ 78 w 537"/>
                  <a:gd name="T9" fmla="*/ 193 h 220"/>
                  <a:gd name="T10" fmla="*/ 51 w 537"/>
                  <a:gd name="T11" fmla="*/ 186 h 220"/>
                  <a:gd name="T12" fmla="*/ 1 w 537"/>
                  <a:gd name="T13" fmla="*/ 117 h 220"/>
                  <a:gd name="T14" fmla="*/ 1 w 537"/>
                  <a:gd name="T15" fmla="*/ 21 h 220"/>
                  <a:gd name="T16" fmla="*/ 20 w 537"/>
                  <a:gd name="T17" fmla="*/ 5 h 220"/>
                  <a:gd name="T18" fmla="*/ 243 w 537"/>
                  <a:gd name="T19" fmla="*/ 75 h 220"/>
                  <a:gd name="T20" fmla="*/ 292 w 537"/>
                  <a:gd name="T21" fmla="*/ 75 h 220"/>
                  <a:gd name="T22" fmla="*/ 513 w 537"/>
                  <a:gd name="T23" fmla="*/ 6 h 220"/>
                  <a:gd name="T24" fmla="*/ 536 w 537"/>
                  <a:gd name="T25" fmla="*/ 23 h 220"/>
                  <a:gd name="T26" fmla="*/ 535 w 537"/>
                  <a:gd name="T27" fmla="*/ 7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220">
                    <a:moveTo>
                      <a:pt x="535" y="79"/>
                    </a:moveTo>
                    <a:cubicBezTo>
                      <a:pt x="535" y="98"/>
                      <a:pt x="535" y="117"/>
                      <a:pt x="535" y="137"/>
                    </a:cubicBezTo>
                    <a:cubicBezTo>
                      <a:pt x="536" y="152"/>
                      <a:pt x="529" y="163"/>
                      <a:pt x="516" y="171"/>
                    </a:cubicBezTo>
                    <a:cubicBezTo>
                      <a:pt x="485" y="191"/>
                      <a:pt x="450" y="196"/>
                      <a:pt x="415" y="202"/>
                    </a:cubicBezTo>
                    <a:cubicBezTo>
                      <a:pt x="302" y="220"/>
                      <a:pt x="190" y="218"/>
                      <a:pt x="78" y="193"/>
                    </a:cubicBezTo>
                    <a:cubicBezTo>
                      <a:pt x="69" y="191"/>
                      <a:pt x="60" y="189"/>
                      <a:pt x="51" y="186"/>
                    </a:cubicBezTo>
                    <a:cubicBezTo>
                      <a:pt x="9" y="172"/>
                      <a:pt x="1" y="161"/>
                      <a:pt x="1" y="117"/>
                    </a:cubicBezTo>
                    <a:cubicBezTo>
                      <a:pt x="1" y="85"/>
                      <a:pt x="1" y="53"/>
                      <a:pt x="1" y="21"/>
                    </a:cubicBezTo>
                    <a:cubicBezTo>
                      <a:pt x="0" y="6"/>
                      <a:pt x="4" y="0"/>
                      <a:pt x="20" y="5"/>
                    </a:cubicBezTo>
                    <a:cubicBezTo>
                      <a:pt x="95" y="29"/>
                      <a:pt x="169" y="51"/>
                      <a:pt x="243" y="75"/>
                    </a:cubicBezTo>
                    <a:cubicBezTo>
                      <a:pt x="260" y="80"/>
                      <a:pt x="275" y="80"/>
                      <a:pt x="292" y="75"/>
                    </a:cubicBezTo>
                    <a:cubicBezTo>
                      <a:pt x="366" y="52"/>
                      <a:pt x="440" y="30"/>
                      <a:pt x="513" y="6"/>
                    </a:cubicBezTo>
                    <a:cubicBezTo>
                      <a:pt x="531" y="1"/>
                      <a:pt x="537" y="4"/>
                      <a:pt x="536" y="23"/>
                    </a:cubicBezTo>
                    <a:cubicBezTo>
                      <a:pt x="535" y="41"/>
                      <a:pt x="535" y="60"/>
                      <a:pt x="535"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51" name="Freeform 12">
                <a:extLst>
                  <a:ext uri="{FF2B5EF4-FFF2-40B4-BE49-F238E27FC236}">
                    <a16:creationId xmlns:a16="http://schemas.microsoft.com/office/drawing/2014/main" id="{7A5F9ECF-DE7B-5BDF-B6F2-C55FEC3F1138}"/>
                  </a:ext>
                </a:extLst>
              </p:cNvPr>
              <p:cNvSpPr/>
              <p:nvPr/>
            </p:nvSpPr>
            <p:spPr bwMode="auto">
              <a:xfrm>
                <a:off x="5850756" y="1102858"/>
                <a:ext cx="132163" cy="328943"/>
              </a:xfrm>
              <a:custGeom>
                <a:avLst/>
                <a:gdLst>
                  <a:gd name="T0" fmla="*/ 77 w 110"/>
                  <a:gd name="T1" fmla="*/ 82 h 272"/>
                  <a:gd name="T2" fmla="*/ 77 w 110"/>
                  <a:gd name="T3" fmla="*/ 118 h 272"/>
                  <a:gd name="T4" fmla="*/ 89 w 110"/>
                  <a:gd name="T5" fmla="*/ 160 h 272"/>
                  <a:gd name="T6" fmla="*/ 100 w 110"/>
                  <a:gd name="T7" fmla="*/ 202 h 272"/>
                  <a:gd name="T8" fmla="*/ 108 w 110"/>
                  <a:gd name="T9" fmla="*/ 247 h 272"/>
                  <a:gd name="T10" fmla="*/ 87 w 110"/>
                  <a:gd name="T11" fmla="*/ 272 h 272"/>
                  <a:gd name="T12" fmla="*/ 23 w 110"/>
                  <a:gd name="T13" fmla="*/ 272 h 272"/>
                  <a:gd name="T14" fmla="*/ 3 w 110"/>
                  <a:gd name="T15" fmla="*/ 246 h 272"/>
                  <a:gd name="T16" fmla="*/ 16 w 110"/>
                  <a:gd name="T17" fmla="*/ 172 h 272"/>
                  <a:gd name="T18" fmla="*/ 17 w 110"/>
                  <a:gd name="T19" fmla="*/ 168 h 272"/>
                  <a:gd name="T20" fmla="*/ 34 w 110"/>
                  <a:gd name="T21" fmla="*/ 68 h 272"/>
                  <a:gd name="T22" fmla="*/ 34 w 110"/>
                  <a:gd name="T23" fmla="*/ 16 h 272"/>
                  <a:gd name="T24" fmla="*/ 51 w 110"/>
                  <a:gd name="T25" fmla="*/ 3 h 272"/>
                  <a:gd name="T26" fmla="*/ 77 w 110"/>
                  <a:gd name="T27" fmla="*/ 36 h 272"/>
                  <a:gd name="T28" fmla="*/ 77 w 110"/>
                  <a:gd name="T29" fmla="*/ 8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272">
                    <a:moveTo>
                      <a:pt x="77" y="82"/>
                    </a:moveTo>
                    <a:cubicBezTo>
                      <a:pt x="77" y="94"/>
                      <a:pt x="77" y="106"/>
                      <a:pt x="77" y="118"/>
                    </a:cubicBezTo>
                    <a:cubicBezTo>
                      <a:pt x="76" y="133"/>
                      <a:pt x="76" y="147"/>
                      <a:pt x="89" y="160"/>
                    </a:cubicBezTo>
                    <a:cubicBezTo>
                      <a:pt x="100" y="170"/>
                      <a:pt x="97" y="188"/>
                      <a:pt x="100" y="202"/>
                    </a:cubicBezTo>
                    <a:cubicBezTo>
                      <a:pt x="103" y="217"/>
                      <a:pt x="105" y="232"/>
                      <a:pt x="108" y="247"/>
                    </a:cubicBezTo>
                    <a:cubicBezTo>
                      <a:pt x="110" y="263"/>
                      <a:pt x="103" y="271"/>
                      <a:pt x="87" y="272"/>
                    </a:cubicBezTo>
                    <a:cubicBezTo>
                      <a:pt x="66" y="272"/>
                      <a:pt x="44" y="272"/>
                      <a:pt x="23" y="272"/>
                    </a:cubicBezTo>
                    <a:cubicBezTo>
                      <a:pt x="7" y="271"/>
                      <a:pt x="0" y="262"/>
                      <a:pt x="3" y="246"/>
                    </a:cubicBezTo>
                    <a:cubicBezTo>
                      <a:pt x="7" y="221"/>
                      <a:pt x="11" y="197"/>
                      <a:pt x="16" y="172"/>
                    </a:cubicBezTo>
                    <a:cubicBezTo>
                      <a:pt x="16" y="170"/>
                      <a:pt x="16" y="169"/>
                      <a:pt x="17" y="168"/>
                    </a:cubicBezTo>
                    <a:cubicBezTo>
                      <a:pt x="44" y="138"/>
                      <a:pt x="31" y="102"/>
                      <a:pt x="34" y="68"/>
                    </a:cubicBezTo>
                    <a:cubicBezTo>
                      <a:pt x="35" y="50"/>
                      <a:pt x="34" y="33"/>
                      <a:pt x="34" y="16"/>
                    </a:cubicBezTo>
                    <a:cubicBezTo>
                      <a:pt x="34" y="2"/>
                      <a:pt x="39" y="0"/>
                      <a:pt x="51" y="3"/>
                    </a:cubicBezTo>
                    <a:cubicBezTo>
                      <a:pt x="69" y="8"/>
                      <a:pt x="79" y="16"/>
                      <a:pt x="77" y="36"/>
                    </a:cubicBezTo>
                    <a:cubicBezTo>
                      <a:pt x="75" y="51"/>
                      <a:pt x="77" y="67"/>
                      <a:pt x="77"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grpSp>
      </p:grpSp>
      <p:sp>
        <p:nvSpPr>
          <p:cNvPr id="52" name="TextBox 18">
            <a:extLst>
              <a:ext uri="{FF2B5EF4-FFF2-40B4-BE49-F238E27FC236}">
                <a16:creationId xmlns:a16="http://schemas.microsoft.com/office/drawing/2014/main" id="{0E1CAE39-35B3-EFEC-3DD5-C2B45134AD89}"/>
              </a:ext>
            </a:extLst>
          </p:cNvPr>
          <p:cNvSpPr txBox="1"/>
          <p:nvPr/>
        </p:nvSpPr>
        <p:spPr>
          <a:xfrm>
            <a:off x="1083311" y="283387"/>
            <a:ext cx="6365239" cy="923330"/>
          </a:xfrm>
          <a:prstGeom prst="rect">
            <a:avLst/>
          </a:prstGeom>
          <a:noFill/>
        </p:spPr>
        <p:txBody>
          <a:bodyPr wrap="square" rtlCol="0" anchor="ctr">
            <a:spAutoFit/>
          </a:bodyPr>
          <a:lstStyle>
            <a:defPPr/>
          </a:lstStyle>
          <a:p>
            <a:pPr algn="r" rtl="1"/>
            <a:r>
              <a:rPr lang="fa-IR" altLang="ko-KR" sz="5400" b="1" spc="600" dirty="0">
                <a:solidFill>
                  <a:srgbClr val="E61358"/>
                </a:solidFill>
                <a:latin typeface="Agency FB" panose="020B0503020202020204" pitchFamily="34" charset="0"/>
                <a:cs typeface="B Nazanin" panose="00000400000000000000" pitchFamily="2" charset="-78"/>
              </a:rPr>
              <a:t>سبک </a:t>
            </a:r>
            <a:r>
              <a:rPr lang="fa-IR" altLang="ko-KR" sz="5400" b="1" spc="600" dirty="0">
                <a:solidFill>
                  <a:schemeClr val="accent4"/>
                </a:solidFill>
                <a:latin typeface="Agency FB" panose="020B0503020202020204" pitchFamily="34" charset="0"/>
                <a:cs typeface="B Nazanin" panose="00000400000000000000" pitchFamily="2" charset="-78"/>
              </a:rPr>
              <a:t>اینفوگرافیک</a:t>
            </a:r>
            <a:endParaRPr lang="ko-KR" altLang="en-US" sz="5400" b="1" spc="600" dirty="0">
              <a:solidFill>
                <a:schemeClr val="accent4"/>
              </a:solidFill>
              <a:latin typeface="Agency FB" panose="020B0503020202020204" pitchFamily="34" charset="0"/>
              <a:cs typeface="B Nazanin" panose="00000400000000000000" pitchFamily="2" charset="-78"/>
            </a:endParaRPr>
          </a:p>
        </p:txBody>
      </p:sp>
      <p:sp>
        <p:nvSpPr>
          <p:cNvPr id="53" name="TextBox 7">
            <a:extLst>
              <a:ext uri="{FF2B5EF4-FFF2-40B4-BE49-F238E27FC236}">
                <a16:creationId xmlns:a16="http://schemas.microsoft.com/office/drawing/2014/main" id="{3FAEF1A2-84BA-1A74-53C9-563C83C33FEF}"/>
              </a:ext>
            </a:extLst>
          </p:cNvPr>
          <p:cNvSpPr txBox="1"/>
          <p:nvPr/>
        </p:nvSpPr>
        <p:spPr>
          <a:xfrm>
            <a:off x="1155295" y="1059810"/>
            <a:ext cx="2424422" cy="307777"/>
          </a:xfrm>
          <a:prstGeom prst="rect">
            <a:avLst/>
          </a:prstGeom>
          <a:noFill/>
        </p:spPr>
        <p:txBody>
          <a:bodyPr wrap="square" rtlCol="0">
            <a:spAutoFit/>
          </a:bodyPr>
          <a:lstStyle>
            <a:defPPr/>
          </a:lstStyle>
          <a:p>
            <a:pPr algn="r" rtl="1"/>
            <a:r>
              <a:rPr lang="fa-IR" altLang="ko-KR" sz="1400" dirty="0">
                <a:solidFill>
                  <a:schemeClr val="bg1">
                    <a:lumMod val="50000"/>
                  </a:schemeClr>
                </a:solidFill>
                <a:cs typeface="B Nazanin" panose="00000400000000000000" pitchFamily="2" charset="-78"/>
              </a:rPr>
              <a:t>زیرنویس خود را وارد کنید</a:t>
            </a:r>
            <a:endParaRPr lang="en-US" altLang="ko-KR" sz="1400" dirty="0">
              <a:solidFill>
                <a:schemeClr val="bg1">
                  <a:lumMod val="50000"/>
                </a:schemeClr>
              </a:solidFill>
              <a:cs typeface="B Nazanin" panose="00000400000000000000" pitchFamily="2" charset="-78"/>
            </a:endParaRPr>
          </a:p>
        </p:txBody>
      </p:sp>
    </p:spTree>
    <p:extLst>
      <p:ext uri="{BB962C8B-B14F-4D97-AF65-F5344CB8AC3E}">
        <p14:creationId xmlns:p14="http://schemas.microsoft.com/office/powerpoint/2010/main" val="19784161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E854767-1C78-9891-42FA-0FCF2E700A9F}"/>
              </a:ext>
            </a:extLst>
          </p:cNvPr>
          <p:cNvSpPr/>
          <p:nvPr/>
        </p:nvSpPr>
        <p:spPr>
          <a:xfrm>
            <a:off x="1992866" y="2775809"/>
            <a:ext cx="3824948" cy="2670425"/>
          </a:xfrm>
          <a:custGeom>
            <a:avLst/>
            <a:gdLst>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5" fmla="*/ 0 w 4637314"/>
              <a:gd name="connsiteY5" fmla="*/ 468086 h 290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grpSp>
        <p:nvGrpSpPr>
          <p:cNvPr id="3" name="Grupo 2">
            <a:extLst>
              <a:ext uri="{FF2B5EF4-FFF2-40B4-BE49-F238E27FC236}">
                <a16:creationId xmlns:a16="http://schemas.microsoft.com/office/drawing/2014/main" id="{DC1DCC23-908B-0E65-2B2B-79B692E1B095}"/>
              </a:ext>
            </a:extLst>
          </p:cNvPr>
          <p:cNvGrpSpPr/>
          <p:nvPr/>
        </p:nvGrpSpPr>
        <p:grpSpPr>
          <a:xfrm>
            <a:off x="449152" y="2174426"/>
            <a:ext cx="2207322" cy="4285809"/>
            <a:chOff x="449152" y="2174426"/>
            <a:chExt cx="2207322" cy="4285809"/>
          </a:xfrm>
        </p:grpSpPr>
        <p:grpSp>
          <p:nvGrpSpPr>
            <p:cNvPr id="4" name="Grupo 3">
              <a:extLst>
                <a:ext uri="{FF2B5EF4-FFF2-40B4-BE49-F238E27FC236}">
                  <a16:creationId xmlns:a16="http://schemas.microsoft.com/office/drawing/2014/main" id="{3657705B-E172-05B6-C1DF-993AB5CECB18}"/>
                </a:ext>
              </a:extLst>
            </p:cNvPr>
            <p:cNvGrpSpPr/>
            <p:nvPr/>
          </p:nvGrpSpPr>
          <p:grpSpPr>
            <a:xfrm>
              <a:off x="716841" y="2174426"/>
              <a:ext cx="1939633" cy="3473751"/>
              <a:chOff x="716841" y="2174426"/>
              <a:chExt cx="1939633" cy="3473751"/>
            </a:xfrm>
          </p:grpSpPr>
          <p:grpSp>
            <p:nvGrpSpPr>
              <p:cNvPr id="6" name="Group 17">
                <a:extLst>
                  <a:ext uri="{FF2B5EF4-FFF2-40B4-BE49-F238E27FC236}">
                    <a16:creationId xmlns:a16="http://schemas.microsoft.com/office/drawing/2014/main" id="{8F5EEB18-1D76-CC5A-F24A-41F567F0D8EA}"/>
                  </a:ext>
                </a:extLst>
              </p:cNvPr>
              <p:cNvGrpSpPr/>
              <p:nvPr/>
            </p:nvGrpSpPr>
            <p:grpSpPr>
              <a:xfrm rot="2664022">
                <a:off x="1437676" y="2174426"/>
                <a:ext cx="174213" cy="1651325"/>
                <a:chOff x="1039691" y="2468855"/>
                <a:chExt cx="190176" cy="1802639"/>
              </a:xfrm>
            </p:grpSpPr>
            <p:sp>
              <p:nvSpPr>
                <p:cNvPr id="14" name="Rectangle 26">
                  <a:extLst>
                    <a:ext uri="{FF2B5EF4-FFF2-40B4-BE49-F238E27FC236}">
                      <a16:creationId xmlns:a16="http://schemas.microsoft.com/office/drawing/2014/main" id="{514EB1F4-D170-BA26-CBFB-A1823048C04F}"/>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15" name="Rectangle 27">
                  <a:extLst>
                    <a:ext uri="{FF2B5EF4-FFF2-40B4-BE49-F238E27FC236}">
                      <a16:creationId xmlns:a16="http://schemas.microsoft.com/office/drawing/2014/main" id="{8EEB9C1D-4A63-118D-9BB2-60EFD25C3403}"/>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grpSp>
          <p:grpSp>
            <p:nvGrpSpPr>
              <p:cNvPr id="7" name="Group 18">
                <a:extLst>
                  <a:ext uri="{FF2B5EF4-FFF2-40B4-BE49-F238E27FC236}">
                    <a16:creationId xmlns:a16="http://schemas.microsoft.com/office/drawing/2014/main" id="{76F0F215-6ACA-1C7E-D5D3-39D0A670F495}"/>
                  </a:ext>
                </a:extLst>
              </p:cNvPr>
              <p:cNvGrpSpPr/>
              <p:nvPr/>
            </p:nvGrpSpPr>
            <p:grpSpPr>
              <a:xfrm>
                <a:off x="827534" y="3775002"/>
                <a:ext cx="211074" cy="1873175"/>
                <a:chOff x="1093356" y="2490394"/>
                <a:chExt cx="230413" cy="1802702"/>
              </a:xfrm>
            </p:grpSpPr>
            <p:sp>
              <p:nvSpPr>
                <p:cNvPr id="12" name="Rectangle 24">
                  <a:extLst>
                    <a:ext uri="{FF2B5EF4-FFF2-40B4-BE49-F238E27FC236}">
                      <a16:creationId xmlns:a16="http://schemas.microsoft.com/office/drawing/2014/main" id="{BA1254E0-0FBF-2319-2319-6A7050E68450}"/>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13" name="Rectangle 25">
                  <a:extLst>
                    <a:ext uri="{FF2B5EF4-FFF2-40B4-BE49-F238E27FC236}">
                      <a16:creationId xmlns:a16="http://schemas.microsoft.com/office/drawing/2014/main" id="{F01DE182-2192-71AE-6388-880F96960514}"/>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grpSp>
          <p:grpSp>
            <p:nvGrpSpPr>
              <p:cNvPr id="8" name="Group 19">
                <a:extLst>
                  <a:ext uri="{FF2B5EF4-FFF2-40B4-BE49-F238E27FC236}">
                    <a16:creationId xmlns:a16="http://schemas.microsoft.com/office/drawing/2014/main" id="{ABE6FC01-EB91-7F9F-CF5B-467F38833450}"/>
                  </a:ext>
                </a:extLst>
              </p:cNvPr>
              <p:cNvGrpSpPr/>
              <p:nvPr/>
            </p:nvGrpSpPr>
            <p:grpSpPr>
              <a:xfrm>
                <a:off x="716841" y="3427232"/>
                <a:ext cx="433441" cy="433441"/>
                <a:chOff x="3275856" y="4077072"/>
                <a:chExt cx="504056" cy="504056"/>
              </a:xfrm>
            </p:grpSpPr>
            <p:sp>
              <p:nvSpPr>
                <p:cNvPr id="10" name="Oval 22">
                  <a:extLst>
                    <a:ext uri="{FF2B5EF4-FFF2-40B4-BE49-F238E27FC236}">
                      <a16:creationId xmlns:a16="http://schemas.microsoft.com/office/drawing/2014/main" id="{58F81634-E004-9213-CECE-4B8AC041B49A}"/>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sp>
              <p:nvSpPr>
                <p:cNvPr id="11" name="Oval 23">
                  <a:extLst>
                    <a:ext uri="{FF2B5EF4-FFF2-40B4-BE49-F238E27FC236}">
                      <a16:creationId xmlns:a16="http://schemas.microsoft.com/office/drawing/2014/main" id="{F557529B-C2E1-B7A4-E2EC-73C947EF4A6B}"/>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grpSp>
          <p:sp>
            <p:nvSpPr>
              <p:cNvPr id="9" name="Rounded Rectangle 14">
                <a:extLst>
                  <a:ext uri="{FF2B5EF4-FFF2-40B4-BE49-F238E27FC236}">
                    <a16:creationId xmlns:a16="http://schemas.microsoft.com/office/drawing/2014/main" id="{FF991A04-01C6-6A79-9332-BF861E0BDCD5}"/>
                  </a:ext>
                </a:extLst>
              </p:cNvPr>
              <p:cNvSpPr/>
              <p:nvPr/>
            </p:nvSpPr>
            <p:spPr>
              <a:xfrm rot="19957432">
                <a:off x="1728106" y="2215923"/>
                <a:ext cx="928368" cy="881186"/>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grpSp>
        <p:sp>
          <p:nvSpPr>
            <p:cNvPr id="5" name="Diagonal Stripe 21">
              <a:extLst>
                <a:ext uri="{FF2B5EF4-FFF2-40B4-BE49-F238E27FC236}">
                  <a16:creationId xmlns:a16="http://schemas.microsoft.com/office/drawing/2014/main" id="{798D712C-67BE-D43B-7B56-E9A06F45C05A}"/>
                </a:ext>
              </a:extLst>
            </p:cNvPr>
            <p:cNvSpPr/>
            <p:nvPr/>
          </p:nvSpPr>
          <p:spPr>
            <a:xfrm rot="2700000">
              <a:off x="449153" y="5492398"/>
              <a:ext cx="967836" cy="967837"/>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ko-KR" altLang="en-US" sz="2701">
                <a:cs typeface="B Nazanin" panose="00000400000000000000" pitchFamily="2" charset="-78"/>
              </a:endParaRPr>
            </a:p>
          </p:txBody>
        </p:sp>
      </p:grpSp>
      <p:sp>
        <p:nvSpPr>
          <p:cNvPr id="16" name="Rectangle 73">
            <a:extLst>
              <a:ext uri="{FF2B5EF4-FFF2-40B4-BE49-F238E27FC236}">
                <a16:creationId xmlns:a16="http://schemas.microsoft.com/office/drawing/2014/main" id="{268D89ED-DCD1-26CA-099F-7BDD3488D851}"/>
              </a:ext>
            </a:extLst>
          </p:cNvPr>
          <p:cNvSpPr/>
          <p:nvPr/>
        </p:nvSpPr>
        <p:spPr>
          <a:xfrm>
            <a:off x="7401199" y="3583713"/>
            <a:ext cx="430886" cy="430886"/>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r>
              <a:rPr lang="en-US" altLang="ko-KR" sz="1600">
                <a:cs typeface="B Nazanin" panose="00000400000000000000" pitchFamily="2" charset="-78"/>
              </a:rPr>
              <a:t>2</a:t>
            </a:r>
            <a:endParaRPr lang="ko-KR" altLang="en-US" sz="1600">
              <a:cs typeface="B Nazanin" panose="00000400000000000000" pitchFamily="2" charset="-78"/>
            </a:endParaRPr>
          </a:p>
        </p:txBody>
      </p:sp>
      <p:sp>
        <p:nvSpPr>
          <p:cNvPr id="17" name="Rectangle 76">
            <a:extLst>
              <a:ext uri="{FF2B5EF4-FFF2-40B4-BE49-F238E27FC236}">
                <a16:creationId xmlns:a16="http://schemas.microsoft.com/office/drawing/2014/main" id="{000B4330-44F6-E1C5-2706-6C47D200BDAA}"/>
              </a:ext>
            </a:extLst>
          </p:cNvPr>
          <p:cNvSpPr/>
          <p:nvPr/>
        </p:nvSpPr>
        <p:spPr>
          <a:xfrm>
            <a:off x="7401199" y="4300575"/>
            <a:ext cx="430886" cy="430886"/>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r>
              <a:rPr lang="en-US" altLang="ko-KR" sz="1600">
                <a:cs typeface="B Nazanin" panose="00000400000000000000" pitchFamily="2" charset="-78"/>
              </a:rPr>
              <a:t>3</a:t>
            </a:r>
            <a:endParaRPr lang="ko-KR" altLang="en-US" sz="1600">
              <a:cs typeface="B Nazanin" panose="00000400000000000000" pitchFamily="2" charset="-78"/>
            </a:endParaRPr>
          </a:p>
        </p:txBody>
      </p:sp>
      <p:sp>
        <p:nvSpPr>
          <p:cNvPr id="18" name="Rectangle 79">
            <a:extLst>
              <a:ext uri="{FF2B5EF4-FFF2-40B4-BE49-F238E27FC236}">
                <a16:creationId xmlns:a16="http://schemas.microsoft.com/office/drawing/2014/main" id="{DDB308B7-4AAF-4490-93C6-56F5A1F181F0}"/>
              </a:ext>
            </a:extLst>
          </p:cNvPr>
          <p:cNvSpPr/>
          <p:nvPr/>
        </p:nvSpPr>
        <p:spPr>
          <a:xfrm>
            <a:off x="7401199" y="5017437"/>
            <a:ext cx="430886" cy="430886"/>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r>
              <a:rPr lang="en-US" altLang="ko-KR" sz="1600">
                <a:cs typeface="B Nazanin" panose="00000400000000000000" pitchFamily="2" charset="-78"/>
              </a:rPr>
              <a:t>4</a:t>
            </a:r>
            <a:endParaRPr lang="ko-KR" altLang="en-US" sz="1600">
              <a:cs typeface="B Nazanin" panose="00000400000000000000" pitchFamily="2" charset="-78"/>
            </a:endParaRPr>
          </a:p>
        </p:txBody>
      </p:sp>
      <p:sp>
        <p:nvSpPr>
          <p:cNvPr id="19" name="Rectangle 82">
            <a:extLst>
              <a:ext uri="{FF2B5EF4-FFF2-40B4-BE49-F238E27FC236}">
                <a16:creationId xmlns:a16="http://schemas.microsoft.com/office/drawing/2014/main" id="{D72352EF-46A6-A09C-66AE-059023C690CE}"/>
              </a:ext>
            </a:extLst>
          </p:cNvPr>
          <p:cNvSpPr/>
          <p:nvPr/>
        </p:nvSpPr>
        <p:spPr>
          <a:xfrm>
            <a:off x="7401199" y="2866851"/>
            <a:ext cx="430886" cy="43088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r>
              <a:rPr lang="en-US" altLang="ko-KR" sz="1600">
                <a:cs typeface="B Nazanin" panose="00000400000000000000" pitchFamily="2" charset="-78"/>
              </a:rPr>
              <a:t>1</a:t>
            </a:r>
            <a:endParaRPr lang="ko-KR" altLang="en-US" sz="1600">
              <a:cs typeface="B Nazanin" panose="00000400000000000000" pitchFamily="2" charset="-78"/>
            </a:endParaRPr>
          </a:p>
        </p:txBody>
      </p:sp>
      <p:sp>
        <p:nvSpPr>
          <p:cNvPr id="20" name="Rectangle 86">
            <a:extLst>
              <a:ext uri="{FF2B5EF4-FFF2-40B4-BE49-F238E27FC236}">
                <a16:creationId xmlns:a16="http://schemas.microsoft.com/office/drawing/2014/main" id="{9497FEFF-9AA3-0E59-DEB8-B681B8908690}"/>
              </a:ext>
            </a:extLst>
          </p:cNvPr>
          <p:cNvSpPr/>
          <p:nvPr/>
        </p:nvSpPr>
        <p:spPr>
          <a:xfrm>
            <a:off x="7401199" y="5734298"/>
            <a:ext cx="430886" cy="430886"/>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rtl="1"/>
            <a:r>
              <a:rPr lang="en-US" altLang="ko-KR" sz="1600">
                <a:cs typeface="B Nazanin" panose="00000400000000000000" pitchFamily="2" charset="-78"/>
              </a:rPr>
              <a:t>5</a:t>
            </a:r>
            <a:endParaRPr lang="ko-KR" altLang="en-US" sz="1600">
              <a:cs typeface="B Nazanin" panose="00000400000000000000" pitchFamily="2" charset="-78"/>
            </a:endParaRPr>
          </a:p>
        </p:txBody>
      </p:sp>
      <p:sp>
        <p:nvSpPr>
          <p:cNvPr id="21" name="TextBox 88">
            <a:extLst>
              <a:ext uri="{FF2B5EF4-FFF2-40B4-BE49-F238E27FC236}">
                <a16:creationId xmlns:a16="http://schemas.microsoft.com/office/drawing/2014/main" id="{860A5FB3-26BD-2F9B-219A-2434468C4879}"/>
              </a:ext>
            </a:extLst>
          </p:cNvPr>
          <p:cNvSpPr txBox="1"/>
          <p:nvPr/>
        </p:nvSpPr>
        <p:spPr>
          <a:xfrm>
            <a:off x="8048218" y="2943795"/>
            <a:ext cx="3587774" cy="276999"/>
          </a:xfrm>
          <a:prstGeom prst="rect">
            <a:avLst/>
          </a:prstGeom>
          <a:noFill/>
        </p:spPr>
        <p:txBody>
          <a:bodyPr wrap="square" rtlCol="0" anchor="ctr">
            <a:spAutoFit/>
          </a:bodyPr>
          <a:lstStyle>
            <a:defPPr/>
          </a:lstStyle>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cs typeface="B Nazanin" panose="00000400000000000000" pitchFamily="2" charset="-78"/>
            </a:endParaRPr>
          </a:p>
        </p:txBody>
      </p:sp>
      <p:sp>
        <p:nvSpPr>
          <p:cNvPr id="22" name="TextBox 89">
            <a:extLst>
              <a:ext uri="{FF2B5EF4-FFF2-40B4-BE49-F238E27FC236}">
                <a16:creationId xmlns:a16="http://schemas.microsoft.com/office/drawing/2014/main" id="{3A300C05-A028-E026-4087-1437ABF314D6}"/>
              </a:ext>
            </a:extLst>
          </p:cNvPr>
          <p:cNvSpPr txBox="1"/>
          <p:nvPr/>
        </p:nvSpPr>
        <p:spPr>
          <a:xfrm>
            <a:off x="8048218" y="3656809"/>
            <a:ext cx="3587774" cy="276999"/>
          </a:xfrm>
          <a:prstGeom prst="rect">
            <a:avLst/>
          </a:prstGeom>
          <a:noFill/>
        </p:spPr>
        <p:txBody>
          <a:bodyPr wrap="square" rtlCol="0" anchor="ctr">
            <a:spAutoFit/>
          </a:bodyPr>
          <a:lstStyle>
            <a:defPPr/>
          </a:lstStyle>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cs typeface="B Nazanin" panose="00000400000000000000" pitchFamily="2" charset="-78"/>
            </a:endParaRPr>
          </a:p>
        </p:txBody>
      </p:sp>
      <p:sp>
        <p:nvSpPr>
          <p:cNvPr id="23" name="TextBox 90">
            <a:extLst>
              <a:ext uri="{FF2B5EF4-FFF2-40B4-BE49-F238E27FC236}">
                <a16:creationId xmlns:a16="http://schemas.microsoft.com/office/drawing/2014/main" id="{B1B94BD6-1A74-906C-B8D8-82AEA88BE2D4}"/>
              </a:ext>
            </a:extLst>
          </p:cNvPr>
          <p:cNvSpPr txBox="1"/>
          <p:nvPr/>
        </p:nvSpPr>
        <p:spPr>
          <a:xfrm>
            <a:off x="8048218" y="4369823"/>
            <a:ext cx="3587774" cy="276999"/>
          </a:xfrm>
          <a:prstGeom prst="rect">
            <a:avLst/>
          </a:prstGeom>
          <a:noFill/>
        </p:spPr>
        <p:txBody>
          <a:bodyPr wrap="square" rtlCol="0" anchor="ctr">
            <a:spAutoFit/>
          </a:bodyPr>
          <a:lstStyle>
            <a:defPPr/>
          </a:lstStyle>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cs typeface="B Nazanin" panose="00000400000000000000" pitchFamily="2" charset="-78"/>
            </a:endParaRPr>
          </a:p>
        </p:txBody>
      </p:sp>
      <p:sp>
        <p:nvSpPr>
          <p:cNvPr id="24" name="TextBox 91">
            <a:extLst>
              <a:ext uri="{FF2B5EF4-FFF2-40B4-BE49-F238E27FC236}">
                <a16:creationId xmlns:a16="http://schemas.microsoft.com/office/drawing/2014/main" id="{D1922613-AF8E-1469-852D-659142784E73}"/>
              </a:ext>
            </a:extLst>
          </p:cNvPr>
          <p:cNvSpPr txBox="1"/>
          <p:nvPr/>
        </p:nvSpPr>
        <p:spPr>
          <a:xfrm>
            <a:off x="8048218" y="5082837"/>
            <a:ext cx="3587774" cy="276999"/>
          </a:xfrm>
          <a:prstGeom prst="rect">
            <a:avLst/>
          </a:prstGeom>
          <a:noFill/>
        </p:spPr>
        <p:txBody>
          <a:bodyPr wrap="square" rtlCol="0" anchor="ctr">
            <a:spAutoFit/>
          </a:bodyPr>
          <a:lstStyle>
            <a:defPPr/>
          </a:lstStyle>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cs typeface="B Nazanin" panose="00000400000000000000" pitchFamily="2" charset="-78"/>
            </a:endParaRPr>
          </a:p>
        </p:txBody>
      </p:sp>
      <p:sp>
        <p:nvSpPr>
          <p:cNvPr id="25" name="TextBox 92">
            <a:extLst>
              <a:ext uri="{FF2B5EF4-FFF2-40B4-BE49-F238E27FC236}">
                <a16:creationId xmlns:a16="http://schemas.microsoft.com/office/drawing/2014/main" id="{01DD5E12-D86E-D824-C4FF-303AB7052A57}"/>
              </a:ext>
            </a:extLst>
          </p:cNvPr>
          <p:cNvSpPr txBox="1"/>
          <p:nvPr/>
        </p:nvSpPr>
        <p:spPr>
          <a:xfrm>
            <a:off x="8048218" y="5795852"/>
            <a:ext cx="3587774" cy="276999"/>
          </a:xfrm>
          <a:prstGeom prst="rect">
            <a:avLst/>
          </a:prstGeom>
          <a:noFill/>
        </p:spPr>
        <p:txBody>
          <a:bodyPr wrap="square" rtlCol="0" anchor="ctr">
            <a:spAutoFit/>
          </a:bodyPr>
          <a:lstStyle>
            <a:defPPr/>
          </a:lstStyle>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cs typeface="B Nazanin" panose="00000400000000000000" pitchFamily="2" charset="-78"/>
            </a:endParaRPr>
          </a:p>
        </p:txBody>
      </p:sp>
      <p:pic>
        <p:nvPicPr>
          <p:cNvPr id="26" name="Imagen 25">
            <a:extLst>
              <a:ext uri="{FF2B5EF4-FFF2-40B4-BE49-F238E27FC236}">
                <a16:creationId xmlns:a16="http://schemas.microsoft.com/office/drawing/2014/main" id="{263574FE-488A-DC21-3B9A-5431624C50B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96830" y="2794849"/>
            <a:ext cx="3652218" cy="3652218"/>
          </a:xfrm>
          <a:prstGeom prst="rect">
            <a:avLst/>
          </a:prstGeom>
        </p:spPr>
      </p:pic>
      <p:sp>
        <p:nvSpPr>
          <p:cNvPr id="27" name="TextBox 93">
            <a:extLst>
              <a:ext uri="{FF2B5EF4-FFF2-40B4-BE49-F238E27FC236}">
                <a16:creationId xmlns:a16="http://schemas.microsoft.com/office/drawing/2014/main" id="{2DA1935A-9457-20A0-F291-7E4A7A469465}"/>
              </a:ext>
            </a:extLst>
          </p:cNvPr>
          <p:cNvSpPr txBox="1"/>
          <p:nvPr/>
        </p:nvSpPr>
        <p:spPr>
          <a:xfrm>
            <a:off x="5704114" y="1283798"/>
            <a:ext cx="5536551" cy="523220"/>
          </a:xfrm>
          <a:prstGeom prst="rect">
            <a:avLst/>
          </a:prstGeom>
          <a:noFill/>
        </p:spPr>
        <p:txBody>
          <a:bodyPr wrap="square" rtlCol="0">
            <a:spAutoFit/>
          </a:bodyPr>
          <a:lstStyle>
            <a:defPPr/>
          </a:lstStyle>
          <a:p>
            <a:pPr algn="r" rtl="1"/>
            <a:r>
              <a:rPr lang="en-US" altLang="ko-KR" sz="2800" b="1" dirty="0">
                <a:solidFill>
                  <a:schemeClr val="accent4"/>
                </a:solidFill>
                <a:cs typeface="B Nazanin" panose="00000400000000000000" pitchFamily="2" charset="-78"/>
              </a:rPr>
              <a:t>NO.1 </a:t>
            </a:r>
            <a:r>
              <a:rPr lang="fa-IR" altLang="ko-KR" sz="2800" b="1" dirty="0">
                <a:solidFill>
                  <a:schemeClr val="accent4"/>
                </a:solidFill>
                <a:cs typeface="B Nazanin" panose="00000400000000000000" pitchFamily="2" charset="-78"/>
              </a:rPr>
              <a:t>ارائه</a:t>
            </a:r>
            <a:endParaRPr lang="ko-KR" altLang="en-US" sz="2800" b="1" dirty="0">
              <a:solidFill>
                <a:schemeClr val="accent4"/>
              </a:solidFill>
              <a:cs typeface="B Nazanin" panose="00000400000000000000" pitchFamily="2" charset="-78"/>
            </a:endParaRPr>
          </a:p>
        </p:txBody>
      </p:sp>
      <p:sp>
        <p:nvSpPr>
          <p:cNvPr id="28" name="TextBox 94">
            <a:extLst>
              <a:ext uri="{FF2B5EF4-FFF2-40B4-BE49-F238E27FC236}">
                <a16:creationId xmlns:a16="http://schemas.microsoft.com/office/drawing/2014/main" id="{2ABC7B6D-84FC-9774-0C8B-B5AFA2613BA4}"/>
              </a:ext>
            </a:extLst>
          </p:cNvPr>
          <p:cNvSpPr txBox="1"/>
          <p:nvPr/>
        </p:nvSpPr>
        <p:spPr>
          <a:xfrm>
            <a:off x="5505167" y="945244"/>
            <a:ext cx="5536551" cy="338554"/>
          </a:xfrm>
          <a:prstGeom prst="rect">
            <a:avLst/>
          </a:prstGeom>
          <a:noFill/>
        </p:spPr>
        <p:txBody>
          <a:bodyPr wrap="square" rtlCol="0">
            <a:spAutoFit/>
          </a:bodyPr>
          <a:lstStyle>
            <a:defPPr/>
          </a:lstStyle>
          <a:p>
            <a:pPr algn="r" rtl="1"/>
            <a:r>
              <a:rPr lang="fa-IR" altLang="ko-KR" sz="1600" b="1" dirty="0">
                <a:solidFill>
                  <a:schemeClr val="tx1">
                    <a:lumMod val="75000"/>
                    <a:lumOff val="25000"/>
                  </a:schemeClr>
                </a:solidFill>
                <a:cs typeface="B Nazanin" panose="00000400000000000000" pitchFamily="2" charset="-78"/>
              </a:rPr>
              <a:t>ارائه پاورپوینت مدرن</a:t>
            </a:r>
            <a:endParaRPr lang="ko-KR" altLang="en-US" sz="1600" b="1" dirty="0">
              <a:solidFill>
                <a:srgbClr val="C00000"/>
              </a:solidFill>
              <a:cs typeface="B Nazanin" panose="00000400000000000000" pitchFamily="2" charset="-78"/>
            </a:endParaRPr>
          </a:p>
        </p:txBody>
      </p:sp>
      <p:sp>
        <p:nvSpPr>
          <p:cNvPr id="29" name="TextBox 95">
            <a:extLst>
              <a:ext uri="{FF2B5EF4-FFF2-40B4-BE49-F238E27FC236}">
                <a16:creationId xmlns:a16="http://schemas.microsoft.com/office/drawing/2014/main" id="{B0C46A2A-E493-BA3C-0A70-D5EC069E9A4E}"/>
              </a:ext>
            </a:extLst>
          </p:cNvPr>
          <p:cNvSpPr txBox="1"/>
          <p:nvPr/>
        </p:nvSpPr>
        <p:spPr>
          <a:xfrm>
            <a:off x="6280311" y="1796093"/>
            <a:ext cx="5536551" cy="646331"/>
          </a:xfrm>
          <a:prstGeom prst="rect">
            <a:avLst/>
          </a:prstGeom>
          <a:noFill/>
        </p:spPr>
        <p:txBody>
          <a:bodyPr wrap="square" rtlCol="0">
            <a:spAutoFit/>
          </a:bodyPr>
          <a:lstStyle>
            <a:defPPr/>
          </a:lstStyle>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cs typeface="B Nazanin" panose="00000400000000000000" pitchFamily="2" charset="-78"/>
            </a:endParaRPr>
          </a:p>
        </p:txBody>
      </p:sp>
      <p:sp>
        <p:nvSpPr>
          <p:cNvPr id="30" name="TextBox 9">
            <a:extLst>
              <a:ext uri="{FF2B5EF4-FFF2-40B4-BE49-F238E27FC236}">
                <a16:creationId xmlns:a16="http://schemas.microsoft.com/office/drawing/2014/main" id="{DB011DF7-4869-4F88-5EB2-2F975CF8ACC3}"/>
              </a:ext>
            </a:extLst>
          </p:cNvPr>
          <p:cNvSpPr txBox="1"/>
          <p:nvPr/>
        </p:nvSpPr>
        <p:spPr>
          <a:xfrm>
            <a:off x="1150282" y="219444"/>
            <a:ext cx="2893190" cy="1015663"/>
          </a:xfrm>
          <a:prstGeom prst="rect">
            <a:avLst/>
          </a:prstGeom>
          <a:noFill/>
        </p:spPr>
        <p:txBody>
          <a:bodyPr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6600" b="1" spc="600" dirty="0">
                <a:solidFill>
                  <a:srgbClr val="E61358"/>
                </a:solidFill>
                <a:latin typeface="Agency FB" panose="020B0503020202020204" pitchFamily="34" charset="0"/>
                <a:cs typeface="B Nazanin" panose="00000400000000000000" pitchFamily="2" charset="-78"/>
              </a:rPr>
              <a:t>زود</a:t>
            </a:r>
            <a:endParaRPr lang="en-US" sz="6600" b="1" spc="600" dirty="0">
              <a:solidFill>
                <a:srgbClr val="E61358"/>
              </a:solidFill>
              <a:latin typeface="Agency FB" panose="020B0503020202020204" pitchFamily="34" charset="0"/>
              <a:cs typeface="B Nazanin" panose="00000400000000000000" pitchFamily="2" charset="-78"/>
            </a:endParaRPr>
          </a:p>
        </p:txBody>
      </p:sp>
      <p:sp>
        <p:nvSpPr>
          <p:cNvPr id="31" name="TextBox 9">
            <a:extLst>
              <a:ext uri="{FF2B5EF4-FFF2-40B4-BE49-F238E27FC236}">
                <a16:creationId xmlns:a16="http://schemas.microsoft.com/office/drawing/2014/main" id="{8B422277-D77F-1ED0-F857-152B807C61DD}"/>
              </a:ext>
            </a:extLst>
          </p:cNvPr>
          <p:cNvSpPr txBox="1"/>
          <p:nvPr/>
        </p:nvSpPr>
        <p:spPr>
          <a:xfrm>
            <a:off x="1150282" y="1123510"/>
            <a:ext cx="2232984" cy="830997"/>
          </a:xfrm>
          <a:prstGeom prst="rect">
            <a:avLst/>
          </a:prstGeom>
          <a:noFill/>
        </p:spPr>
        <p:txBody>
          <a:bodyPr wrap="non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5400" b="1" spc="600" dirty="0">
                <a:solidFill>
                  <a:srgbClr val="00B0F0"/>
                </a:solidFill>
                <a:latin typeface="Agency FB" panose="020B0503020202020204" pitchFamily="34" charset="0"/>
                <a:cs typeface="B Nazanin" panose="00000400000000000000" pitchFamily="2" charset="-78"/>
              </a:rPr>
              <a:t>تحریک</a:t>
            </a:r>
            <a:endParaRPr lang="en-US" sz="5400" b="1" spc="600" dirty="0">
              <a:solidFill>
                <a:srgbClr val="00B0F0"/>
              </a:solidFill>
              <a:latin typeface="Agency FB" panose="020B0503020202020204" pitchFamily="34" charset="0"/>
              <a:cs typeface="B Nazanin" panose="00000400000000000000" pitchFamily="2" charset="-78"/>
            </a:endParaRPr>
          </a:p>
        </p:txBody>
      </p:sp>
    </p:spTree>
    <p:extLst>
      <p:ext uri="{BB962C8B-B14F-4D97-AF65-F5344CB8AC3E}">
        <p14:creationId xmlns:p14="http://schemas.microsoft.com/office/powerpoint/2010/main" val="33437965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B0F4BC7-B8BA-4602-9E6B-C6CE47E079E6}"/>
              </a:ext>
            </a:extLst>
          </p:cNvPr>
          <p:cNvSpPr txBox="1"/>
          <p:nvPr/>
        </p:nvSpPr>
        <p:spPr>
          <a:xfrm>
            <a:off x="662725" y="2204837"/>
            <a:ext cx="4043532" cy="830967"/>
          </a:xfrm>
          <a:prstGeom prst="rect">
            <a:avLst/>
          </a:prstGeom>
          <a:noFill/>
        </p:spPr>
        <p:txBody>
          <a:bodyPr anchor="ctr"/>
          <a:lstStyle>
            <a:defPPr/>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lnSpc>
                <a:spcPct val="110000"/>
              </a:lnSpc>
              <a:buNone/>
            </a:pPr>
            <a:r>
              <a:rPr lang="fa-IR" altLang="ko-KR" sz="4000" b="1" dirty="0">
                <a:solidFill>
                  <a:srgbClr val="B44B97"/>
                </a:solidFill>
                <a:latin typeface="Agency FB" panose="020B0503020202020204" pitchFamily="34" charset="0"/>
                <a:cs typeface="B Nazanin" panose="00000400000000000000" pitchFamily="2" charset="-78"/>
              </a:rPr>
              <a:t>ارائه</a:t>
            </a:r>
            <a:endParaRPr lang="en-US" altLang="ko-KR" sz="4000" b="1" dirty="0">
              <a:solidFill>
                <a:srgbClr val="B44B97"/>
              </a:solidFill>
              <a:latin typeface="Agency FB" panose="020B0503020202020204" pitchFamily="34" charset="0"/>
              <a:cs typeface="B Nazanin" panose="00000400000000000000" pitchFamily="2" charset="-78"/>
            </a:endParaRPr>
          </a:p>
        </p:txBody>
      </p:sp>
      <p:grpSp>
        <p:nvGrpSpPr>
          <p:cNvPr id="15" name="Group 16">
            <a:extLst>
              <a:ext uri="{FF2B5EF4-FFF2-40B4-BE49-F238E27FC236}">
                <a16:creationId xmlns:a16="http://schemas.microsoft.com/office/drawing/2014/main" id="{AF760E9B-F437-4BCF-80D4-FC80206C9117}"/>
              </a:ext>
            </a:extLst>
          </p:cNvPr>
          <p:cNvGrpSpPr/>
          <p:nvPr/>
        </p:nvGrpSpPr>
        <p:grpSpPr>
          <a:xfrm>
            <a:off x="650633" y="3100018"/>
            <a:ext cx="4043532" cy="2912721"/>
            <a:chOff x="755576" y="2985717"/>
            <a:chExt cx="3092136" cy="2912721"/>
          </a:xfrm>
        </p:grpSpPr>
        <p:sp>
          <p:nvSpPr>
            <p:cNvPr id="16" name="TextBox 15">
              <a:extLst>
                <a:ext uri="{FF2B5EF4-FFF2-40B4-BE49-F238E27FC236}">
                  <a16:creationId xmlns:a16="http://schemas.microsoft.com/office/drawing/2014/main" id="{AB409856-0A99-448C-BE6C-1E10FDF4C836}"/>
                </a:ext>
              </a:extLst>
            </p:cNvPr>
            <p:cNvSpPr txBox="1"/>
            <p:nvPr/>
          </p:nvSpPr>
          <p:spPr>
            <a:xfrm>
              <a:off x="755576" y="3336198"/>
              <a:ext cx="3092136" cy="2562240"/>
            </a:xfrm>
            <a:prstGeom prst="rect">
              <a:avLst/>
            </a:prstGeom>
            <a:noFill/>
          </p:spPr>
          <p:txBody>
            <a:bodyPr wrap="square" rtlCol="0">
              <a:spAutoFit/>
            </a:bodyPr>
            <a:lstStyle>
              <a:defPPr/>
            </a:lstStyle>
            <a:p>
              <a:pPr algn="r" rtl="1">
                <a:lnSpc>
                  <a:spcPct val="150000"/>
                </a:lnSpc>
              </a:pP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a:t>
              </a:r>
            </a:p>
            <a:p>
              <a:pPr algn="r" rtl="1">
                <a:lnSpc>
                  <a:spcPct val="150000"/>
                </a:lnSpc>
              </a:pPr>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a:t>
              </a:r>
            </a:p>
            <a:p>
              <a:pPr algn="r" rtl="1">
                <a:lnSpc>
                  <a:spcPct val="150000"/>
                </a:lnSpc>
              </a:pPr>
              <a:r>
                <a:rPr lang="fa-IR" altLang="ko-KR" sz="1200" dirty="0">
                  <a:solidFill>
                    <a:schemeClr val="tx1">
                      <a:lumMod val="75000"/>
                      <a:lumOff val="25000"/>
                    </a:schemeClr>
                  </a:solidFill>
                  <a:cs typeface="B Nazanin" panose="00000400000000000000" pitchFamily="2" charset="-78"/>
                </a:rPr>
                <a:t>آسان برای تغییر رنگ، عکس و متن. من امیدوارم و معتقدم که این الگو زمان، پول و اعتبار شما را جلب کند. ارائه پاورپوینت مدرنی را دریافت کنید که به زیبایی طراحی شده است.</a:t>
              </a:r>
              <a:endParaRPr lang="en-US" altLang="ko-KR" sz="1200" dirty="0">
                <a:solidFill>
                  <a:schemeClr val="tx1">
                    <a:lumMod val="75000"/>
                    <a:lumOff val="25000"/>
                  </a:schemeClr>
                </a:solidFill>
                <a:cs typeface="B Nazanin" panose="00000400000000000000" pitchFamily="2" charset="-78"/>
              </a:endParaRPr>
            </a:p>
          </p:txBody>
        </p:sp>
        <p:sp>
          <p:nvSpPr>
            <p:cNvPr id="17" name="TextBox 16">
              <a:extLst>
                <a:ext uri="{FF2B5EF4-FFF2-40B4-BE49-F238E27FC236}">
                  <a16:creationId xmlns:a16="http://schemas.microsoft.com/office/drawing/2014/main" id="{71E0863C-06E7-4CF7-B650-284851284913}"/>
                </a:ext>
              </a:extLst>
            </p:cNvPr>
            <p:cNvSpPr txBox="1"/>
            <p:nvPr/>
          </p:nvSpPr>
          <p:spPr>
            <a:xfrm>
              <a:off x="755576" y="2985717"/>
              <a:ext cx="3092136" cy="338554"/>
            </a:xfrm>
            <a:prstGeom prst="rect">
              <a:avLst/>
            </a:prstGeom>
            <a:noFill/>
          </p:spPr>
          <p:txBody>
            <a:bodyPr wrap="square" rtlCol="0">
              <a:spAutoFit/>
            </a:bodyPr>
            <a:lstStyle>
              <a:defPPr/>
            </a:lstStyle>
            <a:p>
              <a:pPr algn="r" rtl="1"/>
              <a:r>
                <a:rPr lang="fa-IR" altLang="ko-KR" sz="1600" b="1" dirty="0">
                  <a:solidFill>
                    <a:schemeClr val="tx1">
                      <a:lumMod val="75000"/>
                      <a:lumOff val="25000"/>
                    </a:schemeClr>
                  </a:solidFill>
                  <a:cs typeface="B Nazanin" panose="00000400000000000000" pitchFamily="2" charset="-78"/>
                </a:rPr>
                <a:t>مطالب شما در اینجا</a:t>
              </a:r>
              <a:endParaRPr lang="ko-KR" altLang="en-US" sz="1600" b="1" dirty="0">
                <a:solidFill>
                  <a:schemeClr val="tx1">
                    <a:lumMod val="75000"/>
                    <a:lumOff val="25000"/>
                  </a:schemeClr>
                </a:solidFill>
                <a:cs typeface="B Nazanin" panose="00000400000000000000" pitchFamily="2" charset="-78"/>
              </a:endParaRPr>
            </a:p>
          </p:txBody>
        </p:sp>
      </p:grpSp>
      <p:grpSp>
        <p:nvGrpSpPr>
          <p:cNvPr id="2" name="Grupo 1">
            <a:extLst>
              <a:ext uri="{FF2B5EF4-FFF2-40B4-BE49-F238E27FC236}">
                <a16:creationId xmlns:a16="http://schemas.microsoft.com/office/drawing/2014/main" id="{87FD4DA8-40EB-FE17-F82B-4885AECAC4E0}"/>
              </a:ext>
            </a:extLst>
          </p:cNvPr>
          <p:cNvGrpSpPr/>
          <p:nvPr/>
        </p:nvGrpSpPr>
        <p:grpSpPr>
          <a:xfrm rot="10800000">
            <a:off x="11325376" y="5665250"/>
            <a:ext cx="859651" cy="1192750"/>
            <a:chOff x="105508" y="99759"/>
            <a:chExt cx="1491200" cy="2069011"/>
          </a:xfrm>
          <a:solidFill>
            <a:srgbClr val="B44B97"/>
          </a:solidFill>
        </p:grpSpPr>
        <p:sp>
          <p:nvSpPr>
            <p:cNvPr id="3" name="Google Shape;14;p2">
              <a:extLst>
                <a:ext uri="{FF2B5EF4-FFF2-40B4-BE49-F238E27FC236}">
                  <a16:creationId xmlns:a16="http://schemas.microsoft.com/office/drawing/2014/main" id="{D1A37EC8-4EC6-1332-04CA-3DF132975F7B}"/>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5" name="Google Shape;14;p2">
              <a:extLst>
                <a:ext uri="{FF2B5EF4-FFF2-40B4-BE49-F238E27FC236}">
                  <a16:creationId xmlns:a16="http://schemas.microsoft.com/office/drawing/2014/main" id="{E6D33BDA-223E-C383-15F9-D0D718B080C7}"/>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6" name="Google Shape;14;p2">
              <a:extLst>
                <a:ext uri="{FF2B5EF4-FFF2-40B4-BE49-F238E27FC236}">
                  <a16:creationId xmlns:a16="http://schemas.microsoft.com/office/drawing/2014/main" id="{6E65540E-6EAB-B7EB-BD78-6EC4EDF2C3FF}"/>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9" name="Google Shape;14;p2">
              <a:extLst>
                <a:ext uri="{FF2B5EF4-FFF2-40B4-BE49-F238E27FC236}">
                  <a16:creationId xmlns:a16="http://schemas.microsoft.com/office/drawing/2014/main" id="{1321F092-DD67-7CF8-7F4A-C4882EE7BC69}"/>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10" name="Grupo 9">
            <a:extLst>
              <a:ext uri="{FF2B5EF4-FFF2-40B4-BE49-F238E27FC236}">
                <a16:creationId xmlns:a16="http://schemas.microsoft.com/office/drawing/2014/main" id="{60E9405D-8F26-BE70-A608-5EF4CE592BF8}"/>
              </a:ext>
            </a:extLst>
          </p:cNvPr>
          <p:cNvGrpSpPr/>
          <p:nvPr/>
        </p:nvGrpSpPr>
        <p:grpSpPr>
          <a:xfrm rot="5400000">
            <a:off x="11170239" y="-169593"/>
            <a:ext cx="859651" cy="1192750"/>
            <a:chOff x="105508" y="99759"/>
            <a:chExt cx="1491200" cy="2069011"/>
          </a:xfrm>
          <a:solidFill>
            <a:srgbClr val="A0C82F"/>
          </a:solidFill>
        </p:grpSpPr>
        <p:sp>
          <p:nvSpPr>
            <p:cNvPr id="11" name="Google Shape;14;p2">
              <a:extLst>
                <a:ext uri="{FF2B5EF4-FFF2-40B4-BE49-F238E27FC236}">
                  <a16:creationId xmlns:a16="http://schemas.microsoft.com/office/drawing/2014/main" id="{3C33BD9A-22D0-6A91-9470-BE483FB8791A}"/>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2" name="Google Shape;14;p2">
              <a:extLst>
                <a:ext uri="{FF2B5EF4-FFF2-40B4-BE49-F238E27FC236}">
                  <a16:creationId xmlns:a16="http://schemas.microsoft.com/office/drawing/2014/main" id="{9CE1670C-AFEF-9C2E-FA01-B95DE7DB5666}"/>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3" name="Google Shape;14;p2">
              <a:extLst>
                <a:ext uri="{FF2B5EF4-FFF2-40B4-BE49-F238E27FC236}">
                  <a16:creationId xmlns:a16="http://schemas.microsoft.com/office/drawing/2014/main" id="{02AC1EF0-38F7-4758-9168-EEA8F9CC01AC}"/>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18" name="Google Shape;14;p2">
              <a:extLst>
                <a:ext uri="{FF2B5EF4-FFF2-40B4-BE49-F238E27FC236}">
                  <a16:creationId xmlns:a16="http://schemas.microsoft.com/office/drawing/2014/main" id="{38DF2591-D596-FD21-73C6-68BD1199DD53}"/>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19" name="Grupo 18">
            <a:extLst>
              <a:ext uri="{FF2B5EF4-FFF2-40B4-BE49-F238E27FC236}">
                <a16:creationId xmlns:a16="http://schemas.microsoft.com/office/drawing/2014/main" id="{D9372703-E314-CD11-1124-E98275399508}"/>
              </a:ext>
            </a:extLst>
          </p:cNvPr>
          <p:cNvGrpSpPr/>
          <p:nvPr/>
        </p:nvGrpSpPr>
        <p:grpSpPr>
          <a:xfrm>
            <a:off x="-1" y="-16042"/>
            <a:ext cx="859651" cy="1192750"/>
            <a:chOff x="105508" y="99759"/>
            <a:chExt cx="1491200" cy="2069011"/>
          </a:xfrm>
          <a:solidFill>
            <a:srgbClr val="00B0F0"/>
          </a:solidFill>
        </p:grpSpPr>
        <p:sp>
          <p:nvSpPr>
            <p:cNvPr id="20" name="Google Shape;14;p2">
              <a:extLst>
                <a:ext uri="{FF2B5EF4-FFF2-40B4-BE49-F238E27FC236}">
                  <a16:creationId xmlns:a16="http://schemas.microsoft.com/office/drawing/2014/main" id="{D8440C65-1EE3-AD5F-2B07-40C7252D4F3D}"/>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21" name="Google Shape;14;p2">
              <a:extLst>
                <a:ext uri="{FF2B5EF4-FFF2-40B4-BE49-F238E27FC236}">
                  <a16:creationId xmlns:a16="http://schemas.microsoft.com/office/drawing/2014/main" id="{DE087F0C-98E3-F1E7-144A-04DDFFD574EF}"/>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22" name="Google Shape;14;p2">
              <a:extLst>
                <a:ext uri="{FF2B5EF4-FFF2-40B4-BE49-F238E27FC236}">
                  <a16:creationId xmlns:a16="http://schemas.microsoft.com/office/drawing/2014/main" id="{6DAD66BC-6141-3B85-2A68-44534CC3E1C3}"/>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23" name="Google Shape;14;p2">
              <a:extLst>
                <a:ext uri="{FF2B5EF4-FFF2-40B4-BE49-F238E27FC236}">
                  <a16:creationId xmlns:a16="http://schemas.microsoft.com/office/drawing/2014/main" id="{C42D58ED-70FE-FDB6-BD95-BEBD5C77CE0C}"/>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24" name="Grupo 23">
            <a:extLst>
              <a:ext uri="{FF2B5EF4-FFF2-40B4-BE49-F238E27FC236}">
                <a16:creationId xmlns:a16="http://schemas.microsoft.com/office/drawing/2014/main" id="{792ABB36-F6F5-0084-C00F-274C9C6EEA26}"/>
              </a:ext>
            </a:extLst>
          </p:cNvPr>
          <p:cNvGrpSpPr/>
          <p:nvPr/>
        </p:nvGrpSpPr>
        <p:grpSpPr>
          <a:xfrm rot="16200000">
            <a:off x="150507" y="5831800"/>
            <a:ext cx="859651" cy="1192750"/>
            <a:chOff x="105508" y="99759"/>
            <a:chExt cx="1491200" cy="2069011"/>
          </a:xfrm>
          <a:solidFill>
            <a:srgbClr val="E61358"/>
          </a:solidFill>
        </p:grpSpPr>
        <p:sp>
          <p:nvSpPr>
            <p:cNvPr id="25" name="Google Shape;14;p2">
              <a:extLst>
                <a:ext uri="{FF2B5EF4-FFF2-40B4-BE49-F238E27FC236}">
                  <a16:creationId xmlns:a16="http://schemas.microsoft.com/office/drawing/2014/main" id="{024E650E-80BB-96AC-2A0B-CD2458EB46EA}"/>
                </a:ext>
              </a:extLst>
            </p:cNvPr>
            <p:cNvSpPr/>
            <p:nvPr/>
          </p:nvSpPr>
          <p:spPr>
            <a:xfrm>
              <a:off x="105508" y="116403"/>
              <a:ext cx="934526" cy="897755"/>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26" name="Google Shape;14;p2">
              <a:extLst>
                <a:ext uri="{FF2B5EF4-FFF2-40B4-BE49-F238E27FC236}">
                  <a16:creationId xmlns:a16="http://schemas.microsoft.com/office/drawing/2014/main" id="{45573856-5FDF-CF52-F121-A8CE63FA4CBA}"/>
                </a:ext>
              </a:extLst>
            </p:cNvPr>
            <p:cNvSpPr/>
            <p:nvPr/>
          </p:nvSpPr>
          <p:spPr>
            <a:xfrm>
              <a:off x="105508" y="1191696"/>
              <a:ext cx="494750" cy="475283"/>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27" name="Google Shape;14;p2">
              <a:extLst>
                <a:ext uri="{FF2B5EF4-FFF2-40B4-BE49-F238E27FC236}">
                  <a16:creationId xmlns:a16="http://schemas.microsoft.com/office/drawing/2014/main" id="{D136544A-D79C-3665-4129-CD58275718BD}"/>
                </a:ext>
              </a:extLst>
            </p:cNvPr>
            <p:cNvSpPr/>
            <p:nvPr/>
          </p:nvSpPr>
          <p:spPr>
            <a:xfrm>
              <a:off x="105508" y="1846820"/>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sp>
          <p:nvSpPr>
            <p:cNvPr id="28" name="Google Shape;14;p2">
              <a:extLst>
                <a:ext uri="{FF2B5EF4-FFF2-40B4-BE49-F238E27FC236}">
                  <a16:creationId xmlns:a16="http://schemas.microsoft.com/office/drawing/2014/main" id="{2BB2760A-4B38-2B57-E9A7-E69BE651D3DC}"/>
                </a:ext>
              </a:extLst>
            </p:cNvPr>
            <p:cNvSpPr/>
            <p:nvPr/>
          </p:nvSpPr>
          <p:spPr>
            <a:xfrm>
              <a:off x="1261571" y="99759"/>
              <a:ext cx="335137" cy="321950"/>
            </a:xfrm>
            <a:prstGeom prst="rect">
              <a:avLst/>
            </a:prstGeom>
            <a:grpFill/>
            <a:ln w="57150" cap="flat" cmpd="sng">
              <a:noFill/>
              <a:prstDash val="solid"/>
              <a:round/>
              <a:headEnd type="none" w="sm" len="sm"/>
              <a:tailEnd type="none" w="sm" len="sm"/>
            </a:ln>
          </p:spPr>
          <p:txBody>
            <a:bodyPr spcFirstLastPara="1" wrap="square" lIns="91425" tIns="91425" rIns="91425" bIns="91425" anchor="ctr" anchorCtr="0">
              <a:noAutofit/>
            </a:bodyPr>
            <a:lstStyle>
              <a:defPPr/>
            </a:lstStyle>
            <a:p>
              <a:pPr marL="0" lvl="0" indent="0" algn="r" rtl="1">
                <a:spcBef>
                  <a:spcPct val="0"/>
                </a:spcBef>
                <a:spcAft>
                  <a:spcPct val="0"/>
                </a:spcAft>
                <a:buNone/>
              </a:pPr>
              <a:endParaRPr sz="2400">
                <a:solidFill>
                  <a:srgbClr val="002060"/>
                </a:solidFill>
                <a:cs typeface="B Nazanin" panose="00000400000000000000" pitchFamily="2" charset="-78"/>
              </a:endParaRPr>
            </a:p>
          </p:txBody>
        </p:sp>
      </p:grpSp>
      <p:grpSp>
        <p:nvGrpSpPr>
          <p:cNvPr id="31" name="Grupo 30">
            <a:extLst>
              <a:ext uri="{FF2B5EF4-FFF2-40B4-BE49-F238E27FC236}">
                <a16:creationId xmlns:a16="http://schemas.microsoft.com/office/drawing/2014/main" id="{D4E19528-E3D9-1F31-DD3D-334AA5663E23}"/>
              </a:ext>
            </a:extLst>
          </p:cNvPr>
          <p:cNvGrpSpPr/>
          <p:nvPr/>
        </p:nvGrpSpPr>
        <p:grpSpPr>
          <a:xfrm>
            <a:off x="10954136" y="252323"/>
            <a:ext cx="1087501" cy="1087501"/>
            <a:chOff x="10508450" y="159285"/>
            <a:chExt cx="1548565" cy="1548565"/>
          </a:xfrm>
        </p:grpSpPr>
        <p:sp>
          <p:nvSpPr>
            <p:cNvPr id="32" name="Elipse 31">
              <a:extLst>
                <a:ext uri="{FF2B5EF4-FFF2-40B4-BE49-F238E27FC236}">
                  <a16:creationId xmlns:a16="http://schemas.microsoft.com/office/drawing/2014/main" id="{E6E8A190-FCB4-6875-E161-60125180FBC5}"/>
                </a:ext>
              </a:extLst>
            </p:cNvPr>
            <p:cNvSpPr/>
            <p:nvPr/>
          </p:nvSpPr>
          <p:spPr>
            <a:xfrm>
              <a:off x="10508450" y="159285"/>
              <a:ext cx="1548565" cy="1548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rtl="1"/>
              <a:endParaRPr lang="es-ES">
                <a:cs typeface="B Nazanin" panose="00000400000000000000" pitchFamily="2" charset="-78"/>
              </a:endParaRPr>
            </a:p>
          </p:txBody>
        </p:sp>
        <p:grpSp>
          <p:nvGrpSpPr>
            <p:cNvPr id="33" name="Grupo 32">
              <a:extLst>
                <a:ext uri="{FF2B5EF4-FFF2-40B4-BE49-F238E27FC236}">
                  <a16:creationId xmlns:a16="http://schemas.microsoft.com/office/drawing/2014/main" id="{4B95C8CA-8422-3788-38A4-D14A1BAC2C00}"/>
                </a:ext>
              </a:extLst>
            </p:cNvPr>
            <p:cNvGrpSpPr/>
            <p:nvPr/>
          </p:nvGrpSpPr>
          <p:grpSpPr>
            <a:xfrm>
              <a:off x="10728374" y="645008"/>
              <a:ext cx="1108714" cy="577118"/>
              <a:chOff x="5825792" y="854683"/>
              <a:chExt cx="1108714" cy="577118"/>
            </a:xfrm>
          </p:grpSpPr>
          <p:sp>
            <p:nvSpPr>
              <p:cNvPr id="34" name="Freeform 10">
                <a:extLst>
                  <a:ext uri="{FF2B5EF4-FFF2-40B4-BE49-F238E27FC236}">
                    <a16:creationId xmlns:a16="http://schemas.microsoft.com/office/drawing/2014/main" id="{AAF1FFAE-8E6A-ED06-B9AE-D36D535FDD68}"/>
                  </a:ext>
                </a:extLst>
              </p:cNvPr>
              <p:cNvSpPr/>
              <p:nvPr/>
            </p:nvSpPr>
            <p:spPr bwMode="auto">
              <a:xfrm>
                <a:off x="5825792" y="854683"/>
                <a:ext cx="1108714" cy="374466"/>
              </a:xfrm>
              <a:custGeom>
                <a:avLst/>
                <a:gdLst>
                  <a:gd name="T0" fmla="*/ 917 w 921"/>
                  <a:gd name="T1" fmla="*/ 155 h 311"/>
                  <a:gd name="T2" fmla="*/ 901 w 921"/>
                  <a:gd name="T3" fmla="*/ 178 h 311"/>
                  <a:gd name="T4" fmla="*/ 477 w 921"/>
                  <a:gd name="T5" fmla="*/ 307 h 311"/>
                  <a:gd name="T6" fmla="*/ 444 w 921"/>
                  <a:gd name="T7" fmla="*/ 307 h 311"/>
                  <a:gd name="T8" fmla="*/ 30 w 921"/>
                  <a:gd name="T9" fmla="*/ 180 h 311"/>
                  <a:gd name="T10" fmla="*/ 5 w 921"/>
                  <a:gd name="T11" fmla="*/ 165 h 311"/>
                  <a:gd name="T12" fmla="*/ 24 w 921"/>
                  <a:gd name="T13" fmla="*/ 132 h 311"/>
                  <a:gd name="T14" fmla="*/ 201 w 921"/>
                  <a:gd name="T15" fmla="*/ 78 h 311"/>
                  <a:gd name="T16" fmla="*/ 436 w 921"/>
                  <a:gd name="T17" fmla="*/ 6 h 311"/>
                  <a:gd name="T18" fmla="*/ 487 w 921"/>
                  <a:gd name="T19" fmla="*/ 6 h 311"/>
                  <a:gd name="T20" fmla="*/ 895 w 921"/>
                  <a:gd name="T21" fmla="*/ 131 h 311"/>
                  <a:gd name="T22" fmla="*/ 917 w 921"/>
                  <a:gd name="T23" fmla="*/ 15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1" h="311">
                    <a:moveTo>
                      <a:pt x="917" y="155"/>
                    </a:moveTo>
                    <a:cubicBezTo>
                      <a:pt x="920" y="169"/>
                      <a:pt x="913" y="174"/>
                      <a:pt x="901" y="178"/>
                    </a:cubicBezTo>
                    <a:cubicBezTo>
                      <a:pt x="760" y="221"/>
                      <a:pt x="618" y="264"/>
                      <a:pt x="477" y="307"/>
                    </a:cubicBezTo>
                    <a:cubicBezTo>
                      <a:pt x="466" y="311"/>
                      <a:pt x="455" y="310"/>
                      <a:pt x="444" y="307"/>
                    </a:cubicBezTo>
                    <a:cubicBezTo>
                      <a:pt x="306" y="264"/>
                      <a:pt x="168" y="222"/>
                      <a:pt x="30" y="180"/>
                    </a:cubicBezTo>
                    <a:cubicBezTo>
                      <a:pt x="20" y="177"/>
                      <a:pt x="9" y="176"/>
                      <a:pt x="5" y="165"/>
                    </a:cubicBezTo>
                    <a:cubicBezTo>
                      <a:pt x="0" y="149"/>
                      <a:pt x="5" y="138"/>
                      <a:pt x="24" y="132"/>
                    </a:cubicBezTo>
                    <a:cubicBezTo>
                      <a:pt x="83" y="114"/>
                      <a:pt x="142" y="96"/>
                      <a:pt x="201" y="78"/>
                    </a:cubicBezTo>
                    <a:cubicBezTo>
                      <a:pt x="280" y="54"/>
                      <a:pt x="358" y="31"/>
                      <a:pt x="436" y="6"/>
                    </a:cubicBezTo>
                    <a:cubicBezTo>
                      <a:pt x="454" y="1"/>
                      <a:pt x="469" y="0"/>
                      <a:pt x="487" y="6"/>
                    </a:cubicBezTo>
                    <a:cubicBezTo>
                      <a:pt x="623" y="48"/>
                      <a:pt x="759" y="89"/>
                      <a:pt x="895" y="131"/>
                    </a:cubicBezTo>
                    <a:cubicBezTo>
                      <a:pt x="908" y="135"/>
                      <a:pt x="921" y="137"/>
                      <a:pt x="917"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35" name="Freeform 11">
                <a:extLst>
                  <a:ext uri="{FF2B5EF4-FFF2-40B4-BE49-F238E27FC236}">
                    <a16:creationId xmlns:a16="http://schemas.microsoft.com/office/drawing/2014/main" id="{48C31368-FBE7-A980-3B78-CD5BB8F78607}"/>
                  </a:ext>
                </a:extLst>
              </p:cNvPr>
              <p:cNvSpPr/>
              <p:nvPr/>
            </p:nvSpPr>
            <p:spPr bwMode="auto">
              <a:xfrm>
                <a:off x="6059283" y="1154256"/>
                <a:ext cx="646138" cy="265797"/>
              </a:xfrm>
              <a:custGeom>
                <a:avLst/>
                <a:gdLst>
                  <a:gd name="T0" fmla="*/ 535 w 537"/>
                  <a:gd name="T1" fmla="*/ 79 h 220"/>
                  <a:gd name="T2" fmla="*/ 535 w 537"/>
                  <a:gd name="T3" fmla="*/ 137 h 220"/>
                  <a:gd name="T4" fmla="*/ 516 w 537"/>
                  <a:gd name="T5" fmla="*/ 171 h 220"/>
                  <a:gd name="T6" fmla="*/ 415 w 537"/>
                  <a:gd name="T7" fmla="*/ 202 h 220"/>
                  <a:gd name="T8" fmla="*/ 78 w 537"/>
                  <a:gd name="T9" fmla="*/ 193 h 220"/>
                  <a:gd name="T10" fmla="*/ 51 w 537"/>
                  <a:gd name="T11" fmla="*/ 186 h 220"/>
                  <a:gd name="T12" fmla="*/ 1 w 537"/>
                  <a:gd name="T13" fmla="*/ 117 h 220"/>
                  <a:gd name="T14" fmla="*/ 1 w 537"/>
                  <a:gd name="T15" fmla="*/ 21 h 220"/>
                  <a:gd name="T16" fmla="*/ 20 w 537"/>
                  <a:gd name="T17" fmla="*/ 5 h 220"/>
                  <a:gd name="T18" fmla="*/ 243 w 537"/>
                  <a:gd name="T19" fmla="*/ 75 h 220"/>
                  <a:gd name="T20" fmla="*/ 292 w 537"/>
                  <a:gd name="T21" fmla="*/ 75 h 220"/>
                  <a:gd name="T22" fmla="*/ 513 w 537"/>
                  <a:gd name="T23" fmla="*/ 6 h 220"/>
                  <a:gd name="T24" fmla="*/ 536 w 537"/>
                  <a:gd name="T25" fmla="*/ 23 h 220"/>
                  <a:gd name="T26" fmla="*/ 535 w 537"/>
                  <a:gd name="T27" fmla="*/ 7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220">
                    <a:moveTo>
                      <a:pt x="535" y="79"/>
                    </a:moveTo>
                    <a:cubicBezTo>
                      <a:pt x="535" y="98"/>
                      <a:pt x="535" y="117"/>
                      <a:pt x="535" y="137"/>
                    </a:cubicBezTo>
                    <a:cubicBezTo>
                      <a:pt x="536" y="152"/>
                      <a:pt x="529" y="163"/>
                      <a:pt x="516" y="171"/>
                    </a:cubicBezTo>
                    <a:cubicBezTo>
                      <a:pt x="485" y="191"/>
                      <a:pt x="450" y="196"/>
                      <a:pt x="415" y="202"/>
                    </a:cubicBezTo>
                    <a:cubicBezTo>
                      <a:pt x="302" y="220"/>
                      <a:pt x="190" y="218"/>
                      <a:pt x="78" y="193"/>
                    </a:cubicBezTo>
                    <a:cubicBezTo>
                      <a:pt x="69" y="191"/>
                      <a:pt x="60" y="189"/>
                      <a:pt x="51" y="186"/>
                    </a:cubicBezTo>
                    <a:cubicBezTo>
                      <a:pt x="9" y="172"/>
                      <a:pt x="1" y="161"/>
                      <a:pt x="1" y="117"/>
                    </a:cubicBezTo>
                    <a:cubicBezTo>
                      <a:pt x="1" y="85"/>
                      <a:pt x="1" y="53"/>
                      <a:pt x="1" y="21"/>
                    </a:cubicBezTo>
                    <a:cubicBezTo>
                      <a:pt x="0" y="6"/>
                      <a:pt x="4" y="0"/>
                      <a:pt x="20" y="5"/>
                    </a:cubicBezTo>
                    <a:cubicBezTo>
                      <a:pt x="95" y="29"/>
                      <a:pt x="169" y="51"/>
                      <a:pt x="243" y="75"/>
                    </a:cubicBezTo>
                    <a:cubicBezTo>
                      <a:pt x="260" y="80"/>
                      <a:pt x="275" y="80"/>
                      <a:pt x="292" y="75"/>
                    </a:cubicBezTo>
                    <a:cubicBezTo>
                      <a:pt x="366" y="52"/>
                      <a:pt x="440" y="30"/>
                      <a:pt x="513" y="6"/>
                    </a:cubicBezTo>
                    <a:cubicBezTo>
                      <a:pt x="531" y="1"/>
                      <a:pt x="537" y="4"/>
                      <a:pt x="536" y="23"/>
                    </a:cubicBezTo>
                    <a:cubicBezTo>
                      <a:pt x="535" y="41"/>
                      <a:pt x="535" y="60"/>
                      <a:pt x="535"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sp>
            <p:nvSpPr>
              <p:cNvPr id="36" name="Freeform 12">
                <a:extLst>
                  <a:ext uri="{FF2B5EF4-FFF2-40B4-BE49-F238E27FC236}">
                    <a16:creationId xmlns:a16="http://schemas.microsoft.com/office/drawing/2014/main" id="{BEBE89C5-BF77-9DC7-EDFC-6D9E83E80653}"/>
                  </a:ext>
                </a:extLst>
              </p:cNvPr>
              <p:cNvSpPr/>
              <p:nvPr/>
            </p:nvSpPr>
            <p:spPr bwMode="auto">
              <a:xfrm>
                <a:off x="5850756" y="1102858"/>
                <a:ext cx="132163" cy="328943"/>
              </a:xfrm>
              <a:custGeom>
                <a:avLst/>
                <a:gdLst>
                  <a:gd name="T0" fmla="*/ 77 w 110"/>
                  <a:gd name="T1" fmla="*/ 82 h 272"/>
                  <a:gd name="T2" fmla="*/ 77 w 110"/>
                  <a:gd name="T3" fmla="*/ 118 h 272"/>
                  <a:gd name="T4" fmla="*/ 89 w 110"/>
                  <a:gd name="T5" fmla="*/ 160 h 272"/>
                  <a:gd name="T6" fmla="*/ 100 w 110"/>
                  <a:gd name="T7" fmla="*/ 202 h 272"/>
                  <a:gd name="T8" fmla="*/ 108 w 110"/>
                  <a:gd name="T9" fmla="*/ 247 h 272"/>
                  <a:gd name="T10" fmla="*/ 87 w 110"/>
                  <a:gd name="T11" fmla="*/ 272 h 272"/>
                  <a:gd name="T12" fmla="*/ 23 w 110"/>
                  <a:gd name="T13" fmla="*/ 272 h 272"/>
                  <a:gd name="T14" fmla="*/ 3 w 110"/>
                  <a:gd name="T15" fmla="*/ 246 h 272"/>
                  <a:gd name="T16" fmla="*/ 16 w 110"/>
                  <a:gd name="T17" fmla="*/ 172 h 272"/>
                  <a:gd name="T18" fmla="*/ 17 w 110"/>
                  <a:gd name="T19" fmla="*/ 168 h 272"/>
                  <a:gd name="T20" fmla="*/ 34 w 110"/>
                  <a:gd name="T21" fmla="*/ 68 h 272"/>
                  <a:gd name="T22" fmla="*/ 34 w 110"/>
                  <a:gd name="T23" fmla="*/ 16 h 272"/>
                  <a:gd name="T24" fmla="*/ 51 w 110"/>
                  <a:gd name="T25" fmla="*/ 3 h 272"/>
                  <a:gd name="T26" fmla="*/ 77 w 110"/>
                  <a:gd name="T27" fmla="*/ 36 h 272"/>
                  <a:gd name="T28" fmla="*/ 77 w 110"/>
                  <a:gd name="T29" fmla="*/ 8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272">
                    <a:moveTo>
                      <a:pt x="77" y="82"/>
                    </a:moveTo>
                    <a:cubicBezTo>
                      <a:pt x="77" y="94"/>
                      <a:pt x="77" y="106"/>
                      <a:pt x="77" y="118"/>
                    </a:cubicBezTo>
                    <a:cubicBezTo>
                      <a:pt x="76" y="133"/>
                      <a:pt x="76" y="147"/>
                      <a:pt x="89" y="160"/>
                    </a:cubicBezTo>
                    <a:cubicBezTo>
                      <a:pt x="100" y="170"/>
                      <a:pt x="97" y="188"/>
                      <a:pt x="100" y="202"/>
                    </a:cubicBezTo>
                    <a:cubicBezTo>
                      <a:pt x="103" y="217"/>
                      <a:pt x="105" y="232"/>
                      <a:pt x="108" y="247"/>
                    </a:cubicBezTo>
                    <a:cubicBezTo>
                      <a:pt x="110" y="263"/>
                      <a:pt x="103" y="271"/>
                      <a:pt x="87" y="272"/>
                    </a:cubicBezTo>
                    <a:cubicBezTo>
                      <a:pt x="66" y="272"/>
                      <a:pt x="44" y="272"/>
                      <a:pt x="23" y="272"/>
                    </a:cubicBezTo>
                    <a:cubicBezTo>
                      <a:pt x="7" y="271"/>
                      <a:pt x="0" y="262"/>
                      <a:pt x="3" y="246"/>
                    </a:cubicBezTo>
                    <a:cubicBezTo>
                      <a:pt x="7" y="221"/>
                      <a:pt x="11" y="197"/>
                      <a:pt x="16" y="172"/>
                    </a:cubicBezTo>
                    <a:cubicBezTo>
                      <a:pt x="16" y="170"/>
                      <a:pt x="16" y="169"/>
                      <a:pt x="17" y="168"/>
                    </a:cubicBezTo>
                    <a:cubicBezTo>
                      <a:pt x="44" y="138"/>
                      <a:pt x="31" y="102"/>
                      <a:pt x="34" y="68"/>
                    </a:cubicBezTo>
                    <a:cubicBezTo>
                      <a:pt x="35" y="50"/>
                      <a:pt x="34" y="33"/>
                      <a:pt x="34" y="16"/>
                    </a:cubicBezTo>
                    <a:cubicBezTo>
                      <a:pt x="34" y="2"/>
                      <a:pt x="39" y="0"/>
                      <a:pt x="51" y="3"/>
                    </a:cubicBezTo>
                    <a:cubicBezTo>
                      <a:pt x="69" y="8"/>
                      <a:pt x="79" y="16"/>
                      <a:pt x="77" y="36"/>
                    </a:cubicBezTo>
                    <a:cubicBezTo>
                      <a:pt x="75" y="51"/>
                      <a:pt x="77" y="67"/>
                      <a:pt x="77"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lgn="r" rtl="1"/>
                <a:endParaRPr lang="es-ES">
                  <a:cs typeface="B Nazanin" panose="00000400000000000000" pitchFamily="2" charset="-78"/>
                </a:endParaRPr>
              </a:p>
            </p:txBody>
          </p:sp>
        </p:grpSp>
      </p:grpSp>
      <p:pic>
        <p:nvPicPr>
          <p:cNvPr id="40" name="Marcador de posición de imagen 39">
            <a:extLst>
              <a:ext uri="{FF2B5EF4-FFF2-40B4-BE49-F238E27FC236}">
                <a16:creationId xmlns:a16="http://schemas.microsoft.com/office/drawing/2014/main" id="{E0D2BCE3-E1F2-22C2-0DCA-71249B7E9852}"/>
              </a:ext>
            </a:extLst>
          </p:cNvPr>
          <p:cNvPicPr>
            <a:picLocks noGrp="1" noChangeAspect="1"/>
          </p:cNvPicPr>
          <p:nvPr>
            <p:ph type="pic" sz="quarter" idx="1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p:pic>
      <p:sp>
        <p:nvSpPr>
          <p:cNvPr id="41" name="TextBox 9">
            <a:extLst>
              <a:ext uri="{FF2B5EF4-FFF2-40B4-BE49-F238E27FC236}">
                <a16:creationId xmlns:a16="http://schemas.microsoft.com/office/drawing/2014/main" id="{BE7FFD78-6E60-10F1-43A3-F5B06CCC9D7F}"/>
              </a:ext>
            </a:extLst>
          </p:cNvPr>
          <p:cNvSpPr txBox="1"/>
          <p:nvPr/>
        </p:nvSpPr>
        <p:spPr>
          <a:xfrm>
            <a:off x="731182" y="657594"/>
            <a:ext cx="2893190" cy="1015663"/>
          </a:xfrm>
          <a:prstGeom prst="rect">
            <a:avLst/>
          </a:prstGeom>
          <a:noFill/>
        </p:spPr>
        <p:txBody>
          <a:bodyPr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6600" b="1" spc="600" dirty="0">
                <a:solidFill>
                  <a:srgbClr val="E61358"/>
                </a:solidFill>
                <a:latin typeface="Agency FB" panose="020B0503020202020204" pitchFamily="34" charset="0"/>
                <a:cs typeface="B Nazanin" panose="00000400000000000000" pitchFamily="2" charset="-78"/>
              </a:rPr>
              <a:t>زود</a:t>
            </a:r>
            <a:endParaRPr lang="en-US" sz="6600" b="1" spc="600" dirty="0">
              <a:solidFill>
                <a:srgbClr val="E61358"/>
              </a:solidFill>
              <a:latin typeface="Agency FB" panose="020B0503020202020204" pitchFamily="34" charset="0"/>
              <a:cs typeface="B Nazanin" panose="00000400000000000000" pitchFamily="2" charset="-78"/>
            </a:endParaRPr>
          </a:p>
        </p:txBody>
      </p:sp>
      <p:sp>
        <p:nvSpPr>
          <p:cNvPr id="42" name="TextBox 9">
            <a:extLst>
              <a:ext uri="{FF2B5EF4-FFF2-40B4-BE49-F238E27FC236}">
                <a16:creationId xmlns:a16="http://schemas.microsoft.com/office/drawing/2014/main" id="{F911389F-B502-701F-69DC-1F079B177881}"/>
              </a:ext>
            </a:extLst>
          </p:cNvPr>
          <p:cNvSpPr txBox="1"/>
          <p:nvPr/>
        </p:nvSpPr>
        <p:spPr>
          <a:xfrm>
            <a:off x="731182" y="1561660"/>
            <a:ext cx="2232984" cy="830997"/>
          </a:xfrm>
          <a:prstGeom prst="rect">
            <a:avLst/>
          </a:prstGeom>
          <a:noFill/>
        </p:spPr>
        <p:txBody>
          <a:bodyPr wrap="non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rtl="1"/>
            <a:r>
              <a:rPr lang="fa-IR" sz="5400" b="1" spc="600" dirty="0">
                <a:solidFill>
                  <a:srgbClr val="00B0F0"/>
                </a:solidFill>
                <a:latin typeface="Agency FB" panose="020B0503020202020204" pitchFamily="34" charset="0"/>
                <a:cs typeface="B Nazanin" panose="00000400000000000000" pitchFamily="2" charset="-78"/>
              </a:rPr>
              <a:t>تحریک</a:t>
            </a:r>
            <a:endParaRPr lang="en-US" sz="5400" b="1" spc="600" dirty="0">
              <a:solidFill>
                <a:srgbClr val="00B0F0"/>
              </a:solidFill>
              <a:latin typeface="Agency FB" panose="020B0503020202020204" pitchFamily="34" charset="0"/>
              <a:cs typeface="B Nazanin" panose="00000400000000000000" pitchFamily="2" charset="-78"/>
            </a:endParaRPr>
          </a:p>
        </p:txBody>
      </p:sp>
    </p:spTree>
    <p:extLst>
      <p:ext uri="{BB962C8B-B14F-4D97-AF65-F5344CB8AC3E}">
        <p14:creationId xmlns:p14="http://schemas.microsoft.com/office/powerpoint/2010/main" val="137520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Cover and End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2717</Words>
  <Application>Microsoft Office PowerPoint</Application>
  <PresentationFormat>Widescreen</PresentationFormat>
  <Paragraphs>232</Paragraphs>
  <Slides>26</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Agency FB</vt:lpstr>
      <vt:lpstr>Arial</vt:lpstr>
      <vt:lpstr>Brush Script Std</vt:lpstr>
      <vt:lpstr>Calibri</vt:lpstr>
      <vt:lpstr>Raleway</vt:lpstr>
      <vt:lpstr>Source Sans Pro</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2024-04-06T09:34:11Z</dcterms:created>
  <dcterms:modified xsi:type="dcterms:W3CDTF">2024-05-02T16:16:36Z</dcterms:modified>
  <cp:category/>
</cp:coreProperties>
</file>